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22"/>
  </p:notesMasterIdLst>
  <p:sldIdLst>
    <p:sldId id="273" r:id="rId2"/>
    <p:sldId id="354" r:id="rId3"/>
    <p:sldId id="257" r:id="rId4"/>
    <p:sldId id="258" r:id="rId5"/>
    <p:sldId id="350" r:id="rId6"/>
    <p:sldId id="259" r:id="rId7"/>
    <p:sldId id="360" r:id="rId8"/>
    <p:sldId id="358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70" r:id="rId18"/>
    <p:sldId id="369" r:id="rId19"/>
    <p:sldId id="371" r:id="rId20"/>
    <p:sldId id="359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259"/>
            <p14:sldId id="360"/>
            <p14:sldId id="358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70"/>
            <p14:sldId id="369"/>
            <p14:sldId id="371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FFCC"/>
    <a:srgbClr val="CAFFE3"/>
    <a:srgbClr val="A5FFD8"/>
    <a:srgbClr val="E3E0FF"/>
    <a:srgbClr val="FFA8AE"/>
    <a:srgbClr val="FFD8F4"/>
    <a:srgbClr val="FFC8BC"/>
    <a:srgbClr val="FF7E79"/>
    <a:srgbClr val="FFBBC0"/>
    <a:srgbClr val="FFC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3416"/>
  </p:normalViewPr>
  <p:slideViewPr>
    <p:cSldViewPr snapToGrid="0" snapToObjects="1">
      <p:cViewPr varScale="1">
        <p:scale>
          <a:sx n="93" d="100"/>
          <a:sy n="93" d="100"/>
        </p:scale>
        <p:origin x="21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16 صفر،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3500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16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16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16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16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16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16 صفر،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16 صفر،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16 صفر،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16 صفر،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16 صفر،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16 صفر،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16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Z6_2EU6xx68Vdfcr373yIeifJFYWKUx2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8BE078F-F575-31DF-0514-98478BD59352}"/>
              </a:ext>
            </a:extLst>
          </p:cNvPr>
          <p:cNvSpPr txBox="1"/>
          <p:nvPr/>
        </p:nvSpPr>
        <p:spPr>
          <a:xfrm>
            <a:off x="9633395" y="4139393"/>
            <a:ext cx="5540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٢)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1AB240C1-75FB-8A6B-6578-75D69FF89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4843" y="382230"/>
            <a:ext cx="3656013" cy="503237"/>
          </a:xfrm>
          <a:prstGeom prst="flowChartAlternateProcess">
            <a:avLst/>
          </a:prstGeom>
          <a:gradFill rotWithShape="1">
            <a:gsLst>
              <a:gs pos="0">
                <a:srgbClr val="FF66FF"/>
              </a:gs>
              <a:gs pos="50000">
                <a:srgbClr val="FFFF66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حل معادلات تتضمن أعدادا نسبية</a:t>
            </a:r>
            <a:endParaRPr lang="en-US" altLang="en-US" sz="2400" b="1"/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BFF7887E-F449-AD78-0BB9-FB9EAF47D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7806" y="1263291"/>
            <a:ext cx="4176712" cy="4318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000" b="1"/>
              <a:t>اكتب كلا من العبارات التالية باستعمال الأسس :</a:t>
            </a:r>
            <a:r>
              <a:rPr lang="en-US" altLang="en-US" sz="2000" b="1"/>
              <a:t> 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30A622EA-DD4F-FFE3-CAFB-5D3265C81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818" y="2317391"/>
            <a:ext cx="5473700" cy="649287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8" name="AutoShape 40">
            <a:extLst>
              <a:ext uri="{FF2B5EF4-FFF2-40B4-BE49-F238E27FC236}">
                <a16:creationId xmlns:a16="http://schemas.microsoft.com/office/drawing/2014/main" id="{3209B007-0261-2505-97E8-F0BA2D5F3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818" y="3841391"/>
            <a:ext cx="5473700" cy="649287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11" name="Text Box 41">
            <a:extLst>
              <a:ext uri="{FF2B5EF4-FFF2-40B4-BE49-F238E27FC236}">
                <a16:creationId xmlns:a16="http://schemas.microsoft.com/office/drawing/2014/main" id="{4CDC7AD8-72C2-A4C6-9B40-F679E82A0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781" y="3927116"/>
            <a:ext cx="4156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ع × ل × ع × ع × ل × ل × ع × ع =</a:t>
            </a:r>
            <a:endParaRPr lang="en-US" altLang="en-US" sz="2400" b="1"/>
          </a:p>
        </p:txBody>
      </p:sp>
      <p:grpSp>
        <p:nvGrpSpPr>
          <p:cNvPr id="14" name="Group 42">
            <a:extLst>
              <a:ext uri="{FF2B5EF4-FFF2-40B4-BE49-F238E27FC236}">
                <a16:creationId xmlns:a16="http://schemas.microsoft.com/office/drawing/2014/main" id="{8E2E93C2-1951-20AD-BA8B-FDED1292797E}"/>
              </a:ext>
            </a:extLst>
          </p:cNvPr>
          <p:cNvGrpSpPr>
            <a:grpSpLocks/>
          </p:cNvGrpSpPr>
          <p:nvPr/>
        </p:nvGrpSpPr>
        <p:grpSpPr bwMode="auto">
          <a:xfrm>
            <a:off x="3470656" y="3850916"/>
            <a:ext cx="1398587" cy="571500"/>
            <a:chOff x="3424" y="2339"/>
            <a:chExt cx="881" cy="360"/>
          </a:xfrm>
        </p:grpSpPr>
        <p:grpSp>
          <p:nvGrpSpPr>
            <p:cNvPr id="16" name="Group 43">
              <a:extLst>
                <a:ext uri="{FF2B5EF4-FFF2-40B4-BE49-F238E27FC236}">
                  <a16:creationId xmlns:a16="http://schemas.microsoft.com/office/drawing/2014/main" id="{4765C47E-F668-E941-AF37-A5FECDEEE3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8" y="2339"/>
              <a:ext cx="437" cy="334"/>
              <a:chOff x="4847" y="3067"/>
              <a:chExt cx="437" cy="334"/>
            </a:xfrm>
          </p:grpSpPr>
          <p:sp>
            <p:nvSpPr>
              <p:cNvPr id="21" name="Text Box 44">
                <a:extLst>
                  <a:ext uri="{FF2B5EF4-FFF2-40B4-BE49-F238E27FC236}">
                    <a16:creationId xmlns:a16="http://schemas.microsoft.com/office/drawing/2014/main" id="{53BCFDD3-3226-C577-2057-E0F9EF5FEF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3113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ع</a:t>
                </a: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Text Box 45">
                <a:extLst>
                  <a:ext uri="{FF2B5EF4-FFF2-40B4-BE49-F238E27FC236}">
                    <a16:creationId xmlns:a16="http://schemas.microsoft.com/office/drawing/2014/main" id="{510041BB-CA91-9A8A-960C-80C5EFE0AB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7" y="3067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٥</a:t>
                </a: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7" name="Text Box 46">
              <a:extLst>
                <a:ext uri="{FF2B5EF4-FFF2-40B4-BE49-F238E27FC236}">
                  <a16:creationId xmlns:a16="http://schemas.microsoft.com/office/drawing/2014/main" id="{AACC6116-7011-8B81-4A59-4DC29BA138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1" y="2411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grpSp>
          <p:nvGrpSpPr>
            <p:cNvPr id="18" name="Group 47">
              <a:extLst>
                <a:ext uri="{FF2B5EF4-FFF2-40B4-BE49-F238E27FC236}">
                  <a16:creationId xmlns:a16="http://schemas.microsoft.com/office/drawing/2014/main" id="{044E97AB-39E3-1488-D535-49D20ACC0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2339"/>
              <a:ext cx="437" cy="334"/>
              <a:chOff x="4847" y="3067"/>
              <a:chExt cx="437" cy="334"/>
            </a:xfrm>
          </p:grpSpPr>
          <p:sp>
            <p:nvSpPr>
              <p:cNvPr id="19" name="Text Box 48">
                <a:extLst>
                  <a:ext uri="{FF2B5EF4-FFF2-40B4-BE49-F238E27FC236}">
                    <a16:creationId xmlns:a16="http://schemas.microsoft.com/office/drawing/2014/main" id="{92A005A2-010C-9552-E5F9-5CA51CC4E8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3113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ل</a:t>
                </a: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Text Box 49">
                <a:extLst>
                  <a:ext uri="{FF2B5EF4-FFF2-40B4-BE49-F238E27FC236}">
                    <a16:creationId xmlns:a16="http://schemas.microsoft.com/office/drawing/2014/main" id="{3078A61B-BA8D-4E55-6BE7-110CD6AE69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7" y="3067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٣</a:t>
                </a: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3" name="AutoShape 50">
            <a:extLst>
              <a:ext uri="{FF2B5EF4-FFF2-40B4-BE49-F238E27FC236}">
                <a16:creationId xmlns:a16="http://schemas.microsoft.com/office/drawing/2014/main" id="{97724A6D-631B-CC78-284E-74192ABD9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593" y="5365391"/>
            <a:ext cx="7273925" cy="649287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25" name="Text Box 65">
            <a:extLst>
              <a:ext uri="{FF2B5EF4-FFF2-40B4-BE49-F238E27FC236}">
                <a16:creationId xmlns:a16="http://schemas.microsoft.com/office/drawing/2014/main" id="{8D20AB77-4E17-2BD3-CDC6-9E50189B0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968" y="2414228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٢ × ٢ × ٢ × ٣ × ٣ × ٣ =</a:t>
            </a:r>
            <a:endParaRPr lang="en-US" altLang="en-US" sz="2400" b="1"/>
          </a:p>
        </p:txBody>
      </p:sp>
      <p:sp>
        <p:nvSpPr>
          <p:cNvPr id="26" name="Text Box 66">
            <a:extLst>
              <a:ext uri="{FF2B5EF4-FFF2-40B4-BE49-F238E27FC236}">
                <a16:creationId xmlns:a16="http://schemas.microsoft.com/office/drawing/2014/main" id="{9BC8FBF9-83F5-FB9E-348E-2D2D89B51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6006" y="2414228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b="1" baseline="30000">
                <a:solidFill>
                  <a:srgbClr val="FF0000"/>
                </a:solidFill>
              </a:rPr>
              <a:t>٣</a:t>
            </a:r>
            <a:r>
              <a:rPr lang="ar-SA" altLang="en-US" sz="2400" b="1">
                <a:solidFill>
                  <a:srgbClr val="FF0000"/>
                </a:solidFill>
              </a:rPr>
              <a:t>٢ ×  </a:t>
            </a:r>
            <a:r>
              <a:rPr lang="ar-SA" altLang="en-US" b="1" baseline="30000">
                <a:solidFill>
                  <a:srgbClr val="FF0000"/>
                </a:solidFill>
              </a:rPr>
              <a:t>٣</a:t>
            </a:r>
            <a:r>
              <a:rPr lang="ar-SA" altLang="en-US" sz="2400" b="1">
                <a:solidFill>
                  <a:srgbClr val="FF0000"/>
                </a:solidFill>
              </a:rPr>
              <a:t>٣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grpSp>
        <p:nvGrpSpPr>
          <p:cNvPr id="27" name="Group 73">
            <a:extLst>
              <a:ext uri="{FF2B5EF4-FFF2-40B4-BE49-F238E27FC236}">
                <a16:creationId xmlns:a16="http://schemas.microsoft.com/office/drawing/2014/main" id="{37C29028-0565-72F6-8295-EBE7793EFA0B}"/>
              </a:ext>
            </a:extLst>
          </p:cNvPr>
          <p:cNvGrpSpPr>
            <a:grpSpLocks/>
          </p:cNvGrpSpPr>
          <p:nvPr/>
        </p:nvGrpSpPr>
        <p:grpSpPr bwMode="auto">
          <a:xfrm>
            <a:off x="4364418" y="5308241"/>
            <a:ext cx="4559300" cy="766762"/>
            <a:chOff x="2698" y="3257"/>
            <a:chExt cx="2872" cy="483"/>
          </a:xfrm>
        </p:grpSpPr>
        <p:grpSp>
          <p:nvGrpSpPr>
            <p:cNvPr id="28" name="Group 6">
              <a:extLst>
                <a:ext uri="{FF2B5EF4-FFF2-40B4-BE49-F238E27FC236}">
                  <a16:creationId xmlns:a16="http://schemas.microsoft.com/office/drawing/2014/main" id="{65C861CF-7359-5BB8-E084-466DF73084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68" y="3257"/>
              <a:ext cx="502" cy="483"/>
              <a:chOff x="3467" y="2251"/>
              <a:chExt cx="502" cy="483"/>
            </a:xfrm>
          </p:grpSpPr>
          <p:grpSp>
            <p:nvGrpSpPr>
              <p:cNvPr id="45" name="Group 7">
                <a:extLst>
                  <a:ext uri="{FF2B5EF4-FFF2-40B4-BE49-F238E27FC236}">
                    <a16:creationId xmlns:a16="http://schemas.microsoft.com/office/drawing/2014/main" id="{7C8BF4AE-8724-3867-BD01-BFA242B0BE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6" y="2251"/>
                <a:ext cx="363" cy="483"/>
                <a:chOff x="4967" y="2221"/>
                <a:chExt cx="363" cy="483"/>
              </a:xfrm>
            </p:grpSpPr>
            <p:sp>
              <p:nvSpPr>
                <p:cNvPr id="47" name="Text Box 8">
                  <a:extLst>
                    <a:ext uri="{FF2B5EF4-FFF2-40B4-BE49-F238E27FC236}">
                      <a16:creationId xmlns:a16="http://schemas.microsoft.com/office/drawing/2014/main" id="{F79AAAB8-98A4-B557-E800-2122F35B29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١</a:t>
                  </a:r>
                  <a:endParaRPr lang="en-US" altLang="en-US" sz="2400" b="1"/>
                </a:p>
              </p:txBody>
            </p:sp>
            <p:sp>
              <p:nvSpPr>
                <p:cNvPr id="48" name="Text Box 9">
                  <a:extLst>
                    <a:ext uri="{FF2B5EF4-FFF2-40B4-BE49-F238E27FC236}">
                      <a16:creationId xmlns:a16="http://schemas.microsoft.com/office/drawing/2014/main" id="{6364B9AD-2F2F-2990-BDA2-728977AE21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٢</a:t>
                  </a:r>
                  <a:endParaRPr lang="en-US" altLang="en-US" sz="2400" b="1"/>
                </a:p>
              </p:txBody>
            </p:sp>
            <p:sp>
              <p:nvSpPr>
                <p:cNvPr id="49" name="Line 10">
                  <a:extLst>
                    <a:ext uri="{FF2B5EF4-FFF2-40B4-BE49-F238E27FC236}">
                      <a16:creationId xmlns:a16="http://schemas.microsoft.com/office/drawing/2014/main" id="{229937CB-5B6B-0BA6-F8AF-A19C8D7E8A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46" name="Text Box 11">
                <a:extLst>
                  <a:ext uri="{FF2B5EF4-FFF2-40B4-BE49-F238E27FC236}">
                    <a16:creationId xmlns:a16="http://schemas.microsoft.com/office/drawing/2014/main" id="{A5D2285A-7D1C-8A24-9C35-5A7AB9C5DD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7" y="2357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×</a:t>
                </a:r>
                <a:endParaRPr lang="en-US" altLang="en-US" sz="2400" b="1"/>
              </a:p>
            </p:txBody>
          </p:sp>
        </p:grpSp>
        <p:sp>
          <p:nvSpPr>
            <p:cNvPr id="29" name="Text Box 12">
              <a:extLst>
                <a:ext uri="{FF2B5EF4-FFF2-40B4-BE49-F238E27FC236}">
                  <a16:creationId xmlns:a16="http://schemas.microsoft.com/office/drawing/2014/main" id="{E40ADFC5-D20C-6066-B917-28EB996FDB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9" y="3363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ف</a:t>
              </a:r>
              <a:endParaRPr lang="en-US" altLang="en-US" sz="2400" b="1"/>
            </a:p>
          </p:txBody>
        </p:sp>
        <p:sp>
          <p:nvSpPr>
            <p:cNvPr id="30" name="Text Box 13">
              <a:extLst>
                <a:ext uri="{FF2B5EF4-FFF2-40B4-BE49-F238E27FC236}">
                  <a16:creationId xmlns:a16="http://schemas.microsoft.com/office/drawing/2014/main" id="{0B85FF2E-B03C-A974-2DD5-3E65B1DFE8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2" y="3363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grpSp>
          <p:nvGrpSpPr>
            <p:cNvPr id="31" name="Group 14">
              <a:extLst>
                <a:ext uri="{FF2B5EF4-FFF2-40B4-BE49-F238E27FC236}">
                  <a16:creationId xmlns:a16="http://schemas.microsoft.com/office/drawing/2014/main" id="{554E83EE-7568-3B6D-D375-AA6F96D1B4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5" y="3257"/>
              <a:ext cx="502" cy="483"/>
              <a:chOff x="3467" y="2251"/>
              <a:chExt cx="502" cy="483"/>
            </a:xfrm>
          </p:grpSpPr>
          <p:grpSp>
            <p:nvGrpSpPr>
              <p:cNvPr id="40" name="Group 15">
                <a:extLst>
                  <a:ext uri="{FF2B5EF4-FFF2-40B4-BE49-F238E27FC236}">
                    <a16:creationId xmlns:a16="http://schemas.microsoft.com/office/drawing/2014/main" id="{F463FBBC-6A99-F848-4260-D8434F988E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6" y="2251"/>
                <a:ext cx="363" cy="483"/>
                <a:chOff x="4967" y="2221"/>
                <a:chExt cx="363" cy="483"/>
              </a:xfrm>
            </p:grpSpPr>
            <p:sp>
              <p:nvSpPr>
                <p:cNvPr id="42" name="Text Box 16">
                  <a:extLst>
                    <a:ext uri="{FF2B5EF4-FFF2-40B4-BE49-F238E27FC236}">
                      <a16:creationId xmlns:a16="http://schemas.microsoft.com/office/drawing/2014/main" id="{8B57E79A-C924-DB6D-A9FC-14785D7901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١</a:t>
                  </a:r>
                  <a:endParaRPr lang="en-US" altLang="en-US" sz="2400" b="1"/>
                </a:p>
              </p:txBody>
            </p:sp>
            <p:sp>
              <p:nvSpPr>
                <p:cNvPr id="43" name="Text Box 17">
                  <a:extLst>
                    <a:ext uri="{FF2B5EF4-FFF2-40B4-BE49-F238E27FC236}">
                      <a16:creationId xmlns:a16="http://schemas.microsoft.com/office/drawing/2014/main" id="{CB483E85-E8C8-9770-944E-A9803C582A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٢</a:t>
                  </a:r>
                  <a:endParaRPr lang="en-US" altLang="en-US" sz="2400" b="1"/>
                </a:p>
              </p:txBody>
            </p:sp>
            <p:sp>
              <p:nvSpPr>
                <p:cNvPr id="44" name="Line 18">
                  <a:extLst>
                    <a:ext uri="{FF2B5EF4-FFF2-40B4-BE49-F238E27FC236}">
                      <a16:creationId xmlns:a16="http://schemas.microsoft.com/office/drawing/2014/main" id="{7BB25011-2043-7528-A3E7-E18509FEC0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41" name="Text Box 19">
                <a:extLst>
                  <a:ext uri="{FF2B5EF4-FFF2-40B4-BE49-F238E27FC236}">
                    <a16:creationId xmlns:a16="http://schemas.microsoft.com/office/drawing/2014/main" id="{07DB3F63-B824-D15C-4755-4D6890FD79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7" y="2357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×</a:t>
                </a:r>
                <a:endParaRPr lang="en-US" altLang="en-US" sz="2400" b="1"/>
              </a:p>
            </p:txBody>
          </p:sp>
        </p:grpSp>
        <p:sp>
          <p:nvSpPr>
            <p:cNvPr id="32" name="Text Box 26">
              <a:extLst>
                <a:ext uri="{FF2B5EF4-FFF2-40B4-BE49-F238E27FC236}">
                  <a16:creationId xmlns:a16="http://schemas.microsoft.com/office/drawing/2014/main" id="{AD0BD1C3-7B24-3586-0441-3035D33F8A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7" y="3363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ف</a:t>
              </a:r>
              <a:endParaRPr lang="en-US" altLang="en-US" sz="2400" b="1"/>
            </a:p>
          </p:txBody>
        </p:sp>
        <p:sp>
          <p:nvSpPr>
            <p:cNvPr id="33" name="Text Box 27">
              <a:extLst>
                <a:ext uri="{FF2B5EF4-FFF2-40B4-BE49-F238E27FC236}">
                  <a16:creationId xmlns:a16="http://schemas.microsoft.com/office/drawing/2014/main" id="{BE997545-03F8-3295-8220-9CC9B16CBE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8" y="3363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sp>
          <p:nvSpPr>
            <p:cNvPr id="34" name="Text Box 67">
              <a:extLst>
                <a:ext uri="{FF2B5EF4-FFF2-40B4-BE49-F238E27FC236}">
                  <a16:creationId xmlns:a16="http://schemas.microsoft.com/office/drawing/2014/main" id="{52E3268C-F981-2046-6CB4-523B94A0B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2" y="3337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م</a:t>
              </a:r>
              <a:endParaRPr lang="en-US" altLang="en-US" sz="2400" b="1"/>
            </a:p>
          </p:txBody>
        </p:sp>
        <p:sp>
          <p:nvSpPr>
            <p:cNvPr id="35" name="Text Box 68">
              <a:extLst>
                <a:ext uri="{FF2B5EF4-FFF2-40B4-BE49-F238E27FC236}">
                  <a16:creationId xmlns:a16="http://schemas.microsoft.com/office/drawing/2014/main" id="{852B83E2-2AAB-F474-2EF5-E4065041E4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4" y="3363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sp>
          <p:nvSpPr>
            <p:cNvPr id="36" name="Text Box 69">
              <a:extLst>
                <a:ext uri="{FF2B5EF4-FFF2-40B4-BE49-F238E27FC236}">
                  <a16:creationId xmlns:a16="http://schemas.microsoft.com/office/drawing/2014/main" id="{EA26795D-FBE9-3F1D-9EE3-D77EBF40A5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9" y="3361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sp>
          <p:nvSpPr>
            <p:cNvPr id="37" name="Text Box 70">
              <a:extLst>
                <a:ext uri="{FF2B5EF4-FFF2-40B4-BE49-F238E27FC236}">
                  <a16:creationId xmlns:a16="http://schemas.microsoft.com/office/drawing/2014/main" id="{C8361D21-7CBD-5CA9-2559-31DEF88954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2" y="3363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ف</a:t>
              </a:r>
              <a:endParaRPr lang="en-US" altLang="en-US" sz="2400" b="1"/>
            </a:p>
          </p:txBody>
        </p:sp>
        <p:sp>
          <p:nvSpPr>
            <p:cNvPr id="38" name="Text Box 71">
              <a:extLst>
                <a:ext uri="{FF2B5EF4-FFF2-40B4-BE49-F238E27FC236}">
                  <a16:creationId xmlns:a16="http://schemas.microsoft.com/office/drawing/2014/main" id="{44344CA6-C88F-1A07-A02F-E0B7C9502A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7" y="3363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sp>
          <p:nvSpPr>
            <p:cNvPr id="39" name="Text Box 72">
              <a:extLst>
                <a:ext uri="{FF2B5EF4-FFF2-40B4-BE49-F238E27FC236}">
                  <a16:creationId xmlns:a16="http://schemas.microsoft.com/office/drawing/2014/main" id="{B61E9C9D-1F68-1DA6-0F08-99CE391B80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341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م</a:t>
              </a:r>
              <a:endParaRPr lang="en-US" altLang="en-US" sz="2400" b="1"/>
            </a:p>
          </p:txBody>
        </p:sp>
      </p:grpSp>
      <p:grpSp>
        <p:nvGrpSpPr>
          <p:cNvPr id="50" name="Group 77">
            <a:extLst>
              <a:ext uri="{FF2B5EF4-FFF2-40B4-BE49-F238E27FC236}">
                <a16:creationId xmlns:a16="http://schemas.microsoft.com/office/drawing/2014/main" id="{EA148F3B-3490-2BAF-6618-C0847B7687C1}"/>
              </a:ext>
            </a:extLst>
          </p:cNvPr>
          <p:cNvGrpSpPr>
            <a:grpSpLocks/>
          </p:cNvGrpSpPr>
          <p:nvPr/>
        </p:nvGrpSpPr>
        <p:grpSpPr bwMode="auto">
          <a:xfrm>
            <a:off x="1891093" y="5295541"/>
            <a:ext cx="2597150" cy="779462"/>
            <a:chOff x="647" y="1842"/>
            <a:chExt cx="1636" cy="491"/>
          </a:xfrm>
        </p:grpSpPr>
        <p:grpSp>
          <p:nvGrpSpPr>
            <p:cNvPr id="51" name="Group 29">
              <a:extLst>
                <a:ext uri="{FF2B5EF4-FFF2-40B4-BE49-F238E27FC236}">
                  <a16:creationId xmlns:a16="http://schemas.microsoft.com/office/drawing/2014/main" id="{0EFB8569-11C0-FAC4-B333-39A1A3B173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7" y="1850"/>
              <a:ext cx="363" cy="483"/>
              <a:chOff x="4967" y="2221"/>
              <a:chExt cx="363" cy="483"/>
            </a:xfrm>
          </p:grpSpPr>
          <p:sp>
            <p:nvSpPr>
              <p:cNvPr id="63" name="Text Box 30">
                <a:extLst>
                  <a:ext uri="{FF2B5EF4-FFF2-40B4-BE49-F238E27FC236}">
                    <a16:creationId xmlns:a16="http://schemas.microsoft.com/office/drawing/2014/main" id="{5575ACEC-A4BA-DC6C-9711-9F5FF11D5B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١</a:t>
                </a: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64" name="Text Box 31">
                <a:extLst>
                  <a:ext uri="{FF2B5EF4-FFF2-40B4-BE49-F238E27FC236}">
                    <a16:creationId xmlns:a16="http://schemas.microsoft.com/office/drawing/2014/main" id="{8D12A4B8-E8EF-CA81-F909-13AFC701AF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٢</a:t>
                </a: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65" name="Line 32">
                <a:extLst>
                  <a:ext uri="{FF2B5EF4-FFF2-40B4-BE49-F238E27FC236}">
                    <a16:creationId xmlns:a16="http://schemas.microsoft.com/office/drawing/2014/main" id="{1B74F03F-DE18-CC53-22DB-B4426B060D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52" name="Text Box 33">
              <a:extLst>
                <a:ext uri="{FF2B5EF4-FFF2-40B4-BE49-F238E27FC236}">
                  <a16:creationId xmlns:a16="http://schemas.microsoft.com/office/drawing/2014/main" id="{3776C67E-10DD-A498-2563-B61422F1A7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8" y="1940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)</a:t>
              </a:r>
              <a:endParaRPr lang="en-US" altLang="en-US" sz="2400" b="1"/>
            </a:p>
          </p:txBody>
        </p:sp>
        <p:sp>
          <p:nvSpPr>
            <p:cNvPr id="53" name="Text Box 34">
              <a:extLst>
                <a:ext uri="{FF2B5EF4-FFF2-40B4-BE49-F238E27FC236}">
                  <a16:creationId xmlns:a16="http://schemas.microsoft.com/office/drawing/2014/main" id="{18A7D70F-2DE0-3B3F-56EA-2C91D132F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6" y="193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(</a:t>
              </a:r>
              <a:endParaRPr lang="en-US" altLang="en-US" sz="2400" b="1"/>
            </a:p>
          </p:txBody>
        </p:sp>
        <p:sp>
          <p:nvSpPr>
            <p:cNvPr id="54" name="Text Box 35">
              <a:extLst>
                <a:ext uri="{FF2B5EF4-FFF2-40B4-BE49-F238E27FC236}">
                  <a16:creationId xmlns:a16="http://schemas.microsoft.com/office/drawing/2014/main" id="{5F285C9E-FF69-FEB1-9B74-B08766784A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4" y="1844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FF0000"/>
                  </a:solidFill>
                </a:rPr>
                <a:t>٢</a:t>
              </a:r>
              <a:endParaRPr lang="en-US" alt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55" name="Text Box 36">
              <a:extLst>
                <a:ext uri="{FF2B5EF4-FFF2-40B4-BE49-F238E27FC236}">
                  <a16:creationId xmlns:a16="http://schemas.microsoft.com/office/drawing/2014/main" id="{D8658730-95BC-6714-734B-F0A89DBC7D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7" y="1943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grpSp>
          <p:nvGrpSpPr>
            <p:cNvPr id="56" name="Group 37">
              <a:extLst>
                <a:ext uri="{FF2B5EF4-FFF2-40B4-BE49-F238E27FC236}">
                  <a16:creationId xmlns:a16="http://schemas.microsoft.com/office/drawing/2014/main" id="{D505974C-5688-47EB-5773-1BA4359E8E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1" y="1842"/>
              <a:ext cx="326" cy="410"/>
              <a:chOff x="1012" y="2606"/>
              <a:chExt cx="326" cy="410"/>
            </a:xfrm>
          </p:grpSpPr>
          <p:sp>
            <p:nvSpPr>
              <p:cNvPr id="61" name="Text Box 38">
                <a:extLst>
                  <a:ext uri="{FF2B5EF4-FFF2-40B4-BE49-F238E27FC236}">
                    <a16:creationId xmlns:a16="http://schemas.microsoft.com/office/drawing/2014/main" id="{A9B65035-ED80-5622-2810-E4F2B237FD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1" y="2728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ف</a:t>
                </a: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Text Box 39">
                <a:extLst>
                  <a:ext uri="{FF2B5EF4-FFF2-40B4-BE49-F238E27FC236}">
                    <a16:creationId xmlns:a16="http://schemas.microsoft.com/office/drawing/2014/main" id="{9D9DA5A6-89C7-4E56-FCED-1A74DFE82E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2" y="2606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٣</a:t>
                </a: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7" name="Text Box 61">
              <a:extLst>
                <a:ext uri="{FF2B5EF4-FFF2-40B4-BE49-F238E27FC236}">
                  <a16:creationId xmlns:a16="http://schemas.microsoft.com/office/drawing/2014/main" id="{D4F5E91C-84C4-E1D7-745A-9068FC5D9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3" y="1957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grpSp>
          <p:nvGrpSpPr>
            <p:cNvPr id="58" name="Group 74">
              <a:extLst>
                <a:ext uri="{FF2B5EF4-FFF2-40B4-BE49-F238E27FC236}">
                  <a16:creationId xmlns:a16="http://schemas.microsoft.com/office/drawing/2014/main" id="{0E2B2A37-322F-1045-ECBE-437B106BC8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" y="1842"/>
              <a:ext cx="326" cy="410"/>
              <a:chOff x="1012" y="2606"/>
              <a:chExt cx="326" cy="410"/>
            </a:xfrm>
          </p:grpSpPr>
          <p:sp>
            <p:nvSpPr>
              <p:cNvPr id="59" name="Text Box 75">
                <a:extLst>
                  <a:ext uri="{FF2B5EF4-FFF2-40B4-BE49-F238E27FC236}">
                    <a16:creationId xmlns:a16="http://schemas.microsoft.com/office/drawing/2014/main" id="{EA845534-E2EC-21FE-1348-CA9D56B760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1" y="2728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م</a:t>
                </a: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60" name="Text Box 76">
                <a:extLst>
                  <a:ext uri="{FF2B5EF4-FFF2-40B4-BE49-F238E27FC236}">
                    <a16:creationId xmlns:a16="http://schemas.microsoft.com/office/drawing/2014/main" id="{E69FF906-376A-01FE-62CF-DC923E399F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2" y="2606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٢</a:t>
                </a: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B885D3DC-2B7A-0C02-6EEB-87E521CA5753}"/>
              </a:ext>
            </a:extLst>
          </p:cNvPr>
          <p:cNvSpPr txBox="1"/>
          <p:nvPr/>
        </p:nvSpPr>
        <p:spPr>
          <a:xfrm>
            <a:off x="9452429" y="5485525"/>
            <a:ext cx="5540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٣)</a:t>
            </a:r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8114B331-8E3A-5A1A-8A55-A44FE36444A2}"/>
              </a:ext>
            </a:extLst>
          </p:cNvPr>
          <p:cNvSpPr txBox="1"/>
          <p:nvPr/>
        </p:nvSpPr>
        <p:spPr>
          <a:xfrm>
            <a:off x="9364372" y="2491057"/>
            <a:ext cx="5540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١)</a:t>
            </a:r>
          </a:p>
        </p:txBody>
      </p:sp>
    </p:spTree>
    <p:extLst>
      <p:ext uri="{BB962C8B-B14F-4D97-AF65-F5344CB8AC3E}">
        <p14:creationId xmlns:p14="http://schemas.microsoft.com/office/powerpoint/2010/main" val="28343135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8BE078F-F575-31DF-0514-98478BD59352}"/>
              </a:ext>
            </a:extLst>
          </p:cNvPr>
          <p:cNvSpPr txBox="1"/>
          <p:nvPr/>
        </p:nvSpPr>
        <p:spPr>
          <a:xfrm>
            <a:off x="9447187" y="1905770"/>
            <a:ext cx="5540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٤)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A4B4106D-C3CA-3D8D-94AA-2837E7F70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2781" y="77417"/>
            <a:ext cx="3656013" cy="503237"/>
          </a:xfrm>
          <a:prstGeom prst="flowChartAlternateProcess">
            <a:avLst/>
          </a:prstGeom>
          <a:gradFill rotWithShape="1">
            <a:gsLst>
              <a:gs pos="0">
                <a:srgbClr val="FF66FF"/>
              </a:gs>
              <a:gs pos="50000">
                <a:srgbClr val="FFFF66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حل معادلات تتضمن أعدادا نسبية</a:t>
            </a:r>
            <a:endParaRPr lang="en-US" altLang="en-US" sz="2400" b="1"/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9F5F5F27-88C6-F033-EBA2-4D7FF07D1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908050"/>
            <a:ext cx="4176712" cy="4318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000" b="1"/>
              <a:t>جد قيمة كل من العبارات التالية :</a:t>
            </a:r>
            <a:r>
              <a:rPr lang="en-US" altLang="en-US" sz="2000" b="1"/>
              <a:t> 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6063CB3A-0F35-EA5B-3C47-F0EF1F987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2971800"/>
            <a:ext cx="6049962" cy="817563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grpSp>
        <p:nvGrpSpPr>
          <p:cNvPr id="8" name="Group 30">
            <a:extLst>
              <a:ext uri="{FF2B5EF4-FFF2-40B4-BE49-F238E27FC236}">
                <a16:creationId xmlns:a16="http://schemas.microsoft.com/office/drawing/2014/main" id="{0D1FA280-0675-B4C4-A462-3FAF9477BF19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3009900"/>
            <a:ext cx="936625" cy="766763"/>
            <a:chOff x="4967" y="2221"/>
            <a:chExt cx="363" cy="483"/>
          </a:xfrm>
        </p:grpSpPr>
        <p:sp>
          <p:nvSpPr>
            <p:cNvPr id="11" name="Text Box 31">
              <a:extLst>
                <a:ext uri="{FF2B5EF4-FFF2-40B4-BE49-F238E27FC236}">
                  <a16:creationId xmlns:a16="http://schemas.microsoft.com/office/drawing/2014/main" id="{93D0A6F9-195A-4C8A-B502-D968F95AB3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١</a:t>
              </a:r>
              <a:endParaRPr lang="en-US" altLang="en-US" sz="2400" b="1"/>
            </a:p>
          </p:txBody>
        </p:sp>
        <p:sp>
          <p:nvSpPr>
            <p:cNvPr id="14" name="Text Box 32">
              <a:extLst>
                <a:ext uri="{FF2B5EF4-FFF2-40B4-BE49-F238E27FC236}">
                  <a16:creationId xmlns:a16="http://schemas.microsoft.com/office/drawing/2014/main" id="{6415CCC1-F7D9-374B-C08A-2F1D8F6906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٣٤٣</a:t>
              </a:r>
              <a:endParaRPr lang="en-US" altLang="en-US" sz="2400" b="1"/>
            </a:p>
          </p:txBody>
        </p:sp>
        <p:sp>
          <p:nvSpPr>
            <p:cNvPr id="16" name="Line 33">
              <a:extLst>
                <a:ext uri="{FF2B5EF4-FFF2-40B4-BE49-F238E27FC236}">
                  <a16:creationId xmlns:a16="http://schemas.microsoft.com/office/drawing/2014/main" id="{11746444-6203-75FC-4874-E8D4189D36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7" name="Group 34">
            <a:extLst>
              <a:ext uri="{FF2B5EF4-FFF2-40B4-BE49-F238E27FC236}">
                <a16:creationId xmlns:a16="http://schemas.microsoft.com/office/drawing/2014/main" id="{5F79A892-F96B-292E-5879-AF8AFC1567D9}"/>
              </a:ext>
            </a:extLst>
          </p:cNvPr>
          <p:cNvGrpSpPr>
            <a:grpSpLocks/>
          </p:cNvGrpSpPr>
          <p:nvPr/>
        </p:nvGrpSpPr>
        <p:grpSpPr bwMode="auto">
          <a:xfrm>
            <a:off x="7435850" y="2987675"/>
            <a:ext cx="1373188" cy="776288"/>
            <a:chOff x="4684" y="1346"/>
            <a:chExt cx="865" cy="489"/>
          </a:xfrm>
        </p:grpSpPr>
        <p:sp>
          <p:nvSpPr>
            <p:cNvPr id="18" name="Text Box 35">
              <a:extLst>
                <a:ext uri="{FF2B5EF4-FFF2-40B4-BE49-F238E27FC236}">
                  <a16:creationId xmlns:a16="http://schemas.microsoft.com/office/drawing/2014/main" id="{6123F894-5D1E-FE04-CB53-187BF68670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4" y="1442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)</a:t>
              </a:r>
              <a:endParaRPr lang="en-US" altLang="en-US" sz="2400" b="1"/>
            </a:p>
          </p:txBody>
        </p:sp>
        <p:sp>
          <p:nvSpPr>
            <p:cNvPr id="19" name="Text Box 36">
              <a:extLst>
                <a:ext uri="{FF2B5EF4-FFF2-40B4-BE49-F238E27FC236}">
                  <a16:creationId xmlns:a16="http://schemas.microsoft.com/office/drawing/2014/main" id="{E9BA79B5-6300-F73B-8B19-767C259C1F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2" y="1440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(</a:t>
              </a:r>
              <a:endParaRPr lang="en-US" altLang="en-US" sz="2400" b="1"/>
            </a:p>
          </p:txBody>
        </p:sp>
        <p:grpSp>
          <p:nvGrpSpPr>
            <p:cNvPr id="20" name="Group 37">
              <a:extLst>
                <a:ext uri="{FF2B5EF4-FFF2-40B4-BE49-F238E27FC236}">
                  <a16:creationId xmlns:a16="http://schemas.microsoft.com/office/drawing/2014/main" id="{7C971DAA-9139-1D1D-0F64-0BC74B1BE1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4" y="1346"/>
              <a:ext cx="702" cy="489"/>
              <a:chOff x="4684" y="1346"/>
              <a:chExt cx="702" cy="489"/>
            </a:xfrm>
          </p:grpSpPr>
          <p:grpSp>
            <p:nvGrpSpPr>
              <p:cNvPr id="21" name="Group 38">
                <a:extLst>
                  <a:ext uri="{FF2B5EF4-FFF2-40B4-BE49-F238E27FC236}">
                    <a16:creationId xmlns:a16="http://schemas.microsoft.com/office/drawing/2014/main" id="{127359A8-B7F5-3FBF-B8C7-A0E0928D78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23" y="1352"/>
                <a:ext cx="363" cy="483"/>
                <a:chOff x="4967" y="2221"/>
                <a:chExt cx="363" cy="483"/>
              </a:xfrm>
            </p:grpSpPr>
            <p:sp>
              <p:nvSpPr>
                <p:cNvPr id="24" name="Text Box 39">
                  <a:extLst>
                    <a:ext uri="{FF2B5EF4-FFF2-40B4-BE49-F238E27FC236}">
                      <a16:creationId xmlns:a16="http://schemas.microsoft.com/office/drawing/2014/main" id="{C9AC52BF-0FFA-FF68-FE01-CC3DCB8B9E3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١</a:t>
                  </a:r>
                  <a:endParaRPr lang="en-US" altLang="en-US" sz="2400" b="1"/>
                </a:p>
              </p:txBody>
            </p:sp>
            <p:sp>
              <p:nvSpPr>
                <p:cNvPr id="25" name="Text Box 40">
                  <a:extLst>
                    <a:ext uri="{FF2B5EF4-FFF2-40B4-BE49-F238E27FC236}">
                      <a16:creationId xmlns:a16="http://schemas.microsoft.com/office/drawing/2014/main" id="{3CA599B3-0191-D501-2E4E-B743664E7FD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٧</a:t>
                  </a:r>
                  <a:endParaRPr lang="en-US" altLang="en-US" sz="2400" b="1"/>
                </a:p>
              </p:txBody>
            </p:sp>
            <p:sp>
              <p:nvSpPr>
                <p:cNvPr id="26" name="Line 41">
                  <a:extLst>
                    <a:ext uri="{FF2B5EF4-FFF2-40B4-BE49-F238E27FC236}">
                      <a16:creationId xmlns:a16="http://schemas.microsoft.com/office/drawing/2014/main" id="{0E5ED528-833B-AD6C-9A65-EA7B9760AB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22" name="Text Box 42">
                <a:extLst>
                  <a:ext uri="{FF2B5EF4-FFF2-40B4-BE49-F238E27FC236}">
                    <a16:creationId xmlns:a16="http://schemas.microsoft.com/office/drawing/2014/main" id="{20B3F512-0EEA-A9D6-98C6-D52FCCEB11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0" y="1346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٣</a:t>
                </a:r>
                <a:endParaRPr lang="en-US" altLang="en-US" sz="2400" b="1"/>
              </a:p>
            </p:txBody>
          </p:sp>
          <p:sp>
            <p:nvSpPr>
              <p:cNvPr id="23" name="Text Box 43">
                <a:extLst>
                  <a:ext uri="{FF2B5EF4-FFF2-40B4-BE49-F238E27FC236}">
                    <a16:creationId xmlns:a16="http://schemas.microsoft.com/office/drawing/2014/main" id="{75DEC2A8-7819-9845-FFE8-065EC80A65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4" y="1453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</p:grpSp>
      <p:sp>
        <p:nvSpPr>
          <p:cNvPr id="27" name="AutoShape 47">
            <a:extLst>
              <a:ext uri="{FF2B5EF4-FFF2-40B4-BE49-F238E27FC236}">
                <a16:creationId xmlns:a16="http://schemas.microsoft.com/office/drawing/2014/main" id="{8E38B963-B2E7-9658-01CD-386CA3C98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1730375"/>
            <a:ext cx="6049962" cy="804863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grpSp>
        <p:nvGrpSpPr>
          <p:cNvPr id="28" name="Group 49">
            <a:extLst>
              <a:ext uri="{FF2B5EF4-FFF2-40B4-BE49-F238E27FC236}">
                <a16:creationId xmlns:a16="http://schemas.microsoft.com/office/drawing/2014/main" id="{B2A135D2-0FAF-0F79-94CD-0EB7E0316549}"/>
              </a:ext>
            </a:extLst>
          </p:cNvPr>
          <p:cNvGrpSpPr>
            <a:grpSpLocks/>
          </p:cNvGrpSpPr>
          <p:nvPr/>
        </p:nvGrpSpPr>
        <p:grpSpPr bwMode="auto">
          <a:xfrm>
            <a:off x="7885113" y="1651000"/>
            <a:ext cx="914400" cy="719138"/>
            <a:chOff x="444" y="2614"/>
            <a:chExt cx="576" cy="453"/>
          </a:xfrm>
        </p:grpSpPr>
        <p:sp>
          <p:nvSpPr>
            <p:cNvPr id="29" name="Text Box 50">
              <a:extLst>
                <a:ext uri="{FF2B5EF4-FFF2-40B4-BE49-F238E27FC236}">
                  <a16:creationId xmlns:a16="http://schemas.microsoft.com/office/drawing/2014/main" id="{AECDE377-FB86-C63C-2650-3FF8504F2B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" y="275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30" name="Group 51">
              <a:extLst>
                <a:ext uri="{FF2B5EF4-FFF2-40B4-BE49-F238E27FC236}">
                  <a16:creationId xmlns:a16="http://schemas.microsoft.com/office/drawing/2014/main" id="{956F65F4-ABEC-3C68-0CF0-ADE3A586FF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" y="2614"/>
              <a:ext cx="528" cy="453"/>
              <a:chOff x="340" y="2614"/>
              <a:chExt cx="528" cy="453"/>
            </a:xfrm>
          </p:grpSpPr>
          <p:sp>
            <p:nvSpPr>
              <p:cNvPr id="31" name="Text Box 52">
                <a:extLst>
                  <a:ext uri="{FF2B5EF4-FFF2-40B4-BE49-F238E27FC236}">
                    <a16:creationId xmlns:a16="http://schemas.microsoft.com/office/drawing/2014/main" id="{49890276-2206-5E08-5B33-FE6F588112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" y="2740"/>
                <a:ext cx="38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800" b="1"/>
                  <a:t>٢</a:t>
                </a:r>
                <a:endParaRPr lang="en-US" altLang="en-US" sz="2800" b="1"/>
              </a:p>
            </p:txBody>
          </p:sp>
          <p:sp>
            <p:nvSpPr>
              <p:cNvPr id="32" name="Text Box 53">
                <a:extLst>
                  <a:ext uri="{FF2B5EF4-FFF2-40B4-BE49-F238E27FC236}">
                    <a16:creationId xmlns:a16="http://schemas.microsoft.com/office/drawing/2014/main" id="{8606DB61-887F-07C8-443D-CD4BFE531B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" y="2614"/>
                <a:ext cx="3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٦</a:t>
                </a:r>
                <a:endParaRPr lang="en-US" altLang="en-US" sz="2400" b="1"/>
              </a:p>
            </p:txBody>
          </p:sp>
        </p:grpSp>
      </p:grpSp>
      <p:grpSp>
        <p:nvGrpSpPr>
          <p:cNvPr id="33" name="Group 76">
            <a:extLst>
              <a:ext uri="{FF2B5EF4-FFF2-40B4-BE49-F238E27FC236}">
                <a16:creationId xmlns:a16="http://schemas.microsoft.com/office/drawing/2014/main" id="{E3B1ABE1-D7A6-909D-D03A-BF45CC4B1A59}"/>
              </a:ext>
            </a:extLst>
          </p:cNvPr>
          <p:cNvGrpSpPr>
            <a:grpSpLocks/>
          </p:cNvGrpSpPr>
          <p:nvPr/>
        </p:nvGrpSpPr>
        <p:grpSpPr bwMode="auto">
          <a:xfrm>
            <a:off x="5219700" y="2997200"/>
            <a:ext cx="2236788" cy="766763"/>
            <a:chOff x="612" y="2976"/>
            <a:chExt cx="1409" cy="483"/>
          </a:xfrm>
        </p:grpSpPr>
        <p:grpSp>
          <p:nvGrpSpPr>
            <p:cNvPr id="34" name="Group 77">
              <a:extLst>
                <a:ext uri="{FF2B5EF4-FFF2-40B4-BE49-F238E27FC236}">
                  <a16:creationId xmlns:a16="http://schemas.microsoft.com/office/drawing/2014/main" id="{5F005B25-A7BF-21F5-90F7-ED1E5FCD58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9" y="2976"/>
              <a:ext cx="502" cy="483"/>
              <a:chOff x="3467" y="2251"/>
              <a:chExt cx="502" cy="483"/>
            </a:xfrm>
          </p:grpSpPr>
          <p:grpSp>
            <p:nvGrpSpPr>
              <p:cNvPr id="47" name="Group 78">
                <a:extLst>
                  <a:ext uri="{FF2B5EF4-FFF2-40B4-BE49-F238E27FC236}">
                    <a16:creationId xmlns:a16="http://schemas.microsoft.com/office/drawing/2014/main" id="{3B12F8DA-8891-00B9-E529-98E5E70178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6" y="2251"/>
                <a:ext cx="363" cy="483"/>
                <a:chOff x="4967" y="2221"/>
                <a:chExt cx="363" cy="483"/>
              </a:xfrm>
            </p:grpSpPr>
            <p:sp>
              <p:nvSpPr>
                <p:cNvPr id="49" name="Text Box 79">
                  <a:extLst>
                    <a:ext uri="{FF2B5EF4-FFF2-40B4-BE49-F238E27FC236}">
                      <a16:creationId xmlns:a16="http://schemas.microsoft.com/office/drawing/2014/main" id="{365DBE22-83E7-03D4-DAC3-3F612DD9DE2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١</a:t>
                  </a:r>
                  <a:endParaRPr lang="en-US" altLang="en-US" sz="2400" b="1"/>
                </a:p>
              </p:txBody>
            </p:sp>
            <p:sp>
              <p:nvSpPr>
                <p:cNvPr id="50" name="Text Box 80">
                  <a:extLst>
                    <a:ext uri="{FF2B5EF4-FFF2-40B4-BE49-F238E27FC236}">
                      <a16:creationId xmlns:a16="http://schemas.microsoft.com/office/drawing/2014/main" id="{0F5CC604-6BC7-468B-F829-D28AEBC85D0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٧</a:t>
                  </a:r>
                  <a:endParaRPr lang="en-US" altLang="en-US" sz="2400" b="1"/>
                </a:p>
              </p:txBody>
            </p:sp>
            <p:sp>
              <p:nvSpPr>
                <p:cNvPr id="51" name="Line 81">
                  <a:extLst>
                    <a:ext uri="{FF2B5EF4-FFF2-40B4-BE49-F238E27FC236}">
                      <a16:creationId xmlns:a16="http://schemas.microsoft.com/office/drawing/2014/main" id="{0AD47CA4-EFB1-18F9-3904-E90C0ECB59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48" name="Text Box 82">
                <a:extLst>
                  <a:ext uri="{FF2B5EF4-FFF2-40B4-BE49-F238E27FC236}">
                    <a16:creationId xmlns:a16="http://schemas.microsoft.com/office/drawing/2014/main" id="{08ACE571-479A-6D52-9AD8-55BC4BB5F4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7" y="2357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×</a:t>
                </a:r>
                <a:endParaRPr lang="en-US" altLang="en-US" sz="2400" b="1"/>
              </a:p>
            </p:txBody>
          </p:sp>
        </p:grpSp>
        <p:grpSp>
          <p:nvGrpSpPr>
            <p:cNvPr id="35" name="Group 83">
              <a:extLst>
                <a:ext uri="{FF2B5EF4-FFF2-40B4-BE49-F238E27FC236}">
                  <a16:creationId xmlns:a16="http://schemas.microsoft.com/office/drawing/2014/main" id="{73F027E9-F16D-F110-2BBC-4B3A028300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6" y="2976"/>
              <a:ext cx="502" cy="483"/>
              <a:chOff x="3467" y="2251"/>
              <a:chExt cx="502" cy="483"/>
            </a:xfrm>
          </p:grpSpPr>
          <p:grpSp>
            <p:nvGrpSpPr>
              <p:cNvPr id="42" name="Group 84">
                <a:extLst>
                  <a:ext uri="{FF2B5EF4-FFF2-40B4-BE49-F238E27FC236}">
                    <a16:creationId xmlns:a16="http://schemas.microsoft.com/office/drawing/2014/main" id="{AC7943E3-701C-1D56-BB9F-A89398A9B3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6" y="2251"/>
                <a:ext cx="363" cy="483"/>
                <a:chOff x="4967" y="2221"/>
                <a:chExt cx="363" cy="483"/>
              </a:xfrm>
            </p:grpSpPr>
            <p:sp>
              <p:nvSpPr>
                <p:cNvPr id="44" name="Text Box 85">
                  <a:extLst>
                    <a:ext uri="{FF2B5EF4-FFF2-40B4-BE49-F238E27FC236}">
                      <a16:creationId xmlns:a16="http://schemas.microsoft.com/office/drawing/2014/main" id="{57714A74-61A9-5EB2-E024-F7DEFB2C1B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١</a:t>
                  </a:r>
                  <a:endParaRPr lang="en-US" altLang="en-US" sz="2400" b="1"/>
                </a:p>
              </p:txBody>
            </p:sp>
            <p:sp>
              <p:nvSpPr>
                <p:cNvPr id="45" name="Text Box 86">
                  <a:extLst>
                    <a:ext uri="{FF2B5EF4-FFF2-40B4-BE49-F238E27FC236}">
                      <a16:creationId xmlns:a16="http://schemas.microsoft.com/office/drawing/2014/main" id="{3473E230-455A-B82B-5241-6750B97D27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٧</a:t>
                  </a:r>
                  <a:endParaRPr lang="en-US" altLang="en-US" sz="2400" b="1"/>
                </a:p>
              </p:txBody>
            </p:sp>
            <p:sp>
              <p:nvSpPr>
                <p:cNvPr id="46" name="Line 87">
                  <a:extLst>
                    <a:ext uri="{FF2B5EF4-FFF2-40B4-BE49-F238E27FC236}">
                      <a16:creationId xmlns:a16="http://schemas.microsoft.com/office/drawing/2014/main" id="{6EE47BB1-E6F6-F020-2B01-29B79C6875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43" name="Text Box 88">
                <a:extLst>
                  <a:ext uri="{FF2B5EF4-FFF2-40B4-BE49-F238E27FC236}">
                    <a16:creationId xmlns:a16="http://schemas.microsoft.com/office/drawing/2014/main" id="{F0BF99F7-AE36-8A19-3C2D-EEBAAA434B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7" y="2357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×</a:t>
                </a:r>
                <a:endParaRPr lang="en-US" altLang="en-US" sz="2400" b="1"/>
              </a:p>
            </p:txBody>
          </p:sp>
        </p:grpSp>
        <p:grpSp>
          <p:nvGrpSpPr>
            <p:cNvPr id="36" name="Group 89">
              <a:extLst>
                <a:ext uri="{FF2B5EF4-FFF2-40B4-BE49-F238E27FC236}">
                  <a16:creationId xmlns:a16="http://schemas.microsoft.com/office/drawing/2014/main" id="{C725377D-A796-7C0E-7278-1B1B5FD16D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" y="2976"/>
              <a:ext cx="502" cy="483"/>
              <a:chOff x="3467" y="2251"/>
              <a:chExt cx="502" cy="483"/>
            </a:xfrm>
          </p:grpSpPr>
          <p:grpSp>
            <p:nvGrpSpPr>
              <p:cNvPr id="37" name="Group 90">
                <a:extLst>
                  <a:ext uri="{FF2B5EF4-FFF2-40B4-BE49-F238E27FC236}">
                    <a16:creationId xmlns:a16="http://schemas.microsoft.com/office/drawing/2014/main" id="{602C1FD5-E108-B4D4-4272-01F5F07EBB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6" y="2251"/>
                <a:ext cx="363" cy="483"/>
                <a:chOff x="4967" y="2221"/>
                <a:chExt cx="363" cy="483"/>
              </a:xfrm>
            </p:grpSpPr>
            <p:sp>
              <p:nvSpPr>
                <p:cNvPr id="39" name="Text Box 91">
                  <a:extLst>
                    <a:ext uri="{FF2B5EF4-FFF2-40B4-BE49-F238E27FC236}">
                      <a16:creationId xmlns:a16="http://schemas.microsoft.com/office/drawing/2014/main" id="{DEE6EFBC-FE3E-1267-0F11-8A353BD0773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١</a:t>
                  </a:r>
                  <a:endParaRPr lang="en-US" altLang="en-US" sz="2400" b="1"/>
                </a:p>
              </p:txBody>
            </p:sp>
            <p:sp>
              <p:nvSpPr>
                <p:cNvPr id="40" name="Text Box 92">
                  <a:extLst>
                    <a:ext uri="{FF2B5EF4-FFF2-40B4-BE49-F238E27FC236}">
                      <a16:creationId xmlns:a16="http://schemas.microsoft.com/office/drawing/2014/main" id="{A0F87E1D-77C6-21BB-C482-28329BEF6C3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٧</a:t>
                  </a:r>
                  <a:endParaRPr lang="en-US" altLang="en-US" sz="2400" b="1"/>
                </a:p>
              </p:txBody>
            </p:sp>
            <p:sp>
              <p:nvSpPr>
                <p:cNvPr id="41" name="Line 93">
                  <a:extLst>
                    <a:ext uri="{FF2B5EF4-FFF2-40B4-BE49-F238E27FC236}">
                      <a16:creationId xmlns:a16="http://schemas.microsoft.com/office/drawing/2014/main" id="{396A1F58-9246-C30D-9DBE-33167B3CD6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38" name="Text Box 94">
                <a:extLst>
                  <a:ext uri="{FF2B5EF4-FFF2-40B4-BE49-F238E27FC236}">
                    <a16:creationId xmlns:a16="http://schemas.microsoft.com/office/drawing/2014/main" id="{EDD51745-A9FF-6448-C35F-ED8E4F9BAE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7" y="2357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</p:grpSp>
      <p:sp>
        <p:nvSpPr>
          <p:cNvPr id="52" name="Text Box 113">
            <a:extLst>
              <a:ext uri="{FF2B5EF4-FFF2-40B4-BE49-F238E27FC236}">
                <a16:creationId xmlns:a16="http://schemas.microsoft.com/office/drawing/2014/main" id="{39C18C18-1388-4242-CD3A-E5BEF7D2C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1870075"/>
            <a:ext cx="3816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800" b="1"/>
              <a:t>٢ × ٢ × ٢ × ٢ × ٢ × ٢  =</a:t>
            </a:r>
            <a:endParaRPr lang="en-US" altLang="en-US" sz="2800" b="1"/>
          </a:p>
        </p:txBody>
      </p:sp>
      <p:sp>
        <p:nvSpPr>
          <p:cNvPr id="54" name="AutoShape 246">
            <a:extLst>
              <a:ext uri="{FF2B5EF4-FFF2-40B4-BE49-F238E27FC236}">
                <a16:creationId xmlns:a16="http://schemas.microsoft.com/office/drawing/2014/main" id="{9274009B-884A-7A65-B25F-B6703C7B3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4221163"/>
            <a:ext cx="6049962" cy="804862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grpSp>
        <p:nvGrpSpPr>
          <p:cNvPr id="55" name="Group 247">
            <a:extLst>
              <a:ext uri="{FF2B5EF4-FFF2-40B4-BE49-F238E27FC236}">
                <a16:creationId xmlns:a16="http://schemas.microsoft.com/office/drawing/2014/main" id="{4D6C04C6-3256-F5E8-32A3-901940C43A84}"/>
              </a:ext>
            </a:extLst>
          </p:cNvPr>
          <p:cNvGrpSpPr>
            <a:grpSpLocks/>
          </p:cNvGrpSpPr>
          <p:nvPr/>
        </p:nvGrpSpPr>
        <p:grpSpPr bwMode="auto">
          <a:xfrm>
            <a:off x="7885113" y="4159250"/>
            <a:ext cx="914400" cy="719138"/>
            <a:chOff x="444" y="2614"/>
            <a:chExt cx="576" cy="453"/>
          </a:xfrm>
        </p:grpSpPr>
        <p:sp>
          <p:nvSpPr>
            <p:cNvPr id="56" name="Text Box 248">
              <a:extLst>
                <a:ext uri="{FF2B5EF4-FFF2-40B4-BE49-F238E27FC236}">
                  <a16:creationId xmlns:a16="http://schemas.microsoft.com/office/drawing/2014/main" id="{72565B79-60D9-2620-61E7-5BD958304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" y="275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57" name="Group 249">
              <a:extLst>
                <a:ext uri="{FF2B5EF4-FFF2-40B4-BE49-F238E27FC236}">
                  <a16:creationId xmlns:a16="http://schemas.microsoft.com/office/drawing/2014/main" id="{2D714C1E-E635-C325-2FFD-51F98CE8E4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" y="2614"/>
              <a:ext cx="528" cy="453"/>
              <a:chOff x="340" y="2614"/>
              <a:chExt cx="528" cy="453"/>
            </a:xfrm>
          </p:grpSpPr>
          <p:sp>
            <p:nvSpPr>
              <p:cNvPr id="58" name="Text Box 250">
                <a:extLst>
                  <a:ext uri="{FF2B5EF4-FFF2-40B4-BE49-F238E27FC236}">
                    <a16:creationId xmlns:a16="http://schemas.microsoft.com/office/drawing/2014/main" id="{C0063AAD-D846-B258-31FB-8717505589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" y="2740"/>
                <a:ext cx="38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800" b="1"/>
                  <a:t>٦</a:t>
                </a:r>
                <a:endParaRPr lang="en-US" altLang="en-US" sz="2800" b="1"/>
              </a:p>
            </p:txBody>
          </p:sp>
          <p:sp>
            <p:nvSpPr>
              <p:cNvPr id="59" name="Text Box 251">
                <a:extLst>
                  <a:ext uri="{FF2B5EF4-FFF2-40B4-BE49-F238E27FC236}">
                    <a16:creationId xmlns:a16="http://schemas.microsoft.com/office/drawing/2014/main" id="{D6FE595C-D6B6-8821-5ACA-99A0C9AECF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" y="2614"/>
                <a:ext cx="3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- ٣</a:t>
                </a:r>
                <a:endParaRPr lang="en-US" altLang="en-US" sz="2400" b="1"/>
              </a:p>
            </p:txBody>
          </p:sp>
        </p:grpSp>
      </p:grpSp>
      <p:grpSp>
        <p:nvGrpSpPr>
          <p:cNvPr id="60" name="Group 252">
            <a:extLst>
              <a:ext uri="{FF2B5EF4-FFF2-40B4-BE49-F238E27FC236}">
                <a16:creationId xmlns:a16="http://schemas.microsoft.com/office/drawing/2014/main" id="{7D720A22-ED1C-677C-1C77-E48421E1EB5E}"/>
              </a:ext>
            </a:extLst>
          </p:cNvPr>
          <p:cNvGrpSpPr>
            <a:grpSpLocks/>
          </p:cNvGrpSpPr>
          <p:nvPr/>
        </p:nvGrpSpPr>
        <p:grpSpPr bwMode="auto">
          <a:xfrm>
            <a:off x="6981825" y="4179888"/>
            <a:ext cx="884238" cy="965200"/>
            <a:chOff x="991" y="2197"/>
            <a:chExt cx="557" cy="608"/>
          </a:xfrm>
        </p:grpSpPr>
        <p:sp>
          <p:nvSpPr>
            <p:cNvPr id="61" name="Line 253">
              <a:extLst>
                <a:ext uri="{FF2B5EF4-FFF2-40B4-BE49-F238E27FC236}">
                  <a16:creationId xmlns:a16="http://schemas.microsoft.com/office/drawing/2014/main" id="{D1DF8EDD-27F5-9DF9-84A5-522ED15769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58" y="2470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grpSp>
          <p:nvGrpSpPr>
            <p:cNvPr id="62" name="Group 254">
              <a:extLst>
                <a:ext uri="{FF2B5EF4-FFF2-40B4-BE49-F238E27FC236}">
                  <a16:creationId xmlns:a16="http://schemas.microsoft.com/office/drawing/2014/main" id="{05B0B846-61AD-2E3D-1309-D1C508AA54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1" y="2197"/>
              <a:ext cx="557" cy="608"/>
              <a:chOff x="991" y="2197"/>
              <a:chExt cx="557" cy="608"/>
            </a:xfrm>
          </p:grpSpPr>
          <p:sp>
            <p:nvSpPr>
              <p:cNvPr id="63" name="Text Box 255">
                <a:extLst>
                  <a:ext uri="{FF2B5EF4-FFF2-40B4-BE49-F238E27FC236}">
                    <a16:creationId xmlns:a16="http://schemas.microsoft.com/office/drawing/2014/main" id="{1372DBF1-FE7D-8570-D404-19A6F0E724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2" y="2197"/>
                <a:ext cx="22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800" b="1"/>
                  <a:t>١</a:t>
                </a:r>
                <a:endParaRPr lang="en-US" altLang="en-US" sz="2800" b="1"/>
              </a:p>
            </p:txBody>
          </p:sp>
          <p:grpSp>
            <p:nvGrpSpPr>
              <p:cNvPr id="64" name="Group 256">
                <a:extLst>
                  <a:ext uri="{FF2B5EF4-FFF2-40B4-BE49-F238E27FC236}">
                    <a16:creationId xmlns:a16="http://schemas.microsoft.com/office/drawing/2014/main" id="{BE699A0C-042D-DF43-B59E-81CCCA54D0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1" y="2432"/>
                <a:ext cx="437" cy="373"/>
                <a:chOff x="4847" y="3067"/>
                <a:chExt cx="437" cy="373"/>
              </a:xfrm>
            </p:grpSpPr>
            <p:sp>
              <p:nvSpPr>
                <p:cNvPr id="66" name="Text Box 257">
                  <a:extLst>
                    <a:ext uri="{FF2B5EF4-FFF2-40B4-BE49-F238E27FC236}">
                      <a16:creationId xmlns:a16="http://schemas.microsoft.com/office/drawing/2014/main" id="{D7D10616-62BE-CC17-7C6E-89C6BF5339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3113"/>
                  <a:ext cx="317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800" b="1"/>
                    <a:t>٦</a:t>
                  </a:r>
                  <a:endParaRPr lang="en-US" altLang="en-US" sz="2800" b="1"/>
                </a:p>
              </p:txBody>
            </p:sp>
            <p:sp>
              <p:nvSpPr>
                <p:cNvPr id="67" name="Text Box 258">
                  <a:extLst>
                    <a:ext uri="{FF2B5EF4-FFF2-40B4-BE49-F238E27FC236}">
                      <a16:creationId xmlns:a16="http://schemas.microsoft.com/office/drawing/2014/main" id="{9DEA8822-1D0B-3838-6717-CD229778D9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47" y="3067"/>
                  <a:ext cx="3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٣</a:t>
                  </a:r>
                  <a:endParaRPr lang="en-US" altLang="en-US" sz="2400" b="1"/>
                </a:p>
              </p:txBody>
            </p:sp>
          </p:grpSp>
          <p:sp>
            <p:nvSpPr>
              <p:cNvPr id="65" name="Text Box 259">
                <a:extLst>
                  <a:ext uri="{FF2B5EF4-FFF2-40B4-BE49-F238E27FC236}">
                    <a16:creationId xmlns:a16="http://schemas.microsoft.com/office/drawing/2014/main" id="{7B5ECB6A-432D-4FD4-4369-7F35BE4535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1" y="2333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</p:grpSp>
      <p:grpSp>
        <p:nvGrpSpPr>
          <p:cNvPr id="68" name="Group 260">
            <a:extLst>
              <a:ext uri="{FF2B5EF4-FFF2-40B4-BE49-F238E27FC236}">
                <a16:creationId xmlns:a16="http://schemas.microsoft.com/office/drawing/2014/main" id="{01C3D075-2561-8273-E661-1817DE6B56E8}"/>
              </a:ext>
            </a:extLst>
          </p:cNvPr>
          <p:cNvGrpSpPr>
            <a:grpSpLocks/>
          </p:cNvGrpSpPr>
          <p:nvPr/>
        </p:nvGrpSpPr>
        <p:grpSpPr bwMode="auto">
          <a:xfrm>
            <a:off x="4762500" y="4111625"/>
            <a:ext cx="2236788" cy="950913"/>
            <a:chOff x="3000" y="2253"/>
            <a:chExt cx="1409" cy="599"/>
          </a:xfrm>
        </p:grpSpPr>
        <p:grpSp>
          <p:nvGrpSpPr>
            <p:cNvPr id="69" name="Group 261">
              <a:extLst>
                <a:ext uri="{FF2B5EF4-FFF2-40B4-BE49-F238E27FC236}">
                  <a16:creationId xmlns:a16="http://schemas.microsoft.com/office/drawing/2014/main" id="{8ED5B6C8-911D-71B5-8172-7DD8DE576D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9" y="2253"/>
              <a:ext cx="1270" cy="599"/>
              <a:chOff x="521" y="2432"/>
              <a:chExt cx="1270" cy="599"/>
            </a:xfrm>
          </p:grpSpPr>
          <p:sp>
            <p:nvSpPr>
              <p:cNvPr id="71" name="Text Box 262">
                <a:extLst>
                  <a:ext uri="{FF2B5EF4-FFF2-40B4-BE49-F238E27FC236}">
                    <a16:creationId xmlns:a16="http://schemas.microsoft.com/office/drawing/2014/main" id="{0A47D35B-59F9-6267-D4AB-AC525B17DE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" y="2432"/>
                <a:ext cx="22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800" b="1"/>
                  <a:t>١</a:t>
                </a:r>
                <a:endParaRPr lang="en-US" altLang="en-US" sz="2800" b="1"/>
              </a:p>
            </p:txBody>
          </p:sp>
          <p:sp>
            <p:nvSpPr>
              <p:cNvPr id="72" name="Text Box 263">
                <a:extLst>
                  <a:ext uri="{FF2B5EF4-FFF2-40B4-BE49-F238E27FC236}">
                    <a16:creationId xmlns:a16="http://schemas.microsoft.com/office/drawing/2014/main" id="{CDD3DFF0-8DC9-E70F-8072-10721E477A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2704"/>
                <a:ext cx="127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800" b="1"/>
                  <a:t>٦ × ٦ × ٦</a:t>
                </a:r>
                <a:endParaRPr lang="en-US" altLang="en-US" sz="2800" b="1"/>
              </a:p>
            </p:txBody>
          </p:sp>
          <p:sp>
            <p:nvSpPr>
              <p:cNvPr id="73" name="Line 264">
                <a:extLst>
                  <a:ext uri="{FF2B5EF4-FFF2-40B4-BE49-F238E27FC236}">
                    <a16:creationId xmlns:a16="http://schemas.microsoft.com/office/drawing/2014/main" id="{033D6984-5C23-5FA5-1755-F37377F016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3" y="2744"/>
                <a:ext cx="108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70" name="Text Box 265">
              <a:extLst>
                <a:ext uri="{FF2B5EF4-FFF2-40B4-BE49-F238E27FC236}">
                  <a16:creationId xmlns:a16="http://schemas.microsoft.com/office/drawing/2014/main" id="{BD4D257F-56FB-BB05-A9FE-8BA062E6FD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0" y="2432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74" name="Group 266">
            <a:extLst>
              <a:ext uri="{FF2B5EF4-FFF2-40B4-BE49-F238E27FC236}">
                <a16:creationId xmlns:a16="http://schemas.microsoft.com/office/drawing/2014/main" id="{F4FC3603-289C-1EBA-E144-613AEFBD12C1}"/>
              </a:ext>
            </a:extLst>
          </p:cNvPr>
          <p:cNvGrpSpPr>
            <a:grpSpLocks/>
          </p:cNvGrpSpPr>
          <p:nvPr/>
        </p:nvGrpSpPr>
        <p:grpSpPr bwMode="auto">
          <a:xfrm>
            <a:off x="3898900" y="4121150"/>
            <a:ext cx="817563" cy="950913"/>
            <a:chOff x="1050" y="2296"/>
            <a:chExt cx="515" cy="599"/>
          </a:xfrm>
        </p:grpSpPr>
        <p:sp>
          <p:nvSpPr>
            <p:cNvPr id="75" name="Text Box 267">
              <a:extLst>
                <a:ext uri="{FF2B5EF4-FFF2-40B4-BE49-F238E27FC236}">
                  <a16:creationId xmlns:a16="http://schemas.microsoft.com/office/drawing/2014/main" id="{75B2ECE7-4985-3CE1-F15C-548AAE5695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" y="2296"/>
              <a:ext cx="2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800" b="1"/>
                <a:t>١</a:t>
              </a:r>
              <a:endParaRPr lang="en-US" altLang="en-US" sz="2800" b="1"/>
            </a:p>
          </p:txBody>
        </p:sp>
        <p:sp>
          <p:nvSpPr>
            <p:cNvPr id="76" name="Text Box 268">
              <a:extLst>
                <a:ext uri="{FF2B5EF4-FFF2-40B4-BE49-F238E27FC236}">
                  <a16:creationId xmlns:a16="http://schemas.microsoft.com/office/drawing/2014/main" id="{9A2A76D2-8CBC-3AEF-B726-38D9B238FC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0" y="2568"/>
              <a:ext cx="50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800" b="1"/>
                <a:t>٢١٦</a:t>
              </a:r>
              <a:endParaRPr lang="en-US" altLang="en-US" sz="2800" b="1"/>
            </a:p>
          </p:txBody>
        </p:sp>
        <p:sp>
          <p:nvSpPr>
            <p:cNvPr id="77" name="Line 269">
              <a:extLst>
                <a:ext uri="{FF2B5EF4-FFF2-40B4-BE49-F238E27FC236}">
                  <a16:creationId xmlns:a16="http://schemas.microsoft.com/office/drawing/2014/main" id="{6FAA34A8-BE58-C59A-8199-58987F7A93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5" y="2608"/>
              <a:ext cx="4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78" name="AutoShape 270">
            <a:extLst>
              <a:ext uri="{FF2B5EF4-FFF2-40B4-BE49-F238E27FC236}">
                <a16:creationId xmlns:a16="http://schemas.microsoft.com/office/drawing/2014/main" id="{02C29380-D3CE-03D6-A453-358EA55EE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5495925"/>
            <a:ext cx="5981700" cy="804863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grpSp>
        <p:nvGrpSpPr>
          <p:cNvPr id="79" name="Group 271">
            <a:extLst>
              <a:ext uri="{FF2B5EF4-FFF2-40B4-BE49-F238E27FC236}">
                <a16:creationId xmlns:a16="http://schemas.microsoft.com/office/drawing/2014/main" id="{6A2A481D-5D9F-39E8-BA37-EEA8A7BEFAE2}"/>
              </a:ext>
            </a:extLst>
          </p:cNvPr>
          <p:cNvGrpSpPr>
            <a:grpSpLocks/>
          </p:cNvGrpSpPr>
          <p:nvPr/>
        </p:nvGrpSpPr>
        <p:grpSpPr bwMode="auto">
          <a:xfrm>
            <a:off x="7889875" y="5416550"/>
            <a:ext cx="914400" cy="719138"/>
            <a:chOff x="444" y="2614"/>
            <a:chExt cx="576" cy="453"/>
          </a:xfrm>
        </p:grpSpPr>
        <p:sp>
          <p:nvSpPr>
            <p:cNvPr id="80" name="Text Box 272">
              <a:extLst>
                <a:ext uri="{FF2B5EF4-FFF2-40B4-BE49-F238E27FC236}">
                  <a16:creationId xmlns:a16="http://schemas.microsoft.com/office/drawing/2014/main" id="{8D9F5DC9-44BA-0532-6895-48AF8A7E56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" y="275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81" name="Group 273">
              <a:extLst>
                <a:ext uri="{FF2B5EF4-FFF2-40B4-BE49-F238E27FC236}">
                  <a16:creationId xmlns:a16="http://schemas.microsoft.com/office/drawing/2014/main" id="{A8E0E82F-0891-D8D2-148B-6F1129FD5A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" y="2614"/>
              <a:ext cx="528" cy="453"/>
              <a:chOff x="340" y="2614"/>
              <a:chExt cx="528" cy="453"/>
            </a:xfrm>
          </p:grpSpPr>
          <p:sp>
            <p:nvSpPr>
              <p:cNvPr id="82" name="Text Box 274">
                <a:extLst>
                  <a:ext uri="{FF2B5EF4-FFF2-40B4-BE49-F238E27FC236}">
                    <a16:creationId xmlns:a16="http://schemas.microsoft.com/office/drawing/2014/main" id="{010B364A-3FB0-8DF4-4A5B-8EA215A47A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" y="2740"/>
                <a:ext cx="38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800" b="1"/>
                  <a:t>٣</a:t>
                </a:r>
                <a:endParaRPr lang="en-US" altLang="en-US" sz="2800" b="1"/>
              </a:p>
            </p:txBody>
          </p:sp>
          <p:sp>
            <p:nvSpPr>
              <p:cNvPr id="83" name="Text Box 275">
                <a:extLst>
                  <a:ext uri="{FF2B5EF4-FFF2-40B4-BE49-F238E27FC236}">
                    <a16:creationId xmlns:a16="http://schemas.microsoft.com/office/drawing/2014/main" id="{DFECBACF-091E-4D01-D43C-138827B994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" y="2614"/>
                <a:ext cx="3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- ٥</a:t>
                </a:r>
                <a:endParaRPr lang="en-US" altLang="en-US" sz="2400" b="1"/>
              </a:p>
            </p:txBody>
          </p:sp>
        </p:grpSp>
      </p:grpSp>
      <p:grpSp>
        <p:nvGrpSpPr>
          <p:cNvPr id="84" name="Group 276">
            <a:extLst>
              <a:ext uri="{FF2B5EF4-FFF2-40B4-BE49-F238E27FC236}">
                <a16:creationId xmlns:a16="http://schemas.microsoft.com/office/drawing/2014/main" id="{F7DD28DA-61FA-5FD6-162F-6390FEB838C0}"/>
              </a:ext>
            </a:extLst>
          </p:cNvPr>
          <p:cNvGrpSpPr>
            <a:grpSpLocks/>
          </p:cNvGrpSpPr>
          <p:nvPr/>
        </p:nvGrpSpPr>
        <p:grpSpPr bwMode="auto">
          <a:xfrm>
            <a:off x="6986588" y="5437188"/>
            <a:ext cx="884237" cy="965200"/>
            <a:chOff x="991" y="2197"/>
            <a:chExt cx="557" cy="608"/>
          </a:xfrm>
        </p:grpSpPr>
        <p:sp>
          <p:nvSpPr>
            <p:cNvPr id="85" name="Line 277">
              <a:extLst>
                <a:ext uri="{FF2B5EF4-FFF2-40B4-BE49-F238E27FC236}">
                  <a16:creationId xmlns:a16="http://schemas.microsoft.com/office/drawing/2014/main" id="{04D6C2AF-E5BE-3564-3D39-00A44BF5E4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58" y="2470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grpSp>
          <p:nvGrpSpPr>
            <p:cNvPr id="86" name="Group 278">
              <a:extLst>
                <a:ext uri="{FF2B5EF4-FFF2-40B4-BE49-F238E27FC236}">
                  <a16:creationId xmlns:a16="http://schemas.microsoft.com/office/drawing/2014/main" id="{E09D830B-4E18-AAE6-324A-7873D85AFD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1" y="2197"/>
              <a:ext cx="557" cy="608"/>
              <a:chOff x="991" y="2197"/>
              <a:chExt cx="557" cy="608"/>
            </a:xfrm>
          </p:grpSpPr>
          <p:sp>
            <p:nvSpPr>
              <p:cNvPr id="87" name="Text Box 279">
                <a:extLst>
                  <a:ext uri="{FF2B5EF4-FFF2-40B4-BE49-F238E27FC236}">
                    <a16:creationId xmlns:a16="http://schemas.microsoft.com/office/drawing/2014/main" id="{EBA09A34-C0A7-0990-2524-FBD204D71C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2" y="2197"/>
                <a:ext cx="22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800" b="1"/>
                  <a:t>١</a:t>
                </a:r>
                <a:endParaRPr lang="en-US" altLang="en-US" sz="2800" b="1"/>
              </a:p>
            </p:txBody>
          </p:sp>
          <p:grpSp>
            <p:nvGrpSpPr>
              <p:cNvPr id="88" name="Group 280">
                <a:extLst>
                  <a:ext uri="{FF2B5EF4-FFF2-40B4-BE49-F238E27FC236}">
                    <a16:creationId xmlns:a16="http://schemas.microsoft.com/office/drawing/2014/main" id="{1A265E82-D7CD-80C3-E27D-D965BEAD5D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1" y="2432"/>
                <a:ext cx="437" cy="373"/>
                <a:chOff x="4847" y="3067"/>
                <a:chExt cx="437" cy="373"/>
              </a:xfrm>
            </p:grpSpPr>
            <p:sp>
              <p:nvSpPr>
                <p:cNvPr id="90" name="Text Box 281">
                  <a:extLst>
                    <a:ext uri="{FF2B5EF4-FFF2-40B4-BE49-F238E27FC236}">
                      <a16:creationId xmlns:a16="http://schemas.microsoft.com/office/drawing/2014/main" id="{2952E257-0563-FD78-6C0C-93A5B0CFA3A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3113"/>
                  <a:ext cx="317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800" b="1"/>
                    <a:t>٣</a:t>
                  </a:r>
                  <a:endParaRPr lang="en-US" altLang="en-US" sz="2800" b="1"/>
                </a:p>
              </p:txBody>
            </p:sp>
            <p:sp>
              <p:nvSpPr>
                <p:cNvPr id="91" name="Text Box 282">
                  <a:extLst>
                    <a:ext uri="{FF2B5EF4-FFF2-40B4-BE49-F238E27FC236}">
                      <a16:creationId xmlns:a16="http://schemas.microsoft.com/office/drawing/2014/main" id="{363EBBD3-1F63-4EF9-B07A-83243DF14EB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47" y="3067"/>
                  <a:ext cx="3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٥</a:t>
                  </a:r>
                  <a:endParaRPr lang="en-US" altLang="en-US" sz="2400" b="1"/>
                </a:p>
              </p:txBody>
            </p:sp>
          </p:grpSp>
          <p:sp>
            <p:nvSpPr>
              <p:cNvPr id="89" name="Text Box 283">
                <a:extLst>
                  <a:ext uri="{FF2B5EF4-FFF2-40B4-BE49-F238E27FC236}">
                    <a16:creationId xmlns:a16="http://schemas.microsoft.com/office/drawing/2014/main" id="{5B269426-2C14-0C26-5E8C-195E805827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1" y="2333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</p:grpSp>
      <p:grpSp>
        <p:nvGrpSpPr>
          <p:cNvPr id="92" name="Group 284">
            <a:extLst>
              <a:ext uri="{FF2B5EF4-FFF2-40B4-BE49-F238E27FC236}">
                <a16:creationId xmlns:a16="http://schemas.microsoft.com/office/drawing/2014/main" id="{3FF4410C-DF42-4A4C-4212-8D3597AFA43D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5368925"/>
            <a:ext cx="3152775" cy="950913"/>
            <a:chOff x="3000" y="2253"/>
            <a:chExt cx="1409" cy="599"/>
          </a:xfrm>
        </p:grpSpPr>
        <p:grpSp>
          <p:nvGrpSpPr>
            <p:cNvPr id="93" name="Group 285">
              <a:extLst>
                <a:ext uri="{FF2B5EF4-FFF2-40B4-BE49-F238E27FC236}">
                  <a16:creationId xmlns:a16="http://schemas.microsoft.com/office/drawing/2014/main" id="{C2674136-EC03-7783-A1B6-24570C4683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9" y="2253"/>
              <a:ext cx="1270" cy="599"/>
              <a:chOff x="521" y="2432"/>
              <a:chExt cx="1270" cy="599"/>
            </a:xfrm>
          </p:grpSpPr>
          <p:sp>
            <p:nvSpPr>
              <p:cNvPr id="95" name="Text Box 286">
                <a:extLst>
                  <a:ext uri="{FF2B5EF4-FFF2-40B4-BE49-F238E27FC236}">
                    <a16:creationId xmlns:a16="http://schemas.microsoft.com/office/drawing/2014/main" id="{E91CC675-0199-40E9-AA01-D41EE7CF25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" y="2432"/>
                <a:ext cx="22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800" b="1"/>
                  <a:t>١</a:t>
                </a:r>
                <a:endParaRPr lang="en-US" altLang="en-US" sz="2800" b="1"/>
              </a:p>
            </p:txBody>
          </p:sp>
          <p:sp>
            <p:nvSpPr>
              <p:cNvPr id="96" name="Text Box 287">
                <a:extLst>
                  <a:ext uri="{FF2B5EF4-FFF2-40B4-BE49-F238E27FC236}">
                    <a16:creationId xmlns:a16="http://schemas.microsoft.com/office/drawing/2014/main" id="{CDEC9F11-0C9A-9B1F-5BEC-F20AA8AE6D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2704"/>
                <a:ext cx="127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800" b="1"/>
                  <a:t>٣ × ٣ × ٣ × ٣ × ٣</a:t>
                </a:r>
                <a:endParaRPr lang="en-US" altLang="en-US" sz="2800" b="1"/>
              </a:p>
            </p:txBody>
          </p:sp>
          <p:sp>
            <p:nvSpPr>
              <p:cNvPr id="97" name="Line 288">
                <a:extLst>
                  <a:ext uri="{FF2B5EF4-FFF2-40B4-BE49-F238E27FC236}">
                    <a16:creationId xmlns:a16="http://schemas.microsoft.com/office/drawing/2014/main" id="{926EF532-7790-FB66-C4B8-A2CCFB0A52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3" y="2744"/>
                <a:ext cx="108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94" name="Text Box 289">
              <a:extLst>
                <a:ext uri="{FF2B5EF4-FFF2-40B4-BE49-F238E27FC236}">
                  <a16:creationId xmlns:a16="http://schemas.microsoft.com/office/drawing/2014/main" id="{E881C009-73B9-AC06-32CD-9275DD90FC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0" y="2432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98" name="Group 290">
            <a:extLst>
              <a:ext uri="{FF2B5EF4-FFF2-40B4-BE49-F238E27FC236}">
                <a16:creationId xmlns:a16="http://schemas.microsoft.com/office/drawing/2014/main" id="{4307DE80-10BC-FA37-D875-1BF9D3B77B58}"/>
              </a:ext>
            </a:extLst>
          </p:cNvPr>
          <p:cNvGrpSpPr>
            <a:grpSpLocks/>
          </p:cNvGrpSpPr>
          <p:nvPr/>
        </p:nvGrpSpPr>
        <p:grpSpPr bwMode="auto">
          <a:xfrm>
            <a:off x="3094038" y="5378450"/>
            <a:ext cx="817562" cy="950913"/>
            <a:chOff x="1050" y="2296"/>
            <a:chExt cx="515" cy="599"/>
          </a:xfrm>
        </p:grpSpPr>
        <p:sp>
          <p:nvSpPr>
            <p:cNvPr id="99" name="Text Box 291">
              <a:extLst>
                <a:ext uri="{FF2B5EF4-FFF2-40B4-BE49-F238E27FC236}">
                  <a16:creationId xmlns:a16="http://schemas.microsoft.com/office/drawing/2014/main" id="{DF49F206-5D36-934A-58FC-AFDC5B2EB5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" y="2296"/>
              <a:ext cx="2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800" b="1"/>
                <a:t>١</a:t>
              </a:r>
              <a:endParaRPr lang="en-US" altLang="en-US" sz="2800" b="1"/>
            </a:p>
          </p:txBody>
        </p:sp>
        <p:sp>
          <p:nvSpPr>
            <p:cNvPr id="100" name="Text Box 292">
              <a:extLst>
                <a:ext uri="{FF2B5EF4-FFF2-40B4-BE49-F238E27FC236}">
                  <a16:creationId xmlns:a16="http://schemas.microsoft.com/office/drawing/2014/main" id="{A40E91F5-8527-E33F-1F7E-3E15A3752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0" y="2568"/>
              <a:ext cx="50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800" b="1"/>
                <a:t>٢٤٣</a:t>
              </a:r>
              <a:endParaRPr lang="en-US" altLang="en-US" sz="2800" b="1"/>
            </a:p>
          </p:txBody>
        </p:sp>
        <p:sp>
          <p:nvSpPr>
            <p:cNvPr id="101" name="Line 293">
              <a:extLst>
                <a:ext uri="{FF2B5EF4-FFF2-40B4-BE49-F238E27FC236}">
                  <a16:creationId xmlns:a16="http://schemas.microsoft.com/office/drawing/2014/main" id="{B7160763-3415-EC18-9FD5-2273B2CD9A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5" y="2608"/>
              <a:ext cx="4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2" name="Text Box 294">
            <a:extLst>
              <a:ext uri="{FF2B5EF4-FFF2-40B4-BE49-F238E27FC236}">
                <a16:creationId xmlns:a16="http://schemas.microsoft.com/office/drawing/2014/main" id="{2FD05357-88FD-BC15-4C77-19EB1FFBA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463" y="1870075"/>
            <a:ext cx="792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800" b="1"/>
              <a:t>٦٤</a:t>
            </a:r>
            <a:endParaRPr lang="en-US" altLang="en-US" sz="2800" b="1"/>
          </a:p>
        </p:txBody>
      </p:sp>
      <p:sp>
        <p:nvSpPr>
          <p:cNvPr id="103" name="مربع نص 102">
            <a:extLst>
              <a:ext uri="{FF2B5EF4-FFF2-40B4-BE49-F238E27FC236}">
                <a16:creationId xmlns:a16="http://schemas.microsoft.com/office/drawing/2014/main" id="{F22B22F6-3A32-F201-E5F7-BE571773BCEF}"/>
              </a:ext>
            </a:extLst>
          </p:cNvPr>
          <p:cNvSpPr txBox="1"/>
          <p:nvPr/>
        </p:nvSpPr>
        <p:spPr>
          <a:xfrm>
            <a:off x="9329737" y="3260209"/>
            <a:ext cx="5540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٥)</a:t>
            </a:r>
          </a:p>
        </p:txBody>
      </p:sp>
      <p:sp>
        <p:nvSpPr>
          <p:cNvPr id="104" name="مربع نص 103">
            <a:extLst>
              <a:ext uri="{FF2B5EF4-FFF2-40B4-BE49-F238E27FC236}">
                <a16:creationId xmlns:a16="http://schemas.microsoft.com/office/drawing/2014/main" id="{1AB399D1-A39A-5575-757F-529F0BCCB0B9}"/>
              </a:ext>
            </a:extLst>
          </p:cNvPr>
          <p:cNvSpPr txBox="1"/>
          <p:nvPr/>
        </p:nvSpPr>
        <p:spPr>
          <a:xfrm>
            <a:off x="9348787" y="4278929"/>
            <a:ext cx="5540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٦)</a:t>
            </a:r>
          </a:p>
        </p:txBody>
      </p:sp>
      <p:sp>
        <p:nvSpPr>
          <p:cNvPr id="105" name="مربع نص 104">
            <a:extLst>
              <a:ext uri="{FF2B5EF4-FFF2-40B4-BE49-F238E27FC236}">
                <a16:creationId xmlns:a16="http://schemas.microsoft.com/office/drawing/2014/main" id="{9D10482C-745D-98EB-B5CA-12E8E47D98F1}"/>
              </a:ext>
            </a:extLst>
          </p:cNvPr>
          <p:cNvSpPr txBox="1"/>
          <p:nvPr/>
        </p:nvSpPr>
        <p:spPr>
          <a:xfrm>
            <a:off x="9432744" y="5618572"/>
            <a:ext cx="5540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٧)</a:t>
            </a:r>
          </a:p>
        </p:txBody>
      </p:sp>
    </p:spTree>
    <p:extLst>
      <p:ext uri="{BB962C8B-B14F-4D97-AF65-F5344CB8AC3E}">
        <p14:creationId xmlns:p14="http://schemas.microsoft.com/office/powerpoint/2010/main" val="1933913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2" grpId="0"/>
      <p:bldP spid="1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8BE078F-F575-31DF-0514-98478BD59352}"/>
              </a:ext>
            </a:extLst>
          </p:cNvPr>
          <p:cNvSpPr txBox="1"/>
          <p:nvPr/>
        </p:nvSpPr>
        <p:spPr>
          <a:xfrm>
            <a:off x="10257893" y="2469791"/>
            <a:ext cx="5540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٨)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8FFA7259-3A64-A6CE-CFF8-6C94F9F42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596" y="995335"/>
            <a:ext cx="3656013" cy="503237"/>
          </a:xfrm>
          <a:prstGeom prst="flowChartAlternateProcess">
            <a:avLst/>
          </a:prstGeom>
          <a:gradFill rotWithShape="1">
            <a:gsLst>
              <a:gs pos="0">
                <a:srgbClr val="FF66FF"/>
              </a:gs>
              <a:gs pos="50000">
                <a:srgbClr val="FFFF66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حل معادلات تتضمن أعدادا نسبية</a:t>
            </a:r>
            <a:endParaRPr lang="en-US" altLang="en-US" sz="2400" b="1"/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75969D26-8740-94F4-DB42-58930566E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321" y="1931960"/>
            <a:ext cx="8642350" cy="12954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يوجد على وجه الكرة الأرضية </a:t>
            </a:r>
            <a:r>
              <a:rPr lang="ar-SA" altLang="en-US" b="1" baseline="38000"/>
              <a:t>٢١</a:t>
            </a:r>
            <a:r>
              <a:rPr lang="ar-SA" altLang="en-US" sz="2400" b="1"/>
              <a:t>١٠ كجم من الماء تقريبا ، وهذا يتضمن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 المحيطات والأنهار والبحيرات والقمم الثلجية وبخار الماء . جد قيمة </a:t>
            </a:r>
            <a:r>
              <a:rPr lang="ar-SA" altLang="en-US" b="1" baseline="38000"/>
              <a:t>٢١</a:t>
            </a:r>
            <a:r>
              <a:rPr lang="ar-SA" altLang="en-US" sz="2400" b="1"/>
              <a:t>١٠  .</a:t>
            </a:r>
            <a:endParaRPr lang="en-US" altLang="en-US" sz="2400" b="1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AA902F91-80E8-F209-A210-E418CB4D4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171" y="4306860"/>
            <a:ext cx="5905500" cy="865187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grpSp>
        <p:nvGrpSpPr>
          <p:cNvPr id="11" name="Group 58">
            <a:extLst>
              <a:ext uri="{FF2B5EF4-FFF2-40B4-BE49-F238E27FC236}">
                <a16:creationId xmlns:a16="http://schemas.microsoft.com/office/drawing/2014/main" id="{F1E82EED-DFDB-2994-E858-E4E5DA0CB939}"/>
              </a:ext>
            </a:extLst>
          </p:cNvPr>
          <p:cNvGrpSpPr>
            <a:grpSpLocks/>
          </p:cNvGrpSpPr>
          <p:nvPr/>
        </p:nvGrpSpPr>
        <p:grpSpPr bwMode="auto">
          <a:xfrm>
            <a:off x="8709809" y="4379885"/>
            <a:ext cx="914400" cy="719137"/>
            <a:chOff x="444" y="2614"/>
            <a:chExt cx="576" cy="453"/>
          </a:xfrm>
        </p:grpSpPr>
        <p:sp>
          <p:nvSpPr>
            <p:cNvPr id="14" name="Text Box 59">
              <a:extLst>
                <a:ext uri="{FF2B5EF4-FFF2-40B4-BE49-F238E27FC236}">
                  <a16:creationId xmlns:a16="http://schemas.microsoft.com/office/drawing/2014/main" id="{D71B9454-71CC-B422-0ABD-361AD0899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" y="275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16" name="Group 60">
              <a:extLst>
                <a:ext uri="{FF2B5EF4-FFF2-40B4-BE49-F238E27FC236}">
                  <a16:creationId xmlns:a16="http://schemas.microsoft.com/office/drawing/2014/main" id="{7C1129E8-6F71-F5A5-51E5-45A7918A66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" y="2614"/>
              <a:ext cx="528" cy="453"/>
              <a:chOff x="340" y="2614"/>
              <a:chExt cx="528" cy="453"/>
            </a:xfrm>
          </p:grpSpPr>
          <p:sp>
            <p:nvSpPr>
              <p:cNvPr id="17" name="Text Box 61">
                <a:extLst>
                  <a:ext uri="{FF2B5EF4-FFF2-40B4-BE49-F238E27FC236}">
                    <a16:creationId xmlns:a16="http://schemas.microsoft.com/office/drawing/2014/main" id="{CD362052-F1F0-3CD3-4CA1-F0CB570200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" y="2740"/>
                <a:ext cx="38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800" b="1"/>
                  <a:t>١٠</a:t>
                </a:r>
                <a:endParaRPr lang="en-US" altLang="en-US" sz="2800" b="1"/>
              </a:p>
            </p:txBody>
          </p:sp>
          <p:sp>
            <p:nvSpPr>
              <p:cNvPr id="18" name="Text Box 62">
                <a:extLst>
                  <a:ext uri="{FF2B5EF4-FFF2-40B4-BE49-F238E27FC236}">
                    <a16:creationId xmlns:a16="http://schemas.microsoft.com/office/drawing/2014/main" id="{F7C74F94-A4B8-D99C-DE52-C19B19DAE1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" y="2614"/>
                <a:ext cx="3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٢١</a:t>
                </a:r>
                <a:endParaRPr lang="en-US" altLang="en-US" sz="2400" b="1"/>
              </a:p>
            </p:txBody>
          </p:sp>
        </p:grpSp>
      </p:grpSp>
      <p:sp>
        <p:nvSpPr>
          <p:cNvPr id="19" name="Text Box 63">
            <a:extLst>
              <a:ext uri="{FF2B5EF4-FFF2-40B4-BE49-F238E27FC236}">
                <a16:creationId xmlns:a16="http://schemas.microsoft.com/office/drawing/2014/main" id="{ADC68A7C-B836-6BB5-24BE-6154A0EDE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071" y="4522760"/>
            <a:ext cx="46815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800" b="1"/>
              <a:t>١٠٠٠٠٠٠٠٠٠٠٠٠٠٠٠٠٠٠٠٠٠</a:t>
            </a:r>
            <a:endParaRPr lang="en-US" altLang="en-US" sz="2800" b="1"/>
          </a:p>
        </p:txBody>
      </p:sp>
    </p:spTree>
    <p:extLst>
      <p:ext uri="{BB962C8B-B14F-4D97-AF65-F5344CB8AC3E}">
        <p14:creationId xmlns:p14="http://schemas.microsoft.com/office/powerpoint/2010/main" val="2865319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8BE078F-F575-31DF-0514-98478BD59352}"/>
              </a:ext>
            </a:extLst>
          </p:cNvPr>
          <p:cNvSpPr txBox="1"/>
          <p:nvPr/>
        </p:nvSpPr>
        <p:spPr>
          <a:xfrm>
            <a:off x="9261474" y="3271838"/>
            <a:ext cx="5540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١١)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9D5F9F46-91A0-BE24-ABA1-C7245D612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188913"/>
            <a:ext cx="3656013" cy="503237"/>
          </a:xfrm>
          <a:prstGeom prst="flowChartAlternateProcess">
            <a:avLst/>
          </a:prstGeom>
          <a:gradFill rotWithShape="1">
            <a:gsLst>
              <a:gs pos="0">
                <a:srgbClr val="FF66FF"/>
              </a:gs>
              <a:gs pos="50000">
                <a:srgbClr val="FFFF66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حل معادلات تتضمن أعدادا نسبية</a:t>
            </a:r>
            <a:endParaRPr lang="en-US" altLang="en-US" sz="2400" b="1"/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7103D42F-CBD3-66DA-BA95-CC1407D06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1125538"/>
            <a:ext cx="4176712" cy="4318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000" b="1"/>
              <a:t>اكتب كلا من العبارات التالية باستعمال الأسس :</a:t>
            </a:r>
            <a:r>
              <a:rPr lang="en-US" altLang="en-US" sz="2000" b="1"/>
              <a:t> 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F5B19B95-3316-5D9C-A578-226663DB3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1989138"/>
            <a:ext cx="5473700" cy="649287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6766F5A7-313A-B4B2-C8C5-6871B15BE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068638"/>
            <a:ext cx="5616575" cy="649287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10DF55FB-A0A1-6947-03B5-8D3C71719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3154363"/>
            <a:ext cx="343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٥ × ب × ٣ × ب × ب × ٣  =</a:t>
            </a:r>
            <a:endParaRPr lang="en-US" altLang="en-US" sz="2400" b="1"/>
          </a:p>
        </p:txBody>
      </p:sp>
      <p:sp>
        <p:nvSpPr>
          <p:cNvPr id="14" name="AutoShape 15">
            <a:extLst>
              <a:ext uri="{FF2B5EF4-FFF2-40B4-BE49-F238E27FC236}">
                <a16:creationId xmlns:a16="http://schemas.microsoft.com/office/drawing/2014/main" id="{E8A2DC98-8C03-77AB-A22B-78B55A228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4146550"/>
            <a:ext cx="6624637" cy="649288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B93C48C3-4535-8A0E-7889-E3512301B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2085975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٨ × ٨ ×  أ  =</a:t>
            </a:r>
            <a:endParaRPr lang="en-US" altLang="en-US" sz="2400" b="1"/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7C69550D-6B63-88E5-B8C3-A7AE35768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550" y="2085975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b="1" baseline="30000">
                <a:solidFill>
                  <a:srgbClr val="FF0000"/>
                </a:solidFill>
              </a:rPr>
              <a:t>٢</a:t>
            </a:r>
            <a:r>
              <a:rPr lang="ar-SA" altLang="en-US" sz="2400" b="1">
                <a:solidFill>
                  <a:srgbClr val="FF0000"/>
                </a:solidFill>
              </a:rPr>
              <a:t>٨ ×  أ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grpSp>
        <p:nvGrpSpPr>
          <p:cNvPr id="18" name="Group 75">
            <a:extLst>
              <a:ext uri="{FF2B5EF4-FFF2-40B4-BE49-F238E27FC236}">
                <a16:creationId xmlns:a16="http://schemas.microsoft.com/office/drawing/2014/main" id="{FA0B9CB2-E1BB-EB45-65B3-41C31E6A2048}"/>
              </a:ext>
            </a:extLst>
          </p:cNvPr>
          <p:cNvGrpSpPr>
            <a:grpSpLocks/>
          </p:cNvGrpSpPr>
          <p:nvPr/>
        </p:nvGrpSpPr>
        <p:grpSpPr bwMode="auto">
          <a:xfrm>
            <a:off x="5097463" y="4111625"/>
            <a:ext cx="3651250" cy="769938"/>
            <a:chOff x="3211" y="2590"/>
            <a:chExt cx="2300" cy="485"/>
          </a:xfrm>
        </p:grpSpPr>
        <p:grpSp>
          <p:nvGrpSpPr>
            <p:cNvPr id="19" name="Group 20">
              <a:extLst>
                <a:ext uri="{FF2B5EF4-FFF2-40B4-BE49-F238E27FC236}">
                  <a16:creationId xmlns:a16="http://schemas.microsoft.com/office/drawing/2014/main" id="{826B3FA6-C1EA-05E0-02FC-40E5D4CB0B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4" y="2590"/>
              <a:ext cx="502" cy="483"/>
              <a:chOff x="3467" y="2251"/>
              <a:chExt cx="502" cy="483"/>
            </a:xfrm>
          </p:grpSpPr>
          <p:grpSp>
            <p:nvGrpSpPr>
              <p:cNvPr id="31" name="Group 21">
                <a:extLst>
                  <a:ext uri="{FF2B5EF4-FFF2-40B4-BE49-F238E27FC236}">
                    <a16:creationId xmlns:a16="http://schemas.microsoft.com/office/drawing/2014/main" id="{B73636E6-3D96-4A52-A2BA-272ECD509C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6" y="2251"/>
                <a:ext cx="363" cy="483"/>
                <a:chOff x="4967" y="2221"/>
                <a:chExt cx="363" cy="483"/>
              </a:xfrm>
            </p:grpSpPr>
            <p:sp>
              <p:nvSpPr>
                <p:cNvPr id="33" name="Text Box 22">
                  <a:extLst>
                    <a:ext uri="{FF2B5EF4-FFF2-40B4-BE49-F238E27FC236}">
                      <a16:creationId xmlns:a16="http://schemas.microsoft.com/office/drawing/2014/main" id="{9779154D-525A-AE3C-EA3D-DE29C30BA4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١</a:t>
                  </a:r>
                  <a:endParaRPr lang="en-US" altLang="en-US" sz="2400" b="1"/>
                </a:p>
              </p:txBody>
            </p:sp>
            <p:sp>
              <p:nvSpPr>
                <p:cNvPr id="34" name="Text Box 23">
                  <a:extLst>
                    <a:ext uri="{FF2B5EF4-FFF2-40B4-BE49-F238E27FC236}">
                      <a16:creationId xmlns:a16="http://schemas.microsoft.com/office/drawing/2014/main" id="{70D4502B-6FA7-AA82-952E-FC1819F3BA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٤</a:t>
                  </a:r>
                  <a:endParaRPr lang="en-US" altLang="en-US" sz="2400" b="1"/>
                </a:p>
              </p:txBody>
            </p:sp>
            <p:sp>
              <p:nvSpPr>
                <p:cNvPr id="35" name="Line 24">
                  <a:extLst>
                    <a:ext uri="{FF2B5EF4-FFF2-40B4-BE49-F238E27FC236}">
                      <a16:creationId xmlns:a16="http://schemas.microsoft.com/office/drawing/2014/main" id="{1676842D-1031-5931-8B8A-DAE82DE5AE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32" name="Text Box 25">
                <a:extLst>
                  <a:ext uri="{FF2B5EF4-FFF2-40B4-BE49-F238E27FC236}">
                    <a16:creationId xmlns:a16="http://schemas.microsoft.com/office/drawing/2014/main" id="{84D0156D-7BB1-F64B-B158-BB0D656ED1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7" y="2357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×</a:t>
                </a:r>
                <a:endParaRPr lang="en-US" altLang="en-US" sz="2400" b="1"/>
              </a:p>
            </p:txBody>
          </p:sp>
        </p:grpSp>
        <p:sp>
          <p:nvSpPr>
            <p:cNvPr id="20" name="Text Box 26">
              <a:extLst>
                <a:ext uri="{FF2B5EF4-FFF2-40B4-BE49-F238E27FC236}">
                  <a16:creationId xmlns:a16="http://schemas.microsoft.com/office/drawing/2014/main" id="{8B2AF397-F0B0-7D29-C9FB-30399AADD0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4" y="265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م</a:t>
              </a:r>
              <a:endParaRPr lang="en-US" altLang="en-US" sz="2400" b="1"/>
            </a:p>
          </p:txBody>
        </p:sp>
        <p:sp>
          <p:nvSpPr>
            <p:cNvPr id="21" name="Text Box 27">
              <a:extLst>
                <a:ext uri="{FF2B5EF4-FFF2-40B4-BE49-F238E27FC236}">
                  <a16:creationId xmlns:a16="http://schemas.microsoft.com/office/drawing/2014/main" id="{F10DFD07-75C2-3022-70DE-6312CD153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2" y="2682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grpSp>
          <p:nvGrpSpPr>
            <p:cNvPr id="22" name="Group 29">
              <a:extLst>
                <a:ext uri="{FF2B5EF4-FFF2-40B4-BE49-F238E27FC236}">
                  <a16:creationId xmlns:a16="http://schemas.microsoft.com/office/drawing/2014/main" id="{B9D00B1A-CF35-8536-EF79-F7E610C86D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4" y="2592"/>
              <a:ext cx="363" cy="483"/>
              <a:chOff x="4967" y="2221"/>
              <a:chExt cx="363" cy="483"/>
            </a:xfrm>
          </p:grpSpPr>
          <p:sp>
            <p:nvSpPr>
              <p:cNvPr id="28" name="Text Box 30">
                <a:extLst>
                  <a:ext uri="{FF2B5EF4-FFF2-40B4-BE49-F238E27FC236}">
                    <a16:creationId xmlns:a16="http://schemas.microsoft.com/office/drawing/2014/main" id="{253D3366-DA12-E3E1-EDA5-727EEE2C6B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١</a:t>
                </a:r>
                <a:endParaRPr lang="en-US" altLang="en-US" sz="2400" b="1"/>
              </a:p>
            </p:txBody>
          </p:sp>
          <p:sp>
            <p:nvSpPr>
              <p:cNvPr id="29" name="Text Box 31">
                <a:extLst>
                  <a:ext uri="{FF2B5EF4-FFF2-40B4-BE49-F238E27FC236}">
                    <a16:creationId xmlns:a16="http://schemas.microsoft.com/office/drawing/2014/main" id="{018E465B-8C7A-1A58-E65E-CF609A16D2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٤</a:t>
                </a:r>
                <a:endParaRPr lang="en-US" altLang="en-US" sz="2400" b="1"/>
              </a:p>
            </p:txBody>
          </p:sp>
          <p:sp>
            <p:nvSpPr>
              <p:cNvPr id="30" name="Line 32">
                <a:extLst>
                  <a:ext uri="{FF2B5EF4-FFF2-40B4-BE49-F238E27FC236}">
                    <a16:creationId xmlns:a16="http://schemas.microsoft.com/office/drawing/2014/main" id="{DEF2328C-BB70-F725-BDB3-8C6002CF1D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3" name="Text Box 34">
              <a:extLst>
                <a:ext uri="{FF2B5EF4-FFF2-40B4-BE49-F238E27FC236}">
                  <a16:creationId xmlns:a16="http://schemas.microsoft.com/office/drawing/2014/main" id="{755A3707-52C4-068C-3D95-A9C1B3772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2" y="2682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ب</a:t>
              </a:r>
              <a:endParaRPr lang="en-US" altLang="en-US" sz="2400" b="1"/>
            </a:p>
          </p:txBody>
        </p:sp>
        <p:sp>
          <p:nvSpPr>
            <p:cNvPr id="24" name="Text Box 35">
              <a:extLst>
                <a:ext uri="{FF2B5EF4-FFF2-40B4-BE49-F238E27FC236}">
                  <a16:creationId xmlns:a16="http://schemas.microsoft.com/office/drawing/2014/main" id="{184A07E8-7E5C-E348-B587-906BEF0990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1" y="2690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sp>
          <p:nvSpPr>
            <p:cNvPr id="25" name="Text Box 36">
              <a:extLst>
                <a:ext uri="{FF2B5EF4-FFF2-40B4-BE49-F238E27FC236}">
                  <a16:creationId xmlns:a16="http://schemas.microsoft.com/office/drawing/2014/main" id="{B00E9EEE-C1ED-F6F6-14A4-28B2C12F57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2659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م</a:t>
              </a:r>
              <a:endParaRPr lang="en-US" altLang="en-US" sz="2400" b="1"/>
            </a:p>
          </p:txBody>
        </p:sp>
        <p:sp>
          <p:nvSpPr>
            <p:cNvPr id="26" name="Text Box 37">
              <a:extLst>
                <a:ext uri="{FF2B5EF4-FFF2-40B4-BE49-F238E27FC236}">
                  <a16:creationId xmlns:a16="http://schemas.microsoft.com/office/drawing/2014/main" id="{CEF31757-BBC1-3B33-58E7-1CF790364B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682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sp>
          <p:nvSpPr>
            <p:cNvPr id="27" name="Text Box 38">
              <a:extLst>
                <a:ext uri="{FF2B5EF4-FFF2-40B4-BE49-F238E27FC236}">
                  <a16:creationId xmlns:a16="http://schemas.microsoft.com/office/drawing/2014/main" id="{2650A5F8-484D-3BC8-D654-F154C241BE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2696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</p:grpSp>
      <p:grpSp>
        <p:nvGrpSpPr>
          <p:cNvPr id="36" name="Group 42">
            <a:extLst>
              <a:ext uri="{FF2B5EF4-FFF2-40B4-BE49-F238E27FC236}">
                <a16:creationId xmlns:a16="http://schemas.microsoft.com/office/drawing/2014/main" id="{72402DD0-CBFF-A5C8-B199-BF21A7F24652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4102100"/>
            <a:ext cx="2597150" cy="779463"/>
            <a:chOff x="647" y="1842"/>
            <a:chExt cx="1636" cy="491"/>
          </a:xfrm>
        </p:grpSpPr>
        <p:grpSp>
          <p:nvGrpSpPr>
            <p:cNvPr id="37" name="Group 43">
              <a:extLst>
                <a:ext uri="{FF2B5EF4-FFF2-40B4-BE49-F238E27FC236}">
                  <a16:creationId xmlns:a16="http://schemas.microsoft.com/office/drawing/2014/main" id="{94BD1270-82DD-D7A2-1EAA-C122C05E22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7" y="1850"/>
              <a:ext cx="363" cy="483"/>
              <a:chOff x="4967" y="2221"/>
              <a:chExt cx="363" cy="483"/>
            </a:xfrm>
          </p:grpSpPr>
          <p:sp>
            <p:nvSpPr>
              <p:cNvPr id="49" name="Text Box 44">
                <a:extLst>
                  <a:ext uri="{FF2B5EF4-FFF2-40B4-BE49-F238E27FC236}">
                    <a16:creationId xmlns:a16="http://schemas.microsoft.com/office/drawing/2014/main" id="{0E61DB6B-D5BE-4811-D085-9FDB4E6D19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١</a:t>
                </a: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 Box 45">
                <a:extLst>
                  <a:ext uri="{FF2B5EF4-FFF2-40B4-BE49-F238E27FC236}">
                    <a16:creationId xmlns:a16="http://schemas.microsoft.com/office/drawing/2014/main" id="{2AFFB91B-9E98-D3AD-5DDA-0F56223A9B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٤</a:t>
                </a: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51" name="Line 46">
                <a:extLst>
                  <a:ext uri="{FF2B5EF4-FFF2-40B4-BE49-F238E27FC236}">
                    <a16:creationId xmlns:a16="http://schemas.microsoft.com/office/drawing/2014/main" id="{11565F10-0A39-3E08-73EA-E0482E2BDB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8" name="Text Box 47">
              <a:extLst>
                <a:ext uri="{FF2B5EF4-FFF2-40B4-BE49-F238E27FC236}">
                  <a16:creationId xmlns:a16="http://schemas.microsoft.com/office/drawing/2014/main" id="{DC4F2BE7-CE9D-916D-AB30-02E00B9BE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8" y="1940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)</a:t>
              </a:r>
              <a:endParaRPr lang="en-US" altLang="en-US" sz="2400" b="1"/>
            </a:p>
          </p:txBody>
        </p:sp>
        <p:sp>
          <p:nvSpPr>
            <p:cNvPr id="39" name="Text Box 48">
              <a:extLst>
                <a:ext uri="{FF2B5EF4-FFF2-40B4-BE49-F238E27FC236}">
                  <a16:creationId xmlns:a16="http://schemas.microsoft.com/office/drawing/2014/main" id="{AA1AF492-8DB2-DFB8-5A19-98E69AED8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6" y="193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(</a:t>
              </a:r>
              <a:endParaRPr lang="en-US" altLang="en-US" sz="2400" b="1"/>
            </a:p>
          </p:txBody>
        </p:sp>
        <p:sp>
          <p:nvSpPr>
            <p:cNvPr id="40" name="Text Box 49">
              <a:extLst>
                <a:ext uri="{FF2B5EF4-FFF2-40B4-BE49-F238E27FC236}">
                  <a16:creationId xmlns:a16="http://schemas.microsoft.com/office/drawing/2014/main" id="{C1D44575-6486-00C5-FD39-7A622CEBB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4" y="1844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FF0000"/>
                  </a:solidFill>
                </a:rPr>
                <a:t>٢</a:t>
              </a:r>
              <a:endParaRPr lang="en-US" alt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41" name="Text Box 50">
              <a:extLst>
                <a:ext uri="{FF2B5EF4-FFF2-40B4-BE49-F238E27FC236}">
                  <a16:creationId xmlns:a16="http://schemas.microsoft.com/office/drawing/2014/main" id="{FB0A0BF1-618E-D1D5-02AB-753D6DC8EF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7" y="1943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grpSp>
          <p:nvGrpSpPr>
            <p:cNvPr id="42" name="Group 51">
              <a:extLst>
                <a:ext uri="{FF2B5EF4-FFF2-40B4-BE49-F238E27FC236}">
                  <a16:creationId xmlns:a16="http://schemas.microsoft.com/office/drawing/2014/main" id="{15CC0A10-59C1-FD30-A8CE-9449BCF4AD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1" y="1842"/>
              <a:ext cx="326" cy="410"/>
              <a:chOff x="1012" y="2606"/>
              <a:chExt cx="326" cy="410"/>
            </a:xfrm>
          </p:grpSpPr>
          <p:sp>
            <p:nvSpPr>
              <p:cNvPr id="47" name="Text Box 52">
                <a:extLst>
                  <a:ext uri="{FF2B5EF4-FFF2-40B4-BE49-F238E27FC236}">
                    <a16:creationId xmlns:a16="http://schemas.microsoft.com/office/drawing/2014/main" id="{4DC9E173-A1A3-60C1-DF9E-767A09CEBC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1" y="2728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ب</a:t>
                </a: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Text Box 53">
                <a:extLst>
                  <a:ext uri="{FF2B5EF4-FFF2-40B4-BE49-F238E27FC236}">
                    <a16:creationId xmlns:a16="http://schemas.microsoft.com/office/drawing/2014/main" id="{10CF1D47-5A50-E8C1-6291-DE5F232480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2" y="2606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3" name="Text Box 54">
              <a:extLst>
                <a:ext uri="{FF2B5EF4-FFF2-40B4-BE49-F238E27FC236}">
                  <a16:creationId xmlns:a16="http://schemas.microsoft.com/office/drawing/2014/main" id="{BB15249B-9BC0-02A9-0054-45EBF46B5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3" y="1957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grpSp>
          <p:nvGrpSpPr>
            <p:cNvPr id="44" name="Group 55">
              <a:extLst>
                <a:ext uri="{FF2B5EF4-FFF2-40B4-BE49-F238E27FC236}">
                  <a16:creationId xmlns:a16="http://schemas.microsoft.com/office/drawing/2014/main" id="{7D857FD5-4CDC-59AD-4F57-8027333D8B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" y="1842"/>
              <a:ext cx="326" cy="410"/>
              <a:chOff x="1012" y="2606"/>
              <a:chExt cx="326" cy="410"/>
            </a:xfrm>
          </p:grpSpPr>
          <p:sp>
            <p:nvSpPr>
              <p:cNvPr id="45" name="Text Box 56">
                <a:extLst>
                  <a:ext uri="{FF2B5EF4-FFF2-40B4-BE49-F238E27FC236}">
                    <a16:creationId xmlns:a16="http://schemas.microsoft.com/office/drawing/2014/main" id="{F91FCE4E-F414-6E1A-5F0A-1CD9C20DD1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1" y="2728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م</a:t>
                </a: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Text Box 57">
                <a:extLst>
                  <a:ext uri="{FF2B5EF4-FFF2-40B4-BE49-F238E27FC236}">
                    <a16:creationId xmlns:a16="http://schemas.microsoft.com/office/drawing/2014/main" id="{0C598AD6-69BF-0624-E223-30B4D408FD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2" y="2606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٢</a:t>
                </a: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53" name="AutoShape 59">
            <a:extLst>
              <a:ext uri="{FF2B5EF4-FFF2-40B4-BE49-F238E27FC236}">
                <a16:creationId xmlns:a16="http://schemas.microsoft.com/office/drawing/2014/main" id="{E56037BF-0D41-897A-81A0-5271AF094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5227638"/>
            <a:ext cx="6553200" cy="649287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54" name="Text Box 60">
            <a:extLst>
              <a:ext uri="{FF2B5EF4-FFF2-40B4-BE49-F238E27FC236}">
                <a16:creationId xmlns:a16="http://schemas.microsoft.com/office/drawing/2014/main" id="{2B4CCEDB-0BF5-DDD5-F333-3C5D6D37F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5313363"/>
            <a:ext cx="4156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ن × ٢ × ٢ × ن × ص × ن × ص =</a:t>
            </a:r>
            <a:endParaRPr lang="en-US" altLang="en-US" sz="2400" b="1"/>
          </a:p>
        </p:txBody>
      </p:sp>
      <p:grpSp>
        <p:nvGrpSpPr>
          <p:cNvPr id="55" name="Group 74">
            <a:extLst>
              <a:ext uri="{FF2B5EF4-FFF2-40B4-BE49-F238E27FC236}">
                <a16:creationId xmlns:a16="http://schemas.microsoft.com/office/drawing/2014/main" id="{16F86BE0-052F-3208-3C47-D206E619CDC7}"/>
              </a:ext>
            </a:extLst>
          </p:cNvPr>
          <p:cNvGrpSpPr>
            <a:grpSpLocks/>
          </p:cNvGrpSpPr>
          <p:nvPr/>
        </p:nvGrpSpPr>
        <p:grpSpPr bwMode="auto">
          <a:xfrm>
            <a:off x="3348038" y="3000375"/>
            <a:ext cx="2232025" cy="620713"/>
            <a:chOff x="2109" y="1890"/>
            <a:chExt cx="1406" cy="391"/>
          </a:xfrm>
        </p:grpSpPr>
        <p:grpSp>
          <p:nvGrpSpPr>
            <p:cNvPr id="56" name="Group 8">
              <a:extLst>
                <a:ext uri="{FF2B5EF4-FFF2-40B4-BE49-F238E27FC236}">
                  <a16:creationId xmlns:a16="http://schemas.microsoft.com/office/drawing/2014/main" id="{FCC7C8D7-20F4-60BA-C6F6-47D9B1FF59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2" y="1947"/>
              <a:ext cx="473" cy="334"/>
              <a:chOff x="4847" y="3067"/>
              <a:chExt cx="437" cy="334"/>
            </a:xfrm>
          </p:grpSpPr>
          <p:sp>
            <p:nvSpPr>
              <p:cNvPr id="65" name="Text Box 9">
                <a:extLst>
                  <a:ext uri="{FF2B5EF4-FFF2-40B4-BE49-F238E27FC236}">
                    <a16:creationId xmlns:a16="http://schemas.microsoft.com/office/drawing/2014/main" id="{273BB75E-D01E-C7FC-0572-00FD0CD2C9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3113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٥</a:t>
                </a: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66" name="Text Box 10">
                <a:extLst>
                  <a:ext uri="{FF2B5EF4-FFF2-40B4-BE49-F238E27FC236}">
                    <a16:creationId xmlns:a16="http://schemas.microsoft.com/office/drawing/2014/main" id="{A828AE0B-792F-B6AB-0817-33087C0EA6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7" y="3067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7" name="Text Box 11">
              <a:extLst>
                <a:ext uri="{FF2B5EF4-FFF2-40B4-BE49-F238E27FC236}">
                  <a16:creationId xmlns:a16="http://schemas.microsoft.com/office/drawing/2014/main" id="{C1E173A8-574A-5C90-086E-1A3AE1FF2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1" y="1987"/>
              <a:ext cx="2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grpSp>
          <p:nvGrpSpPr>
            <p:cNvPr id="58" name="Group 12">
              <a:extLst>
                <a:ext uri="{FF2B5EF4-FFF2-40B4-BE49-F238E27FC236}">
                  <a16:creationId xmlns:a16="http://schemas.microsoft.com/office/drawing/2014/main" id="{D7DEDB28-730C-1718-5B13-8E02DE3456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23" y="1890"/>
              <a:ext cx="439" cy="383"/>
              <a:chOff x="4878" y="3018"/>
              <a:chExt cx="406" cy="383"/>
            </a:xfrm>
          </p:grpSpPr>
          <p:sp>
            <p:nvSpPr>
              <p:cNvPr id="63" name="Text Box 13">
                <a:extLst>
                  <a:ext uri="{FF2B5EF4-FFF2-40B4-BE49-F238E27FC236}">
                    <a16:creationId xmlns:a16="http://schemas.microsoft.com/office/drawing/2014/main" id="{EE02CBB9-10F6-418A-BB22-460C76E939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3113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٣</a:t>
                </a: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64" name="Text Box 14">
                <a:extLst>
                  <a:ext uri="{FF2B5EF4-FFF2-40B4-BE49-F238E27FC236}">
                    <a16:creationId xmlns:a16="http://schemas.microsoft.com/office/drawing/2014/main" id="{594A21C5-587C-A4E9-4D2B-12D1FD3DF1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8" y="3018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٢</a:t>
                </a: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9" name="Text Box 69">
              <a:extLst>
                <a:ext uri="{FF2B5EF4-FFF2-40B4-BE49-F238E27FC236}">
                  <a16:creationId xmlns:a16="http://schemas.microsoft.com/office/drawing/2014/main" id="{B383D2D4-0A2A-8A44-0D1A-1284186E0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4" y="1989"/>
              <a:ext cx="2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grpSp>
          <p:nvGrpSpPr>
            <p:cNvPr id="60" name="Group 70">
              <a:extLst>
                <a:ext uri="{FF2B5EF4-FFF2-40B4-BE49-F238E27FC236}">
                  <a16:creationId xmlns:a16="http://schemas.microsoft.com/office/drawing/2014/main" id="{2DFDF9FC-B385-400B-6F86-C7CDE7EFC3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9" y="1917"/>
              <a:ext cx="473" cy="334"/>
              <a:chOff x="4847" y="3067"/>
              <a:chExt cx="437" cy="334"/>
            </a:xfrm>
          </p:grpSpPr>
          <p:sp>
            <p:nvSpPr>
              <p:cNvPr id="61" name="Text Box 71">
                <a:extLst>
                  <a:ext uri="{FF2B5EF4-FFF2-40B4-BE49-F238E27FC236}">
                    <a16:creationId xmlns:a16="http://schemas.microsoft.com/office/drawing/2014/main" id="{B86F76E6-EBBC-B519-31BF-010249D4E5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3113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ب</a:t>
                </a: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Text Box 72">
                <a:extLst>
                  <a:ext uri="{FF2B5EF4-FFF2-40B4-BE49-F238E27FC236}">
                    <a16:creationId xmlns:a16="http://schemas.microsoft.com/office/drawing/2014/main" id="{39C9F9D4-AE8B-397C-BD8C-3917F8AA6B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7" y="3067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٣</a:t>
                </a: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67" name="Group 80">
            <a:extLst>
              <a:ext uri="{FF2B5EF4-FFF2-40B4-BE49-F238E27FC236}">
                <a16:creationId xmlns:a16="http://schemas.microsoft.com/office/drawing/2014/main" id="{3B7ADD4E-290C-3E79-E2F2-F780BA3CD2B0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5167313"/>
            <a:ext cx="2185988" cy="646112"/>
            <a:chOff x="1639" y="3255"/>
            <a:chExt cx="1377" cy="407"/>
          </a:xfrm>
        </p:grpSpPr>
        <p:grpSp>
          <p:nvGrpSpPr>
            <p:cNvPr id="68" name="Group 62">
              <a:extLst>
                <a:ext uri="{FF2B5EF4-FFF2-40B4-BE49-F238E27FC236}">
                  <a16:creationId xmlns:a16="http://schemas.microsoft.com/office/drawing/2014/main" id="{CEC37F4B-F7A3-F0CC-E436-7DDDBFD4C0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5" y="3255"/>
              <a:ext cx="441" cy="381"/>
              <a:chOff x="4843" y="3023"/>
              <a:chExt cx="441" cy="381"/>
            </a:xfrm>
          </p:grpSpPr>
          <p:sp>
            <p:nvSpPr>
              <p:cNvPr id="77" name="Text Box 63">
                <a:extLst>
                  <a:ext uri="{FF2B5EF4-FFF2-40B4-BE49-F238E27FC236}">
                    <a16:creationId xmlns:a16="http://schemas.microsoft.com/office/drawing/2014/main" id="{D340C463-7DF8-6465-80BA-42322914C9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3113"/>
                <a:ext cx="31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٢</a:t>
                </a: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78" name="Text Box 64">
                <a:extLst>
                  <a:ext uri="{FF2B5EF4-FFF2-40B4-BE49-F238E27FC236}">
                    <a16:creationId xmlns:a16="http://schemas.microsoft.com/office/drawing/2014/main" id="{E21F420C-59B1-14D7-4434-30F11AA14A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3" y="3023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٢</a:t>
                </a: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9" name="Text Box 65">
              <a:extLst>
                <a:ext uri="{FF2B5EF4-FFF2-40B4-BE49-F238E27FC236}">
                  <a16:creationId xmlns:a16="http://schemas.microsoft.com/office/drawing/2014/main" id="{501FAF8D-5A7E-9C1F-EEB3-3F92736FF2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2" y="3371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grpSp>
          <p:nvGrpSpPr>
            <p:cNvPr id="70" name="Group 66">
              <a:extLst>
                <a:ext uri="{FF2B5EF4-FFF2-40B4-BE49-F238E27FC236}">
                  <a16:creationId xmlns:a16="http://schemas.microsoft.com/office/drawing/2014/main" id="{4106D225-526E-7C10-C2F3-7490501BCF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5" y="3299"/>
              <a:ext cx="437" cy="334"/>
              <a:chOff x="4847" y="3067"/>
              <a:chExt cx="437" cy="334"/>
            </a:xfrm>
          </p:grpSpPr>
          <p:sp>
            <p:nvSpPr>
              <p:cNvPr id="75" name="Text Box 67">
                <a:extLst>
                  <a:ext uri="{FF2B5EF4-FFF2-40B4-BE49-F238E27FC236}">
                    <a16:creationId xmlns:a16="http://schemas.microsoft.com/office/drawing/2014/main" id="{EFB72AFD-595F-4EBB-C567-017334BDC3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3113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ن</a:t>
                </a: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76" name="Text Box 68">
                <a:extLst>
                  <a:ext uri="{FF2B5EF4-FFF2-40B4-BE49-F238E27FC236}">
                    <a16:creationId xmlns:a16="http://schemas.microsoft.com/office/drawing/2014/main" id="{C3AF5160-61FE-D577-1318-9C234F4CC3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7" y="3067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٣</a:t>
                </a: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1" name="Text Box 76">
              <a:extLst>
                <a:ext uri="{FF2B5EF4-FFF2-40B4-BE49-F238E27FC236}">
                  <a16:creationId xmlns:a16="http://schemas.microsoft.com/office/drawing/2014/main" id="{666D55D3-3748-8830-AA5B-5801FB393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6" y="3374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grpSp>
          <p:nvGrpSpPr>
            <p:cNvPr id="72" name="Group 77">
              <a:extLst>
                <a:ext uri="{FF2B5EF4-FFF2-40B4-BE49-F238E27FC236}">
                  <a16:creationId xmlns:a16="http://schemas.microsoft.com/office/drawing/2014/main" id="{46E39875-0652-A024-7B66-6F671B04FA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9" y="3302"/>
              <a:ext cx="437" cy="334"/>
              <a:chOff x="4847" y="3067"/>
              <a:chExt cx="437" cy="334"/>
            </a:xfrm>
          </p:grpSpPr>
          <p:sp>
            <p:nvSpPr>
              <p:cNvPr id="73" name="Text Box 78">
                <a:extLst>
                  <a:ext uri="{FF2B5EF4-FFF2-40B4-BE49-F238E27FC236}">
                    <a16:creationId xmlns:a16="http://schemas.microsoft.com/office/drawing/2014/main" id="{9EF99CE0-4091-8966-9247-ECB490F28C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3113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ص</a:t>
                </a: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Text Box 79">
                <a:extLst>
                  <a:ext uri="{FF2B5EF4-FFF2-40B4-BE49-F238E27FC236}">
                    <a16:creationId xmlns:a16="http://schemas.microsoft.com/office/drawing/2014/main" id="{377210FD-3F8D-4B7C-6137-3F247C4E4D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7" y="3067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٢</a:t>
                </a: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25D82370-927A-6051-82FC-2D84BA702598}"/>
              </a:ext>
            </a:extLst>
          </p:cNvPr>
          <p:cNvSpPr txBox="1"/>
          <p:nvPr/>
        </p:nvSpPr>
        <p:spPr>
          <a:xfrm>
            <a:off x="9273393" y="4236522"/>
            <a:ext cx="5540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١٢)</a:t>
            </a: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CCD98CCD-814D-E4A2-728C-D1FE8B4E7AC7}"/>
              </a:ext>
            </a:extLst>
          </p:cNvPr>
          <p:cNvSpPr txBox="1"/>
          <p:nvPr/>
        </p:nvSpPr>
        <p:spPr>
          <a:xfrm>
            <a:off x="9145272" y="5354122"/>
            <a:ext cx="5540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١٣)</a:t>
            </a: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E974DCE5-B7E2-BAF7-5B90-BD080C56095B}"/>
              </a:ext>
            </a:extLst>
          </p:cNvPr>
          <p:cNvSpPr txBox="1"/>
          <p:nvPr/>
        </p:nvSpPr>
        <p:spPr>
          <a:xfrm>
            <a:off x="9202763" y="2221550"/>
            <a:ext cx="5540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١٠)</a:t>
            </a:r>
          </a:p>
        </p:txBody>
      </p:sp>
    </p:spTree>
    <p:extLst>
      <p:ext uri="{BB962C8B-B14F-4D97-AF65-F5344CB8AC3E}">
        <p14:creationId xmlns:p14="http://schemas.microsoft.com/office/powerpoint/2010/main" val="2126592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6" grpId="0"/>
      <p:bldP spid="17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8BE078F-F575-31DF-0514-98478BD59352}"/>
              </a:ext>
            </a:extLst>
          </p:cNvPr>
          <p:cNvSpPr txBox="1"/>
          <p:nvPr/>
        </p:nvSpPr>
        <p:spPr>
          <a:xfrm>
            <a:off x="9231964" y="4329669"/>
            <a:ext cx="5540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٢٠)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752C828B-DA90-9FCA-FCDC-236D8F44E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188913"/>
            <a:ext cx="3656013" cy="503237"/>
          </a:xfrm>
          <a:prstGeom prst="flowChartAlternateProcess">
            <a:avLst/>
          </a:prstGeom>
          <a:gradFill rotWithShape="1">
            <a:gsLst>
              <a:gs pos="0">
                <a:srgbClr val="FF66FF"/>
              </a:gs>
              <a:gs pos="50000">
                <a:srgbClr val="FFFF66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حل معادلات تتضمن أعدادا نسبية</a:t>
            </a:r>
            <a:endParaRPr lang="en-US" altLang="en-US" sz="2400" b="1"/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B206A27F-3932-7F04-E239-CD5460E94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908050"/>
            <a:ext cx="4176712" cy="4318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000" b="1"/>
              <a:t>جد قيمة كل من العبارات التالية :</a:t>
            </a:r>
            <a:r>
              <a:rPr lang="en-US" altLang="en-US" sz="2000" b="1"/>
              <a:t> 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21DEF3FF-8966-B335-2EF8-EC5B026B7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971800"/>
            <a:ext cx="5834062" cy="817563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grpSp>
        <p:nvGrpSpPr>
          <p:cNvPr id="8" name="Group 157">
            <a:extLst>
              <a:ext uri="{FF2B5EF4-FFF2-40B4-BE49-F238E27FC236}">
                <a16:creationId xmlns:a16="http://schemas.microsoft.com/office/drawing/2014/main" id="{E0E1474C-F5E9-25CC-57CF-F4482B754BDB}"/>
              </a:ext>
            </a:extLst>
          </p:cNvPr>
          <p:cNvGrpSpPr>
            <a:grpSpLocks/>
          </p:cNvGrpSpPr>
          <p:nvPr/>
        </p:nvGrpSpPr>
        <p:grpSpPr bwMode="auto">
          <a:xfrm>
            <a:off x="6008688" y="3187700"/>
            <a:ext cx="652462" cy="469900"/>
            <a:chOff x="3785" y="2008"/>
            <a:chExt cx="411" cy="296"/>
          </a:xfrm>
        </p:grpSpPr>
        <p:sp>
          <p:nvSpPr>
            <p:cNvPr id="11" name="Text Box 28">
              <a:extLst>
                <a:ext uri="{FF2B5EF4-FFF2-40B4-BE49-F238E27FC236}">
                  <a16:creationId xmlns:a16="http://schemas.microsoft.com/office/drawing/2014/main" id="{7946E225-5C07-F7F7-C005-E4D5E86010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2016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٩</a:t>
              </a:r>
              <a:endParaRPr lang="en-US" altLang="en-US" sz="2400" b="1"/>
            </a:p>
          </p:txBody>
        </p:sp>
        <p:sp>
          <p:nvSpPr>
            <p:cNvPr id="14" name="Text Box 29">
              <a:extLst>
                <a:ext uri="{FF2B5EF4-FFF2-40B4-BE49-F238E27FC236}">
                  <a16:creationId xmlns:a16="http://schemas.microsoft.com/office/drawing/2014/main" id="{1E09E91F-23E8-E516-DAFA-453FB0C0F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5" y="200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</p:grpSp>
      <p:sp>
        <p:nvSpPr>
          <p:cNvPr id="16" name="AutoShape 47">
            <a:extLst>
              <a:ext uri="{FF2B5EF4-FFF2-40B4-BE49-F238E27FC236}">
                <a16:creationId xmlns:a16="http://schemas.microsoft.com/office/drawing/2014/main" id="{2D366F96-9906-48AA-6B6A-C8C2CD679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1730375"/>
            <a:ext cx="5834062" cy="804863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grpSp>
        <p:nvGrpSpPr>
          <p:cNvPr id="17" name="Group 145">
            <a:extLst>
              <a:ext uri="{FF2B5EF4-FFF2-40B4-BE49-F238E27FC236}">
                <a16:creationId xmlns:a16="http://schemas.microsoft.com/office/drawing/2014/main" id="{77FEB4A8-6F86-0209-F0F7-E7C7DEC99AC4}"/>
              </a:ext>
            </a:extLst>
          </p:cNvPr>
          <p:cNvGrpSpPr>
            <a:grpSpLocks/>
          </p:cNvGrpSpPr>
          <p:nvPr/>
        </p:nvGrpSpPr>
        <p:grpSpPr bwMode="auto">
          <a:xfrm>
            <a:off x="7885113" y="1697038"/>
            <a:ext cx="914400" cy="673100"/>
            <a:chOff x="4967" y="1069"/>
            <a:chExt cx="576" cy="424"/>
          </a:xfrm>
        </p:grpSpPr>
        <p:sp>
          <p:nvSpPr>
            <p:cNvPr id="18" name="Text Box 50">
              <a:extLst>
                <a:ext uri="{FF2B5EF4-FFF2-40B4-BE49-F238E27FC236}">
                  <a16:creationId xmlns:a16="http://schemas.microsoft.com/office/drawing/2014/main" id="{CBA00E7E-3595-3938-D55C-4216E76DA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1184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19" name="Group 144">
              <a:extLst>
                <a:ext uri="{FF2B5EF4-FFF2-40B4-BE49-F238E27FC236}">
                  <a16:creationId xmlns:a16="http://schemas.microsoft.com/office/drawing/2014/main" id="{0970FEEF-7299-4602-7267-31E3C15C41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5" y="1069"/>
              <a:ext cx="508" cy="424"/>
              <a:chOff x="5035" y="1069"/>
              <a:chExt cx="508" cy="424"/>
            </a:xfrm>
          </p:grpSpPr>
          <p:sp>
            <p:nvSpPr>
              <p:cNvPr id="20" name="Text Box 52">
                <a:extLst>
                  <a:ext uri="{FF2B5EF4-FFF2-40B4-BE49-F238E27FC236}">
                    <a16:creationId xmlns:a16="http://schemas.microsoft.com/office/drawing/2014/main" id="{10A74E4F-05B1-9546-459F-D68988BB72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60" y="1166"/>
                <a:ext cx="38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800" b="1"/>
                  <a:t>٢</a:t>
                </a:r>
                <a:endParaRPr lang="en-US" altLang="en-US" sz="2800" b="1"/>
              </a:p>
            </p:txBody>
          </p:sp>
          <p:sp>
            <p:nvSpPr>
              <p:cNvPr id="21" name="Text Box 53">
                <a:extLst>
                  <a:ext uri="{FF2B5EF4-FFF2-40B4-BE49-F238E27FC236}">
                    <a16:creationId xmlns:a16="http://schemas.microsoft.com/office/drawing/2014/main" id="{3677A6B8-E0A3-4872-5CCB-4ACF79DCCC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35" y="1069"/>
                <a:ext cx="3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٣</a:t>
                </a:r>
                <a:endParaRPr lang="en-US" altLang="en-US" sz="2400" b="1"/>
              </a:p>
            </p:txBody>
          </p:sp>
        </p:grpSp>
      </p:grpSp>
      <p:sp>
        <p:nvSpPr>
          <p:cNvPr id="22" name="Text Box 93">
            <a:extLst>
              <a:ext uri="{FF2B5EF4-FFF2-40B4-BE49-F238E27FC236}">
                <a16:creationId xmlns:a16="http://schemas.microsoft.com/office/drawing/2014/main" id="{CC7CFB30-5F74-F31E-53CB-0AA2B0040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1870075"/>
            <a:ext cx="1944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800" b="1"/>
              <a:t>٢ × ٢ × ٢ =</a:t>
            </a:r>
            <a:endParaRPr lang="en-US" altLang="en-US" sz="2800" b="1"/>
          </a:p>
        </p:txBody>
      </p:sp>
      <p:sp>
        <p:nvSpPr>
          <p:cNvPr id="23" name="AutoShape 95">
            <a:extLst>
              <a:ext uri="{FF2B5EF4-FFF2-40B4-BE49-F238E27FC236}">
                <a16:creationId xmlns:a16="http://schemas.microsoft.com/office/drawing/2014/main" id="{FFAD996C-A46C-37DB-6B99-3AFF16FE4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221163"/>
            <a:ext cx="5761037" cy="804862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grpSp>
        <p:nvGrpSpPr>
          <p:cNvPr id="24" name="Group 96">
            <a:extLst>
              <a:ext uri="{FF2B5EF4-FFF2-40B4-BE49-F238E27FC236}">
                <a16:creationId xmlns:a16="http://schemas.microsoft.com/office/drawing/2014/main" id="{CD2228C6-1938-68E7-FE20-41B5226945FF}"/>
              </a:ext>
            </a:extLst>
          </p:cNvPr>
          <p:cNvGrpSpPr>
            <a:grpSpLocks/>
          </p:cNvGrpSpPr>
          <p:nvPr/>
        </p:nvGrpSpPr>
        <p:grpSpPr bwMode="auto">
          <a:xfrm>
            <a:off x="7885113" y="4159250"/>
            <a:ext cx="914400" cy="719138"/>
            <a:chOff x="444" y="2614"/>
            <a:chExt cx="576" cy="453"/>
          </a:xfrm>
        </p:grpSpPr>
        <p:sp>
          <p:nvSpPr>
            <p:cNvPr id="25" name="Text Box 97">
              <a:extLst>
                <a:ext uri="{FF2B5EF4-FFF2-40B4-BE49-F238E27FC236}">
                  <a16:creationId xmlns:a16="http://schemas.microsoft.com/office/drawing/2014/main" id="{8E894EFC-C678-9E60-5CB5-8FB71B51BA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" y="275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26" name="Group 98">
              <a:extLst>
                <a:ext uri="{FF2B5EF4-FFF2-40B4-BE49-F238E27FC236}">
                  <a16:creationId xmlns:a16="http://schemas.microsoft.com/office/drawing/2014/main" id="{2EA6098F-C540-0E99-C6D1-E1A7CF300A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" y="2614"/>
              <a:ext cx="528" cy="453"/>
              <a:chOff x="340" y="2614"/>
              <a:chExt cx="528" cy="453"/>
            </a:xfrm>
          </p:grpSpPr>
          <p:sp>
            <p:nvSpPr>
              <p:cNvPr id="27" name="Text Box 99">
                <a:extLst>
                  <a:ext uri="{FF2B5EF4-FFF2-40B4-BE49-F238E27FC236}">
                    <a16:creationId xmlns:a16="http://schemas.microsoft.com/office/drawing/2014/main" id="{DDF019A0-68E7-6303-7763-C7E23B6725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" y="2740"/>
                <a:ext cx="38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800" b="1"/>
                  <a:t>٥</a:t>
                </a:r>
                <a:endParaRPr lang="en-US" altLang="en-US" sz="2800" b="1"/>
              </a:p>
            </p:txBody>
          </p:sp>
          <p:sp>
            <p:nvSpPr>
              <p:cNvPr id="28" name="Text Box 100">
                <a:extLst>
                  <a:ext uri="{FF2B5EF4-FFF2-40B4-BE49-F238E27FC236}">
                    <a16:creationId xmlns:a16="http://schemas.microsoft.com/office/drawing/2014/main" id="{88931AD4-56BC-7322-8EAC-90479819FE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" y="2614"/>
                <a:ext cx="3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- ٤</a:t>
                </a:r>
                <a:endParaRPr lang="en-US" altLang="en-US" sz="2400" b="1"/>
              </a:p>
            </p:txBody>
          </p:sp>
        </p:grpSp>
      </p:grpSp>
      <p:grpSp>
        <p:nvGrpSpPr>
          <p:cNvPr id="29" name="Group 101">
            <a:extLst>
              <a:ext uri="{FF2B5EF4-FFF2-40B4-BE49-F238E27FC236}">
                <a16:creationId xmlns:a16="http://schemas.microsoft.com/office/drawing/2014/main" id="{1B77116A-11AD-116E-1DEC-EB727638234E}"/>
              </a:ext>
            </a:extLst>
          </p:cNvPr>
          <p:cNvGrpSpPr>
            <a:grpSpLocks/>
          </p:cNvGrpSpPr>
          <p:nvPr/>
        </p:nvGrpSpPr>
        <p:grpSpPr bwMode="auto">
          <a:xfrm>
            <a:off x="6981825" y="4179888"/>
            <a:ext cx="884238" cy="965200"/>
            <a:chOff x="991" y="2197"/>
            <a:chExt cx="557" cy="608"/>
          </a:xfrm>
        </p:grpSpPr>
        <p:sp>
          <p:nvSpPr>
            <p:cNvPr id="30" name="Line 102">
              <a:extLst>
                <a:ext uri="{FF2B5EF4-FFF2-40B4-BE49-F238E27FC236}">
                  <a16:creationId xmlns:a16="http://schemas.microsoft.com/office/drawing/2014/main" id="{4840F1E2-653D-ABED-F241-ECE7A18443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58" y="2470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grpSp>
          <p:nvGrpSpPr>
            <p:cNvPr id="31" name="Group 103">
              <a:extLst>
                <a:ext uri="{FF2B5EF4-FFF2-40B4-BE49-F238E27FC236}">
                  <a16:creationId xmlns:a16="http://schemas.microsoft.com/office/drawing/2014/main" id="{5CDD938D-B0F3-4DAB-5DF5-B64F9ECF5E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1" y="2197"/>
              <a:ext cx="557" cy="608"/>
              <a:chOff x="991" y="2197"/>
              <a:chExt cx="557" cy="608"/>
            </a:xfrm>
          </p:grpSpPr>
          <p:sp>
            <p:nvSpPr>
              <p:cNvPr id="32" name="Text Box 104">
                <a:extLst>
                  <a:ext uri="{FF2B5EF4-FFF2-40B4-BE49-F238E27FC236}">
                    <a16:creationId xmlns:a16="http://schemas.microsoft.com/office/drawing/2014/main" id="{ADEE5F5B-8BC6-9325-2BBA-1FDC813965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2" y="2197"/>
                <a:ext cx="22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800" b="1"/>
                  <a:t>١</a:t>
                </a:r>
                <a:endParaRPr lang="en-US" altLang="en-US" sz="2800" b="1"/>
              </a:p>
            </p:txBody>
          </p:sp>
          <p:grpSp>
            <p:nvGrpSpPr>
              <p:cNvPr id="33" name="Group 105">
                <a:extLst>
                  <a:ext uri="{FF2B5EF4-FFF2-40B4-BE49-F238E27FC236}">
                    <a16:creationId xmlns:a16="http://schemas.microsoft.com/office/drawing/2014/main" id="{E04558DC-5AF2-2992-AA3E-97A79947A2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1" y="2432"/>
                <a:ext cx="437" cy="373"/>
                <a:chOff x="4847" y="3067"/>
                <a:chExt cx="437" cy="373"/>
              </a:xfrm>
            </p:grpSpPr>
            <p:sp>
              <p:nvSpPr>
                <p:cNvPr id="35" name="Text Box 106">
                  <a:extLst>
                    <a:ext uri="{FF2B5EF4-FFF2-40B4-BE49-F238E27FC236}">
                      <a16:creationId xmlns:a16="http://schemas.microsoft.com/office/drawing/2014/main" id="{9E0596EF-337B-B1CC-AB54-FC70EAFF8C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3113"/>
                  <a:ext cx="317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800" b="1"/>
                    <a:t>٥</a:t>
                  </a:r>
                  <a:endParaRPr lang="en-US" altLang="en-US" sz="2800" b="1"/>
                </a:p>
              </p:txBody>
            </p:sp>
            <p:sp>
              <p:nvSpPr>
                <p:cNvPr id="36" name="Text Box 107">
                  <a:extLst>
                    <a:ext uri="{FF2B5EF4-FFF2-40B4-BE49-F238E27FC236}">
                      <a16:creationId xmlns:a16="http://schemas.microsoft.com/office/drawing/2014/main" id="{A8562E9B-8B53-81E0-5C43-E80686D74B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47" y="3067"/>
                  <a:ext cx="3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٤</a:t>
                  </a:r>
                  <a:endParaRPr lang="en-US" altLang="en-US" sz="2400" b="1"/>
                </a:p>
              </p:txBody>
            </p:sp>
          </p:grpSp>
          <p:sp>
            <p:nvSpPr>
              <p:cNvPr id="34" name="Text Box 108">
                <a:extLst>
                  <a:ext uri="{FF2B5EF4-FFF2-40B4-BE49-F238E27FC236}">
                    <a16:creationId xmlns:a16="http://schemas.microsoft.com/office/drawing/2014/main" id="{EFFD57D5-7F57-FB15-4D77-B6E235B776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1" y="2333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</p:grpSp>
      <p:grpSp>
        <p:nvGrpSpPr>
          <p:cNvPr id="37" name="Group 109">
            <a:extLst>
              <a:ext uri="{FF2B5EF4-FFF2-40B4-BE49-F238E27FC236}">
                <a16:creationId xmlns:a16="http://schemas.microsoft.com/office/drawing/2014/main" id="{354B50E8-1F23-6AAF-7BEF-061E18755473}"/>
              </a:ext>
            </a:extLst>
          </p:cNvPr>
          <p:cNvGrpSpPr>
            <a:grpSpLocks/>
          </p:cNvGrpSpPr>
          <p:nvPr/>
        </p:nvGrpSpPr>
        <p:grpSpPr bwMode="auto">
          <a:xfrm>
            <a:off x="4356100" y="4111625"/>
            <a:ext cx="2643188" cy="950913"/>
            <a:chOff x="3000" y="2253"/>
            <a:chExt cx="1409" cy="599"/>
          </a:xfrm>
        </p:grpSpPr>
        <p:grpSp>
          <p:nvGrpSpPr>
            <p:cNvPr id="38" name="Group 110">
              <a:extLst>
                <a:ext uri="{FF2B5EF4-FFF2-40B4-BE49-F238E27FC236}">
                  <a16:creationId xmlns:a16="http://schemas.microsoft.com/office/drawing/2014/main" id="{64CECCA1-7621-7F10-4D80-23495D788A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9" y="2253"/>
              <a:ext cx="1270" cy="599"/>
              <a:chOff x="521" y="2432"/>
              <a:chExt cx="1270" cy="599"/>
            </a:xfrm>
          </p:grpSpPr>
          <p:sp>
            <p:nvSpPr>
              <p:cNvPr id="40" name="Text Box 111">
                <a:extLst>
                  <a:ext uri="{FF2B5EF4-FFF2-40B4-BE49-F238E27FC236}">
                    <a16:creationId xmlns:a16="http://schemas.microsoft.com/office/drawing/2014/main" id="{CA3A330D-C332-9973-16B2-75C3F03E37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" y="2432"/>
                <a:ext cx="22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800" b="1"/>
                  <a:t>١</a:t>
                </a:r>
                <a:endParaRPr lang="en-US" altLang="en-US" sz="2800" b="1"/>
              </a:p>
            </p:txBody>
          </p:sp>
          <p:sp>
            <p:nvSpPr>
              <p:cNvPr id="41" name="Text Box 112">
                <a:extLst>
                  <a:ext uri="{FF2B5EF4-FFF2-40B4-BE49-F238E27FC236}">
                    <a16:creationId xmlns:a16="http://schemas.microsoft.com/office/drawing/2014/main" id="{6DBF5C04-C3D1-992B-6A35-7C17D39F7F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2704"/>
                <a:ext cx="127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800" b="1"/>
                  <a:t>٥ × ٥ × ٥ × ٥</a:t>
                </a:r>
                <a:endParaRPr lang="en-US" altLang="en-US" sz="2800" b="1"/>
              </a:p>
            </p:txBody>
          </p:sp>
          <p:sp>
            <p:nvSpPr>
              <p:cNvPr id="42" name="Line 113">
                <a:extLst>
                  <a:ext uri="{FF2B5EF4-FFF2-40B4-BE49-F238E27FC236}">
                    <a16:creationId xmlns:a16="http://schemas.microsoft.com/office/drawing/2014/main" id="{D0211C58-967B-12D9-1E37-3932AC3E93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3" y="2744"/>
                <a:ext cx="108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9" name="Text Box 114">
              <a:extLst>
                <a:ext uri="{FF2B5EF4-FFF2-40B4-BE49-F238E27FC236}">
                  <a16:creationId xmlns:a16="http://schemas.microsoft.com/office/drawing/2014/main" id="{548ADBAA-3690-5E85-E260-8B945EF837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0" y="2432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43" name="Group 115">
            <a:extLst>
              <a:ext uri="{FF2B5EF4-FFF2-40B4-BE49-F238E27FC236}">
                <a16:creationId xmlns:a16="http://schemas.microsoft.com/office/drawing/2014/main" id="{DD5C37BF-0CDB-6C88-B679-510E6963A6FC}"/>
              </a:ext>
            </a:extLst>
          </p:cNvPr>
          <p:cNvGrpSpPr>
            <a:grpSpLocks/>
          </p:cNvGrpSpPr>
          <p:nvPr/>
        </p:nvGrpSpPr>
        <p:grpSpPr bwMode="auto">
          <a:xfrm>
            <a:off x="3492500" y="4121150"/>
            <a:ext cx="817563" cy="950913"/>
            <a:chOff x="1050" y="2296"/>
            <a:chExt cx="515" cy="599"/>
          </a:xfrm>
        </p:grpSpPr>
        <p:sp>
          <p:nvSpPr>
            <p:cNvPr id="44" name="Text Box 116">
              <a:extLst>
                <a:ext uri="{FF2B5EF4-FFF2-40B4-BE49-F238E27FC236}">
                  <a16:creationId xmlns:a16="http://schemas.microsoft.com/office/drawing/2014/main" id="{CC64D848-8AA1-6520-C1FB-CFE8A83196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" y="2296"/>
              <a:ext cx="2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800" b="1"/>
                <a:t>١</a:t>
              </a:r>
              <a:endParaRPr lang="en-US" altLang="en-US" sz="2800" b="1"/>
            </a:p>
          </p:txBody>
        </p:sp>
        <p:sp>
          <p:nvSpPr>
            <p:cNvPr id="45" name="Text Box 117">
              <a:extLst>
                <a:ext uri="{FF2B5EF4-FFF2-40B4-BE49-F238E27FC236}">
                  <a16:creationId xmlns:a16="http://schemas.microsoft.com/office/drawing/2014/main" id="{F6342C50-76EF-5D64-5C0E-3E172C311F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0" y="2568"/>
              <a:ext cx="50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800" b="1"/>
                <a:t>٦٢٥</a:t>
              </a:r>
              <a:endParaRPr lang="en-US" altLang="en-US" sz="2800" b="1"/>
            </a:p>
          </p:txBody>
        </p:sp>
        <p:sp>
          <p:nvSpPr>
            <p:cNvPr id="46" name="Line 118">
              <a:extLst>
                <a:ext uri="{FF2B5EF4-FFF2-40B4-BE49-F238E27FC236}">
                  <a16:creationId xmlns:a16="http://schemas.microsoft.com/office/drawing/2014/main" id="{EF3934B9-4304-DAF0-5EC4-9F4D469548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5" y="2608"/>
              <a:ext cx="4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7" name="AutoShape 119">
            <a:extLst>
              <a:ext uri="{FF2B5EF4-FFF2-40B4-BE49-F238E27FC236}">
                <a16:creationId xmlns:a16="http://schemas.microsoft.com/office/drawing/2014/main" id="{99A9890B-EE94-2078-5DEC-73C51F8ED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5495925"/>
            <a:ext cx="5765800" cy="804863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grpSp>
        <p:nvGrpSpPr>
          <p:cNvPr id="48" name="Group 120">
            <a:extLst>
              <a:ext uri="{FF2B5EF4-FFF2-40B4-BE49-F238E27FC236}">
                <a16:creationId xmlns:a16="http://schemas.microsoft.com/office/drawing/2014/main" id="{26175016-65BA-3714-8ECE-7085E05C4132}"/>
              </a:ext>
            </a:extLst>
          </p:cNvPr>
          <p:cNvGrpSpPr>
            <a:grpSpLocks/>
          </p:cNvGrpSpPr>
          <p:nvPr/>
        </p:nvGrpSpPr>
        <p:grpSpPr bwMode="auto">
          <a:xfrm>
            <a:off x="7889875" y="5416550"/>
            <a:ext cx="914400" cy="719138"/>
            <a:chOff x="444" y="2614"/>
            <a:chExt cx="576" cy="453"/>
          </a:xfrm>
        </p:grpSpPr>
        <p:sp>
          <p:nvSpPr>
            <p:cNvPr id="49" name="Text Box 121">
              <a:extLst>
                <a:ext uri="{FF2B5EF4-FFF2-40B4-BE49-F238E27FC236}">
                  <a16:creationId xmlns:a16="http://schemas.microsoft.com/office/drawing/2014/main" id="{1D385857-3B6E-632B-8BBE-3DFF7D1F6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" y="275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50" name="Group 122">
              <a:extLst>
                <a:ext uri="{FF2B5EF4-FFF2-40B4-BE49-F238E27FC236}">
                  <a16:creationId xmlns:a16="http://schemas.microsoft.com/office/drawing/2014/main" id="{E50632DA-41D8-52AE-1C26-AA9A063980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" y="2614"/>
              <a:ext cx="528" cy="453"/>
              <a:chOff x="340" y="2614"/>
              <a:chExt cx="528" cy="453"/>
            </a:xfrm>
          </p:grpSpPr>
          <p:sp>
            <p:nvSpPr>
              <p:cNvPr id="51" name="Text Box 123">
                <a:extLst>
                  <a:ext uri="{FF2B5EF4-FFF2-40B4-BE49-F238E27FC236}">
                    <a16:creationId xmlns:a16="http://schemas.microsoft.com/office/drawing/2014/main" id="{6358475F-0C07-7292-8A8F-F98F7957A2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" y="2740"/>
                <a:ext cx="38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800" b="1"/>
                  <a:t>٩</a:t>
                </a:r>
                <a:endParaRPr lang="en-US" altLang="en-US" sz="2800" b="1"/>
              </a:p>
            </p:txBody>
          </p:sp>
          <p:sp>
            <p:nvSpPr>
              <p:cNvPr id="52" name="Text Box 124">
                <a:extLst>
                  <a:ext uri="{FF2B5EF4-FFF2-40B4-BE49-F238E27FC236}">
                    <a16:creationId xmlns:a16="http://schemas.microsoft.com/office/drawing/2014/main" id="{7C7EA664-65B4-128A-96CB-E28712739C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" y="2614"/>
                <a:ext cx="3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- ٣</a:t>
                </a:r>
                <a:endParaRPr lang="en-US" altLang="en-US" sz="2400" b="1"/>
              </a:p>
            </p:txBody>
          </p:sp>
        </p:grpSp>
      </p:grpSp>
      <p:grpSp>
        <p:nvGrpSpPr>
          <p:cNvPr id="53" name="Group 125">
            <a:extLst>
              <a:ext uri="{FF2B5EF4-FFF2-40B4-BE49-F238E27FC236}">
                <a16:creationId xmlns:a16="http://schemas.microsoft.com/office/drawing/2014/main" id="{BC09D0A3-46F0-67FD-BADF-028D0E910766}"/>
              </a:ext>
            </a:extLst>
          </p:cNvPr>
          <p:cNvGrpSpPr>
            <a:grpSpLocks/>
          </p:cNvGrpSpPr>
          <p:nvPr/>
        </p:nvGrpSpPr>
        <p:grpSpPr bwMode="auto">
          <a:xfrm>
            <a:off x="6986588" y="5437188"/>
            <a:ext cx="884237" cy="965200"/>
            <a:chOff x="991" y="2197"/>
            <a:chExt cx="557" cy="608"/>
          </a:xfrm>
        </p:grpSpPr>
        <p:sp>
          <p:nvSpPr>
            <p:cNvPr id="54" name="Line 126">
              <a:extLst>
                <a:ext uri="{FF2B5EF4-FFF2-40B4-BE49-F238E27FC236}">
                  <a16:creationId xmlns:a16="http://schemas.microsoft.com/office/drawing/2014/main" id="{AEA11D89-D99E-8DAF-05EF-FA7D3F8BE1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58" y="2470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grpSp>
          <p:nvGrpSpPr>
            <p:cNvPr id="55" name="Group 127">
              <a:extLst>
                <a:ext uri="{FF2B5EF4-FFF2-40B4-BE49-F238E27FC236}">
                  <a16:creationId xmlns:a16="http://schemas.microsoft.com/office/drawing/2014/main" id="{EA384BB4-02C4-FA82-9D90-9D3BB02C10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1" y="2197"/>
              <a:ext cx="557" cy="608"/>
              <a:chOff x="991" y="2197"/>
              <a:chExt cx="557" cy="608"/>
            </a:xfrm>
          </p:grpSpPr>
          <p:sp>
            <p:nvSpPr>
              <p:cNvPr id="56" name="Text Box 128">
                <a:extLst>
                  <a:ext uri="{FF2B5EF4-FFF2-40B4-BE49-F238E27FC236}">
                    <a16:creationId xmlns:a16="http://schemas.microsoft.com/office/drawing/2014/main" id="{5DF6186F-E46C-D979-4C9D-14B7DC9AC4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2" y="2197"/>
                <a:ext cx="22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800" b="1"/>
                  <a:t>١</a:t>
                </a:r>
                <a:endParaRPr lang="en-US" altLang="en-US" sz="2800" b="1"/>
              </a:p>
            </p:txBody>
          </p:sp>
          <p:grpSp>
            <p:nvGrpSpPr>
              <p:cNvPr id="57" name="Group 129">
                <a:extLst>
                  <a:ext uri="{FF2B5EF4-FFF2-40B4-BE49-F238E27FC236}">
                    <a16:creationId xmlns:a16="http://schemas.microsoft.com/office/drawing/2014/main" id="{51B8F74A-7F76-093F-8222-DF680E33A6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1" y="2432"/>
                <a:ext cx="437" cy="373"/>
                <a:chOff x="4847" y="3067"/>
                <a:chExt cx="437" cy="373"/>
              </a:xfrm>
            </p:grpSpPr>
            <p:sp>
              <p:nvSpPr>
                <p:cNvPr id="59" name="Text Box 130">
                  <a:extLst>
                    <a:ext uri="{FF2B5EF4-FFF2-40B4-BE49-F238E27FC236}">
                      <a16:creationId xmlns:a16="http://schemas.microsoft.com/office/drawing/2014/main" id="{AD71F633-14C7-4A48-AFB5-5062936B4E1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3113"/>
                  <a:ext cx="317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800" b="1"/>
                    <a:t>٩</a:t>
                  </a:r>
                  <a:endParaRPr lang="en-US" altLang="en-US" sz="2800" b="1"/>
                </a:p>
              </p:txBody>
            </p:sp>
            <p:sp>
              <p:nvSpPr>
                <p:cNvPr id="60" name="Text Box 131">
                  <a:extLst>
                    <a:ext uri="{FF2B5EF4-FFF2-40B4-BE49-F238E27FC236}">
                      <a16:creationId xmlns:a16="http://schemas.microsoft.com/office/drawing/2014/main" id="{5B4D70CE-FE3F-6579-3761-5966F173A1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47" y="3067"/>
                  <a:ext cx="3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٣</a:t>
                  </a:r>
                  <a:endParaRPr lang="en-US" altLang="en-US" sz="2400" b="1"/>
                </a:p>
              </p:txBody>
            </p:sp>
          </p:grpSp>
          <p:sp>
            <p:nvSpPr>
              <p:cNvPr id="58" name="Text Box 132">
                <a:extLst>
                  <a:ext uri="{FF2B5EF4-FFF2-40B4-BE49-F238E27FC236}">
                    <a16:creationId xmlns:a16="http://schemas.microsoft.com/office/drawing/2014/main" id="{5F7797F6-7E49-C962-6638-FE54B554EC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1" y="2333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</p:grpSp>
      <p:grpSp>
        <p:nvGrpSpPr>
          <p:cNvPr id="61" name="Group 133">
            <a:extLst>
              <a:ext uri="{FF2B5EF4-FFF2-40B4-BE49-F238E27FC236}">
                <a16:creationId xmlns:a16="http://schemas.microsoft.com/office/drawing/2014/main" id="{8D5D5EBA-2447-841A-8DBD-D7471AC86FE9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5368925"/>
            <a:ext cx="1927225" cy="950913"/>
            <a:chOff x="3000" y="2253"/>
            <a:chExt cx="1409" cy="599"/>
          </a:xfrm>
        </p:grpSpPr>
        <p:grpSp>
          <p:nvGrpSpPr>
            <p:cNvPr id="62" name="Group 134">
              <a:extLst>
                <a:ext uri="{FF2B5EF4-FFF2-40B4-BE49-F238E27FC236}">
                  <a16:creationId xmlns:a16="http://schemas.microsoft.com/office/drawing/2014/main" id="{D419C138-123E-ED74-32B2-45BC41F99A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9" y="2253"/>
              <a:ext cx="1270" cy="599"/>
              <a:chOff x="521" y="2432"/>
              <a:chExt cx="1270" cy="599"/>
            </a:xfrm>
          </p:grpSpPr>
          <p:sp>
            <p:nvSpPr>
              <p:cNvPr id="64" name="Text Box 135">
                <a:extLst>
                  <a:ext uri="{FF2B5EF4-FFF2-40B4-BE49-F238E27FC236}">
                    <a16:creationId xmlns:a16="http://schemas.microsoft.com/office/drawing/2014/main" id="{EE12B723-B205-8F67-93F3-E7677A5846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" y="2432"/>
                <a:ext cx="22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800" b="1"/>
                  <a:t>١</a:t>
                </a:r>
                <a:endParaRPr lang="en-US" altLang="en-US" sz="2800" b="1"/>
              </a:p>
            </p:txBody>
          </p:sp>
          <p:sp>
            <p:nvSpPr>
              <p:cNvPr id="65" name="Text Box 136">
                <a:extLst>
                  <a:ext uri="{FF2B5EF4-FFF2-40B4-BE49-F238E27FC236}">
                    <a16:creationId xmlns:a16="http://schemas.microsoft.com/office/drawing/2014/main" id="{6E7B9DAC-C80B-4B78-735F-74256DA1C0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2704"/>
                <a:ext cx="127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800" b="1"/>
                  <a:t>٩ × ٩ × ٩ </a:t>
                </a:r>
                <a:endParaRPr lang="en-US" altLang="en-US" sz="2800" b="1"/>
              </a:p>
            </p:txBody>
          </p:sp>
          <p:sp>
            <p:nvSpPr>
              <p:cNvPr id="66" name="Line 137">
                <a:extLst>
                  <a:ext uri="{FF2B5EF4-FFF2-40B4-BE49-F238E27FC236}">
                    <a16:creationId xmlns:a16="http://schemas.microsoft.com/office/drawing/2014/main" id="{57F2472D-7B1B-1AD8-DF6E-23ACF3E77F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3" y="2744"/>
                <a:ext cx="108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63" name="Text Box 138">
              <a:extLst>
                <a:ext uri="{FF2B5EF4-FFF2-40B4-BE49-F238E27FC236}">
                  <a16:creationId xmlns:a16="http://schemas.microsoft.com/office/drawing/2014/main" id="{94FFA877-CA98-7A82-B78F-A3EDAD99F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0" y="2432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67" name="Group 139">
            <a:extLst>
              <a:ext uri="{FF2B5EF4-FFF2-40B4-BE49-F238E27FC236}">
                <a16:creationId xmlns:a16="http://schemas.microsoft.com/office/drawing/2014/main" id="{B180DA3D-4DEF-B97F-9589-C05B046FADE7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5378450"/>
            <a:ext cx="817563" cy="950913"/>
            <a:chOff x="1050" y="2296"/>
            <a:chExt cx="515" cy="599"/>
          </a:xfrm>
        </p:grpSpPr>
        <p:sp>
          <p:nvSpPr>
            <p:cNvPr id="68" name="Text Box 140">
              <a:extLst>
                <a:ext uri="{FF2B5EF4-FFF2-40B4-BE49-F238E27FC236}">
                  <a16:creationId xmlns:a16="http://schemas.microsoft.com/office/drawing/2014/main" id="{6640FF12-BEFC-4BB4-1AB4-0A6C0025FD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" y="2296"/>
              <a:ext cx="2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800" b="1"/>
                <a:t>١</a:t>
              </a:r>
              <a:endParaRPr lang="en-US" altLang="en-US" sz="2800" b="1"/>
            </a:p>
          </p:txBody>
        </p:sp>
        <p:sp>
          <p:nvSpPr>
            <p:cNvPr id="69" name="Text Box 141">
              <a:extLst>
                <a:ext uri="{FF2B5EF4-FFF2-40B4-BE49-F238E27FC236}">
                  <a16:creationId xmlns:a16="http://schemas.microsoft.com/office/drawing/2014/main" id="{68EEFB35-80A5-854F-11A4-A7E855787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0" y="2568"/>
              <a:ext cx="50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800" b="1"/>
                <a:t>٧٢٩</a:t>
              </a:r>
              <a:endParaRPr lang="en-US" altLang="en-US" sz="2800" b="1"/>
            </a:p>
          </p:txBody>
        </p:sp>
        <p:sp>
          <p:nvSpPr>
            <p:cNvPr id="70" name="Line 142">
              <a:extLst>
                <a:ext uri="{FF2B5EF4-FFF2-40B4-BE49-F238E27FC236}">
                  <a16:creationId xmlns:a16="http://schemas.microsoft.com/office/drawing/2014/main" id="{ED22678B-A741-1A75-29F9-E4E97AC831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5" y="2608"/>
              <a:ext cx="4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71" name="Text Box 143">
            <a:extLst>
              <a:ext uri="{FF2B5EF4-FFF2-40B4-BE49-F238E27FC236}">
                <a16:creationId xmlns:a16="http://schemas.microsoft.com/office/drawing/2014/main" id="{4061B64D-1F02-DC3C-5F6E-300FA4F6F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1870075"/>
            <a:ext cx="792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800" b="1"/>
              <a:t>٨</a:t>
            </a:r>
            <a:endParaRPr lang="en-US" altLang="en-US" sz="2800" b="1"/>
          </a:p>
        </p:txBody>
      </p:sp>
      <p:grpSp>
        <p:nvGrpSpPr>
          <p:cNvPr id="72" name="Group 156">
            <a:extLst>
              <a:ext uri="{FF2B5EF4-FFF2-40B4-BE49-F238E27FC236}">
                <a16:creationId xmlns:a16="http://schemas.microsoft.com/office/drawing/2014/main" id="{86674FDA-7315-856F-ADFF-1B937497E501}"/>
              </a:ext>
            </a:extLst>
          </p:cNvPr>
          <p:cNvGrpSpPr>
            <a:grpSpLocks/>
          </p:cNvGrpSpPr>
          <p:nvPr/>
        </p:nvGrpSpPr>
        <p:grpSpPr bwMode="auto">
          <a:xfrm>
            <a:off x="6588125" y="3017838"/>
            <a:ext cx="2211388" cy="776287"/>
            <a:chOff x="4150" y="1901"/>
            <a:chExt cx="1393" cy="489"/>
          </a:xfrm>
        </p:grpSpPr>
        <p:grpSp>
          <p:nvGrpSpPr>
            <p:cNvPr id="73" name="Group 34">
              <a:extLst>
                <a:ext uri="{FF2B5EF4-FFF2-40B4-BE49-F238E27FC236}">
                  <a16:creationId xmlns:a16="http://schemas.microsoft.com/office/drawing/2014/main" id="{7E3B5B19-AC67-D62C-D758-5360949BCD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0" y="1901"/>
              <a:ext cx="865" cy="489"/>
              <a:chOff x="4684" y="1346"/>
              <a:chExt cx="865" cy="489"/>
            </a:xfrm>
          </p:grpSpPr>
          <p:sp>
            <p:nvSpPr>
              <p:cNvPr id="79" name="Text Box 35">
                <a:extLst>
                  <a:ext uri="{FF2B5EF4-FFF2-40B4-BE49-F238E27FC236}">
                    <a16:creationId xmlns:a16="http://schemas.microsoft.com/office/drawing/2014/main" id="{63C533A4-93BE-8302-7546-E9CEBF24D1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4" y="1442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)</a:t>
                </a:r>
                <a:endParaRPr lang="en-US" altLang="en-US" sz="2400" b="1"/>
              </a:p>
            </p:txBody>
          </p:sp>
          <p:sp>
            <p:nvSpPr>
              <p:cNvPr id="80" name="Text Box 36">
                <a:extLst>
                  <a:ext uri="{FF2B5EF4-FFF2-40B4-BE49-F238E27FC236}">
                    <a16:creationId xmlns:a16="http://schemas.microsoft.com/office/drawing/2014/main" id="{C3DE8CE7-6432-EAF2-14CC-A771220252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2" y="144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(</a:t>
                </a:r>
                <a:endParaRPr lang="en-US" altLang="en-US" sz="2400" b="1"/>
              </a:p>
            </p:txBody>
          </p:sp>
          <p:grpSp>
            <p:nvGrpSpPr>
              <p:cNvPr id="81" name="Group 37">
                <a:extLst>
                  <a:ext uri="{FF2B5EF4-FFF2-40B4-BE49-F238E27FC236}">
                    <a16:creationId xmlns:a16="http://schemas.microsoft.com/office/drawing/2014/main" id="{3168692E-8591-00F9-1E06-F01EDF83A1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84" y="1346"/>
                <a:ext cx="702" cy="489"/>
                <a:chOff x="4684" y="1346"/>
                <a:chExt cx="702" cy="489"/>
              </a:xfrm>
            </p:grpSpPr>
            <p:grpSp>
              <p:nvGrpSpPr>
                <p:cNvPr id="82" name="Group 38">
                  <a:extLst>
                    <a:ext uri="{FF2B5EF4-FFF2-40B4-BE49-F238E27FC236}">
                      <a16:creationId xmlns:a16="http://schemas.microsoft.com/office/drawing/2014/main" id="{AB08FCF7-0A06-A890-FDEA-6C66045C9B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023" y="1352"/>
                  <a:ext cx="363" cy="483"/>
                  <a:chOff x="4967" y="2221"/>
                  <a:chExt cx="363" cy="483"/>
                </a:xfrm>
              </p:grpSpPr>
              <p:sp>
                <p:nvSpPr>
                  <p:cNvPr id="85" name="Text Box 39">
                    <a:extLst>
                      <a:ext uri="{FF2B5EF4-FFF2-40B4-BE49-F238E27FC236}">
                        <a16:creationId xmlns:a16="http://schemas.microsoft.com/office/drawing/2014/main" id="{356E7B3A-8FED-7380-A841-E95EA4D65AA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ar-SA" altLang="en-US" sz="2400" b="1"/>
                      <a:t>١</a:t>
                    </a:r>
                    <a:endParaRPr lang="en-US" altLang="en-US" sz="2400" b="1"/>
                  </a:p>
                </p:txBody>
              </p:sp>
              <p:sp>
                <p:nvSpPr>
                  <p:cNvPr id="86" name="Text Box 40">
                    <a:extLst>
                      <a:ext uri="{FF2B5EF4-FFF2-40B4-BE49-F238E27FC236}">
                        <a16:creationId xmlns:a16="http://schemas.microsoft.com/office/drawing/2014/main" id="{04B9E13C-7406-1675-B630-354DFFEAF96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ar-SA" altLang="en-US" sz="2400" b="1"/>
                      <a:t>٥</a:t>
                    </a:r>
                    <a:endParaRPr lang="en-US" altLang="en-US" sz="2400" b="1"/>
                  </a:p>
                </p:txBody>
              </p:sp>
              <p:sp>
                <p:nvSpPr>
                  <p:cNvPr id="87" name="Line 41">
                    <a:extLst>
                      <a:ext uri="{FF2B5EF4-FFF2-40B4-BE49-F238E27FC236}">
                        <a16:creationId xmlns:a16="http://schemas.microsoft.com/office/drawing/2014/main" id="{D373DE62-96FE-EA9F-E74A-46A323DAA0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  <p:sp>
              <p:nvSpPr>
                <p:cNvPr id="83" name="Text Box 42">
                  <a:extLst>
                    <a:ext uri="{FF2B5EF4-FFF2-40B4-BE49-F238E27FC236}">
                      <a16:creationId xmlns:a16="http://schemas.microsoft.com/office/drawing/2014/main" id="{97940205-AB8E-D613-4348-FA1DA80E74F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20" y="1346"/>
                  <a:ext cx="22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٢</a:t>
                  </a:r>
                  <a:endParaRPr lang="en-US" altLang="en-US" sz="2400" b="1"/>
                </a:p>
              </p:txBody>
            </p:sp>
            <p:sp>
              <p:nvSpPr>
                <p:cNvPr id="84" name="Text Box 43">
                  <a:extLst>
                    <a:ext uri="{FF2B5EF4-FFF2-40B4-BE49-F238E27FC236}">
                      <a16:creationId xmlns:a16="http://schemas.microsoft.com/office/drawing/2014/main" id="{98F187E5-91CB-4F25-E039-0BD6F6630EB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84" y="1453"/>
                  <a:ext cx="22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=</a:t>
                  </a:r>
                  <a:endParaRPr lang="en-US" altLang="en-US" sz="2400" b="1"/>
                </a:p>
              </p:txBody>
            </p:sp>
          </p:grpSp>
        </p:grpSp>
        <p:grpSp>
          <p:nvGrpSpPr>
            <p:cNvPr id="74" name="Group 146">
              <a:extLst>
                <a:ext uri="{FF2B5EF4-FFF2-40B4-BE49-F238E27FC236}">
                  <a16:creationId xmlns:a16="http://schemas.microsoft.com/office/drawing/2014/main" id="{6023861A-5D5E-4D60-FAB7-8D246AC64B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7" y="1918"/>
              <a:ext cx="576" cy="396"/>
              <a:chOff x="4967" y="1097"/>
              <a:chExt cx="576" cy="396"/>
            </a:xfrm>
          </p:grpSpPr>
          <p:sp>
            <p:nvSpPr>
              <p:cNvPr id="75" name="Text Box 147">
                <a:extLst>
                  <a:ext uri="{FF2B5EF4-FFF2-40B4-BE49-F238E27FC236}">
                    <a16:creationId xmlns:a16="http://schemas.microsoft.com/office/drawing/2014/main" id="{CAFCE648-2BA6-5397-4968-5D18A3F266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1184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×</a:t>
                </a:r>
                <a:endParaRPr lang="en-US" altLang="en-US" sz="2400" b="1"/>
              </a:p>
            </p:txBody>
          </p:sp>
          <p:grpSp>
            <p:nvGrpSpPr>
              <p:cNvPr id="76" name="Group 148">
                <a:extLst>
                  <a:ext uri="{FF2B5EF4-FFF2-40B4-BE49-F238E27FC236}">
                    <a16:creationId xmlns:a16="http://schemas.microsoft.com/office/drawing/2014/main" id="{98BFE271-1050-6170-8253-8FEFD3CBBD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34" y="1097"/>
                <a:ext cx="509" cy="396"/>
                <a:chOff x="5034" y="1097"/>
                <a:chExt cx="509" cy="396"/>
              </a:xfrm>
            </p:grpSpPr>
            <p:sp>
              <p:nvSpPr>
                <p:cNvPr id="77" name="Text Box 149">
                  <a:extLst>
                    <a:ext uri="{FF2B5EF4-FFF2-40B4-BE49-F238E27FC236}">
                      <a16:creationId xmlns:a16="http://schemas.microsoft.com/office/drawing/2014/main" id="{D844F436-3004-E040-E694-03A0612A2E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60" y="1166"/>
                  <a:ext cx="383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800" b="1"/>
                    <a:t>٣</a:t>
                  </a:r>
                  <a:endParaRPr lang="en-US" altLang="en-US" sz="2800" b="1"/>
                </a:p>
              </p:txBody>
            </p:sp>
            <p:sp>
              <p:nvSpPr>
                <p:cNvPr id="78" name="Text Box 150">
                  <a:extLst>
                    <a:ext uri="{FF2B5EF4-FFF2-40B4-BE49-F238E27FC236}">
                      <a16:creationId xmlns:a16="http://schemas.microsoft.com/office/drawing/2014/main" id="{3021AA3B-0D41-C6BB-0EDB-50612CF4D6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34" y="1097"/>
                  <a:ext cx="38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٢</a:t>
                  </a:r>
                  <a:endParaRPr lang="en-US" altLang="en-US" sz="2400" b="1"/>
                </a:p>
              </p:txBody>
            </p:sp>
          </p:grpSp>
        </p:grpSp>
      </p:grpSp>
      <p:grpSp>
        <p:nvGrpSpPr>
          <p:cNvPr id="88" name="Group 158">
            <a:extLst>
              <a:ext uri="{FF2B5EF4-FFF2-40B4-BE49-F238E27FC236}">
                <a16:creationId xmlns:a16="http://schemas.microsoft.com/office/drawing/2014/main" id="{D65CB016-0B98-1E19-4908-586C1E16579A}"/>
              </a:ext>
            </a:extLst>
          </p:cNvPr>
          <p:cNvGrpSpPr>
            <a:grpSpLocks/>
          </p:cNvGrpSpPr>
          <p:nvPr/>
        </p:nvGrpSpPr>
        <p:grpSpPr bwMode="auto">
          <a:xfrm>
            <a:off x="4906963" y="3022600"/>
            <a:ext cx="1177925" cy="766763"/>
            <a:chOff x="3091" y="1904"/>
            <a:chExt cx="742" cy="483"/>
          </a:xfrm>
        </p:grpSpPr>
        <p:grpSp>
          <p:nvGrpSpPr>
            <p:cNvPr id="89" name="Group 30">
              <a:extLst>
                <a:ext uri="{FF2B5EF4-FFF2-40B4-BE49-F238E27FC236}">
                  <a16:creationId xmlns:a16="http://schemas.microsoft.com/office/drawing/2014/main" id="{8121D73C-429D-1282-8246-C2B8771CF2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3" y="1904"/>
              <a:ext cx="590" cy="483"/>
              <a:chOff x="4967" y="2221"/>
              <a:chExt cx="363" cy="483"/>
            </a:xfrm>
          </p:grpSpPr>
          <p:sp>
            <p:nvSpPr>
              <p:cNvPr id="91" name="Text Box 31">
                <a:extLst>
                  <a:ext uri="{FF2B5EF4-FFF2-40B4-BE49-F238E27FC236}">
                    <a16:creationId xmlns:a16="http://schemas.microsoft.com/office/drawing/2014/main" id="{AE48A97D-C7A6-FCAD-FDA9-B8F537AC0C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١</a:t>
                </a:r>
                <a:endParaRPr lang="en-US" altLang="en-US" sz="2400" b="1"/>
              </a:p>
            </p:txBody>
          </p:sp>
          <p:sp>
            <p:nvSpPr>
              <p:cNvPr id="92" name="Text Box 32">
                <a:extLst>
                  <a:ext uri="{FF2B5EF4-FFF2-40B4-BE49-F238E27FC236}">
                    <a16:creationId xmlns:a16="http://schemas.microsoft.com/office/drawing/2014/main" id="{A3E8BBCD-FA82-E0EB-02FE-01CBFD5D56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٢٥</a:t>
                </a:r>
                <a:endParaRPr lang="en-US" altLang="en-US" sz="2400" b="1"/>
              </a:p>
            </p:txBody>
          </p:sp>
          <p:sp>
            <p:nvSpPr>
              <p:cNvPr id="93" name="Line 33">
                <a:extLst>
                  <a:ext uri="{FF2B5EF4-FFF2-40B4-BE49-F238E27FC236}">
                    <a16:creationId xmlns:a16="http://schemas.microsoft.com/office/drawing/2014/main" id="{431AF560-D04A-DFF0-F07B-1DF268AA56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90" name="Text Box 151">
              <a:extLst>
                <a:ext uri="{FF2B5EF4-FFF2-40B4-BE49-F238E27FC236}">
                  <a16:creationId xmlns:a16="http://schemas.microsoft.com/office/drawing/2014/main" id="{28C60BFE-5B52-6A2C-161B-ED5C6AA12F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1" y="200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94" name="Group 152">
            <a:extLst>
              <a:ext uri="{FF2B5EF4-FFF2-40B4-BE49-F238E27FC236}">
                <a16:creationId xmlns:a16="http://schemas.microsoft.com/office/drawing/2014/main" id="{143E9C18-91C1-B306-088D-B28A84303F6E}"/>
              </a:ext>
            </a:extLst>
          </p:cNvPr>
          <p:cNvGrpSpPr>
            <a:grpSpLocks/>
          </p:cNvGrpSpPr>
          <p:nvPr/>
        </p:nvGrpSpPr>
        <p:grpSpPr bwMode="auto">
          <a:xfrm>
            <a:off x="4041775" y="3022600"/>
            <a:ext cx="936625" cy="766763"/>
            <a:chOff x="4967" y="2221"/>
            <a:chExt cx="363" cy="483"/>
          </a:xfrm>
        </p:grpSpPr>
        <p:sp>
          <p:nvSpPr>
            <p:cNvPr id="95" name="Text Box 153">
              <a:extLst>
                <a:ext uri="{FF2B5EF4-FFF2-40B4-BE49-F238E27FC236}">
                  <a16:creationId xmlns:a16="http://schemas.microsoft.com/office/drawing/2014/main" id="{685AABF3-45A3-3CD9-FA97-5B7534AB6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٩</a:t>
              </a:r>
              <a:endParaRPr lang="en-US" altLang="en-US" sz="2400" b="1"/>
            </a:p>
          </p:txBody>
        </p:sp>
        <p:sp>
          <p:nvSpPr>
            <p:cNvPr id="96" name="Text Box 154">
              <a:extLst>
                <a:ext uri="{FF2B5EF4-FFF2-40B4-BE49-F238E27FC236}">
                  <a16:creationId xmlns:a16="http://schemas.microsoft.com/office/drawing/2014/main" id="{64299269-C3F7-7051-7E82-5032383BD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٢٥</a:t>
              </a:r>
              <a:endParaRPr lang="en-US" altLang="en-US" sz="2400" b="1"/>
            </a:p>
          </p:txBody>
        </p:sp>
        <p:sp>
          <p:nvSpPr>
            <p:cNvPr id="97" name="Line 155">
              <a:extLst>
                <a:ext uri="{FF2B5EF4-FFF2-40B4-BE49-F238E27FC236}">
                  <a16:creationId xmlns:a16="http://schemas.microsoft.com/office/drawing/2014/main" id="{5306B342-AC71-D5AA-ABF3-9C8FA0D596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EC5EFEB7-F9A9-25C2-7FCE-EF9E69E33C49}"/>
              </a:ext>
            </a:extLst>
          </p:cNvPr>
          <p:cNvSpPr txBox="1"/>
          <p:nvPr/>
        </p:nvSpPr>
        <p:spPr>
          <a:xfrm>
            <a:off x="9123363" y="3179784"/>
            <a:ext cx="5540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١٩)</a:t>
            </a:r>
          </a:p>
        </p:txBody>
      </p: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49D7D5D9-1E0B-8B84-3B34-32D4CEB2E737}"/>
              </a:ext>
            </a:extLst>
          </p:cNvPr>
          <p:cNvSpPr txBox="1"/>
          <p:nvPr/>
        </p:nvSpPr>
        <p:spPr>
          <a:xfrm>
            <a:off x="9202763" y="5616575"/>
            <a:ext cx="5540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٢١)</a:t>
            </a:r>
          </a:p>
        </p:txBody>
      </p: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372E4F5D-883C-23B5-E38F-D5A1F9FDD736}"/>
              </a:ext>
            </a:extLst>
          </p:cNvPr>
          <p:cNvSpPr txBox="1"/>
          <p:nvPr/>
        </p:nvSpPr>
        <p:spPr>
          <a:xfrm>
            <a:off x="9202763" y="1944965"/>
            <a:ext cx="5540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١٦)</a:t>
            </a:r>
          </a:p>
        </p:txBody>
      </p:sp>
    </p:spTree>
    <p:extLst>
      <p:ext uri="{BB962C8B-B14F-4D97-AF65-F5344CB8AC3E}">
        <p14:creationId xmlns:p14="http://schemas.microsoft.com/office/powerpoint/2010/main" val="3895832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/>
      <p:bldP spid="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8BE078F-F575-31DF-0514-98478BD59352}"/>
              </a:ext>
            </a:extLst>
          </p:cNvPr>
          <p:cNvSpPr txBox="1"/>
          <p:nvPr/>
        </p:nvSpPr>
        <p:spPr>
          <a:xfrm>
            <a:off x="9486912" y="2435225"/>
            <a:ext cx="5540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٢٥)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85E190CA-53AD-89C5-3272-3F5591392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188913"/>
            <a:ext cx="3656013" cy="503237"/>
          </a:xfrm>
          <a:prstGeom prst="flowChartAlternateProcess">
            <a:avLst/>
          </a:prstGeom>
          <a:gradFill rotWithShape="1">
            <a:gsLst>
              <a:gs pos="0">
                <a:srgbClr val="FF66FF"/>
              </a:gs>
              <a:gs pos="50000">
                <a:srgbClr val="FFFF66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حل معادلات تتضمن أعدادا نسبية</a:t>
            </a:r>
            <a:endParaRPr lang="en-US" altLang="en-US" sz="2400" b="1"/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F9DA7EEB-AF64-3E8D-70D5-D526636E3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1125538"/>
            <a:ext cx="4176712" cy="4318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000" b="1"/>
              <a:t>جد قيمة كل من العبارات التالية :</a:t>
            </a:r>
            <a:r>
              <a:rPr lang="en-US" altLang="en-US" sz="2000" b="1"/>
              <a:t> </a:t>
            </a:r>
          </a:p>
        </p:txBody>
      </p:sp>
      <p:sp>
        <p:nvSpPr>
          <p:cNvPr id="5" name="AutoShape 25">
            <a:extLst>
              <a:ext uri="{FF2B5EF4-FFF2-40B4-BE49-F238E27FC236}">
                <a16:creationId xmlns:a16="http://schemas.microsoft.com/office/drawing/2014/main" id="{129A7E64-0152-C616-0FE6-ED998F76F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205038"/>
            <a:ext cx="6913562" cy="1154112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8" name="Text Box 64">
            <a:extLst>
              <a:ext uri="{FF2B5EF4-FFF2-40B4-BE49-F238E27FC236}">
                <a16:creationId xmlns:a16="http://schemas.microsoft.com/office/drawing/2014/main" id="{3440A6A6-CA77-648B-F33A-D449094B3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206625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س =  ١      ،        ص =  ٣</a:t>
            </a:r>
            <a:endParaRPr lang="en-US" altLang="en-US" sz="2400" b="1"/>
          </a:p>
        </p:txBody>
      </p:sp>
      <p:sp>
        <p:nvSpPr>
          <p:cNvPr id="11" name="Text Box 65">
            <a:extLst>
              <a:ext uri="{FF2B5EF4-FFF2-40B4-BE49-F238E27FC236}">
                <a16:creationId xmlns:a16="http://schemas.microsoft.com/office/drawing/2014/main" id="{B3C33973-8E72-4A53-F969-BEB942833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757488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س</a:t>
            </a:r>
            <a:r>
              <a:rPr lang="ar-SA" altLang="en-US" sz="2800" b="1" baseline="30000"/>
              <a:t>٣</a:t>
            </a:r>
            <a:r>
              <a:rPr lang="ar-SA" altLang="en-US" sz="2400" b="1"/>
              <a:t> ×  ص</a:t>
            </a:r>
            <a:r>
              <a:rPr lang="ar-SA" altLang="en-US" sz="2800" b="1" baseline="30000"/>
              <a:t>٤</a:t>
            </a:r>
            <a:r>
              <a:rPr lang="ar-SA" altLang="en-US" sz="2400" b="1"/>
              <a:t> = </a:t>
            </a:r>
            <a:endParaRPr lang="en-US" altLang="en-US" sz="2400" b="1"/>
          </a:p>
        </p:txBody>
      </p:sp>
      <p:sp>
        <p:nvSpPr>
          <p:cNvPr id="14" name="Text Box 66">
            <a:extLst>
              <a:ext uri="{FF2B5EF4-FFF2-40B4-BE49-F238E27FC236}">
                <a16:creationId xmlns:a16="http://schemas.microsoft.com/office/drawing/2014/main" id="{CAA11A18-591D-1ACF-E1F7-C0B9CDCD2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288" y="2762250"/>
            <a:ext cx="164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800" b="1" baseline="30000"/>
              <a:t>٣</a:t>
            </a:r>
            <a:r>
              <a:rPr lang="ar-SA" altLang="en-US" sz="2400" b="1"/>
              <a:t>١ × </a:t>
            </a:r>
            <a:r>
              <a:rPr lang="ar-SA" altLang="en-US" sz="2800" b="1" baseline="30000"/>
              <a:t>٤</a:t>
            </a:r>
            <a:r>
              <a:rPr lang="ar-SA" altLang="en-US" sz="2400" b="1"/>
              <a:t>٣ =</a:t>
            </a:r>
            <a:endParaRPr lang="en-US" altLang="en-US" sz="2400" b="1"/>
          </a:p>
        </p:txBody>
      </p:sp>
      <p:sp>
        <p:nvSpPr>
          <p:cNvPr id="16" name="Text Box 67">
            <a:extLst>
              <a:ext uri="{FF2B5EF4-FFF2-40B4-BE49-F238E27FC236}">
                <a16:creationId xmlns:a16="http://schemas.microsoft.com/office/drawing/2014/main" id="{6C20F9AA-DA60-DDD6-C4EB-39B799059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588" y="2757488"/>
            <a:ext cx="1497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١ × ٨١ =</a:t>
            </a:r>
            <a:endParaRPr lang="en-US" altLang="en-US" sz="2400" b="1"/>
          </a:p>
        </p:txBody>
      </p:sp>
      <p:sp>
        <p:nvSpPr>
          <p:cNvPr id="17" name="Text Box 68">
            <a:extLst>
              <a:ext uri="{FF2B5EF4-FFF2-40B4-BE49-F238E27FC236}">
                <a16:creationId xmlns:a16="http://schemas.microsoft.com/office/drawing/2014/main" id="{B088A175-22D2-3599-782E-196B02201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425" y="2757488"/>
            <a:ext cx="99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٨١</a:t>
            </a:r>
            <a:endParaRPr lang="en-US" altLang="en-US" sz="2400" b="1"/>
          </a:p>
        </p:txBody>
      </p:sp>
      <p:sp>
        <p:nvSpPr>
          <p:cNvPr id="19" name="AutoShape 70">
            <a:extLst>
              <a:ext uri="{FF2B5EF4-FFF2-40B4-BE49-F238E27FC236}">
                <a16:creationId xmlns:a16="http://schemas.microsoft.com/office/drawing/2014/main" id="{87519338-EAFC-D6E4-D9E9-D1F90C988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4435475"/>
            <a:ext cx="6913562" cy="1154113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20" name="Text Box 72">
            <a:extLst>
              <a:ext uri="{FF2B5EF4-FFF2-40B4-BE49-F238E27FC236}">
                <a16:creationId xmlns:a16="http://schemas.microsoft.com/office/drawing/2014/main" id="{EF78BFB3-2733-FFA8-8E78-761C39518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4987925"/>
            <a:ext cx="1511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ك</a:t>
            </a:r>
            <a:r>
              <a:rPr lang="ar-SA" altLang="en-US" sz="2800" b="1" baseline="30000"/>
              <a:t>٤</a:t>
            </a:r>
            <a:r>
              <a:rPr lang="ar-SA" altLang="en-US" sz="2400" b="1"/>
              <a:t> ×  ن = </a:t>
            </a:r>
            <a:endParaRPr lang="en-US" altLang="en-US" sz="2400" b="1"/>
          </a:p>
        </p:txBody>
      </p:sp>
      <p:grpSp>
        <p:nvGrpSpPr>
          <p:cNvPr id="21" name="Group 105">
            <a:extLst>
              <a:ext uri="{FF2B5EF4-FFF2-40B4-BE49-F238E27FC236}">
                <a16:creationId xmlns:a16="http://schemas.microsoft.com/office/drawing/2014/main" id="{AC24891A-E782-712A-96BC-6EB2FBB66F37}"/>
              </a:ext>
            </a:extLst>
          </p:cNvPr>
          <p:cNvGrpSpPr>
            <a:grpSpLocks/>
          </p:cNvGrpSpPr>
          <p:nvPr/>
        </p:nvGrpSpPr>
        <p:grpSpPr bwMode="auto">
          <a:xfrm>
            <a:off x="3779838" y="4881563"/>
            <a:ext cx="1784350" cy="741362"/>
            <a:chOff x="2381" y="3075"/>
            <a:chExt cx="1124" cy="467"/>
          </a:xfrm>
        </p:grpSpPr>
        <p:sp>
          <p:nvSpPr>
            <p:cNvPr id="22" name="Text Box 74">
              <a:extLst>
                <a:ext uri="{FF2B5EF4-FFF2-40B4-BE49-F238E27FC236}">
                  <a16:creationId xmlns:a16="http://schemas.microsoft.com/office/drawing/2014/main" id="{D99BE4ED-00F4-D6D7-F79D-1C50E41855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3142"/>
              <a:ext cx="11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٨١ ×       =</a:t>
              </a:r>
              <a:endParaRPr lang="en-US" altLang="en-US" sz="2400" b="1"/>
            </a:p>
          </p:txBody>
        </p:sp>
        <p:grpSp>
          <p:nvGrpSpPr>
            <p:cNvPr id="23" name="Group 80">
              <a:extLst>
                <a:ext uri="{FF2B5EF4-FFF2-40B4-BE49-F238E27FC236}">
                  <a16:creationId xmlns:a16="http://schemas.microsoft.com/office/drawing/2014/main" id="{C2626616-0463-9AD9-23FE-C428C24620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3075"/>
              <a:ext cx="363" cy="467"/>
              <a:chOff x="2570" y="2283"/>
              <a:chExt cx="363" cy="467"/>
            </a:xfrm>
          </p:grpSpPr>
          <p:sp>
            <p:nvSpPr>
              <p:cNvPr id="24" name="Text Box 77">
                <a:extLst>
                  <a:ext uri="{FF2B5EF4-FFF2-40B4-BE49-F238E27FC236}">
                    <a16:creationId xmlns:a16="http://schemas.microsoft.com/office/drawing/2014/main" id="{F4BD53A1-626A-D654-3E0E-110076C82D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0" y="2283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٥</a:t>
                </a:r>
                <a:endParaRPr lang="en-US" altLang="en-US" sz="2400" b="1"/>
              </a:p>
            </p:txBody>
          </p:sp>
          <p:sp>
            <p:nvSpPr>
              <p:cNvPr id="25" name="Text Box 78">
                <a:extLst>
                  <a:ext uri="{FF2B5EF4-FFF2-40B4-BE49-F238E27FC236}">
                    <a16:creationId xmlns:a16="http://schemas.microsoft.com/office/drawing/2014/main" id="{3B91D2E0-F8F6-1408-0EE8-D412BC6761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0" y="2462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٦</a:t>
                </a:r>
                <a:endParaRPr lang="en-US" altLang="en-US" sz="2400" b="1"/>
              </a:p>
            </p:txBody>
          </p:sp>
          <p:sp>
            <p:nvSpPr>
              <p:cNvPr id="26" name="Line 79">
                <a:extLst>
                  <a:ext uri="{FF2B5EF4-FFF2-40B4-BE49-F238E27FC236}">
                    <a16:creationId xmlns:a16="http://schemas.microsoft.com/office/drawing/2014/main" id="{F400D070-B583-D624-DE7E-E715771649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37" y="249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27" name="Group 85">
            <a:extLst>
              <a:ext uri="{FF2B5EF4-FFF2-40B4-BE49-F238E27FC236}">
                <a16:creationId xmlns:a16="http://schemas.microsoft.com/office/drawing/2014/main" id="{637DC60E-1361-B5F0-0D55-31941DAAA631}"/>
              </a:ext>
            </a:extLst>
          </p:cNvPr>
          <p:cNvGrpSpPr>
            <a:grpSpLocks/>
          </p:cNvGrpSpPr>
          <p:nvPr/>
        </p:nvGrpSpPr>
        <p:grpSpPr bwMode="auto">
          <a:xfrm>
            <a:off x="5440363" y="4330700"/>
            <a:ext cx="3163887" cy="741363"/>
            <a:chOff x="3427" y="2728"/>
            <a:chExt cx="1993" cy="467"/>
          </a:xfrm>
        </p:grpSpPr>
        <p:sp>
          <p:nvSpPr>
            <p:cNvPr id="28" name="Text Box 71">
              <a:extLst>
                <a:ext uri="{FF2B5EF4-FFF2-40B4-BE49-F238E27FC236}">
                  <a16:creationId xmlns:a16="http://schemas.microsoft.com/office/drawing/2014/main" id="{72977923-ACE6-B7EC-19D9-4330E1BFD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2795"/>
              <a:ext cx="19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ك =  ٣      ،        ن =</a:t>
              </a:r>
              <a:endParaRPr lang="en-US" altLang="en-US" sz="2400" b="1"/>
            </a:p>
          </p:txBody>
        </p:sp>
        <p:grpSp>
          <p:nvGrpSpPr>
            <p:cNvPr id="29" name="Group 81">
              <a:extLst>
                <a:ext uri="{FF2B5EF4-FFF2-40B4-BE49-F238E27FC236}">
                  <a16:creationId xmlns:a16="http://schemas.microsoft.com/office/drawing/2014/main" id="{AFC93C05-A33A-79E5-0036-CCF0C4050D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7" y="2728"/>
              <a:ext cx="363" cy="467"/>
              <a:chOff x="2570" y="2283"/>
              <a:chExt cx="363" cy="467"/>
            </a:xfrm>
          </p:grpSpPr>
          <p:sp>
            <p:nvSpPr>
              <p:cNvPr id="30" name="Text Box 82">
                <a:extLst>
                  <a:ext uri="{FF2B5EF4-FFF2-40B4-BE49-F238E27FC236}">
                    <a16:creationId xmlns:a16="http://schemas.microsoft.com/office/drawing/2014/main" id="{272A1670-5067-A2BC-8C89-46123FA8E0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0" y="2283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٥</a:t>
                </a:r>
                <a:endParaRPr lang="en-US" altLang="en-US" sz="2400" b="1"/>
              </a:p>
            </p:txBody>
          </p:sp>
          <p:sp>
            <p:nvSpPr>
              <p:cNvPr id="31" name="Text Box 83">
                <a:extLst>
                  <a:ext uri="{FF2B5EF4-FFF2-40B4-BE49-F238E27FC236}">
                    <a16:creationId xmlns:a16="http://schemas.microsoft.com/office/drawing/2014/main" id="{D081420C-DA0B-EA04-67DD-70CE1DE6FE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0" y="2462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٦</a:t>
                </a:r>
                <a:endParaRPr lang="en-US" altLang="en-US" sz="2400" b="1"/>
              </a:p>
            </p:txBody>
          </p:sp>
          <p:sp>
            <p:nvSpPr>
              <p:cNvPr id="32" name="Line 84">
                <a:extLst>
                  <a:ext uri="{FF2B5EF4-FFF2-40B4-BE49-F238E27FC236}">
                    <a16:creationId xmlns:a16="http://schemas.microsoft.com/office/drawing/2014/main" id="{F603209D-EDB2-A867-B0E2-8B9B100B1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37" y="249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33" name="Group 90">
            <a:extLst>
              <a:ext uri="{FF2B5EF4-FFF2-40B4-BE49-F238E27FC236}">
                <a16:creationId xmlns:a16="http://schemas.microsoft.com/office/drawing/2014/main" id="{19B3C9C7-E2AA-5A5E-F345-B87E29DF1FB4}"/>
              </a:ext>
            </a:extLst>
          </p:cNvPr>
          <p:cNvGrpSpPr>
            <a:grpSpLocks/>
          </p:cNvGrpSpPr>
          <p:nvPr/>
        </p:nvGrpSpPr>
        <p:grpSpPr bwMode="auto">
          <a:xfrm>
            <a:off x="5435600" y="4881563"/>
            <a:ext cx="1714500" cy="741362"/>
            <a:chOff x="3424" y="3075"/>
            <a:chExt cx="1080" cy="467"/>
          </a:xfrm>
        </p:grpSpPr>
        <p:sp>
          <p:nvSpPr>
            <p:cNvPr id="34" name="Text Box 73">
              <a:extLst>
                <a:ext uri="{FF2B5EF4-FFF2-40B4-BE49-F238E27FC236}">
                  <a16:creationId xmlns:a16="http://schemas.microsoft.com/office/drawing/2014/main" id="{3FEB77B3-1B9B-1EDF-19C6-13F11A057C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" y="3145"/>
              <a:ext cx="10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b="1" baseline="38000"/>
                <a:t>٤</a:t>
              </a:r>
              <a:r>
                <a:rPr lang="ar-SA" altLang="en-US" sz="2400" b="1"/>
                <a:t>٣ ×        =</a:t>
              </a:r>
              <a:endParaRPr lang="en-US" altLang="en-US" sz="2400" b="1"/>
            </a:p>
          </p:txBody>
        </p:sp>
        <p:grpSp>
          <p:nvGrpSpPr>
            <p:cNvPr id="35" name="Group 86">
              <a:extLst>
                <a:ext uri="{FF2B5EF4-FFF2-40B4-BE49-F238E27FC236}">
                  <a16:creationId xmlns:a16="http://schemas.microsoft.com/office/drawing/2014/main" id="{FA061C41-6C37-C3C3-C2F3-34C12F9A50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3075"/>
              <a:ext cx="363" cy="467"/>
              <a:chOff x="2570" y="2283"/>
              <a:chExt cx="363" cy="467"/>
            </a:xfrm>
          </p:grpSpPr>
          <p:sp>
            <p:nvSpPr>
              <p:cNvPr id="36" name="Text Box 87">
                <a:extLst>
                  <a:ext uri="{FF2B5EF4-FFF2-40B4-BE49-F238E27FC236}">
                    <a16:creationId xmlns:a16="http://schemas.microsoft.com/office/drawing/2014/main" id="{D118422E-D046-64E1-010F-DF9BD271E7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0" y="2283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٥</a:t>
                </a:r>
                <a:endParaRPr lang="en-US" altLang="en-US" sz="2400" b="1"/>
              </a:p>
            </p:txBody>
          </p:sp>
          <p:sp>
            <p:nvSpPr>
              <p:cNvPr id="37" name="Text Box 88">
                <a:extLst>
                  <a:ext uri="{FF2B5EF4-FFF2-40B4-BE49-F238E27FC236}">
                    <a16:creationId xmlns:a16="http://schemas.microsoft.com/office/drawing/2014/main" id="{E831A8F9-0570-C06E-051E-62AA2B677A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0" y="2462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٦</a:t>
                </a:r>
                <a:endParaRPr lang="en-US" altLang="en-US" sz="2400" b="1"/>
              </a:p>
            </p:txBody>
          </p:sp>
          <p:sp>
            <p:nvSpPr>
              <p:cNvPr id="38" name="Line 89">
                <a:extLst>
                  <a:ext uri="{FF2B5EF4-FFF2-40B4-BE49-F238E27FC236}">
                    <a16:creationId xmlns:a16="http://schemas.microsoft.com/office/drawing/2014/main" id="{C3672478-DFE6-89C2-D786-944C9EC50C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37" y="249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39" name="Group 98">
            <a:extLst>
              <a:ext uri="{FF2B5EF4-FFF2-40B4-BE49-F238E27FC236}">
                <a16:creationId xmlns:a16="http://schemas.microsoft.com/office/drawing/2014/main" id="{8BB3C4A3-F969-FE26-8BDD-781AE8301E9E}"/>
              </a:ext>
            </a:extLst>
          </p:cNvPr>
          <p:cNvGrpSpPr>
            <a:grpSpLocks/>
          </p:cNvGrpSpPr>
          <p:nvPr/>
        </p:nvGrpSpPr>
        <p:grpSpPr bwMode="auto">
          <a:xfrm>
            <a:off x="3030538" y="4881563"/>
            <a:ext cx="1058862" cy="741362"/>
            <a:chOff x="1909" y="3075"/>
            <a:chExt cx="667" cy="467"/>
          </a:xfrm>
        </p:grpSpPr>
        <p:grpSp>
          <p:nvGrpSpPr>
            <p:cNvPr id="40" name="Group 92">
              <a:extLst>
                <a:ext uri="{FF2B5EF4-FFF2-40B4-BE49-F238E27FC236}">
                  <a16:creationId xmlns:a16="http://schemas.microsoft.com/office/drawing/2014/main" id="{4DC4940F-F870-4A45-6DCF-9CE5E949D6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9" y="3075"/>
              <a:ext cx="467" cy="467"/>
              <a:chOff x="2570" y="2283"/>
              <a:chExt cx="363" cy="467"/>
            </a:xfrm>
          </p:grpSpPr>
          <p:sp>
            <p:nvSpPr>
              <p:cNvPr id="42" name="Text Box 93">
                <a:extLst>
                  <a:ext uri="{FF2B5EF4-FFF2-40B4-BE49-F238E27FC236}">
                    <a16:creationId xmlns:a16="http://schemas.microsoft.com/office/drawing/2014/main" id="{77E058B7-07C6-55B8-8E0D-2EFAEA5400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0" y="2283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١٣٥</a:t>
                </a:r>
                <a:endParaRPr lang="en-US" altLang="en-US" sz="2400" b="1"/>
              </a:p>
            </p:txBody>
          </p:sp>
          <p:sp>
            <p:nvSpPr>
              <p:cNvPr id="43" name="Text Box 94">
                <a:extLst>
                  <a:ext uri="{FF2B5EF4-FFF2-40B4-BE49-F238E27FC236}">
                    <a16:creationId xmlns:a16="http://schemas.microsoft.com/office/drawing/2014/main" id="{D487116A-9960-0D57-8404-4ADAEB7C67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0" y="2462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٢</a:t>
                </a:r>
                <a:endParaRPr lang="en-US" altLang="en-US" sz="2400" b="1"/>
              </a:p>
            </p:txBody>
          </p:sp>
          <p:sp>
            <p:nvSpPr>
              <p:cNvPr id="44" name="Line 95">
                <a:extLst>
                  <a:ext uri="{FF2B5EF4-FFF2-40B4-BE49-F238E27FC236}">
                    <a16:creationId xmlns:a16="http://schemas.microsoft.com/office/drawing/2014/main" id="{7E9015F2-CBF0-974A-591A-A84D79EF8D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37" y="249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1" name="Text Box 97">
              <a:extLst>
                <a:ext uri="{FF2B5EF4-FFF2-40B4-BE49-F238E27FC236}">
                  <a16:creationId xmlns:a16="http://schemas.microsoft.com/office/drawing/2014/main" id="{E896C255-A0F1-1499-6F1D-372CD50FBE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9" y="3145"/>
              <a:ext cx="2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45" name="Group 104">
            <a:extLst>
              <a:ext uri="{FF2B5EF4-FFF2-40B4-BE49-F238E27FC236}">
                <a16:creationId xmlns:a16="http://schemas.microsoft.com/office/drawing/2014/main" id="{8849236F-2554-33DC-E216-EA0D753C5315}"/>
              </a:ext>
            </a:extLst>
          </p:cNvPr>
          <p:cNvGrpSpPr>
            <a:grpSpLocks/>
          </p:cNvGrpSpPr>
          <p:nvPr/>
        </p:nvGrpSpPr>
        <p:grpSpPr bwMode="auto">
          <a:xfrm>
            <a:off x="2100263" y="4881563"/>
            <a:ext cx="1011237" cy="741362"/>
            <a:chOff x="1323" y="3075"/>
            <a:chExt cx="637" cy="467"/>
          </a:xfrm>
        </p:grpSpPr>
        <p:grpSp>
          <p:nvGrpSpPr>
            <p:cNvPr id="46" name="Group 99">
              <a:extLst>
                <a:ext uri="{FF2B5EF4-FFF2-40B4-BE49-F238E27FC236}">
                  <a16:creationId xmlns:a16="http://schemas.microsoft.com/office/drawing/2014/main" id="{45F153AE-2E92-025C-DCB2-5D2729C993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7" y="3075"/>
              <a:ext cx="363" cy="467"/>
              <a:chOff x="2570" y="2283"/>
              <a:chExt cx="363" cy="467"/>
            </a:xfrm>
          </p:grpSpPr>
          <p:sp>
            <p:nvSpPr>
              <p:cNvPr id="48" name="Text Box 100">
                <a:extLst>
                  <a:ext uri="{FF2B5EF4-FFF2-40B4-BE49-F238E27FC236}">
                    <a16:creationId xmlns:a16="http://schemas.microsoft.com/office/drawing/2014/main" id="{1697468B-892B-02FA-ED07-465CF6B831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0" y="2283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١</a:t>
                </a:r>
                <a:endParaRPr lang="en-US" altLang="en-US" sz="2400" b="1"/>
              </a:p>
            </p:txBody>
          </p:sp>
          <p:sp>
            <p:nvSpPr>
              <p:cNvPr id="49" name="Text Box 101">
                <a:extLst>
                  <a:ext uri="{FF2B5EF4-FFF2-40B4-BE49-F238E27FC236}">
                    <a16:creationId xmlns:a16="http://schemas.microsoft.com/office/drawing/2014/main" id="{0E87C941-3F40-8A37-F747-BA0CE7B774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0" y="2462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٢</a:t>
                </a:r>
                <a:endParaRPr lang="en-US" altLang="en-US" sz="2400" b="1"/>
              </a:p>
            </p:txBody>
          </p:sp>
          <p:sp>
            <p:nvSpPr>
              <p:cNvPr id="50" name="Line 102">
                <a:extLst>
                  <a:ext uri="{FF2B5EF4-FFF2-40B4-BE49-F238E27FC236}">
                    <a16:creationId xmlns:a16="http://schemas.microsoft.com/office/drawing/2014/main" id="{CB85F156-0BB2-7C37-5882-9A7B500CCB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37" y="249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7" name="Text Box 103">
              <a:extLst>
                <a:ext uri="{FF2B5EF4-FFF2-40B4-BE49-F238E27FC236}">
                  <a16:creationId xmlns:a16="http://schemas.microsoft.com/office/drawing/2014/main" id="{248492F9-FBA3-2D70-42FC-00336C4DF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3" y="3147"/>
              <a:ext cx="3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٦٧</a:t>
              </a:r>
              <a:endParaRPr lang="en-US" altLang="en-US" sz="2400" b="1"/>
            </a:p>
          </p:txBody>
        </p:sp>
      </p:grpSp>
      <p:sp>
        <p:nvSpPr>
          <p:cNvPr id="51" name="Line 106">
            <a:extLst>
              <a:ext uri="{FF2B5EF4-FFF2-40B4-BE49-F238E27FC236}">
                <a16:creationId xmlns:a16="http://schemas.microsoft.com/office/drawing/2014/main" id="{46D73453-9DF4-4646-511A-18E4468394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8263" y="5084763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2" name="Line 107">
            <a:extLst>
              <a:ext uri="{FF2B5EF4-FFF2-40B4-BE49-F238E27FC236}">
                <a16:creationId xmlns:a16="http://schemas.microsoft.com/office/drawing/2014/main" id="{59EB8B7C-A688-56AD-02C9-565C398293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27538" y="5254625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3" name="Text Box 108">
            <a:extLst>
              <a:ext uri="{FF2B5EF4-FFF2-40B4-BE49-F238E27FC236}">
                <a16:creationId xmlns:a16="http://schemas.microsoft.com/office/drawing/2014/main" id="{9FBCEF0D-443D-A726-E468-0BB728F0E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238" y="4797425"/>
            <a:ext cx="71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FF0000"/>
                </a:solidFill>
              </a:rPr>
              <a:t>٢٧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54" name="Text Box 109">
            <a:extLst>
              <a:ext uri="{FF2B5EF4-FFF2-40B4-BE49-F238E27FC236}">
                <a16:creationId xmlns:a16="http://schemas.microsoft.com/office/drawing/2014/main" id="{AE13BCE8-5B79-FBD8-5FD8-FA546534C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650" y="5359400"/>
            <a:ext cx="719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FF0000"/>
                </a:solidFill>
              </a:rPr>
              <a:t>٢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6AFEB5F-3254-FF72-50EB-0763A5A70D2E}"/>
              </a:ext>
            </a:extLst>
          </p:cNvPr>
          <p:cNvSpPr txBox="1"/>
          <p:nvPr/>
        </p:nvSpPr>
        <p:spPr>
          <a:xfrm>
            <a:off x="9340431" y="4740831"/>
            <a:ext cx="5540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٢٧)</a:t>
            </a:r>
          </a:p>
        </p:txBody>
      </p:sp>
    </p:spTree>
    <p:extLst>
      <p:ext uri="{BB962C8B-B14F-4D97-AF65-F5344CB8AC3E}">
        <p14:creationId xmlns:p14="http://schemas.microsoft.com/office/powerpoint/2010/main" val="1489065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1" grpId="0"/>
      <p:bldP spid="14" grpId="0"/>
      <p:bldP spid="16" grpId="0"/>
      <p:bldP spid="17" grpId="0"/>
      <p:bldP spid="20" grpId="0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525956" y="367104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8BE078F-F575-31DF-0514-98478BD59352}"/>
              </a:ext>
            </a:extLst>
          </p:cNvPr>
          <p:cNvSpPr txBox="1"/>
          <p:nvPr/>
        </p:nvSpPr>
        <p:spPr>
          <a:xfrm>
            <a:off x="9497575" y="2796625"/>
            <a:ext cx="5540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٣٦)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90CA7DC4-E259-3DC0-75F9-720D4B081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387" y="223623"/>
            <a:ext cx="3656013" cy="503237"/>
          </a:xfrm>
          <a:prstGeom prst="flowChartAlternateProcess">
            <a:avLst/>
          </a:prstGeom>
          <a:gradFill rotWithShape="1">
            <a:gsLst>
              <a:gs pos="0">
                <a:srgbClr val="FF66FF"/>
              </a:gs>
              <a:gs pos="50000">
                <a:srgbClr val="FFFF66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حل معادلات تتضمن أعدادا نسبية</a:t>
            </a:r>
            <a:endParaRPr lang="en-US" altLang="en-US" sz="2400" b="1"/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C2E0C974-46DC-B9C9-F4CB-72ACE1713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432" y="1070130"/>
            <a:ext cx="4176712" cy="4318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000" b="1"/>
              <a:t>جد قيمة كل من العبارات التالية :</a:t>
            </a:r>
            <a:r>
              <a:rPr lang="en-US" altLang="en-US" sz="2000" b="1"/>
              <a:t> 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13D4C93F-6DE4-DEF2-C84E-01A2F3B59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9144" y="1789268"/>
            <a:ext cx="4826000" cy="647700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8D947C3B-8DC5-E460-3CCA-5C448E14E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332" y="1900393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٥ × ٨ × ٤٩ =</a:t>
            </a:r>
            <a:endParaRPr lang="en-US" altLang="en-US" sz="2400" b="1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3449AD6C-4764-5DCA-B206-99A76C11C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4557" y="1900393"/>
            <a:ext cx="200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٥ × </a:t>
            </a:r>
            <a:r>
              <a:rPr lang="ar-SA" altLang="en-US" sz="2800" b="1" baseline="30000"/>
              <a:t>٣</a:t>
            </a:r>
            <a:r>
              <a:rPr lang="ar-SA" altLang="en-US" sz="2400" b="1"/>
              <a:t>٢ × </a:t>
            </a:r>
            <a:r>
              <a:rPr lang="ar-SA" altLang="en-US" sz="2800" b="1" baseline="38000"/>
              <a:t>٢</a:t>
            </a:r>
            <a:r>
              <a:rPr lang="ar-SA" altLang="en-US" sz="2400" b="1"/>
              <a:t>٧=</a:t>
            </a:r>
            <a:endParaRPr lang="en-US" altLang="en-US" sz="2400" b="1"/>
          </a:p>
        </p:txBody>
      </p:sp>
      <p:sp>
        <p:nvSpPr>
          <p:cNvPr id="16" name="Text Box 47">
            <a:extLst>
              <a:ext uri="{FF2B5EF4-FFF2-40B4-BE49-F238E27FC236}">
                <a16:creationId xmlns:a16="http://schemas.microsoft.com/office/drawing/2014/main" id="{D3152448-11C5-8064-455F-067F565B2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607" y="1908330"/>
            <a:ext cx="935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١٩٦٠</a:t>
            </a:r>
            <a:endParaRPr lang="en-US" altLang="en-US" sz="2400" b="1"/>
          </a:p>
        </p:txBody>
      </p:sp>
      <p:sp>
        <p:nvSpPr>
          <p:cNvPr id="17" name="AutoShape 48">
            <a:extLst>
              <a:ext uri="{FF2B5EF4-FFF2-40B4-BE49-F238E27FC236}">
                <a16:creationId xmlns:a16="http://schemas.microsoft.com/office/drawing/2014/main" id="{50281318-53A9-C8FE-7FED-66652FE93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257" y="2725893"/>
            <a:ext cx="8497887" cy="647700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18" name="Text Box 50">
            <a:extLst>
              <a:ext uri="{FF2B5EF4-FFF2-40B4-BE49-F238E27FC236}">
                <a16:creationId xmlns:a16="http://schemas.microsoft.com/office/drawing/2014/main" id="{CF5BF7FA-0243-3D74-F396-E5523426C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4557" y="2837018"/>
            <a:ext cx="200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٤ × </a:t>
            </a:r>
            <a:r>
              <a:rPr lang="ar-SA" altLang="en-US" sz="2800" b="1" baseline="30000"/>
              <a:t>٥</a:t>
            </a:r>
            <a:r>
              <a:rPr lang="ar-SA" altLang="en-US" sz="2400" b="1"/>
              <a:t>٢ × ٥</a:t>
            </a:r>
            <a:r>
              <a:rPr lang="ar-SA" altLang="en-US" sz="2800" b="1" baseline="38000"/>
              <a:t>-٣</a:t>
            </a: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19" name="Group 72">
            <a:extLst>
              <a:ext uri="{FF2B5EF4-FFF2-40B4-BE49-F238E27FC236}">
                <a16:creationId xmlns:a16="http://schemas.microsoft.com/office/drawing/2014/main" id="{C23833B9-E305-1724-9039-634D6ABE581D}"/>
              </a:ext>
            </a:extLst>
          </p:cNvPr>
          <p:cNvGrpSpPr>
            <a:grpSpLocks/>
          </p:cNvGrpSpPr>
          <p:nvPr/>
        </p:nvGrpSpPr>
        <p:grpSpPr bwMode="auto">
          <a:xfrm>
            <a:off x="5097794" y="2717955"/>
            <a:ext cx="2179638" cy="827088"/>
            <a:chOff x="2958" y="1656"/>
            <a:chExt cx="1373" cy="521"/>
          </a:xfrm>
        </p:grpSpPr>
        <p:sp>
          <p:nvSpPr>
            <p:cNvPr id="20" name="Text Box 49">
              <a:extLst>
                <a:ext uri="{FF2B5EF4-FFF2-40B4-BE49-F238E27FC236}">
                  <a16:creationId xmlns:a16="http://schemas.microsoft.com/office/drawing/2014/main" id="{13A5960A-727D-A432-C915-C8C0765342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" y="1731"/>
              <a:ext cx="9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٤ × ٣٢ ×        </a:t>
              </a:r>
              <a:endParaRPr lang="en-US" altLang="en-US" sz="2400" b="1"/>
            </a:p>
          </p:txBody>
        </p:sp>
        <p:grpSp>
          <p:nvGrpSpPr>
            <p:cNvPr id="21" name="Group 62">
              <a:extLst>
                <a:ext uri="{FF2B5EF4-FFF2-40B4-BE49-F238E27FC236}">
                  <a16:creationId xmlns:a16="http://schemas.microsoft.com/office/drawing/2014/main" id="{734C969C-5095-F62C-3903-E694A7BE78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8" y="1656"/>
              <a:ext cx="557" cy="521"/>
              <a:chOff x="4150" y="2072"/>
              <a:chExt cx="557" cy="521"/>
            </a:xfrm>
          </p:grpSpPr>
          <p:sp>
            <p:nvSpPr>
              <p:cNvPr id="22" name="Line 53">
                <a:extLst>
                  <a:ext uri="{FF2B5EF4-FFF2-40B4-BE49-F238E27FC236}">
                    <a16:creationId xmlns:a16="http://schemas.microsoft.com/office/drawing/2014/main" id="{FE600286-5273-803E-7E37-61D2BB7B0E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7" y="229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grpSp>
            <p:nvGrpSpPr>
              <p:cNvPr id="23" name="Group 61">
                <a:extLst>
                  <a:ext uri="{FF2B5EF4-FFF2-40B4-BE49-F238E27FC236}">
                    <a16:creationId xmlns:a16="http://schemas.microsoft.com/office/drawing/2014/main" id="{0B65A910-04A1-D3C9-0D89-F9E8396568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50" y="2072"/>
                <a:ext cx="557" cy="521"/>
                <a:chOff x="4150" y="2072"/>
                <a:chExt cx="557" cy="521"/>
              </a:xfrm>
            </p:grpSpPr>
            <p:sp>
              <p:nvSpPr>
                <p:cNvPr id="24" name="Text Box 55">
                  <a:extLst>
                    <a:ext uri="{FF2B5EF4-FFF2-40B4-BE49-F238E27FC236}">
                      <a16:creationId xmlns:a16="http://schemas.microsoft.com/office/drawing/2014/main" id="{265C3252-0173-B906-5B40-E92D63589AF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43" y="2072"/>
                  <a:ext cx="22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١</a:t>
                  </a:r>
                  <a:endParaRPr lang="en-US" altLang="en-US" sz="2400" b="1"/>
                </a:p>
              </p:txBody>
            </p:sp>
            <p:grpSp>
              <p:nvGrpSpPr>
                <p:cNvPr id="25" name="Group 60">
                  <a:extLst>
                    <a:ext uri="{FF2B5EF4-FFF2-40B4-BE49-F238E27FC236}">
                      <a16:creationId xmlns:a16="http://schemas.microsoft.com/office/drawing/2014/main" id="{79B782E8-B830-C265-0D6B-B82051F18E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0" y="2245"/>
                  <a:ext cx="417" cy="348"/>
                  <a:chOff x="4290" y="2245"/>
                  <a:chExt cx="417" cy="348"/>
                </a:xfrm>
              </p:grpSpPr>
              <p:sp>
                <p:nvSpPr>
                  <p:cNvPr id="27" name="Text Box 57">
                    <a:extLst>
                      <a:ext uri="{FF2B5EF4-FFF2-40B4-BE49-F238E27FC236}">
                        <a16:creationId xmlns:a16="http://schemas.microsoft.com/office/drawing/2014/main" id="{0F593DB4-D4F2-F6CD-C045-68F297B13E5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90" y="2305"/>
                    <a:ext cx="317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ar-SA" altLang="en-US" sz="2400" b="1"/>
                      <a:t>٥</a:t>
                    </a:r>
                    <a:endParaRPr lang="en-US" altLang="en-US" sz="2400" b="1"/>
                  </a:p>
                </p:txBody>
              </p:sp>
              <p:sp>
                <p:nvSpPr>
                  <p:cNvPr id="28" name="Text Box 58">
                    <a:extLst>
                      <a:ext uri="{FF2B5EF4-FFF2-40B4-BE49-F238E27FC236}">
                        <a16:creationId xmlns:a16="http://schemas.microsoft.com/office/drawing/2014/main" id="{09DD11A4-238F-C2D8-B5DF-544F22DDBD4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90" y="2245"/>
                    <a:ext cx="317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ar-SA" altLang="en-US" sz="2000" b="1"/>
                      <a:t>٣</a:t>
                    </a:r>
                    <a:endParaRPr lang="en-US" altLang="en-US" sz="2000" b="1"/>
                  </a:p>
                </p:txBody>
              </p:sp>
            </p:grpSp>
            <p:sp>
              <p:nvSpPr>
                <p:cNvPr id="26" name="Text Box 59">
                  <a:extLst>
                    <a:ext uri="{FF2B5EF4-FFF2-40B4-BE49-F238E27FC236}">
                      <a16:creationId xmlns:a16="http://schemas.microsoft.com/office/drawing/2014/main" id="{38EA9EE9-1343-E09D-21CD-A845142C7D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50" y="2132"/>
                  <a:ext cx="22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=</a:t>
                  </a:r>
                  <a:endParaRPr lang="en-US" altLang="en-US" sz="2400" b="1"/>
                </a:p>
              </p:txBody>
            </p:sp>
          </p:grpSp>
        </p:grpSp>
      </p:grpSp>
      <p:grpSp>
        <p:nvGrpSpPr>
          <p:cNvPr id="29" name="Group 203">
            <a:extLst>
              <a:ext uri="{FF2B5EF4-FFF2-40B4-BE49-F238E27FC236}">
                <a16:creationId xmlns:a16="http://schemas.microsoft.com/office/drawing/2014/main" id="{738A3555-53AF-1661-26F7-2D575A8B7B58}"/>
              </a:ext>
            </a:extLst>
          </p:cNvPr>
          <p:cNvGrpSpPr>
            <a:grpSpLocks/>
          </p:cNvGrpSpPr>
          <p:nvPr/>
        </p:nvGrpSpPr>
        <p:grpSpPr bwMode="auto">
          <a:xfrm>
            <a:off x="2980069" y="2717955"/>
            <a:ext cx="2195513" cy="750888"/>
            <a:chOff x="1624" y="1656"/>
            <a:chExt cx="1383" cy="473"/>
          </a:xfrm>
        </p:grpSpPr>
        <p:grpSp>
          <p:nvGrpSpPr>
            <p:cNvPr id="30" name="Group 73">
              <a:extLst>
                <a:ext uri="{FF2B5EF4-FFF2-40B4-BE49-F238E27FC236}">
                  <a16:creationId xmlns:a16="http://schemas.microsoft.com/office/drawing/2014/main" id="{F6E44D40-D9A3-16FE-F94F-675DFF5136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4" y="1656"/>
              <a:ext cx="621" cy="473"/>
              <a:chOff x="476" y="1117"/>
              <a:chExt cx="621" cy="473"/>
            </a:xfrm>
          </p:grpSpPr>
          <p:sp>
            <p:nvSpPr>
              <p:cNvPr id="33" name="Line 65">
                <a:extLst>
                  <a:ext uri="{FF2B5EF4-FFF2-40B4-BE49-F238E27FC236}">
                    <a16:creationId xmlns:a16="http://schemas.microsoft.com/office/drawing/2014/main" id="{04F41D62-E377-FCA8-40D0-BED2F6FF7E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3" y="1342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" name="Text Box 67">
                <a:extLst>
                  <a:ext uri="{FF2B5EF4-FFF2-40B4-BE49-F238E27FC236}">
                    <a16:creationId xmlns:a16="http://schemas.microsoft.com/office/drawing/2014/main" id="{95763849-D20B-2861-D1F0-4733CDD18D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9" y="1117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١</a:t>
                </a:r>
                <a:endParaRPr lang="en-US" altLang="en-US" sz="2400" b="1"/>
              </a:p>
            </p:txBody>
          </p:sp>
          <p:sp>
            <p:nvSpPr>
              <p:cNvPr id="35" name="Text Box 69">
                <a:extLst>
                  <a:ext uri="{FF2B5EF4-FFF2-40B4-BE49-F238E27FC236}">
                    <a16:creationId xmlns:a16="http://schemas.microsoft.com/office/drawing/2014/main" id="{210117B0-7BD3-B3E5-B291-282D43EF1E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9" y="1302"/>
                <a:ext cx="45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١٢٥</a:t>
                </a:r>
                <a:endParaRPr lang="en-US" altLang="en-US" sz="2400" b="1"/>
              </a:p>
            </p:txBody>
          </p:sp>
          <p:sp>
            <p:nvSpPr>
              <p:cNvPr id="36" name="Text Box 71">
                <a:extLst>
                  <a:ext uri="{FF2B5EF4-FFF2-40B4-BE49-F238E27FC236}">
                    <a16:creationId xmlns:a16="http://schemas.microsoft.com/office/drawing/2014/main" id="{F9BAFBB7-1B67-CCF5-17C9-8C069B473D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" y="1205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31" name="Text Box 8">
              <a:extLst>
                <a:ext uri="{FF2B5EF4-FFF2-40B4-BE49-F238E27FC236}">
                  <a16:creationId xmlns:a16="http://schemas.microsoft.com/office/drawing/2014/main" id="{D92630A9-E406-07F9-0FF9-0CE3E5B51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6" y="1752"/>
              <a:ext cx="6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٤ × ٣٢</a:t>
              </a:r>
              <a:endParaRPr lang="en-US" altLang="en-US" sz="2400" b="1"/>
            </a:p>
          </p:txBody>
        </p:sp>
        <p:sp>
          <p:nvSpPr>
            <p:cNvPr id="32" name="Text Box 74">
              <a:extLst>
                <a:ext uri="{FF2B5EF4-FFF2-40B4-BE49-F238E27FC236}">
                  <a16:creationId xmlns:a16="http://schemas.microsoft.com/office/drawing/2014/main" id="{04E84137-49E8-BAEA-4464-C6ED11C80D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" y="1752"/>
              <a:ext cx="2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</p:grpSp>
      <p:grpSp>
        <p:nvGrpSpPr>
          <p:cNvPr id="37" name="Group 80">
            <a:extLst>
              <a:ext uri="{FF2B5EF4-FFF2-40B4-BE49-F238E27FC236}">
                <a16:creationId xmlns:a16="http://schemas.microsoft.com/office/drawing/2014/main" id="{EBF37F4D-0243-A9B3-D046-F79237A14E54}"/>
              </a:ext>
            </a:extLst>
          </p:cNvPr>
          <p:cNvGrpSpPr>
            <a:grpSpLocks/>
          </p:cNvGrpSpPr>
          <p:nvPr/>
        </p:nvGrpSpPr>
        <p:grpSpPr bwMode="auto">
          <a:xfrm>
            <a:off x="2081544" y="2713193"/>
            <a:ext cx="1008063" cy="750887"/>
            <a:chOff x="567" y="1162"/>
            <a:chExt cx="635" cy="473"/>
          </a:xfrm>
        </p:grpSpPr>
        <p:sp>
          <p:nvSpPr>
            <p:cNvPr id="38" name="Line 76">
              <a:extLst>
                <a:ext uri="{FF2B5EF4-FFF2-40B4-BE49-F238E27FC236}">
                  <a16:creationId xmlns:a16="http://schemas.microsoft.com/office/drawing/2014/main" id="{D68DFBE0-4BE2-7E70-6258-C30D9F668F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4" y="138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Text Box 77">
              <a:extLst>
                <a:ext uri="{FF2B5EF4-FFF2-40B4-BE49-F238E27FC236}">
                  <a16:creationId xmlns:a16="http://schemas.microsoft.com/office/drawing/2014/main" id="{97F506D8-6CB0-BCA7-13A1-CA97025661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" y="1162"/>
              <a:ext cx="4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١٢٨</a:t>
              </a:r>
              <a:endParaRPr lang="en-US" altLang="en-US" sz="2400" b="1"/>
            </a:p>
          </p:txBody>
        </p:sp>
        <p:sp>
          <p:nvSpPr>
            <p:cNvPr id="40" name="Text Box 78">
              <a:extLst>
                <a:ext uri="{FF2B5EF4-FFF2-40B4-BE49-F238E27FC236}">
                  <a16:creationId xmlns:a16="http://schemas.microsoft.com/office/drawing/2014/main" id="{D2005FAD-D6E5-869D-7998-FFE7FAB82A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" y="1347"/>
              <a:ext cx="4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١٢٥</a:t>
              </a:r>
              <a:endParaRPr lang="en-US" altLang="en-US" sz="2400" b="1"/>
            </a:p>
          </p:txBody>
        </p:sp>
        <p:sp>
          <p:nvSpPr>
            <p:cNvPr id="41" name="Text Box 79">
              <a:extLst>
                <a:ext uri="{FF2B5EF4-FFF2-40B4-BE49-F238E27FC236}">
                  <a16:creationId xmlns:a16="http://schemas.microsoft.com/office/drawing/2014/main" id="{CCC6EBD2-FCE2-6A44-4C16-3012C9B69D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1250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42" name="Group 81">
            <a:extLst>
              <a:ext uri="{FF2B5EF4-FFF2-40B4-BE49-F238E27FC236}">
                <a16:creationId xmlns:a16="http://schemas.microsoft.com/office/drawing/2014/main" id="{63B405EA-8E43-B8D8-1055-5C0C544D422C}"/>
              </a:ext>
            </a:extLst>
          </p:cNvPr>
          <p:cNvGrpSpPr>
            <a:grpSpLocks/>
          </p:cNvGrpSpPr>
          <p:nvPr/>
        </p:nvGrpSpPr>
        <p:grpSpPr bwMode="auto">
          <a:xfrm>
            <a:off x="1178257" y="2713193"/>
            <a:ext cx="1008062" cy="755650"/>
            <a:chOff x="567" y="1162"/>
            <a:chExt cx="635" cy="476"/>
          </a:xfrm>
        </p:grpSpPr>
        <p:sp>
          <p:nvSpPr>
            <p:cNvPr id="43" name="Line 82">
              <a:extLst>
                <a:ext uri="{FF2B5EF4-FFF2-40B4-BE49-F238E27FC236}">
                  <a16:creationId xmlns:a16="http://schemas.microsoft.com/office/drawing/2014/main" id="{517A480E-E79C-52AC-2E31-6CEED46E9B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4" y="138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Text Box 83">
              <a:extLst>
                <a:ext uri="{FF2B5EF4-FFF2-40B4-BE49-F238E27FC236}">
                  <a16:creationId xmlns:a16="http://schemas.microsoft.com/office/drawing/2014/main" id="{238190A8-071A-7F9D-BB91-0794BE2359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" y="1162"/>
              <a:ext cx="4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٣</a:t>
              </a:r>
              <a:endParaRPr lang="en-US" altLang="en-US" sz="2400" b="1"/>
            </a:p>
          </p:txBody>
        </p:sp>
        <p:sp>
          <p:nvSpPr>
            <p:cNvPr id="45" name="Text Box 84">
              <a:extLst>
                <a:ext uri="{FF2B5EF4-FFF2-40B4-BE49-F238E27FC236}">
                  <a16:creationId xmlns:a16="http://schemas.microsoft.com/office/drawing/2014/main" id="{5179D321-BEB6-ED76-E46C-796180611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" y="1347"/>
              <a:ext cx="45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١٢٥</a:t>
              </a:r>
              <a:endParaRPr lang="en-US" altLang="en-US" sz="2400" b="1"/>
            </a:p>
          </p:txBody>
        </p:sp>
        <p:sp>
          <p:nvSpPr>
            <p:cNvPr id="46" name="Text Box 85">
              <a:extLst>
                <a:ext uri="{FF2B5EF4-FFF2-40B4-BE49-F238E27FC236}">
                  <a16:creationId xmlns:a16="http://schemas.microsoft.com/office/drawing/2014/main" id="{98D45422-B6C5-59D5-5D5D-459D9851A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1250"/>
              <a:ext cx="2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١</a:t>
              </a:r>
              <a:endParaRPr lang="en-US" altLang="en-US" sz="2400" b="1"/>
            </a:p>
          </p:txBody>
        </p:sp>
      </p:grpSp>
      <p:sp>
        <p:nvSpPr>
          <p:cNvPr id="47" name="AutoShape 86">
            <a:extLst>
              <a:ext uri="{FF2B5EF4-FFF2-40B4-BE49-F238E27FC236}">
                <a16:creationId xmlns:a16="http://schemas.microsoft.com/office/drawing/2014/main" id="{658C4F1E-0A20-8F65-39B5-CC15E129F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1944" y="3662518"/>
            <a:ext cx="6553200" cy="1154112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grpSp>
        <p:nvGrpSpPr>
          <p:cNvPr id="48" name="Group 92">
            <a:extLst>
              <a:ext uri="{FF2B5EF4-FFF2-40B4-BE49-F238E27FC236}">
                <a16:creationId xmlns:a16="http://schemas.microsoft.com/office/drawing/2014/main" id="{FA23D69D-E363-1EB1-8DB6-D1EC8FC8A7B5}"/>
              </a:ext>
            </a:extLst>
          </p:cNvPr>
          <p:cNvGrpSpPr>
            <a:grpSpLocks/>
          </p:cNvGrpSpPr>
          <p:nvPr/>
        </p:nvGrpSpPr>
        <p:grpSpPr bwMode="auto">
          <a:xfrm>
            <a:off x="7553657" y="3868893"/>
            <a:ext cx="1655762" cy="865187"/>
            <a:chOff x="4241" y="2341"/>
            <a:chExt cx="1043" cy="545"/>
          </a:xfrm>
        </p:grpSpPr>
        <p:grpSp>
          <p:nvGrpSpPr>
            <p:cNvPr id="49" name="Group 90">
              <a:extLst>
                <a:ext uri="{FF2B5EF4-FFF2-40B4-BE49-F238E27FC236}">
                  <a16:creationId xmlns:a16="http://schemas.microsoft.com/office/drawing/2014/main" id="{96451BB0-DEF3-57C2-7FEC-7C575F2BCA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2341"/>
              <a:ext cx="907" cy="545"/>
              <a:chOff x="4377" y="2341"/>
              <a:chExt cx="907" cy="545"/>
            </a:xfrm>
          </p:grpSpPr>
          <p:sp>
            <p:nvSpPr>
              <p:cNvPr id="51" name="Text Box 87">
                <a:extLst>
                  <a:ext uri="{FF2B5EF4-FFF2-40B4-BE49-F238E27FC236}">
                    <a16:creationId xmlns:a16="http://schemas.microsoft.com/office/drawing/2014/main" id="{7A95DCFB-1254-4C58-9C88-7B1E7D341C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341"/>
                <a:ext cx="90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800" b="1" baseline="38000"/>
                  <a:t>٣</a:t>
                </a:r>
                <a:r>
                  <a:rPr lang="ar-SA" altLang="en-US" sz="2400" b="1"/>
                  <a:t>٣ × </a:t>
                </a:r>
                <a:r>
                  <a:rPr lang="ar-SA" altLang="en-US" sz="2800" b="1" baseline="38000"/>
                  <a:t>٢</a:t>
                </a:r>
                <a:r>
                  <a:rPr lang="ar-SA" altLang="en-US" sz="2400" b="1"/>
                  <a:t>١٠</a:t>
                </a:r>
                <a:endParaRPr lang="en-US" altLang="en-US" sz="2400" b="1"/>
              </a:p>
            </p:txBody>
          </p:sp>
          <p:sp>
            <p:nvSpPr>
              <p:cNvPr id="52" name="Line 88">
                <a:extLst>
                  <a:ext uri="{FF2B5EF4-FFF2-40B4-BE49-F238E27FC236}">
                    <a16:creationId xmlns:a16="http://schemas.microsoft.com/office/drawing/2014/main" id="{69CD8477-E9B3-347C-EF5B-4A4343B39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58" y="2576"/>
                <a:ext cx="63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" name="Text Box 89">
                <a:extLst>
                  <a:ext uri="{FF2B5EF4-FFF2-40B4-BE49-F238E27FC236}">
                    <a16:creationId xmlns:a16="http://schemas.microsoft.com/office/drawing/2014/main" id="{879126CE-35B9-F00F-3389-1D94C6E142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598"/>
                <a:ext cx="90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800" b="1" baseline="38000"/>
                  <a:t>٢</a:t>
                </a:r>
                <a:r>
                  <a:rPr lang="ar-SA" altLang="en-US" sz="2400" b="1"/>
                  <a:t>٣ × </a:t>
                </a:r>
                <a:r>
                  <a:rPr lang="ar-SA" altLang="en-US" sz="2800" b="1" baseline="38000"/>
                  <a:t>٤</a:t>
                </a:r>
                <a:r>
                  <a:rPr lang="ar-SA" altLang="en-US" sz="2400" b="1"/>
                  <a:t>١٠</a:t>
                </a:r>
                <a:endParaRPr lang="en-US" altLang="en-US" sz="2400" b="1"/>
              </a:p>
            </p:txBody>
          </p:sp>
        </p:grpSp>
        <p:sp>
          <p:nvSpPr>
            <p:cNvPr id="50" name="Text Box 91">
              <a:extLst>
                <a:ext uri="{FF2B5EF4-FFF2-40B4-BE49-F238E27FC236}">
                  <a16:creationId xmlns:a16="http://schemas.microsoft.com/office/drawing/2014/main" id="{642FE03A-7D15-D2D0-3D00-D1F0C4ED6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" y="2435"/>
              <a:ext cx="2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54" name="Group 100">
            <a:extLst>
              <a:ext uri="{FF2B5EF4-FFF2-40B4-BE49-F238E27FC236}">
                <a16:creationId xmlns:a16="http://schemas.microsoft.com/office/drawing/2014/main" id="{14C68F11-A770-6F9F-43D0-E01821A354BD}"/>
              </a:ext>
            </a:extLst>
          </p:cNvPr>
          <p:cNvGrpSpPr>
            <a:grpSpLocks/>
          </p:cNvGrpSpPr>
          <p:nvPr/>
        </p:nvGrpSpPr>
        <p:grpSpPr bwMode="auto">
          <a:xfrm>
            <a:off x="5766132" y="3865718"/>
            <a:ext cx="1871662" cy="782637"/>
            <a:chOff x="3379" y="2379"/>
            <a:chExt cx="1179" cy="493"/>
          </a:xfrm>
        </p:grpSpPr>
        <p:grpSp>
          <p:nvGrpSpPr>
            <p:cNvPr id="55" name="Group 99">
              <a:extLst>
                <a:ext uri="{FF2B5EF4-FFF2-40B4-BE49-F238E27FC236}">
                  <a16:creationId xmlns:a16="http://schemas.microsoft.com/office/drawing/2014/main" id="{A46C2C0E-D09D-04C3-060F-0F07594B21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3" y="2379"/>
              <a:ext cx="1025" cy="493"/>
              <a:chOff x="3533" y="2379"/>
              <a:chExt cx="1025" cy="493"/>
            </a:xfrm>
          </p:grpSpPr>
          <p:sp>
            <p:nvSpPr>
              <p:cNvPr id="57" name="Text Box 95">
                <a:extLst>
                  <a:ext uri="{FF2B5EF4-FFF2-40B4-BE49-F238E27FC236}">
                    <a16:creationId xmlns:a16="http://schemas.microsoft.com/office/drawing/2014/main" id="{ABEE65BF-7C8C-488E-A12A-39A43C8B42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3" y="2379"/>
                <a:ext cx="10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٢٧ × ١٠٠</a:t>
                </a:r>
                <a:endParaRPr lang="en-US" altLang="en-US" sz="2400" b="1"/>
              </a:p>
            </p:txBody>
          </p:sp>
          <p:sp>
            <p:nvSpPr>
              <p:cNvPr id="58" name="Line 96">
                <a:extLst>
                  <a:ext uri="{FF2B5EF4-FFF2-40B4-BE49-F238E27FC236}">
                    <a16:creationId xmlns:a16="http://schemas.microsoft.com/office/drawing/2014/main" id="{C7C47445-43B5-5BDF-111D-F0EF530D4D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64" y="2614"/>
                <a:ext cx="7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" name="Text Box 97">
                <a:extLst>
                  <a:ext uri="{FF2B5EF4-FFF2-40B4-BE49-F238E27FC236}">
                    <a16:creationId xmlns:a16="http://schemas.microsoft.com/office/drawing/2014/main" id="{C56D1C96-E604-0734-F4F8-F3945D0E5D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3" y="2584"/>
                <a:ext cx="10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٩ × ١٠٠٠</a:t>
                </a:r>
                <a:endParaRPr lang="en-US" altLang="en-US" sz="2400" b="1"/>
              </a:p>
            </p:txBody>
          </p:sp>
        </p:grpSp>
        <p:sp>
          <p:nvSpPr>
            <p:cNvPr id="56" name="Text Box 98">
              <a:extLst>
                <a:ext uri="{FF2B5EF4-FFF2-40B4-BE49-F238E27FC236}">
                  <a16:creationId xmlns:a16="http://schemas.microsoft.com/office/drawing/2014/main" id="{800D7625-C974-7228-E170-360676F63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" y="2473"/>
              <a:ext cx="2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60" name="Group 108">
            <a:extLst>
              <a:ext uri="{FF2B5EF4-FFF2-40B4-BE49-F238E27FC236}">
                <a16:creationId xmlns:a16="http://schemas.microsoft.com/office/drawing/2014/main" id="{84A20485-E68A-A94F-6838-C9502707E5D1}"/>
              </a:ext>
            </a:extLst>
          </p:cNvPr>
          <p:cNvGrpSpPr>
            <a:grpSpLocks/>
          </p:cNvGrpSpPr>
          <p:nvPr/>
        </p:nvGrpSpPr>
        <p:grpSpPr bwMode="auto">
          <a:xfrm>
            <a:off x="3389644" y="3865718"/>
            <a:ext cx="2519363" cy="779462"/>
            <a:chOff x="1882" y="2379"/>
            <a:chExt cx="1587" cy="491"/>
          </a:xfrm>
        </p:grpSpPr>
        <p:sp>
          <p:nvSpPr>
            <p:cNvPr id="61" name="Text Box 103">
              <a:extLst>
                <a:ext uri="{FF2B5EF4-FFF2-40B4-BE49-F238E27FC236}">
                  <a16:creationId xmlns:a16="http://schemas.microsoft.com/office/drawing/2014/main" id="{939BE765-47BA-271F-17F9-A1A1320AAF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9" y="2379"/>
              <a:ext cx="13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٩ × ٣ × ١٠٠</a:t>
              </a:r>
              <a:endParaRPr lang="en-US" altLang="en-US" sz="2400" b="1"/>
            </a:p>
          </p:txBody>
        </p:sp>
        <p:sp>
          <p:nvSpPr>
            <p:cNvPr id="62" name="Line 104">
              <a:extLst>
                <a:ext uri="{FF2B5EF4-FFF2-40B4-BE49-F238E27FC236}">
                  <a16:creationId xmlns:a16="http://schemas.microsoft.com/office/drawing/2014/main" id="{C08DB77A-939B-15C2-C740-5E56D1498C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5" y="2614"/>
              <a:ext cx="114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" name="Text Box 105">
              <a:extLst>
                <a:ext uri="{FF2B5EF4-FFF2-40B4-BE49-F238E27FC236}">
                  <a16:creationId xmlns:a16="http://schemas.microsoft.com/office/drawing/2014/main" id="{17AE85C0-A036-36A5-18A9-0012D5DECE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9" y="2582"/>
              <a:ext cx="13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٩ × ١٠٠ × ١٠٠</a:t>
              </a:r>
              <a:endParaRPr lang="en-US" altLang="en-US" sz="2400" b="1"/>
            </a:p>
          </p:txBody>
        </p:sp>
        <p:sp>
          <p:nvSpPr>
            <p:cNvPr id="64" name="Text Box 106">
              <a:extLst>
                <a:ext uri="{FF2B5EF4-FFF2-40B4-BE49-F238E27FC236}">
                  <a16:creationId xmlns:a16="http://schemas.microsoft.com/office/drawing/2014/main" id="{5C197FCA-B67F-0779-E0CF-77AAD7FC9F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2473"/>
              <a:ext cx="3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65" name="Line 109">
            <a:extLst>
              <a:ext uri="{FF2B5EF4-FFF2-40B4-BE49-F238E27FC236}">
                <a16:creationId xmlns:a16="http://schemas.microsoft.com/office/drawing/2014/main" id="{8BE449F8-6F0C-8AAB-F4C0-12DEF70C56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8469" y="3949855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6" name="Line 110">
            <a:extLst>
              <a:ext uri="{FF2B5EF4-FFF2-40B4-BE49-F238E27FC236}">
                <a16:creationId xmlns:a16="http://schemas.microsoft.com/office/drawing/2014/main" id="{F321887F-12BF-6B21-B37A-2E0C3A7286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8332" y="4272118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7" name="Line 111">
            <a:extLst>
              <a:ext uri="{FF2B5EF4-FFF2-40B4-BE49-F238E27FC236}">
                <a16:creationId xmlns:a16="http://schemas.microsoft.com/office/drawing/2014/main" id="{F9F34E64-CD55-D502-2B5C-E9CE6F3908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7344" y="3949855"/>
            <a:ext cx="5048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8" name="Line 112">
            <a:extLst>
              <a:ext uri="{FF2B5EF4-FFF2-40B4-BE49-F238E27FC236}">
                <a16:creationId xmlns:a16="http://schemas.microsoft.com/office/drawing/2014/main" id="{245E2053-0590-2D67-EA48-56BA437E8D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97644" y="4284818"/>
            <a:ext cx="5048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69" name="Group 118">
            <a:extLst>
              <a:ext uri="{FF2B5EF4-FFF2-40B4-BE49-F238E27FC236}">
                <a16:creationId xmlns:a16="http://schemas.microsoft.com/office/drawing/2014/main" id="{622A6C95-496C-896D-9656-CE55EED1E4BB}"/>
              </a:ext>
            </a:extLst>
          </p:cNvPr>
          <p:cNvGrpSpPr>
            <a:grpSpLocks/>
          </p:cNvGrpSpPr>
          <p:nvPr/>
        </p:nvGrpSpPr>
        <p:grpSpPr bwMode="auto">
          <a:xfrm>
            <a:off x="2851482" y="3886355"/>
            <a:ext cx="754062" cy="750888"/>
            <a:chOff x="1543" y="2392"/>
            <a:chExt cx="475" cy="473"/>
          </a:xfrm>
        </p:grpSpPr>
        <p:sp>
          <p:nvSpPr>
            <p:cNvPr id="70" name="Line 114">
              <a:extLst>
                <a:ext uri="{FF2B5EF4-FFF2-40B4-BE49-F238E27FC236}">
                  <a16:creationId xmlns:a16="http://schemas.microsoft.com/office/drawing/2014/main" id="{A4EC469A-2288-986F-E618-F9734475B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50" y="261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1" name="Text Box 115">
              <a:extLst>
                <a:ext uri="{FF2B5EF4-FFF2-40B4-BE49-F238E27FC236}">
                  <a16:creationId xmlns:a16="http://schemas.microsoft.com/office/drawing/2014/main" id="{9BDD10EB-540B-8D0D-A854-8EF67B1373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3" y="2392"/>
              <a:ext cx="4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٣</a:t>
              </a:r>
              <a:endParaRPr lang="en-US" altLang="en-US" sz="2400" b="1"/>
            </a:p>
          </p:txBody>
        </p:sp>
        <p:sp>
          <p:nvSpPr>
            <p:cNvPr id="72" name="Text Box 116">
              <a:extLst>
                <a:ext uri="{FF2B5EF4-FFF2-40B4-BE49-F238E27FC236}">
                  <a16:creationId xmlns:a16="http://schemas.microsoft.com/office/drawing/2014/main" id="{741E0EB5-E309-8420-3DA0-051350547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6" y="2577"/>
              <a:ext cx="4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١٠٠</a:t>
              </a:r>
              <a:endParaRPr lang="en-US" altLang="en-US" sz="2400" b="1"/>
            </a:p>
          </p:txBody>
        </p:sp>
      </p:grpSp>
      <p:sp>
        <p:nvSpPr>
          <p:cNvPr id="73" name="AutoShape 119">
            <a:extLst>
              <a:ext uri="{FF2B5EF4-FFF2-40B4-BE49-F238E27FC236}">
                <a16:creationId xmlns:a16="http://schemas.microsoft.com/office/drawing/2014/main" id="{41F77CE2-BCD5-D531-F886-84F045D6C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8344" y="5146830"/>
            <a:ext cx="7488238" cy="1154113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grpSp>
        <p:nvGrpSpPr>
          <p:cNvPr id="74" name="Group 160">
            <a:extLst>
              <a:ext uri="{FF2B5EF4-FFF2-40B4-BE49-F238E27FC236}">
                <a16:creationId xmlns:a16="http://schemas.microsoft.com/office/drawing/2014/main" id="{5F978168-7DE0-50DA-220D-93D0D5CA820B}"/>
              </a:ext>
            </a:extLst>
          </p:cNvPr>
          <p:cNvGrpSpPr>
            <a:grpSpLocks/>
          </p:cNvGrpSpPr>
          <p:nvPr/>
        </p:nvGrpSpPr>
        <p:grpSpPr bwMode="auto">
          <a:xfrm>
            <a:off x="6894844" y="5305580"/>
            <a:ext cx="2424113" cy="804863"/>
            <a:chOff x="4090" y="3286"/>
            <a:chExt cx="1527" cy="507"/>
          </a:xfrm>
        </p:grpSpPr>
        <p:grpSp>
          <p:nvGrpSpPr>
            <p:cNvPr id="75" name="Group 159">
              <a:extLst>
                <a:ext uri="{FF2B5EF4-FFF2-40B4-BE49-F238E27FC236}">
                  <a16:creationId xmlns:a16="http://schemas.microsoft.com/office/drawing/2014/main" id="{F80CDEB1-A694-F59A-A760-D9D968E16C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0" y="3286"/>
              <a:ext cx="1527" cy="507"/>
              <a:chOff x="1096" y="527"/>
              <a:chExt cx="1527" cy="507"/>
            </a:xfrm>
          </p:grpSpPr>
          <p:grpSp>
            <p:nvGrpSpPr>
              <p:cNvPr id="77" name="Group 156">
                <a:extLst>
                  <a:ext uri="{FF2B5EF4-FFF2-40B4-BE49-F238E27FC236}">
                    <a16:creationId xmlns:a16="http://schemas.microsoft.com/office/drawing/2014/main" id="{497246F6-8D1E-CD29-4DA7-47E20C4A08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96" y="527"/>
                <a:ext cx="714" cy="507"/>
                <a:chOff x="103" y="2440"/>
                <a:chExt cx="714" cy="507"/>
              </a:xfrm>
            </p:grpSpPr>
            <p:grpSp>
              <p:nvGrpSpPr>
                <p:cNvPr id="79" name="Group 153">
                  <a:extLst>
                    <a:ext uri="{FF2B5EF4-FFF2-40B4-BE49-F238E27FC236}">
                      <a16:creationId xmlns:a16="http://schemas.microsoft.com/office/drawing/2014/main" id="{635C0EE4-BF6D-A6A1-6DCB-FC9EF1E18A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8" y="2440"/>
                  <a:ext cx="589" cy="507"/>
                  <a:chOff x="228" y="2440"/>
                  <a:chExt cx="589" cy="507"/>
                </a:xfrm>
              </p:grpSpPr>
              <p:sp>
                <p:nvSpPr>
                  <p:cNvPr id="81" name="Text Box 9">
                    <a:extLst>
                      <a:ext uri="{FF2B5EF4-FFF2-40B4-BE49-F238E27FC236}">
                        <a16:creationId xmlns:a16="http://schemas.microsoft.com/office/drawing/2014/main" id="{86948317-D09B-C1F1-6063-73FE10DB5B3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" y="2440"/>
                    <a:ext cx="21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ar-SA" altLang="en-US" sz="2400" b="1"/>
                      <a:t>٤</a:t>
                    </a:r>
                    <a:endParaRPr lang="en-US" altLang="en-US" sz="2400" b="1"/>
                  </a:p>
                </p:txBody>
              </p:sp>
              <p:grpSp>
                <p:nvGrpSpPr>
                  <p:cNvPr id="82" name="Group 152">
                    <a:extLst>
                      <a:ext uri="{FF2B5EF4-FFF2-40B4-BE49-F238E27FC236}">
                        <a16:creationId xmlns:a16="http://schemas.microsoft.com/office/drawing/2014/main" id="{E107A408-1B5A-BE82-D42B-49EA24CCC1C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9" y="2478"/>
                    <a:ext cx="528" cy="469"/>
                    <a:chOff x="289" y="2478"/>
                    <a:chExt cx="528" cy="469"/>
                  </a:xfrm>
                </p:grpSpPr>
                <p:grpSp>
                  <p:nvGrpSpPr>
                    <p:cNvPr id="83" name="Group 149">
                      <a:extLst>
                        <a:ext uri="{FF2B5EF4-FFF2-40B4-BE49-F238E27FC236}">
                          <a16:creationId xmlns:a16="http://schemas.microsoft.com/office/drawing/2014/main" id="{3BD56E50-8B5B-FF0B-DD2B-E4E59478476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7" y="2478"/>
                      <a:ext cx="488" cy="469"/>
                      <a:chOff x="327" y="2478"/>
                      <a:chExt cx="488" cy="469"/>
                    </a:xfrm>
                  </p:grpSpPr>
                  <p:sp>
                    <p:nvSpPr>
                      <p:cNvPr id="86" name="Line 146">
                        <a:extLst>
                          <a:ext uri="{FF2B5EF4-FFF2-40B4-BE49-F238E27FC236}">
                            <a16:creationId xmlns:a16="http://schemas.microsoft.com/office/drawing/2014/main" id="{A38AFDB4-4E98-E9DF-CB2F-4079F407624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63" y="2703"/>
                        <a:ext cx="204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ar-SA"/>
                      </a:p>
                    </p:txBody>
                  </p:sp>
                  <p:sp>
                    <p:nvSpPr>
                      <p:cNvPr id="87" name="Text Box 147">
                        <a:extLst>
                          <a:ext uri="{FF2B5EF4-FFF2-40B4-BE49-F238E27FC236}">
                            <a16:creationId xmlns:a16="http://schemas.microsoft.com/office/drawing/2014/main" id="{B180C4D9-EA3D-9EFE-AD20-AA42242E10D6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40" y="2478"/>
                        <a:ext cx="475" cy="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algn="r" rtl="1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algn="r" rtl="1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algn="r" rtl="1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algn="r" rtl="1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algn="r" rtl="1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algn="ctr" rtl="0" eaLnBrk="1" hangingPunct="1">
                          <a:spcBef>
                            <a:spcPct val="50000"/>
                          </a:spcBef>
                          <a:buFontTx/>
                          <a:buNone/>
                        </a:pPr>
                        <a:r>
                          <a:rPr lang="ar-SA" altLang="en-US" sz="2400" b="1"/>
                          <a:t>١</a:t>
                        </a:r>
                        <a:endParaRPr lang="en-US" altLang="en-US" sz="2400" b="1"/>
                      </a:p>
                    </p:txBody>
                  </p:sp>
                  <p:sp>
                    <p:nvSpPr>
                      <p:cNvPr id="88" name="Text Box 148">
                        <a:extLst>
                          <a:ext uri="{FF2B5EF4-FFF2-40B4-BE49-F238E27FC236}">
                            <a16:creationId xmlns:a16="http://schemas.microsoft.com/office/drawing/2014/main" id="{A6DFEFA4-2BC3-A42F-FB19-3F2FDC285A26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7" y="2659"/>
                        <a:ext cx="458" cy="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algn="r" rtl="1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algn="r" rtl="1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algn="r" rtl="1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algn="r" rtl="1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algn="r" rtl="1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50000"/>
                          </a:spcBef>
                          <a:buFontTx/>
                          <a:buNone/>
                        </a:pPr>
                        <a:r>
                          <a:rPr lang="ar-SA" altLang="en-US" sz="2400" b="1"/>
                          <a:t>٢</a:t>
                        </a:r>
                        <a:endParaRPr lang="en-US" altLang="en-US" sz="2400" b="1"/>
                      </a:p>
                    </p:txBody>
                  </p:sp>
                </p:grpSp>
                <p:sp>
                  <p:nvSpPr>
                    <p:cNvPr id="84" name="Text Box 150">
                      <a:extLst>
                        <a:ext uri="{FF2B5EF4-FFF2-40B4-BE49-F238E27FC236}">
                          <a16:creationId xmlns:a16="http://schemas.microsoft.com/office/drawing/2014/main" id="{6D9DA773-6FF5-0E5A-5F33-C2D45392AD9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99" y="2544"/>
                      <a:ext cx="21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ar-SA" altLang="en-US" sz="2400" b="1"/>
                        <a:t>(</a:t>
                      </a:r>
                      <a:endParaRPr lang="en-US" altLang="en-US" sz="2400" b="1"/>
                    </a:p>
                  </p:txBody>
                </p:sp>
                <p:sp>
                  <p:nvSpPr>
                    <p:cNvPr id="85" name="Text Box 151">
                      <a:extLst>
                        <a:ext uri="{FF2B5EF4-FFF2-40B4-BE49-F238E27FC236}">
                          <a16:creationId xmlns:a16="http://schemas.microsoft.com/office/drawing/2014/main" id="{E970B528-B697-298D-BF1C-A48C3FD392F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9" y="2525"/>
                      <a:ext cx="21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ar-SA" altLang="en-US" sz="2400" b="1"/>
                        <a:t>)</a:t>
                      </a:r>
                      <a:endParaRPr lang="en-US" altLang="en-US" sz="2400" b="1"/>
                    </a:p>
                  </p:txBody>
                </p:sp>
              </p:grpSp>
            </p:grpSp>
            <p:sp>
              <p:nvSpPr>
                <p:cNvPr id="80" name="Text Box 155">
                  <a:extLst>
                    <a:ext uri="{FF2B5EF4-FFF2-40B4-BE49-F238E27FC236}">
                      <a16:creationId xmlns:a16="http://schemas.microsoft.com/office/drawing/2014/main" id="{48A80DDD-186A-7680-EE80-5A023C7A3C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3" y="2552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=</a:t>
                  </a:r>
                  <a:endParaRPr lang="en-US" altLang="en-US" sz="2400" b="1"/>
                </a:p>
              </p:txBody>
            </p:sp>
          </p:grpSp>
          <p:sp>
            <p:nvSpPr>
              <p:cNvPr id="78" name="Text Box 157">
                <a:extLst>
                  <a:ext uri="{FF2B5EF4-FFF2-40B4-BE49-F238E27FC236}">
                    <a16:creationId xmlns:a16="http://schemas.microsoft.com/office/drawing/2014/main" id="{C30C00B8-EE6C-F544-EE90-C7FDB3CE3D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2" y="626"/>
                <a:ext cx="86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( ٠.٢ )</a:t>
                </a:r>
                <a:r>
                  <a:rPr lang="ar-SA" altLang="en-US" b="1" baseline="38000"/>
                  <a:t>٣</a:t>
                </a:r>
                <a:endParaRPr lang="en-US" altLang="en-US" b="1" baseline="38000"/>
              </a:p>
            </p:txBody>
          </p:sp>
        </p:grpSp>
        <p:sp>
          <p:nvSpPr>
            <p:cNvPr id="76" name="Text Box 158">
              <a:extLst>
                <a:ext uri="{FF2B5EF4-FFF2-40B4-BE49-F238E27FC236}">
                  <a16:creationId xmlns:a16="http://schemas.microsoft.com/office/drawing/2014/main" id="{1C936AB3-BEF5-7D72-8774-1575F3D67F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8" y="3401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</p:grpSp>
      <p:grpSp>
        <p:nvGrpSpPr>
          <p:cNvPr id="89" name="Group 187">
            <a:extLst>
              <a:ext uri="{FF2B5EF4-FFF2-40B4-BE49-F238E27FC236}">
                <a16:creationId xmlns:a16="http://schemas.microsoft.com/office/drawing/2014/main" id="{C305AB0B-FA6A-C83B-E95E-BB6BD3D32D77}"/>
              </a:ext>
            </a:extLst>
          </p:cNvPr>
          <p:cNvGrpSpPr>
            <a:grpSpLocks/>
          </p:cNvGrpSpPr>
          <p:nvPr/>
        </p:nvGrpSpPr>
        <p:grpSpPr bwMode="auto">
          <a:xfrm>
            <a:off x="4712032" y="5305580"/>
            <a:ext cx="2265362" cy="804863"/>
            <a:chOff x="2715" y="3286"/>
            <a:chExt cx="1427" cy="507"/>
          </a:xfrm>
        </p:grpSpPr>
        <p:grpSp>
          <p:nvGrpSpPr>
            <p:cNvPr id="90" name="Group 163">
              <a:extLst>
                <a:ext uri="{FF2B5EF4-FFF2-40B4-BE49-F238E27FC236}">
                  <a16:creationId xmlns:a16="http://schemas.microsoft.com/office/drawing/2014/main" id="{A63B1651-370F-409C-4692-32665EB43E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5" y="3286"/>
              <a:ext cx="699" cy="507"/>
              <a:chOff x="118" y="2440"/>
              <a:chExt cx="699" cy="507"/>
            </a:xfrm>
          </p:grpSpPr>
          <p:grpSp>
            <p:nvGrpSpPr>
              <p:cNvPr id="101" name="Group 164">
                <a:extLst>
                  <a:ext uri="{FF2B5EF4-FFF2-40B4-BE49-F238E27FC236}">
                    <a16:creationId xmlns:a16="http://schemas.microsoft.com/office/drawing/2014/main" id="{60A8696C-CC26-682B-FAF8-D8C46A36A1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" y="2440"/>
                <a:ext cx="589" cy="507"/>
                <a:chOff x="228" y="2440"/>
                <a:chExt cx="589" cy="507"/>
              </a:xfrm>
            </p:grpSpPr>
            <p:sp>
              <p:nvSpPr>
                <p:cNvPr id="103" name="Text Box 165">
                  <a:extLst>
                    <a:ext uri="{FF2B5EF4-FFF2-40B4-BE49-F238E27FC236}">
                      <a16:creationId xmlns:a16="http://schemas.microsoft.com/office/drawing/2014/main" id="{ADA4019A-0FA4-6A0F-E461-478C5FE1B19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8" y="2440"/>
                  <a:ext cx="2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٤</a:t>
                  </a:r>
                  <a:endParaRPr lang="en-US" altLang="en-US" sz="2400" b="1"/>
                </a:p>
              </p:txBody>
            </p:sp>
            <p:grpSp>
              <p:nvGrpSpPr>
                <p:cNvPr id="104" name="Group 166">
                  <a:extLst>
                    <a:ext uri="{FF2B5EF4-FFF2-40B4-BE49-F238E27FC236}">
                      <a16:creationId xmlns:a16="http://schemas.microsoft.com/office/drawing/2014/main" id="{51B7F1E2-EEE8-FDCC-1BEA-0B5F3760C4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3" y="2478"/>
                  <a:ext cx="544" cy="469"/>
                  <a:chOff x="273" y="2478"/>
                  <a:chExt cx="544" cy="469"/>
                </a:xfrm>
              </p:grpSpPr>
              <p:grpSp>
                <p:nvGrpSpPr>
                  <p:cNvPr id="105" name="Group 167">
                    <a:extLst>
                      <a:ext uri="{FF2B5EF4-FFF2-40B4-BE49-F238E27FC236}">
                        <a16:creationId xmlns:a16="http://schemas.microsoft.com/office/drawing/2014/main" id="{C40596EB-CC6F-7236-03F9-B28995C4141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7" y="2478"/>
                    <a:ext cx="488" cy="469"/>
                    <a:chOff x="327" y="2478"/>
                    <a:chExt cx="488" cy="469"/>
                  </a:xfrm>
                </p:grpSpPr>
                <p:sp>
                  <p:nvSpPr>
                    <p:cNvPr id="108" name="Line 168">
                      <a:extLst>
                        <a:ext uri="{FF2B5EF4-FFF2-40B4-BE49-F238E27FC236}">
                          <a16:creationId xmlns:a16="http://schemas.microsoft.com/office/drawing/2014/main" id="{1798910B-1CF6-73AA-8ADB-624E03D236E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63" y="2703"/>
                      <a:ext cx="20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109" name="Text Box 169">
                      <a:extLst>
                        <a:ext uri="{FF2B5EF4-FFF2-40B4-BE49-F238E27FC236}">
                          <a16:creationId xmlns:a16="http://schemas.microsoft.com/office/drawing/2014/main" id="{FE341429-69D1-49FC-C1E0-826595BD146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0" y="2478"/>
                      <a:ext cx="475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rtl="0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ar-SA" altLang="en-US" sz="2400" b="1"/>
                        <a:t>١</a:t>
                      </a:r>
                      <a:endParaRPr lang="en-US" altLang="en-US" sz="2400" b="1"/>
                    </a:p>
                  </p:txBody>
                </p:sp>
                <p:sp>
                  <p:nvSpPr>
                    <p:cNvPr id="110" name="Text Box 170">
                      <a:extLst>
                        <a:ext uri="{FF2B5EF4-FFF2-40B4-BE49-F238E27FC236}">
                          <a16:creationId xmlns:a16="http://schemas.microsoft.com/office/drawing/2014/main" id="{B74C2E6B-E0AB-04A0-9315-DF2B212EEB3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7" y="2659"/>
                      <a:ext cx="45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ar-SA" altLang="en-US" sz="2400" b="1"/>
                        <a:t>٢</a:t>
                      </a:r>
                      <a:endParaRPr lang="en-US" altLang="en-US" sz="2400" b="1"/>
                    </a:p>
                  </p:txBody>
                </p:sp>
              </p:grpSp>
              <p:sp>
                <p:nvSpPr>
                  <p:cNvPr id="106" name="Text Box 171">
                    <a:extLst>
                      <a:ext uri="{FF2B5EF4-FFF2-40B4-BE49-F238E27FC236}">
                        <a16:creationId xmlns:a16="http://schemas.microsoft.com/office/drawing/2014/main" id="{B3B46F53-2BB3-EE8A-BF1D-0748CDE8563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9" y="2544"/>
                    <a:ext cx="21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ar-SA" altLang="en-US" sz="2400" b="1"/>
                      <a:t>(</a:t>
                    </a:r>
                    <a:endParaRPr lang="en-US" altLang="en-US" sz="2400" b="1"/>
                  </a:p>
                </p:txBody>
              </p:sp>
              <p:sp>
                <p:nvSpPr>
                  <p:cNvPr id="107" name="Text Box 172">
                    <a:extLst>
                      <a:ext uri="{FF2B5EF4-FFF2-40B4-BE49-F238E27FC236}">
                        <a16:creationId xmlns:a16="http://schemas.microsoft.com/office/drawing/2014/main" id="{D1DD13FE-C29D-EB90-29F5-B754035D67D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" y="2544"/>
                    <a:ext cx="21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ar-SA" altLang="en-US" sz="2400" b="1"/>
                      <a:t>)</a:t>
                    </a:r>
                    <a:endParaRPr lang="en-US" altLang="en-US" sz="2400" b="1"/>
                  </a:p>
                </p:txBody>
              </p:sp>
            </p:grpSp>
          </p:grpSp>
          <p:sp>
            <p:nvSpPr>
              <p:cNvPr id="102" name="Text Box 173">
                <a:extLst>
                  <a:ext uri="{FF2B5EF4-FFF2-40B4-BE49-F238E27FC236}">
                    <a16:creationId xmlns:a16="http://schemas.microsoft.com/office/drawing/2014/main" id="{8B61578C-6864-C311-44C3-D9E44EB1DA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" y="256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91" name="Text Box 175">
              <a:extLst>
                <a:ext uri="{FF2B5EF4-FFF2-40B4-BE49-F238E27FC236}">
                  <a16:creationId xmlns:a16="http://schemas.microsoft.com/office/drawing/2014/main" id="{6768D101-8878-421D-89CA-C7BA88C693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8" y="3401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grpSp>
          <p:nvGrpSpPr>
            <p:cNvPr id="92" name="Group 177">
              <a:extLst>
                <a:ext uri="{FF2B5EF4-FFF2-40B4-BE49-F238E27FC236}">
                  <a16:creationId xmlns:a16="http://schemas.microsoft.com/office/drawing/2014/main" id="{C1812401-1750-C400-F5BD-A06311C262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3" y="3286"/>
              <a:ext cx="589" cy="507"/>
              <a:chOff x="228" y="2440"/>
              <a:chExt cx="589" cy="507"/>
            </a:xfrm>
          </p:grpSpPr>
          <p:sp>
            <p:nvSpPr>
              <p:cNvPr id="93" name="Text Box 178">
                <a:extLst>
                  <a:ext uri="{FF2B5EF4-FFF2-40B4-BE49-F238E27FC236}">
                    <a16:creationId xmlns:a16="http://schemas.microsoft.com/office/drawing/2014/main" id="{874D1E5D-A205-DA4B-08C0-6452E70DD8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" y="2440"/>
                <a:ext cx="2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٣</a:t>
                </a:r>
                <a:endParaRPr lang="en-US" altLang="en-US" sz="2400" b="1"/>
              </a:p>
            </p:txBody>
          </p:sp>
          <p:grpSp>
            <p:nvGrpSpPr>
              <p:cNvPr id="94" name="Group 179">
                <a:extLst>
                  <a:ext uri="{FF2B5EF4-FFF2-40B4-BE49-F238E27FC236}">
                    <a16:creationId xmlns:a16="http://schemas.microsoft.com/office/drawing/2014/main" id="{E3CE3E6C-8718-3832-6020-A481EFBB4A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3" y="2478"/>
                <a:ext cx="544" cy="469"/>
                <a:chOff x="273" y="2478"/>
                <a:chExt cx="544" cy="469"/>
              </a:xfrm>
            </p:grpSpPr>
            <p:grpSp>
              <p:nvGrpSpPr>
                <p:cNvPr id="95" name="Group 180">
                  <a:extLst>
                    <a:ext uri="{FF2B5EF4-FFF2-40B4-BE49-F238E27FC236}">
                      <a16:creationId xmlns:a16="http://schemas.microsoft.com/office/drawing/2014/main" id="{1AC24F83-B300-B7D1-8025-012C6F1D28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7" y="2478"/>
                  <a:ext cx="488" cy="469"/>
                  <a:chOff x="327" y="2478"/>
                  <a:chExt cx="488" cy="469"/>
                </a:xfrm>
              </p:grpSpPr>
              <p:sp>
                <p:nvSpPr>
                  <p:cNvPr id="98" name="Line 181">
                    <a:extLst>
                      <a:ext uri="{FF2B5EF4-FFF2-40B4-BE49-F238E27FC236}">
                        <a16:creationId xmlns:a16="http://schemas.microsoft.com/office/drawing/2014/main" id="{62D8670A-7392-A2EB-6641-064D8A59B3C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3" y="2703"/>
                    <a:ext cx="20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99" name="Text Box 182">
                    <a:extLst>
                      <a:ext uri="{FF2B5EF4-FFF2-40B4-BE49-F238E27FC236}">
                        <a16:creationId xmlns:a16="http://schemas.microsoft.com/office/drawing/2014/main" id="{95946046-969C-0C4E-CF4E-27DA2532684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0" y="2478"/>
                    <a:ext cx="475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rtl="0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ar-SA" altLang="en-US" sz="2400" b="1"/>
                      <a:t>٢</a:t>
                    </a:r>
                    <a:endParaRPr lang="en-US" altLang="en-US" sz="2400" b="1"/>
                  </a:p>
                </p:txBody>
              </p:sp>
              <p:sp>
                <p:nvSpPr>
                  <p:cNvPr id="100" name="Text Box 183">
                    <a:extLst>
                      <a:ext uri="{FF2B5EF4-FFF2-40B4-BE49-F238E27FC236}">
                        <a16:creationId xmlns:a16="http://schemas.microsoft.com/office/drawing/2014/main" id="{F19CB99C-9096-7A40-14A2-89D112140CB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7" y="2659"/>
                    <a:ext cx="45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ar-SA" altLang="en-US" sz="2400" b="1"/>
                      <a:t>١٠</a:t>
                    </a:r>
                    <a:endParaRPr lang="en-US" altLang="en-US" sz="2400" b="1"/>
                  </a:p>
                </p:txBody>
              </p:sp>
            </p:grpSp>
            <p:sp>
              <p:nvSpPr>
                <p:cNvPr id="96" name="Text Box 184">
                  <a:extLst>
                    <a:ext uri="{FF2B5EF4-FFF2-40B4-BE49-F238E27FC236}">
                      <a16:creationId xmlns:a16="http://schemas.microsoft.com/office/drawing/2014/main" id="{31897D44-4FA4-0860-B3A8-106CC09C5D2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9" y="2544"/>
                  <a:ext cx="2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(</a:t>
                  </a:r>
                  <a:endParaRPr lang="en-US" altLang="en-US" sz="2400" b="1"/>
                </a:p>
              </p:txBody>
            </p:sp>
            <p:sp>
              <p:nvSpPr>
                <p:cNvPr id="97" name="Text Box 185">
                  <a:extLst>
                    <a:ext uri="{FF2B5EF4-FFF2-40B4-BE49-F238E27FC236}">
                      <a16:creationId xmlns:a16="http://schemas.microsoft.com/office/drawing/2014/main" id="{351A0B53-3BE1-0C18-FA05-D29004085E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3" y="2544"/>
                  <a:ext cx="2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)</a:t>
                  </a:r>
                  <a:endParaRPr lang="en-US" altLang="en-US" sz="2400" b="1"/>
                </a:p>
              </p:txBody>
            </p:sp>
          </p:grpSp>
        </p:grpSp>
      </p:grpSp>
      <p:grpSp>
        <p:nvGrpSpPr>
          <p:cNvPr id="111" name="Group 202">
            <a:extLst>
              <a:ext uri="{FF2B5EF4-FFF2-40B4-BE49-F238E27FC236}">
                <a16:creationId xmlns:a16="http://schemas.microsoft.com/office/drawing/2014/main" id="{6EDF781A-C034-359F-E07C-A437A2145AE2}"/>
              </a:ext>
            </a:extLst>
          </p:cNvPr>
          <p:cNvGrpSpPr>
            <a:grpSpLocks/>
          </p:cNvGrpSpPr>
          <p:nvPr/>
        </p:nvGrpSpPr>
        <p:grpSpPr bwMode="auto">
          <a:xfrm>
            <a:off x="2911807" y="5377018"/>
            <a:ext cx="1998662" cy="750887"/>
            <a:chOff x="1581" y="3331"/>
            <a:chExt cx="1259" cy="473"/>
          </a:xfrm>
        </p:grpSpPr>
        <p:grpSp>
          <p:nvGrpSpPr>
            <p:cNvPr id="112" name="Group 141">
              <a:extLst>
                <a:ext uri="{FF2B5EF4-FFF2-40B4-BE49-F238E27FC236}">
                  <a16:creationId xmlns:a16="http://schemas.microsoft.com/office/drawing/2014/main" id="{9A561327-D22B-A1DE-5C4D-498322D686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9" y="3331"/>
              <a:ext cx="611" cy="473"/>
              <a:chOff x="1543" y="2392"/>
              <a:chExt cx="475" cy="473"/>
            </a:xfrm>
          </p:grpSpPr>
          <p:sp>
            <p:nvSpPr>
              <p:cNvPr id="119" name="Line 142">
                <a:extLst>
                  <a:ext uri="{FF2B5EF4-FFF2-40B4-BE49-F238E27FC236}">
                    <a16:creationId xmlns:a16="http://schemas.microsoft.com/office/drawing/2014/main" id="{C0F9ACD8-9833-7918-F424-65F13B2507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50" y="261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0" name="Text Box 143">
                <a:extLst>
                  <a:ext uri="{FF2B5EF4-FFF2-40B4-BE49-F238E27FC236}">
                    <a16:creationId xmlns:a16="http://schemas.microsoft.com/office/drawing/2014/main" id="{764E1EA3-6F27-3AF6-D8F6-94F8CBDB3A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3" y="2392"/>
                <a:ext cx="47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٨</a:t>
                </a:r>
                <a:endParaRPr lang="en-US" altLang="en-US" sz="2400" b="1"/>
              </a:p>
            </p:txBody>
          </p:sp>
          <p:sp>
            <p:nvSpPr>
              <p:cNvPr id="121" name="Text Box 144">
                <a:extLst>
                  <a:ext uri="{FF2B5EF4-FFF2-40B4-BE49-F238E27FC236}">
                    <a16:creationId xmlns:a16="http://schemas.microsoft.com/office/drawing/2014/main" id="{6440F509-0EB7-6C26-0DD6-D05AEE55B5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6" y="2577"/>
                <a:ext cx="45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١٠٠٠</a:t>
                </a:r>
                <a:endParaRPr lang="en-US" altLang="en-US" sz="2400" b="1"/>
              </a:p>
            </p:txBody>
          </p:sp>
        </p:grpSp>
        <p:sp>
          <p:nvSpPr>
            <p:cNvPr id="113" name="Text Box 188">
              <a:extLst>
                <a:ext uri="{FF2B5EF4-FFF2-40B4-BE49-F238E27FC236}">
                  <a16:creationId xmlns:a16="http://schemas.microsoft.com/office/drawing/2014/main" id="{A4A71403-ACBC-9476-7A96-1DABB3EFA4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1" y="3409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grpSp>
          <p:nvGrpSpPr>
            <p:cNvPr id="114" name="Group 189">
              <a:extLst>
                <a:ext uri="{FF2B5EF4-FFF2-40B4-BE49-F238E27FC236}">
                  <a16:creationId xmlns:a16="http://schemas.microsoft.com/office/drawing/2014/main" id="{815FBBEA-039C-CCA5-3DB1-0AC83C73CB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1" y="3331"/>
              <a:ext cx="360" cy="473"/>
              <a:chOff x="1543" y="2392"/>
              <a:chExt cx="475" cy="473"/>
            </a:xfrm>
          </p:grpSpPr>
          <p:sp>
            <p:nvSpPr>
              <p:cNvPr id="116" name="Line 190">
                <a:extLst>
                  <a:ext uri="{FF2B5EF4-FFF2-40B4-BE49-F238E27FC236}">
                    <a16:creationId xmlns:a16="http://schemas.microsoft.com/office/drawing/2014/main" id="{A9AFD25C-1C54-865C-8CAA-2D0D46497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50" y="261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7" name="Text Box 191">
                <a:extLst>
                  <a:ext uri="{FF2B5EF4-FFF2-40B4-BE49-F238E27FC236}">
                    <a16:creationId xmlns:a16="http://schemas.microsoft.com/office/drawing/2014/main" id="{6602DCC0-14BA-2F87-FF99-27AB370D50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3" y="2392"/>
                <a:ext cx="47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١</a:t>
                </a:r>
                <a:endParaRPr lang="en-US" altLang="en-US" sz="2400" b="1"/>
              </a:p>
            </p:txBody>
          </p:sp>
          <p:sp>
            <p:nvSpPr>
              <p:cNvPr id="118" name="Text Box 192">
                <a:extLst>
                  <a:ext uri="{FF2B5EF4-FFF2-40B4-BE49-F238E27FC236}">
                    <a16:creationId xmlns:a16="http://schemas.microsoft.com/office/drawing/2014/main" id="{3CFC2C1A-A101-CC6C-DBB8-D0DF5BA221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6" y="2577"/>
                <a:ext cx="45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١٦</a:t>
                </a:r>
                <a:endParaRPr lang="en-US" altLang="en-US" sz="2400" b="1"/>
              </a:p>
            </p:txBody>
          </p:sp>
        </p:grpSp>
        <p:sp>
          <p:nvSpPr>
            <p:cNvPr id="115" name="Text Box 193">
              <a:extLst>
                <a:ext uri="{FF2B5EF4-FFF2-40B4-BE49-F238E27FC236}">
                  <a16:creationId xmlns:a16="http://schemas.microsoft.com/office/drawing/2014/main" id="{9E99DB14-FBE9-039E-C647-DBBEAF2521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1" y="3409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122" name="Line 194">
            <a:extLst>
              <a:ext uri="{FF2B5EF4-FFF2-40B4-BE49-F238E27FC236}">
                <a16:creationId xmlns:a16="http://schemas.microsoft.com/office/drawing/2014/main" id="{5D590FDB-51E1-05BF-8DE3-B9412E4129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5944" y="5508780"/>
            <a:ext cx="2889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3" name="Line 195">
            <a:extLst>
              <a:ext uri="{FF2B5EF4-FFF2-40B4-BE49-F238E27FC236}">
                <a16:creationId xmlns:a16="http://schemas.microsoft.com/office/drawing/2014/main" id="{0F9EBAEA-52FC-5B48-4CFF-92875571E3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89644" y="5797705"/>
            <a:ext cx="2889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4" name="Text Box 196">
            <a:extLst>
              <a:ext uri="{FF2B5EF4-FFF2-40B4-BE49-F238E27FC236}">
                <a16:creationId xmlns:a16="http://schemas.microsoft.com/office/drawing/2014/main" id="{9A476ADB-3A26-BBEE-3A6E-E2C723D29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4032" y="5148418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FF0000"/>
                </a:solidFill>
              </a:rPr>
              <a:t>١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125" name="Text Box 197">
            <a:extLst>
              <a:ext uri="{FF2B5EF4-FFF2-40B4-BE49-F238E27FC236}">
                <a16:creationId xmlns:a16="http://schemas.microsoft.com/office/drawing/2014/main" id="{5E3DF21D-118A-E628-E62B-B09BE9BBB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844" y="5912005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FF0000"/>
                </a:solidFill>
              </a:rPr>
              <a:t>٢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grpSp>
        <p:nvGrpSpPr>
          <p:cNvPr id="126" name="Group 198">
            <a:extLst>
              <a:ext uri="{FF2B5EF4-FFF2-40B4-BE49-F238E27FC236}">
                <a16:creationId xmlns:a16="http://schemas.microsoft.com/office/drawing/2014/main" id="{422D0200-EB15-A699-B39B-F1AACA3FA37E}"/>
              </a:ext>
            </a:extLst>
          </p:cNvPr>
          <p:cNvGrpSpPr>
            <a:grpSpLocks/>
          </p:cNvGrpSpPr>
          <p:nvPr/>
        </p:nvGrpSpPr>
        <p:grpSpPr bwMode="auto">
          <a:xfrm>
            <a:off x="2094244" y="5381780"/>
            <a:ext cx="969963" cy="750888"/>
            <a:chOff x="1543" y="2392"/>
            <a:chExt cx="475" cy="473"/>
          </a:xfrm>
        </p:grpSpPr>
        <p:sp>
          <p:nvSpPr>
            <p:cNvPr id="127" name="Line 199">
              <a:extLst>
                <a:ext uri="{FF2B5EF4-FFF2-40B4-BE49-F238E27FC236}">
                  <a16:creationId xmlns:a16="http://schemas.microsoft.com/office/drawing/2014/main" id="{BB432435-98F7-B2DA-F79A-49C1D57D90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50" y="261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8" name="Text Box 200">
              <a:extLst>
                <a:ext uri="{FF2B5EF4-FFF2-40B4-BE49-F238E27FC236}">
                  <a16:creationId xmlns:a16="http://schemas.microsoft.com/office/drawing/2014/main" id="{3EE8CD77-D368-0166-74CE-A7759CD4C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3" y="2392"/>
              <a:ext cx="4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١</a:t>
              </a:r>
              <a:endParaRPr lang="en-US" altLang="en-US" sz="2400" b="1"/>
            </a:p>
          </p:txBody>
        </p:sp>
        <p:sp>
          <p:nvSpPr>
            <p:cNvPr id="129" name="Text Box 201">
              <a:extLst>
                <a:ext uri="{FF2B5EF4-FFF2-40B4-BE49-F238E27FC236}">
                  <a16:creationId xmlns:a16="http://schemas.microsoft.com/office/drawing/2014/main" id="{9F3CDD16-CC03-4B5A-2F59-4FB7AFEFB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6" y="2577"/>
              <a:ext cx="4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٢٠٠٠</a:t>
              </a:r>
              <a:endParaRPr lang="en-US" altLang="en-US" sz="2400" b="1"/>
            </a:p>
          </p:txBody>
        </p:sp>
      </p:grpSp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8C1934F6-F41D-9693-D022-379C6392804B}"/>
              </a:ext>
            </a:extLst>
          </p:cNvPr>
          <p:cNvSpPr txBox="1"/>
          <p:nvPr/>
        </p:nvSpPr>
        <p:spPr>
          <a:xfrm>
            <a:off x="9535729" y="1908330"/>
            <a:ext cx="5540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٣٢)</a:t>
            </a:r>
          </a:p>
        </p:txBody>
      </p:sp>
      <p:sp>
        <p:nvSpPr>
          <p:cNvPr id="131" name="مربع نص 130">
            <a:extLst>
              <a:ext uri="{FF2B5EF4-FFF2-40B4-BE49-F238E27FC236}">
                <a16:creationId xmlns:a16="http://schemas.microsoft.com/office/drawing/2014/main" id="{01F4717B-AA40-84E6-4CC2-3B43216FA3FD}"/>
              </a:ext>
            </a:extLst>
          </p:cNvPr>
          <p:cNvSpPr txBox="1"/>
          <p:nvPr/>
        </p:nvSpPr>
        <p:spPr>
          <a:xfrm>
            <a:off x="9481700" y="3948688"/>
            <a:ext cx="5540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٣٨)</a:t>
            </a:r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A6D02C9E-9C05-86AC-5186-A0FA90AF6048}"/>
              </a:ext>
            </a:extLst>
          </p:cNvPr>
          <p:cNvSpPr txBox="1"/>
          <p:nvPr/>
        </p:nvSpPr>
        <p:spPr>
          <a:xfrm>
            <a:off x="9508434" y="5527314"/>
            <a:ext cx="5540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٤٠)</a:t>
            </a:r>
          </a:p>
        </p:txBody>
      </p:sp>
    </p:spTree>
    <p:extLst>
      <p:ext uri="{BB962C8B-B14F-4D97-AF65-F5344CB8AC3E}">
        <p14:creationId xmlns:p14="http://schemas.microsoft.com/office/powerpoint/2010/main" val="2026960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1" grpId="0"/>
      <p:bldP spid="16" grpId="0"/>
      <p:bldP spid="18" grpId="0"/>
      <p:bldP spid="124" grpId="0"/>
      <p:bldP spid="1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98BE078F-F575-31DF-0514-98478BD59352}"/>
              </a:ext>
            </a:extLst>
          </p:cNvPr>
          <p:cNvSpPr txBox="1"/>
          <p:nvPr/>
        </p:nvSpPr>
        <p:spPr>
          <a:xfrm>
            <a:off x="10005134" y="2393190"/>
            <a:ext cx="5540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٤١)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0BEDA332-C6E0-2B65-0BCD-8E5B7CA49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982" y="1269314"/>
            <a:ext cx="3656013" cy="503237"/>
          </a:xfrm>
          <a:prstGeom prst="flowChartAlternateProcess">
            <a:avLst/>
          </a:prstGeom>
          <a:gradFill rotWithShape="1">
            <a:gsLst>
              <a:gs pos="0">
                <a:srgbClr val="FF66FF"/>
              </a:gs>
              <a:gs pos="50000">
                <a:srgbClr val="FFFF66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حل معادلات تتضمن أعدادا نسبية</a:t>
            </a:r>
            <a:endParaRPr lang="en-US" altLang="en-US" sz="2400" b="1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78C7CA87-8DE5-F41C-F06C-FC2CA89BD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257" y="3429901"/>
            <a:ext cx="6913563" cy="792163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grpSp>
        <p:nvGrpSpPr>
          <p:cNvPr id="5" name="Group 53">
            <a:extLst>
              <a:ext uri="{FF2B5EF4-FFF2-40B4-BE49-F238E27FC236}">
                <a16:creationId xmlns:a16="http://schemas.microsoft.com/office/drawing/2014/main" id="{DFDAC86D-E112-B16C-362E-2B836C906D66}"/>
              </a:ext>
            </a:extLst>
          </p:cNvPr>
          <p:cNvGrpSpPr>
            <a:grpSpLocks/>
          </p:cNvGrpSpPr>
          <p:nvPr/>
        </p:nvGrpSpPr>
        <p:grpSpPr bwMode="auto">
          <a:xfrm>
            <a:off x="1018495" y="2205939"/>
            <a:ext cx="8569325" cy="719137"/>
            <a:chOff x="113" y="709"/>
            <a:chExt cx="5398" cy="453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3299CE12-41E4-AD48-4FE4-9058B68D5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709"/>
              <a:ext cx="5398" cy="453"/>
            </a:xfrm>
            <a:prstGeom prst="octagon">
              <a:avLst>
                <a:gd name="adj" fmla="val 2928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0"/>
                </a:spcBef>
                <a:buFontTx/>
                <a:buNone/>
              </a:pPr>
              <a:r>
                <a:rPr lang="ar-SA" altLang="en-US" sz="2400" b="1"/>
                <a:t>رتب                              من الأصغر إلى الأكبر دون ايجاد القيم ، واذكر السبب .</a:t>
              </a:r>
              <a:endParaRPr lang="en-US" altLang="en-US" sz="2400" b="1"/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916D8F83-297F-FDFC-C1D4-7913980191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0" y="812"/>
              <a:ext cx="18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٦</a:t>
              </a:r>
              <a:r>
                <a:rPr lang="ar-SA" altLang="en-US" sz="2800" b="1" baseline="46000"/>
                <a:t>ــ </a:t>
              </a:r>
              <a:r>
                <a:rPr lang="ar-SA" altLang="en-US" sz="2800" b="1" baseline="44000"/>
                <a:t>٢</a:t>
              </a:r>
              <a:r>
                <a:rPr lang="ar-SA" altLang="en-US" sz="2400" b="1"/>
                <a:t> ،   </a:t>
              </a:r>
              <a:r>
                <a:rPr lang="ar-SA" altLang="en-US" sz="2800" b="1" baseline="42000"/>
                <a:t>٢</a:t>
              </a:r>
              <a:r>
                <a:rPr lang="ar-SA" altLang="en-US" sz="2400" b="1"/>
                <a:t>٦  ،  </a:t>
              </a:r>
              <a:r>
                <a:rPr lang="ar-SA" altLang="en-US" b="1" baseline="42000"/>
                <a:t>٠</a:t>
              </a:r>
              <a:r>
                <a:rPr lang="ar-SA" altLang="en-US" sz="2400" b="1"/>
                <a:t>٦</a:t>
              </a:r>
              <a:endParaRPr lang="en-US" altLang="en-US" sz="2400" b="1"/>
            </a:p>
          </p:txBody>
        </p:sp>
      </p:grpSp>
      <p:sp>
        <p:nvSpPr>
          <p:cNvPr id="14" name="Text Box 8">
            <a:extLst>
              <a:ext uri="{FF2B5EF4-FFF2-40B4-BE49-F238E27FC236}">
                <a16:creationId xmlns:a16="http://schemas.microsoft.com/office/drawing/2014/main" id="{B4F2E614-82F0-858F-A291-A0AA80B09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9395" y="3595001"/>
            <a:ext cx="1136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الترتيب :</a:t>
            </a:r>
            <a:endParaRPr lang="en-US" altLang="en-US" sz="2400" b="1"/>
          </a:p>
        </p:txBody>
      </p:sp>
      <p:sp>
        <p:nvSpPr>
          <p:cNvPr id="17" name="Text Box 47">
            <a:extLst>
              <a:ext uri="{FF2B5EF4-FFF2-40B4-BE49-F238E27FC236}">
                <a16:creationId xmlns:a16="http://schemas.microsoft.com/office/drawing/2014/main" id="{E35FB5A5-061C-7112-CE32-56283F228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1470" y="3633101"/>
            <a:ext cx="2519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٦</a:t>
            </a:r>
            <a:r>
              <a:rPr lang="ar-SA" altLang="en-US" sz="2800" b="1" baseline="46000"/>
              <a:t>ــ </a:t>
            </a:r>
            <a:r>
              <a:rPr lang="ar-SA" altLang="en-US" sz="2800" b="1" baseline="44000"/>
              <a:t>٢</a:t>
            </a:r>
            <a:r>
              <a:rPr lang="ar-SA" altLang="en-US" sz="2400" b="1"/>
              <a:t> ،   </a:t>
            </a:r>
            <a:r>
              <a:rPr lang="ar-SA" altLang="en-US" sz="3600" b="1" baseline="42000"/>
              <a:t>٠</a:t>
            </a:r>
            <a:r>
              <a:rPr lang="ar-SA" altLang="en-US" sz="2400" b="1"/>
              <a:t>٦  ،  </a:t>
            </a:r>
            <a:r>
              <a:rPr lang="ar-SA" altLang="en-US" b="1" baseline="42000"/>
              <a:t>٢</a:t>
            </a:r>
            <a:r>
              <a:rPr lang="ar-SA" altLang="en-US" sz="2400" b="1"/>
              <a:t>٦</a:t>
            </a:r>
            <a:endParaRPr lang="en-US" altLang="en-US" sz="2400" b="1"/>
          </a:p>
        </p:txBody>
      </p:sp>
      <p:sp>
        <p:nvSpPr>
          <p:cNvPr id="18" name="AutoShape 50">
            <a:extLst>
              <a:ext uri="{FF2B5EF4-FFF2-40B4-BE49-F238E27FC236}">
                <a16:creationId xmlns:a16="http://schemas.microsoft.com/office/drawing/2014/main" id="{D8207E3C-DA85-79F0-8786-3633582C3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257" y="4725301"/>
            <a:ext cx="6913563" cy="792163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19" name="Text Box 51">
            <a:extLst>
              <a:ext uri="{FF2B5EF4-FFF2-40B4-BE49-F238E27FC236}">
                <a16:creationId xmlns:a16="http://schemas.microsoft.com/office/drawing/2014/main" id="{381742A4-C123-A111-D3FC-A5108E9C1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0832" y="4890401"/>
            <a:ext cx="1065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السبب :</a:t>
            </a:r>
            <a:endParaRPr lang="en-US" altLang="en-US" sz="2400" b="1"/>
          </a:p>
        </p:txBody>
      </p:sp>
      <p:sp>
        <p:nvSpPr>
          <p:cNvPr id="20" name="Text Box 52">
            <a:extLst>
              <a:ext uri="{FF2B5EF4-FFF2-40B4-BE49-F238E27FC236}">
                <a16:creationId xmlns:a16="http://schemas.microsoft.com/office/drawing/2014/main" id="{91921D20-BD1A-90EE-9554-88440DA74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4620" y="4796739"/>
            <a:ext cx="53863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القوة السالبة  </a:t>
            </a:r>
            <a:r>
              <a:rPr lang="ar-SA" altLang="en-US" b="1">
                <a:solidFill>
                  <a:srgbClr val="FF0000"/>
                </a:solidFill>
              </a:rPr>
              <a:t>&lt;</a:t>
            </a:r>
            <a:r>
              <a:rPr lang="ar-SA" altLang="en-US" sz="2400" b="1"/>
              <a:t>  القوة الصفرية  </a:t>
            </a:r>
            <a:r>
              <a:rPr lang="ar-SA" altLang="en-US" b="1">
                <a:solidFill>
                  <a:srgbClr val="FF0000"/>
                </a:solidFill>
              </a:rPr>
              <a:t>&lt;</a:t>
            </a:r>
            <a:r>
              <a:rPr lang="ar-SA" altLang="en-US" sz="2400" b="1"/>
              <a:t>  القوة الموجبة </a:t>
            </a:r>
            <a:endParaRPr lang="en-US" altLang="en-US" sz="2400" b="1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EBEB0B29-C5C6-929C-3A1E-0F5C2D6D948C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مهارات تفكير عليا</a:t>
            </a:r>
          </a:p>
        </p:txBody>
      </p:sp>
    </p:spTree>
    <p:extLst>
      <p:ext uri="{BB962C8B-B14F-4D97-AF65-F5344CB8AC3E}">
        <p14:creationId xmlns:p14="http://schemas.microsoft.com/office/powerpoint/2010/main" val="24857375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مهارات تفكير عليا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8BE078F-F575-31DF-0514-98478BD59352}"/>
              </a:ext>
            </a:extLst>
          </p:cNvPr>
          <p:cNvSpPr txBox="1"/>
          <p:nvPr/>
        </p:nvSpPr>
        <p:spPr>
          <a:xfrm>
            <a:off x="10828009" y="2477999"/>
            <a:ext cx="5540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٤٢)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4F777A8C-13D6-A99D-3F4E-E91B166CA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5958" y="237008"/>
            <a:ext cx="3656013" cy="503237"/>
          </a:xfrm>
          <a:prstGeom prst="flowChartAlternateProcess">
            <a:avLst/>
          </a:prstGeom>
          <a:gradFill rotWithShape="1">
            <a:gsLst>
              <a:gs pos="0">
                <a:srgbClr val="FF66FF"/>
              </a:gs>
              <a:gs pos="50000">
                <a:srgbClr val="FFFF66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حل معادلات تتضمن أعدادا نسبية</a:t>
            </a:r>
            <a:endParaRPr lang="en-US" altLang="en-US" sz="2400" b="1"/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DD5743C5-9A89-1881-29FF-F8D88DF95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6671" y="1664170"/>
            <a:ext cx="1762125" cy="576263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3600" b="1" baseline="42000"/>
              <a:t>٤</a:t>
            </a:r>
            <a:r>
              <a:rPr lang="ar-SA" altLang="en-US" sz="2800" b="1"/>
              <a:t>٣=  </a:t>
            </a:r>
            <a:r>
              <a:rPr lang="ar-SA" altLang="en-US" sz="2800" b="1">
                <a:solidFill>
                  <a:srgbClr val="FF0000"/>
                </a:solidFill>
              </a:rPr>
              <a:t>٨١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652D02EF-281B-2B38-AB51-3653445B1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308" y="956145"/>
            <a:ext cx="2376488" cy="574675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أكمل النمط التالي :</a:t>
            </a:r>
            <a:endParaRPr lang="en-US" altLang="en-US" sz="2400" b="1"/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3C24CB06-4E53-1A9D-4F81-2C2B294B7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8608" y="2253133"/>
            <a:ext cx="1762125" cy="576262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3600" b="1" baseline="42000"/>
              <a:t>٣</a:t>
            </a:r>
            <a:r>
              <a:rPr lang="ar-SA" altLang="en-US" sz="2800" b="1"/>
              <a:t>٣=  </a:t>
            </a:r>
            <a:r>
              <a:rPr lang="ar-SA" altLang="en-US" sz="2800" b="1">
                <a:solidFill>
                  <a:srgbClr val="FF0000"/>
                </a:solidFill>
              </a:rPr>
              <a:t>٢٧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711C720D-B245-33D4-E9DB-29BA2BF0B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583" y="2837333"/>
            <a:ext cx="1762125" cy="576262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3600" b="1" baseline="42000"/>
              <a:t>٢</a:t>
            </a:r>
            <a:r>
              <a:rPr lang="ar-SA" altLang="en-US" sz="2800" b="1"/>
              <a:t>٣=  </a:t>
            </a:r>
            <a:r>
              <a:rPr lang="ar-SA" altLang="en-US" sz="2800" b="1">
                <a:solidFill>
                  <a:srgbClr val="FF0000"/>
                </a:solidFill>
              </a:rPr>
              <a:t>٩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16" name="AutoShape 15">
            <a:extLst>
              <a:ext uri="{FF2B5EF4-FFF2-40B4-BE49-F238E27FC236}">
                <a16:creationId xmlns:a16="http://schemas.microsoft.com/office/drawing/2014/main" id="{4109793F-375C-C4FD-1785-CE66BF889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921" y="3426295"/>
            <a:ext cx="1762125" cy="576263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3600" b="1" baseline="42000"/>
              <a:t>١</a:t>
            </a:r>
            <a:r>
              <a:rPr lang="ar-SA" altLang="en-US" sz="2800" b="1"/>
              <a:t>٣=   </a:t>
            </a:r>
            <a:endParaRPr lang="en-US" altLang="en-US" sz="2800" b="1"/>
          </a:p>
        </p:txBody>
      </p:sp>
      <p:sp>
        <p:nvSpPr>
          <p:cNvPr id="17" name="AutoShape 16">
            <a:extLst>
              <a:ext uri="{FF2B5EF4-FFF2-40B4-BE49-F238E27FC236}">
                <a16:creationId xmlns:a16="http://schemas.microsoft.com/office/drawing/2014/main" id="{4CA8D708-12D6-BB50-8437-154B2499B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5858" y="4015258"/>
            <a:ext cx="1762125" cy="576262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3600" b="1" baseline="42000"/>
              <a:t>٠</a:t>
            </a:r>
            <a:r>
              <a:rPr lang="ar-SA" altLang="en-US" sz="2800" b="1"/>
              <a:t>٣=</a:t>
            </a:r>
            <a:endParaRPr lang="en-US" altLang="en-US" sz="2800" b="1"/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id="{C439887A-ED63-5B1E-27FE-EB7C3ECED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7796" y="4604220"/>
            <a:ext cx="1762125" cy="576263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٣</a:t>
            </a:r>
            <a:r>
              <a:rPr lang="ar-SA" altLang="en-US" sz="3600" b="1" baseline="42000"/>
              <a:t>-١</a:t>
            </a:r>
            <a:r>
              <a:rPr lang="ar-SA" altLang="en-US" sz="2800" b="1"/>
              <a:t>=</a:t>
            </a:r>
            <a:endParaRPr lang="en-US" altLang="en-US" sz="2800" b="1"/>
          </a:p>
        </p:txBody>
      </p:sp>
      <p:sp>
        <p:nvSpPr>
          <p:cNvPr id="19" name="AutoShape 20">
            <a:extLst>
              <a:ext uri="{FF2B5EF4-FFF2-40B4-BE49-F238E27FC236}">
                <a16:creationId xmlns:a16="http://schemas.microsoft.com/office/drawing/2014/main" id="{2C3D278A-25C6-BB47-4C39-83103AA77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071" y="5201120"/>
            <a:ext cx="1762125" cy="576263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٣</a:t>
            </a:r>
            <a:r>
              <a:rPr lang="ar-SA" altLang="en-US" sz="3600" b="1" baseline="42000"/>
              <a:t>-٢</a:t>
            </a:r>
            <a:r>
              <a:rPr lang="ar-SA" altLang="en-US" sz="2800" b="1"/>
              <a:t>=</a:t>
            </a:r>
            <a:endParaRPr lang="en-US" altLang="en-US" sz="2800" b="1"/>
          </a:p>
        </p:txBody>
      </p:sp>
      <p:sp>
        <p:nvSpPr>
          <p:cNvPr id="20" name="AutoShape 21">
            <a:extLst>
              <a:ext uri="{FF2B5EF4-FFF2-40B4-BE49-F238E27FC236}">
                <a16:creationId xmlns:a16="http://schemas.microsoft.com/office/drawing/2014/main" id="{06A85AA9-6E2D-104D-F068-69D77B139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771" y="5790083"/>
            <a:ext cx="1762125" cy="576262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٣</a:t>
            </a:r>
            <a:r>
              <a:rPr lang="ar-SA" altLang="en-US" sz="3600" b="1" baseline="42000"/>
              <a:t>-٣</a:t>
            </a:r>
            <a:r>
              <a:rPr lang="ar-SA" altLang="en-US" sz="2800" b="1"/>
              <a:t>=</a:t>
            </a:r>
            <a:endParaRPr lang="en-US" altLang="en-US" sz="2800" b="1"/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B4C53C07-3B68-03AA-BF5B-F54993228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7846" y="1676870"/>
            <a:ext cx="704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800" b="1">
                <a:solidFill>
                  <a:schemeClr val="accent2"/>
                </a:solidFill>
              </a:rPr>
              <a:t>÷ ٣</a:t>
            </a:r>
            <a:endParaRPr lang="en-US" altLang="en-US" sz="2800" b="1">
              <a:solidFill>
                <a:schemeClr val="accent2"/>
              </a:solidFill>
            </a:endParaRPr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id="{E451BE2C-73C0-CD10-E8E6-0CAEDC4B5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9783" y="2324570"/>
            <a:ext cx="704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800" b="1">
                <a:solidFill>
                  <a:schemeClr val="accent2"/>
                </a:solidFill>
              </a:rPr>
              <a:t>÷ ٣</a:t>
            </a:r>
            <a:endParaRPr lang="en-US" altLang="en-US" sz="2800" b="1">
              <a:solidFill>
                <a:schemeClr val="accent2"/>
              </a:solidFill>
            </a:endParaRPr>
          </a:p>
        </p:txBody>
      </p:sp>
      <p:sp>
        <p:nvSpPr>
          <p:cNvPr id="23" name="Text Box 23">
            <a:extLst>
              <a:ext uri="{FF2B5EF4-FFF2-40B4-BE49-F238E27FC236}">
                <a16:creationId xmlns:a16="http://schemas.microsoft.com/office/drawing/2014/main" id="{F85DF290-323E-9822-4BCA-87AE0C518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4746" y="2900833"/>
            <a:ext cx="704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800" b="1">
                <a:solidFill>
                  <a:schemeClr val="accent2"/>
                </a:solidFill>
              </a:rPr>
              <a:t>÷ ٣</a:t>
            </a:r>
            <a:endParaRPr lang="en-US" altLang="en-US" sz="2800" b="1">
              <a:solidFill>
                <a:schemeClr val="accent2"/>
              </a:solidFill>
            </a:endParaRPr>
          </a:p>
        </p:txBody>
      </p:sp>
      <p:sp>
        <p:nvSpPr>
          <p:cNvPr id="24" name="Text Box 24">
            <a:extLst>
              <a:ext uri="{FF2B5EF4-FFF2-40B4-BE49-F238E27FC236}">
                <a16:creationId xmlns:a16="http://schemas.microsoft.com/office/drawing/2014/main" id="{C23E05B8-F3B4-606B-5A84-D7967790D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121" y="3477095"/>
            <a:ext cx="704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800" b="1">
                <a:solidFill>
                  <a:schemeClr val="accent2"/>
                </a:solidFill>
              </a:rPr>
              <a:t>÷ ٣</a:t>
            </a:r>
            <a:endParaRPr lang="en-US" altLang="en-US" sz="2800" b="1">
              <a:solidFill>
                <a:schemeClr val="accent2"/>
              </a:solidFill>
            </a:endParaRP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13898A7C-C6B8-73A4-D131-BD48927B8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621" y="4053358"/>
            <a:ext cx="704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800" b="1">
                <a:solidFill>
                  <a:schemeClr val="accent2"/>
                </a:solidFill>
              </a:rPr>
              <a:t>÷ ٣</a:t>
            </a:r>
            <a:endParaRPr lang="en-US" altLang="en-US" sz="2800" b="1">
              <a:solidFill>
                <a:schemeClr val="accent2"/>
              </a:solidFill>
            </a:endParaRPr>
          </a:p>
        </p:txBody>
      </p:sp>
      <p:sp>
        <p:nvSpPr>
          <p:cNvPr id="26" name="Text Box 26">
            <a:extLst>
              <a:ext uri="{FF2B5EF4-FFF2-40B4-BE49-F238E27FC236}">
                <a16:creationId xmlns:a16="http://schemas.microsoft.com/office/drawing/2014/main" id="{919F02D5-4861-3927-6164-20B2A7EFF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558" y="4701058"/>
            <a:ext cx="704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800" b="1">
                <a:solidFill>
                  <a:schemeClr val="accent2"/>
                </a:solidFill>
              </a:rPr>
              <a:t>÷ ٣</a:t>
            </a:r>
            <a:endParaRPr lang="en-US" altLang="en-US" sz="2800" b="1">
              <a:solidFill>
                <a:schemeClr val="accent2"/>
              </a:solidFill>
            </a:endParaRPr>
          </a:p>
        </p:txBody>
      </p:sp>
      <p:sp>
        <p:nvSpPr>
          <p:cNvPr id="27" name="Text Box 27">
            <a:extLst>
              <a:ext uri="{FF2B5EF4-FFF2-40B4-BE49-F238E27FC236}">
                <a16:creationId xmlns:a16="http://schemas.microsoft.com/office/drawing/2014/main" id="{382CCF3E-4E2E-AF1D-2C2C-22FBA5DE8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933" y="5277320"/>
            <a:ext cx="704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800" b="1">
                <a:solidFill>
                  <a:schemeClr val="accent2"/>
                </a:solidFill>
              </a:rPr>
              <a:t>÷ ٣</a:t>
            </a:r>
            <a:endParaRPr lang="en-US" altLang="en-US" sz="2800" b="1">
              <a:solidFill>
                <a:schemeClr val="accent2"/>
              </a:solidFill>
            </a:endParaRPr>
          </a:p>
        </p:txBody>
      </p:sp>
      <p:sp>
        <p:nvSpPr>
          <p:cNvPr id="28" name="Text Box 28">
            <a:extLst>
              <a:ext uri="{FF2B5EF4-FFF2-40B4-BE49-F238E27FC236}">
                <a16:creationId xmlns:a16="http://schemas.microsoft.com/office/drawing/2014/main" id="{B9A1BA57-AEAD-3DAD-1F52-131970448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2883" y="4053358"/>
            <a:ext cx="704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800" b="1">
                <a:solidFill>
                  <a:srgbClr val="FF0000"/>
                </a:solidFill>
              </a:rPr>
              <a:t>١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29" name="Text Box 29">
            <a:extLst>
              <a:ext uri="{FF2B5EF4-FFF2-40B4-BE49-F238E27FC236}">
                <a16:creationId xmlns:a16="http://schemas.microsoft.com/office/drawing/2014/main" id="{38857463-B7EB-0684-7A93-D68C95203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033" y="3477095"/>
            <a:ext cx="704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800" b="1">
                <a:solidFill>
                  <a:srgbClr val="FF0000"/>
                </a:solidFill>
              </a:rPr>
              <a:t>٣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grpSp>
        <p:nvGrpSpPr>
          <p:cNvPr id="30" name="Group 34">
            <a:extLst>
              <a:ext uri="{FF2B5EF4-FFF2-40B4-BE49-F238E27FC236}">
                <a16:creationId xmlns:a16="http://schemas.microsoft.com/office/drawing/2014/main" id="{62BD478F-0F7A-DB57-2F2C-BB638D9C3D1A}"/>
              </a:ext>
            </a:extLst>
          </p:cNvPr>
          <p:cNvGrpSpPr>
            <a:grpSpLocks/>
          </p:cNvGrpSpPr>
          <p:nvPr/>
        </p:nvGrpSpPr>
        <p:grpSpPr bwMode="auto">
          <a:xfrm>
            <a:off x="3436558" y="4485158"/>
            <a:ext cx="576263" cy="838200"/>
            <a:chOff x="1655" y="1765"/>
            <a:chExt cx="363" cy="528"/>
          </a:xfrm>
        </p:grpSpPr>
        <p:sp>
          <p:nvSpPr>
            <p:cNvPr id="31" name="Line 31">
              <a:extLst>
                <a:ext uri="{FF2B5EF4-FFF2-40B4-BE49-F238E27FC236}">
                  <a16:creationId xmlns:a16="http://schemas.microsoft.com/office/drawing/2014/main" id="{7F5A5399-B5B4-7058-8578-1B9DA4672D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37" y="2022"/>
              <a:ext cx="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id="{9F3E6696-040D-B7CA-F89F-13613FA731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5" y="1765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800" b="1">
                  <a:solidFill>
                    <a:srgbClr val="FF0000"/>
                  </a:solidFill>
                </a:rPr>
                <a:t>١</a:t>
              </a:r>
              <a:endParaRPr lang="en-US" altLang="en-US" sz="2800" b="1">
                <a:solidFill>
                  <a:srgbClr val="FF0000"/>
                </a:solidFill>
              </a:endParaRPr>
            </a:p>
          </p:txBody>
        </p:sp>
        <p:sp>
          <p:nvSpPr>
            <p:cNvPr id="33" name="Text Box 33">
              <a:extLst>
                <a:ext uri="{FF2B5EF4-FFF2-40B4-BE49-F238E27FC236}">
                  <a16:creationId xmlns:a16="http://schemas.microsoft.com/office/drawing/2014/main" id="{3631944B-3F12-2D34-F4C3-E6BA2CBD0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7" y="1966"/>
              <a:ext cx="3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800" b="1">
                  <a:solidFill>
                    <a:srgbClr val="FF0000"/>
                  </a:solidFill>
                </a:rPr>
                <a:t>٣</a:t>
              </a:r>
              <a:endParaRPr lang="en-US" altLang="en-US" sz="2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40">
            <a:extLst>
              <a:ext uri="{FF2B5EF4-FFF2-40B4-BE49-F238E27FC236}">
                <a16:creationId xmlns:a16="http://schemas.microsoft.com/office/drawing/2014/main" id="{43BE52EA-C784-F262-B91B-CBB8825C4499}"/>
              </a:ext>
            </a:extLst>
          </p:cNvPr>
          <p:cNvGrpSpPr>
            <a:grpSpLocks/>
          </p:cNvGrpSpPr>
          <p:nvPr/>
        </p:nvGrpSpPr>
        <p:grpSpPr bwMode="auto">
          <a:xfrm>
            <a:off x="2420558" y="5091583"/>
            <a:ext cx="576263" cy="838200"/>
            <a:chOff x="1655" y="1765"/>
            <a:chExt cx="363" cy="528"/>
          </a:xfrm>
        </p:grpSpPr>
        <p:sp>
          <p:nvSpPr>
            <p:cNvPr id="35" name="Line 41">
              <a:extLst>
                <a:ext uri="{FF2B5EF4-FFF2-40B4-BE49-F238E27FC236}">
                  <a16:creationId xmlns:a16="http://schemas.microsoft.com/office/drawing/2014/main" id="{842455B3-3D64-3116-238B-F10FCD20CA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37" y="2022"/>
              <a:ext cx="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Text Box 42">
              <a:extLst>
                <a:ext uri="{FF2B5EF4-FFF2-40B4-BE49-F238E27FC236}">
                  <a16:creationId xmlns:a16="http://schemas.microsoft.com/office/drawing/2014/main" id="{05A1D403-3F6C-EC31-C53D-147B043B8D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5" y="1765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800" b="1">
                  <a:solidFill>
                    <a:srgbClr val="FF0000"/>
                  </a:solidFill>
                </a:rPr>
                <a:t>١</a:t>
              </a:r>
              <a:endParaRPr lang="en-US" altLang="en-US" sz="2800" b="1">
                <a:solidFill>
                  <a:srgbClr val="FF0000"/>
                </a:solidFill>
              </a:endParaRPr>
            </a:p>
          </p:txBody>
        </p:sp>
        <p:sp>
          <p:nvSpPr>
            <p:cNvPr id="37" name="Text Box 43">
              <a:extLst>
                <a:ext uri="{FF2B5EF4-FFF2-40B4-BE49-F238E27FC236}">
                  <a16:creationId xmlns:a16="http://schemas.microsoft.com/office/drawing/2014/main" id="{F6DCB42E-C4D4-C90A-59D0-45C1F49C1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7" y="1966"/>
              <a:ext cx="3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800" b="1">
                  <a:solidFill>
                    <a:srgbClr val="FF0000"/>
                  </a:solidFill>
                </a:rPr>
                <a:t>٩</a:t>
              </a:r>
              <a:endParaRPr lang="en-US" altLang="en-US" sz="2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38" name="Group 44">
            <a:extLst>
              <a:ext uri="{FF2B5EF4-FFF2-40B4-BE49-F238E27FC236}">
                <a16:creationId xmlns:a16="http://schemas.microsoft.com/office/drawing/2014/main" id="{A0D53AE2-84B2-CD7B-573F-DA40FB6D49EC}"/>
              </a:ext>
            </a:extLst>
          </p:cNvPr>
          <p:cNvGrpSpPr>
            <a:grpSpLocks/>
          </p:cNvGrpSpPr>
          <p:nvPr/>
        </p:nvGrpSpPr>
        <p:grpSpPr bwMode="auto">
          <a:xfrm>
            <a:off x="1339471" y="5683720"/>
            <a:ext cx="669925" cy="838200"/>
            <a:chOff x="1655" y="1765"/>
            <a:chExt cx="363" cy="528"/>
          </a:xfrm>
        </p:grpSpPr>
        <p:sp>
          <p:nvSpPr>
            <p:cNvPr id="39" name="Line 45">
              <a:extLst>
                <a:ext uri="{FF2B5EF4-FFF2-40B4-BE49-F238E27FC236}">
                  <a16:creationId xmlns:a16="http://schemas.microsoft.com/office/drawing/2014/main" id="{CA65C7CA-0835-CEF3-C82C-45400C1550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37" y="2022"/>
              <a:ext cx="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Text Box 46">
              <a:extLst>
                <a:ext uri="{FF2B5EF4-FFF2-40B4-BE49-F238E27FC236}">
                  <a16:creationId xmlns:a16="http://schemas.microsoft.com/office/drawing/2014/main" id="{92B9C51F-DB95-5C25-961B-61B2E7E358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5" y="1765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800" b="1">
                  <a:solidFill>
                    <a:srgbClr val="FF0000"/>
                  </a:solidFill>
                </a:rPr>
                <a:t>١</a:t>
              </a:r>
              <a:endParaRPr lang="en-US" altLang="en-US" sz="2800" b="1">
                <a:solidFill>
                  <a:srgbClr val="FF0000"/>
                </a:solidFill>
              </a:endParaRPr>
            </a:p>
          </p:txBody>
        </p:sp>
        <p:sp>
          <p:nvSpPr>
            <p:cNvPr id="41" name="Text Box 47">
              <a:extLst>
                <a:ext uri="{FF2B5EF4-FFF2-40B4-BE49-F238E27FC236}">
                  <a16:creationId xmlns:a16="http://schemas.microsoft.com/office/drawing/2014/main" id="{998D28CC-9CB7-397D-963D-F77798684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7" y="1966"/>
              <a:ext cx="3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800" b="1">
                  <a:solidFill>
                    <a:srgbClr val="FF0000"/>
                  </a:solidFill>
                </a:rPr>
                <a:t>٢٧</a:t>
              </a:r>
              <a:endParaRPr lang="en-US" altLang="en-US" sz="2800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9691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مهارات تفكير عليا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8BE078F-F575-31DF-0514-98478BD59352}"/>
              </a:ext>
            </a:extLst>
          </p:cNvPr>
          <p:cNvSpPr txBox="1"/>
          <p:nvPr/>
        </p:nvSpPr>
        <p:spPr>
          <a:xfrm>
            <a:off x="9872589" y="2477999"/>
            <a:ext cx="5540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٤٣)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73FB4C9E-232C-C87B-9F67-5EEEEDBCA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5860" y="538914"/>
            <a:ext cx="3656013" cy="503237"/>
          </a:xfrm>
          <a:prstGeom prst="flowChartAlternateProcess">
            <a:avLst/>
          </a:prstGeom>
          <a:gradFill rotWithShape="1">
            <a:gsLst>
              <a:gs pos="0">
                <a:srgbClr val="FF66FF"/>
              </a:gs>
              <a:gs pos="50000">
                <a:srgbClr val="FFFF66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حل معادلات تتضمن أعدادا نسبية</a:t>
            </a:r>
            <a:endParaRPr lang="en-US" altLang="en-US" sz="2400" b="1"/>
          </a:p>
        </p:txBody>
      </p:sp>
      <p:sp>
        <p:nvSpPr>
          <p:cNvPr id="5" name="AutoShape 12">
            <a:extLst>
              <a:ext uri="{FF2B5EF4-FFF2-40B4-BE49-F238E27FC236}">
                <a16:creationId xmlns:a16="http://schemas.microsoft.com/office/drawing/2014/main" id="{C4245BF6-4274-80D6-A433-05D450C9D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0410" y="2915401"/>
            <a:ext cx="825500" cy="576263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٢</a:t>
            </a:r>
            <a:r>
              <a:rPr lang="ar-SA" altLang="en-US" sz="3600" b="1" baseline="42000"/>
              <a:t>-٢</a:t>
            </a:r>
            <a:endParaRPr lang="en-US" altLang="en-US" sz="2800" b="1"/>
          </a:p>
        </p:txBody>
      </p:sp>
      <p:grpSp>
        <p:nvGrpSpPr>
          <p:cNvPr id="8" name="Group 42">
            <a:extLst>
              <a:ext uri="{FF2B5EF4-FFF2-40B4-BE49-F238E27FC236}">
                <a16:creationId xmlns:a16="http://schemas.microsoft.com/office/drawing/2014/main" id="{A89F1EF9-2E57-01C1-708C-3EF1E13C2152}"/>
              </a:ext>
            </a:extLst>
          </p:cNvPr>
          <p:cNvGrpSpPr>
            <a:grpSpLocks/>
          </p:cNvGrpSpPr>
          <p:nvPr/>
        </p:nvGrpSpPr>
        <p:grpSpPr bwMode="auto">
          <a:xfrm>
            <a:off x="3466585" y="1356476"/>
            <a:ext cx="5472113" cy="838200"/>
            <a:chOff x="2200" y="490"/>
            <a:chExt cx="3447" cy="528"/>
          </a:xfrm>
        </p:grpSpPr>
        <p:sp>
          <p:nvSpPr>
            <p:cNvPr id="11" name="AutoShape 4">
              <a:extLst>
                <a:ext uri="{FF2B5EF4-FFF2-40B4-BE49-F238E27FC236}">
                  <a16:creationId xmlns:a16="http://schemas.microsoft.com/office/drawing/2014/main" id="{7616887F-85ED-2EA4-7A9E-81BAD12A4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572"/>
              <a:ext cx="3447" cy="362"/>
            </a:xfrm>
            <a:prstGeom prst="octagon">
              <a:avLst>
                <a:gd name="adj" fmla="val 2928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0"/>
                </a:spcBef>
                <a:buFontTx/>
                <a:buNone/>
              </a:pPr>
              <a:r>
                <a:rPr lang="ar-SA" altLang="en-US" sz="2400" b="1"/>
                <a:t>اكتب عبارة بأس سالب ، قيمتها بين صفر ، </a:t>
              </a:r>
              <a:endParaRPr lang="en-US" altLang="en-US" sz="2400" b="1"/>
            </a:p>
          </p:txBody>
        </p:sp>
        <p:grpSp>
          <p:nvGrpSpPr>
            <p:cNvPr id="14" name="Group 38">
              <a:extLst>
                <a:ext uri="{FF2B5EF4-FFF2-40B4-BE49-F238E27FC236}">
                  <a16:creationId xmlns:a16="http://schemas.microsoft.com/office/drawing/2014/main" id="{C4A985DD-6212-9C00-3D79-F075F4E4D0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6" y="490"/>
              <a:ext cx="422" cy="528"/>
              <a:chOff x="1655" y="1765"/>
              <a:chExt cx="363" cy="528"/>
            </a:xfrm>
          </p:grpSpPr>
          <p:sp>
            <p:nvSpPr>
              <p:cNvPr id="16" name="Line 39">
                <a:extLst>
                  <a:ext uri="{FF2B5EF4-FFF2-40B4-BE49-F238E27FC236}">
                    <a16:creationId xmlns:a16="http://schemas.microsoft.com/office/drawing/2014/main" id="{4C6CA674-3A05-9EC7-163D-C2994E3515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37" y="2022"/>
                <a:ext cx="2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" name="Text Box 40">
                <a:extLst>
                  <a:ext uri="{FF2B5EF4-FFF2-40B4-BE49-F238E27FC236}">
                    <a16:creationId xmlns:a16="http://schemas.microsoft.com/office/drawing/2014/main" id="{F00F8D91-50D9-AA65-1032-586DB75F1C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5" y="1765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800" b="1"/>
                  <a:t>١</a:t>
                </a:r>
                <a:endParaRPr lang="en-US" altLang="en-US" sz="2800" b="1"/>
              </a:p>
            </p:txBody>
          </p:sp>
          <p:sp>
            <p:nvSpPr>
              <p:cNvPr id="18" name="Text Box 41">
                <a:extLst>
                  <a:ext uri="{FF2B5EF4-FFF2-40B4-BE49-F238E27FC236}">
                    <a16:creationId xmlns:a16="http://schemas.microsoft.com/office/drawing/2014/main" id="{F144A695-7B46-A804-E83B-955A942877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7" y="1966"/>
                <a:ext cx="35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800" b="1"/>
                  <a:t>٢</a:t>
                </a:r>
                <a:endParaRPr lang="en-US" altLang="en-US" sz="2800" b="1"/>
              </a:p>
            </p:txBody>
          </p:sp>
        </p:grpSp>
      </p:grpSp>
      <p:sp>
        <p:nvSpPr>
          <p:cNvPr id="19" name="AutoShape 50">
            <a:extLst>
              <a:ext uri="{FF2B5EF4-FFF2-40B4-BE49-F238E27FC236}">
                <a16:creationId xmlns:a16="http://schemas.microsoft.com/office/drawing/2014/main" id="{504AC4EF-6ADB-8CA4-9C4E-41F758C9C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035" y="2915401"/>
            <a:ext cx="1835150" cy="576263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 العبارة هي :</a:t>
            </a:r>
            <a:endParaRPr lang="en-US" altLang="en-US" sz="2800" b="1"/>
          </a:p>
        </p:txBody>
      </p:sp>
      <p:sp>
        <p:nvSpPr>
          <p:cNvPr id="20" name="AutoShape 51">
            <a:extLst>
              <a:ext uri="{FF2B5EF4-FFF2-40B4-BE49-F238E27FC236}">
                <a16:creationId xmlns:a16="http://schemas.microsoft.com/office/drawing/2014/main" id="{16DE4458-9360-C2D0-F1DF-742A30A37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773" y="3923464"/>
            <a:ext cx="1112837" cy="576262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٢</a:t>
            </a:r>
            <a:r>
              <a:rPr lang="ar-SA" altLang="en-US" sz="3600" b="1" baseline="42000"/>
              <a:t>-٢ </a:t>
            </a:r>
            <a:r>
              <a:rPr lang="ar-SA" altLang="en-US" sz="2800" b="1"/>
              <a:t>=</a:t>
            </a:r>
            <a:r>
              <a:rPr lang="ar-SA" altLang="en-US" sz="3600" b="1" baseline="42000"/>
              <a:t> </a:t>
            </a:r>
            <a:endParaRPr lang="en-US" altLang="en-US" sz="2800" b="1"/>
          </a:p>
        </p:txBody>
      </p:sp>
      <p:sp>
        <p:nvSpPr>
          <p:cNvPr id="21" name="AutoShape 52">
            <a:extLst>
              <a:ext uri="{FF2B5EF4-FFF2-40B4-BE49-F238E27FC236}">
                <a16:creationId xmlns:a16="http://schemas.microsoft.com/office/drawing/2014/main" id="{D605116E-267A-B86C-6CC6-890F0B046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6173" y="3923464"/>
            <a:ext cx="1116012" cy="576262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 حيث :</a:t>
            </a:r>
            <a:endParaRPr lang="en-US" altLang="en-US" sz="2800" b="1"/>
          </a:p>
        </p:txBody>
      </p:sp>
      <p:grpSp>
        <p:nvGrpSpPr>
          <p:cNvPr id="22" name="Group 58">
            <a:extLst>
              <a:ext uri="{FF2B5EF4-FFF2-40B4-BE49-F238E27FC236}">
                <a16:creationId xmlns:a16="http://schemas.microsoft.com/office/drawing/2014/main" id="{02AC808A-7273-427E-3197-9A0740CA47CE}"/>
              </a:ext>
            </a:extLst>
          </p:cNvPr>
          <p:cNvGrpSpPr>
            <a:grpSpLocks/>
          </p:cNvGrpSpPr>
          <p:nvPr/>
        </p:nvGrpSpPr>
        <p:grpSpPr bwMode="auto">
          <a:xfrm>
            <a:off x="5374760" y="3804401"/>
            <a:ext cx="1116013" cy="838200"/>
            <a:chOff x="3402" y="2176"/>
            <a:chExt cx="703" cy="528"/>
          </a:xfrm>
        </p:grpSpPr>
        <p:sp>
          <p:nvSpPr>
            <p:cNvPr id="23" name="AutoShape 53">
              <a:extLst>
                <a:ext uri="{FF2B5EF4-FFF2-40B4-BE49-F238E27FC236}">
                  <a16:creationId xmlns:a16="http://schemas.microsoft.com/office/drawing/2014/main" id="{6FA529DF-784D-30EC-D4DC-BD5587F0C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2" y="2251"/>
              <a:ext cx="703" cy="363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 b="1"/>
            </a:p>
          </p:txBody>
        </p:sp>
        <p:grpSp>
          <p:nvGrpSpPr>
            <p:cNvPr id="24" name="Group 30">
              <a:extLst>
                <a:ext uri="{FF2B5EF4-FFF2-40B4-BE49-F238E27FC236}">
                  <a16:creationId xmlns:a16="http://schemas.microsoft.com/office/drawing/2014/main" id="{0333E359-E24D-46E1-5990-D62EB64A0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6" y="2176"/>
              <a:ext cx="422" cy="528"/>
              <a:chOff x="1655" y="1765"/>
              <a:chExt cx="363" cy="528"/>
            </a:xfrm>
          </p:grpSpPr>
          <p:sp>
            <p:nvSpPr>
              <p:cNvPr id="25" name="Line 31">
                <a:extLst>
                  <a:ext uri="{FF2B5EF4-FFF2-40B4-BE49-F238E27FC236}">
                    <a16:creationId xmlns:a16="http://schemas.microsoft.com/office/drawing/2014/main" id="{7038A26D-2AF3-7B0B-6D93-AEBEC5943E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37" y="2022"/>
                <a:ext cx="2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" name="Text Box 32">
                <a:extLst>
                  <a:ext uri="{FF2B5EF4-FFF2-40B4-BE49-F238E27FC236}">
                    <a16:creationId xmlns:a16="http://schemas.microsoft.com/office/drawing/2014/main" id="{7A93294F-83AC-479D-3480-A9B7B8C1ED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5" y="1765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800" b="1"/>
                  <a:t>١</a:t>
                </a:r>
                <a:endParaRPr lang="en-US" altLang="en-US" sz="2800" b="1"/>
              </a:p>
            </p:txBody>
          </p:sp>
          <p:sp>
            <p:nvSpPr>
              <p:cNvPr id="27" name="Text Box 33">
                <a:extLst>
                  <a:ext uri="{FF2B5EF4-FFF2-40B4-BE49-F238E27FC236}">
                    <a16:creationId xmlns:a16="http://schemas.microsoft.com/office/drawing/2014/main" id="{BB5E1A57-DFEE-3232-337F-925A39A08D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7" y="1966"/>
                <a:ext cx="35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800" b="1"/>
                  <a:t>٤</a:t>
                </a:r>
                <a:endParaRPr lang="en-US" altLang="en-US" sz="2800" b="1"/>
              </a:p>
            </p:txBody>
          </p:sp>
        </p:grpSp>
      </p:grpSp>
      <p:grpSp>
        <p:nvGrpSpPr>
          <p:cNvPr id="28" name="Group 86">
            <a:extLst>
              <a:ext uri="{FF2B5EF4-FFF2-40B4-BE49-F238E27FC236}">
                <a16:creationId xmlns:a16="http://schemas.microsoft.com/office/drawing/2014/main" id="{4C3B5DA8-3C65-E9EA-652E-D04BE9FE749C}"/>
              </a:ext>
            </a:extLst>
          </p:cNvPr>
          <p:cNvGrpSpPr>
            <a:grpSpLocks/>
          </p:cNvGrpSpPr>
          <p:nvPr/>
        </p:nvGrpSpPr>
        <p:grpSpPr bwMode="auto">
          <a:xfrm>
            <a:off x="5676385" y="4833101"/>
            <a:ext cx="669925" cy="838200"/>
            <a:chOff x="3501" y="2824"/>
            <a:chExt cx="422" cy="528"/>
          </a:xfrm>
        </p:grpSpPr>
        <p:sp>
          <p:nvSpPr>
            <p:cNvPr id="29" name="AutoShape 60">
              <a:extLst>
                <a:ext uri="{FF2B5EF4-FFF2-40B4-BE49-F238E27FC236}">
                  <a16:creationId xmlns:a16="http://schemas.microsoft.com/office/drawing/2014/main" id="{0546A9A8-77C5-094B-1146-DBA225021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2899"/>
              <a:ext cx="386" cy="363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 b="1"/>
            </a:p>
          </p:txBody>
        </p:sp>
        <p:grpSp>
          <p:nvGrpSpPr>
            <p:cNvPr id="30" name="Group 61">
              <a:extLst>
                <a:ext uri="{FF2B5EF4-FFF2-40B4-BE49-F238E27FC236}">
                  <a16:creationId xmlns:a16="http://schemas.microsoft.com/office/drawing/2014/main" id="{FD51C966-809B-D558-31F6-0A2EEAAFAC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1" y="2824"/>
              <a:ext cx="422" cy="528"/>
              <a:chOff x="1655" y="1765"/>
              <a:chExt cx="363" cy="528"/>
            </a:xfrm>
          </p:grpSpPr>
          <p:sp>
            <p:nvSpPr>
              <p:cNvPr id="31" name="Line 62">
                <a:extLst>
                  <a:ext uri="{FF2B5EF4-FFF2-40B4-BE49-F238E27FC236}">
                    <a16:creationId xmlns:a16="http://schemas.microsoft.com/office/drawing/2014/main" id="{B71C60C3-A16D-27DB-7611-95ED6BDAA4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37" y="2022"/>
                <a:ext cx="2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" name="Text Box 63">
                <a:extLst>
                  <a:ext uri="{FF2B5EF4-FFF2-40B4-BE49-F238E27FC236}">
                    <a16:creationId xmlns:a16="http://schemas.microsoft.com/office/drawing/2014/main" id="{B219A753-FAC1-7308-1CDD-242DB8861D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5" y="1765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800" b="1"/>
                  <a:t>١</a:t>
                </a:r>
                <a:endParaRPr lang="en-US" altLang="en-US" sz="2800" b="1"/>
              </a:p>
            </p:txBody>
          </p:sp>
          <p:sp>
            <p:nvSpPr>
              <p:cNvPr id="33" name="Text Box 64">
                <a:extLst>
                  <a:ext uri="{FF2B5EF4-FFF2-40B4-BE49-F238E27FC236}">
                    <a16:creationId xmlns:a16="http://schemas.microsoft.com/office/drawing/2014/main" id="{56644D35-3916-01EA-37F4-D08AB11BF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7" y="1966"/>
                <a:ext cx="35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800" b="1"/>
                  <a:t>٤</a:t>
                </a:r>
                <a:endParaRPr lang="en-US" altLang="en-US" sz="2800" b="1"/>
              </a:p>
            </p:txBody>
          </p:sp>
        </p:grpSp>
      </p:grpSp>
      <p:sp>
        <p:nvSpPr>
          <p:cNvPr id="34" name="AutoShape 78">
            <a:extLst>
              <a:ext uri="{FF2B5EF4-FFF2-40B4-BE49-F238E27FC236}">
                <a16:creationId xmlns:a16="http://schemas.microsoft.com/office/drawing/2014/main" id="{85892189-C8A2-680C-FA4A-5A7D6CA43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6173" y="4931526"/>
            <a:ext cx="1116012" cy="576263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 حيث :</a:t>
            </a:r>
            <a:endParaRPr lang="en-US" altLang="en-US" sz="2800" b="1"/>
          </a:p>
        </p:txBody>
      </p:sp>
      <p:sp>
        <p:nvSpPr>
          <p:cNvPr id="35" name="AutoShape 85">
            <a:extLst>
              <a:ext uri="{FF2B5EF4-FFF2-40B4-BE49-F238E27FC236}">
                <a16:creationId xmlns:a16="http://schemas.microsoft.com/office/drawing/2014/main" id="{5797BC65-2BCE-79EE-375F-315B71801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4010" y="4931526"/>
            <a:ext cx="611188" cy="576263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3600" b="1"/>
              <a:t>٠</a:t>
            </a:r>
            <a:endParaRPr lang="en-US" altLang="en-US" sz="3600" b="1"/>
          </a:p>
        </p:txBody>
      </p:sp>
      <p:grpSp>
        <p:nvGrpSpPr>
          <p:cNvPr id="36" name="Group 87">
            <a:extLst>
              <a:ext uri="{FF2B5EF4-FFF2-40B4-BE49-F238E27FC236}">
                <a16:creationId xmlns:a16="http://schemas.microsoft.com/office/drawing/2014/main" id="{9AB9190B-D4E0-A9CB-EA59-CC76132DEC10}"/>
              </a:ext>
            </a:extLst>
          </p:cNvPr>
          <p:cNvGrpSpPr>
            <a:grpSpLocks/>
          </p:cNvGrpSpPr>
          <p:nvPr/>
        </p:nvGrpSpPr>
        <p:grpSpPr bwMode="auto">
          <a:xfrm>
            <a:off x="4355585" y="4833101"/>
            <a:ext cx="669925" cy="838200"/>
            <a:chOff x="3501" y="2824"/>
            <a:chExt cx="422" cy="528"/>
          </a:xfrm>
        </p:grpSpPr>
        <p:sp>
          <p:nvSpPr>
            <p:cNvPr id="37" name="AutoShape 88">
              <a:extLst>
                <a:ext uri="{FF2B5EF4-FFF2-40B4-BE49-F238E27FC236}">
                  <a16:creationId xmlns:a16="http://schemas.microsoft.com/office/drawing/2014/main" id="{D823867F-11A8-5A0C-7F08-CD25C4DD9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2899"/>
              <a:ext cx="386" cy="363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 b="1"/>
            </a:p>
          </p:txBody>
        </p:sp>
        <p:grpSp>
          <p:nvGrpSpPr>
            <p:cNvPr id="38" name="Group 89">
              <a:extLst>
                <a:ext uri="{FF2B5EF4-FFF2-40B4-BE49-F238E27FC236}">
                  <a16:creationId xmlns:a16="http://schemas.microsoft.com/office/drawing/2014/main" id="{E089C3DB-B78E-3B4A-70E1-676751D1EB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1" y="2824"/>
              <a:ext cx="422" cy="528"/>
              <a:chOff x="1655" y="1765"/>
              <a:chExt cx="363" cy="528"/>
            </a:xfrm>
          </p:grpSpPr>
          <p:sp>
            <p:nvSpPr>
              <p:cNvPr id="39" name="Line 90">
                <a:extLst>
                  <a:ext uri="{FF2B5EF4-FFF2-40B4-BE49-F238E27FC236}">
                    <a16:creationId xmlns:a16="http://schemas.microsoft.com/office/drawing/2014/main" id="{A6D3E04E-4874-2E93-9DA4-F6BC4C13E4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37" y="2022"/>
                <a:ext cx="2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" name="Text Box 91">
                <a:extLst>
                  <a:ext uri="{FF2B5EF4-FFF2-40B4-BE49-F238E27FC236}">
                    <a16:creationId xmlns:a16="http://schemas.microsoft.com/office/drawing/2014/main" id="{D93F9A27-18E9-8C20-2DF2-BC039F656B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5" y="1765"/>
                <a:ext cx="36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800" b="1"/>
                  <a:t>١</a:t>
                </a:r>
                <a:endParaRPr lang="en-US" altLang="en-US" sz="2800" b="1"/>
              </a:p>
            </p:txBody>
          </p:sp>
          <p:sp>
            <p:nvSpPr>
              <p:cNvPr id="41" name="Text Box 92">
                <a:extLst>
                  <a:ext uri="{FF2B5EF4-FFF2-40B4-BE49-F238E27FC236}">
                    <a16:creationId xmlns:a16="http://schemas.microsoft.com/office/drawing/2014/main" id="{55708DA4-A801-6637-A872-6666579B53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7" y="1966"/>
                <a:ext cx="35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800" b="1"/>
                  <a:t>٢</a:t>
                </a:r>
                <a:endParaRPr lang="en-US" altLang="en-US" sz="2800" b="1"/>
              </a:p>
            </p:txBody>
          </p:sp>
        </p:grpSp>
      </p:grpSp>
      <p:sp>
        <p:nvSpPr>
          <p:cNvPr id="42" name="Text Box 93">
            <a:extLst>
              <a:ext uri="{FF2B5EF4-FFF2-40B4-BE49-F238E27FC236}">
                <a16:creationId xmlns:a16="http://schemas.microsoft.com/office/drawing/2014/main" id="{90DD5E48-D8DB-1E97-6C44-005B978A5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248" y="4858501"/>
            <a:ext cx="86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4000" b="1">
                <a:solidFill>
                  <a:srgbClr val="FF0000"/>
                </a:solidFill>
              </a:rPr>
              <a:t>&lt;</a:t>
            </a:r>
            <a:endParaRPr lang="en-US" altLang="en-US" sz="4000" b="1">
              <a:solidFill>
                <a:srgbClr val="FF0000"/>
              </a:solidFill>
            </a:endParaRPr>
          </a:p>
        </p:txBody>
      </p:sp>
      <p:sp>
        <p:nvSpPr>
          <p:cNvPr id="43" name="Text Box 94">
            <a:extLst>
              <a:ext uri="{FF2B5EF4-FFF2-40B4-BE49-F238E27FC236}">
                <a16:creationId xmlns:a16="http://schemas.microsoft.com/office/drawing/2014/main" id="{B02687EF-C896-B675-A5BB-FB494FFE5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448" y="4858501"/>
            <a:ext cx="86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4000" b="1">
                <a:solidFill>
                  <a:srgbClr val="FF0000"/>
                </a:solidFill>
              </a:rPr>
              <a:t>&lt;</a:t>
            </a:r>
            <a:endParaRPr lang="en-US" alt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7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  <p:bldP spid="34" grpId="0" animBg="1"/>
      <p:bldP spid="35" grpId="0" animBg="1"/>
      <p:bldP spid="42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CAFFE3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١-٨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القوى والاسس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31505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CAFFE3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44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١-٨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القوى والاسس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استعمل القوى والاسس في العبارات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89332" y="4627318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71543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القوى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الأساس 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الاس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428955" y="4869331"/>
            <a:ext cx="2504807" cy="127018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CAFFE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B4B6912D-4D0F-394A-84D3-47BF37E57BFF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استعد</a:t>
            </a:r>
          </a:p>
        </p:txBody>
      </p:sp>
      <p:pic>
        <p:nvPicPr>
          <p:cNvPr id="3" name="IMG_1698.png" descr="IMG_1698.png">
            <a:extLst>
              <a:ext uri="{FF2B5EF4-FFF2-40B4-BE49-F238E27FC236}">
                <a16:creationId xmlns:a16="http://schemas.microsoft.com/office/drawing/2014/main" id="{0CC55433-DA5C-15FB-962C-F50BE01F47A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658" t="42295" r="30390" b="6309"/>
          <a:stretch>
            <a:fillRect/>
          </a:stretch>
        </p:blipFill>
        <p:spPr>
          <a:xfrm>
            <a:off x="1337242" y="526769"/>
            <a:ext cx="9243601" cy="54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G_1699.png" descr="IMG_1699.png">
            <a:extLst>
              <a:ext uri="{FF2B5EF4-FFF2-40B4-BE49-F238E27FC236}">
                <a16:creationId xmlns:a16="http://schemas.microsoft.com/office/drawing/2014/main" id="{5CB14118-AA35-0432-FEB5-58D160BB078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8799" t="42196" r="30390" b="50773"/>
          <a:stretch>
            <a:fillRect/>
          </a:stretch>
        </p:blipFill>
        <p:spPr>
          <a:xfrm>
            <a:off x="2104261" y="5625049"/>
            <a:ext cx="8126380" cy="655855"/>
          </a:xfrm>
          <a:prstGeom prst="rect">
            <a:avLst/>
          </a:prstGeom>
          <a:ln w="12700">
            <a:solidFill>
              <a:schemeClr val="accent1">
                <a:lumOff val="9656"/>
              </a:schemeClr>
            </a:solidFill>
            <a:custDash>
              <a:ds d="100000" sp="200000"/>
            </a:custDash>
            <a:miter lim="400000"/>
          </a:ln>
        </p:spPr>
      </p:pic>
      <p:sp>
        <p:nvSpPr>
          <p:cNvPr id="8" name="٤و ٥">
            <a:extLst>
              <a:ext uri="{FF2B5EF4-FFF2-40B4-BE49-F238E27FC236}">
                <a16:creationId xmlns:a16="http://schemas.microsoft.com/office/drawing/2014/main" id="{A5F4E98B-48EE-A18B-1CDE-C82B9AC3545D}"/>
              </a:ext>
            </a:extLst>
          </p:cNvPr>
          <p:cNvSpPr txBox="1"/>
          <p:nvPr/>
        </p:nvSpPr>
        <p:spPr>
          <a:xfrm>
            <a:off x="1996134" y="3905408"/>
            <a:ext cx="579212" cy="369332"/>
          </a:xfrm>
          <a:prstGeom prst="rect">
            <a:avLst/>
          </a:prstGeom>
          <a:gradFill>
            <a:gsLst>
              <a:gs pos="0">
                <a:schemeClr val="accent1">
                  <a:hueOff val="-258532"/>
                  <a:satOff val="14213"/>
                  <a:lumOff val="24775"/>
                </a:schemeClr>
              </a:gs>
              <a:gs pos="35000">
                <a:srgbClr val="FFF1CD"/>
              </a:gs>
              <a:gs pos="100000">
                <a:schemeClr val="accent1">
                  <a:hueOff val="-341256"/>
                  <a:satOff val="14213"/>
                  <a:lumOff val="34896"/>
                </a:schemeClr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sz="2400" dirty="0"/>
              <a:t>٤و ٥</a:t>
            </a:r>
          </a:p>
        </p:txBody>
      </p:sp>
      <p:sp>
        <p:nvSpPr>
          <p:cNvPr id="13" name="٢٥٦">
            <a:extLst>
              <a:ext uri="{FF2B5EF4-FFF2-40B4-BE49-F238E27FC236}">
                <a16:creationId xmlns:a16="http://schemas.microsoft.com/office/drawing/2014/main" id="{13BF8B7A-6F6A-57DF-48F2-246E511D72E1}"/>
              </a:ext>
            </a:extLst>
          </p:cNvPr>
          <p:cNvSpPr txBox="1"/>
          <p:nvPr/>
        </p:nvSpPr>
        <p:spPr>
          <a:xfrm>
            <a:off x="5229641" y="4506780"/>
            <a:ext cx="535064" cy="369332"/>
          </a:xfrm>
          <a:prstGeom prst="rect">
            <a:avLst/>
          </a:prstGeom>
          <a:gradFill>
            <a:gsLst>
              <a:gs pos="0">
                <a:schemeClr val="accent1">
                  <a:hueOff val="-258532"/>
                  <a:satOff val="14213"/>
                  <a:lumOff val="24775"/>
                </a:schemeClr>
              </a:gs>
              <a:gs pos="35000">
                <a:srgbClr val="FFF1CD"/>
              </a:gs>
              <a:gs pos="100000">
                <a:schemeClr val="accent1">
                  <a:hueOff val="-341256"/>
                  <a:satOff val="14213"/>
                  <a:lumOff val="34896"/>
                </a:schemeClr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sz="2400" dirty="0"/>
              <a:t>٢٥٦</a:t>
            </a:r>
          </a:p>
        </p:txBody>
      </p:sp>
      <p:sp>
        <p:nvSpPr>
          <p:cNvPr id="14" name="بعد ٩ اسابيع">
            <a:extLst>
              <a:ext uri="{FF2B5EF4-FFF2-40B4-BE49-F238E27FC236}">
                <a16:creationId xmlns:a16="http://schemas.microsoft.com/office/drawing/2014/main" id="{6F5CDAE4-32E9-C56E-884F-0D752545B50B}"/>
              </a:ext>
            </a:extLst>
          </p:cNvPr>
          <p:cNvSpPr txBox="1"/>
          <p:nvPr/>
        </p:nvSpPr>
        <p:spPr>
          <a:xfrm>
            <a:off x="1996134" y="5013116"/>
            <a:ext cx="1308525" cy="369332"/>
          </a:xfrm>
          <a:prstGeom prst="rect">
            <a:avLst/>
          </a:prstGeom>
          <a:gradFill>
            <a:gsLst>
              <a:gs pos="0">
                <a:schemeClr val="accent1">
                  <a:hueOff val="-258532"/>
                  <a:satOff val="14213"/>
                  <a:lumOff val="24775"/>
                </a:schemeClr>
              </a:gs>
              <a:gs pos="35000">
                <a:srgbClr val="FFF1CD"/>
              </a:gs>
              <a:gs pos="100000">
                <a:schemeClr val="accent1">
                  <a:hueOff val="-341256"/>
                  <a:satOff val="14213"/>
                  <a:lumOff val="34896"/>
                </a:schemeClr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sz="2400" dirty="0" err="1"/>
              <a:t>بعد</a:t>
            </a:r>
            <a:r>
              <a:rPr sz="2400" dirty="0"/>
              <a:t> ٩ </a:t>
            </a:r>
            <a:r>
              <a:rPr sz="2400" dirty="0" err="1"/>
              <a:t>اسابيع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sp>
        <p:nvSpPr>
          <p:cNvPr id="2" name="AutoShape 5">
            <a:extLst>
              <a:ext uri="{FF2B5EF4-FFF2-40B4-BE49-F238E27FC236}">
                <a16:creationId xmlns:a16="http://schemas.microsoft.com/office/drawing/2014/main" id="{A191330E-5635-EC62-8E12-76A9EA896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5459" y="-170718"/>
            <a:ext cx="3656013" cy="503238"/>
          </a:xfrm>
          <a:prstGeom prst="flowChartAlternateProcess">
            <a:avLst/>
          </a:prstGeom>
          <a:gradFill rotWithShape="1">
            <a:gsLst>
              <a:gs pos="0">
                <a:srgbClr val="FF66FF"/>
              </a:gs>
              <a:gs pos="50000">
                <a:srgbClr val="FFFF66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حل معادلات تتضمن أعدادا نسبية</a:t>
            </a:r>
            <a:endParaRPr lang="en-US" altLang="en-US" sz="2400" b="1"/>
          </a:p>
        </p:txBody>
      </p:sp>
      <p:sp>
        <p:nvSpPr>
          <p:cNvPr id="3" name="AutoShape 7">
            <a:extLst>
              <a:ext uri="{FF2B5EF4-FFF2-40B4-BE49-F238E27FC236}">
                <a16:creationId xmlns:a16="http://schemas.microsoft.com/office/drawing/2014/main" id="{44F436F8-ECAB-5C27-E8BF-A2F488C0C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184" y="476982"/>
            <a:ext cx="8785225" cy="57626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 dirty="0"/>
              <a:t>نعبر عن حاصل ضرب عوامل متكررة </a:t>
            </a:r>
            <a:r>
              <a:rPr lang="ar-SA" altLang="en-US" sz="2400" b="1" dirty="0">
                <a:solidFill>
                  <a:srgbClr val="FF0000"/>
                </a:solidFill>
              </a:rPr>
              <a:t>بالقوى</a:t>
            </a:r>
            <a:r>
              <a:rPr lang="ar-SA" altLang="en-US" sz="2400" b="1" dirty="0"/>
              <a:t> </a:t>
            </a:r>
          </a:p>
        </p:txBody>
      </p:sp>
      <p:sp>
        <p:nvSpPr>
          <p:cNvPr id="4" name="AutoShape 8">
            <a:extLst>
              <a:ext uri="{FF2B5EF4-FFF2-40B4-BE49-F238E27FC236}">
                <a16:creationId xmlns:a16="http://schemas.microsoft.com/office/drawing/2014/main" id="{C15343CB-1DED-A6E5-96A9-1D68C29A0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759" y="1273907"/>
            <a:ext cx="4176713" cy="4318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000" b="1"/>
              <a:t>اكتب العبارة التالية باستعمال الأسس :</a:t>
            </a:r>
            <a:r>
              <a:rPr lang="en-US" altLang="en-US" sz="2000" b="1"/>
              <a:t> 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6EE43041-114A-4F64-8A82-06E9518E8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6884" y="1269145"/>
            <a:ext cx="1081088" cy="457200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50000">
                <a:srgbClr val="CCCC00"/>
              </a:gs>
              <a:gs pos="100000">
                <a:srgbClr val="9966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مثال :</a:t>
            </a:r>
            <a:endParaRPr lang="en-US" altLang="en-US" sz="2400" b="1"/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3BD2A091-B04C-AF20-13FD-7A8A8ACD8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883" y="1858517"/>
            <a:ext cx="48244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ar-SA" altLang="en-US" sz="2400" b="1" dirty="0"/>
              <a:t> ×        ×        × </a:t>
            </a:r>
            <a:r>
              <a:rPr lang="ar-SA" altLang="en-US" sz="2400" b="1" dirty="0">
                <a:solidFill>
                  <a:schemeClr val="accent2"/>
                </a:solidFill>
              </a:rPr>
              <a:t>٣</a:t>
            </a:r>
            <a:r>
              <a:rPr lang="ar-SA" altLang="en-US" sz="2400" b="1" dirty="0"/>
              <a:t> × </a:t>
            </a:r>
            <a:r>
              <a:rPr lang="ar-SA" altLang="en-US" sz="2400" b="1" dirty="0">
                <a:solidFill>
                  <a:schemeClr val="accent2"/>
                </a:solidFill>
              </a:rPr>
              <a:t>٣</a:t>
            </a:r>
            <a:r>
              <a:rPr lang="ar-SA" altLang="en-US" sz="2400" b="1" dirty="0"/>
              <a:t> × </a:t>
            </a:r>
            <a:r>
              <a:rPr lang="ar-SA" altLang="en-US" sz="2400" b="1" dirty="0">
                <a:solidFill>
                  <a:schemeClr val="accent2"/>
                </a:solidFill>
              </a:rPr>
              <a:t>٣</a:t>
            </a:r>
            <a:r>
              <a:rPr lang="ar-SA" altLang="en-US" sz="2400" b="1" dirty="0"/>
              <a:t> × </a:t>
            </a:r>
            <a:r>
              <a:rPr lang="ar-SA" altLang="en-US" sz="2400" b="1" dirty="0">
                <a:solidFill>
                  <a:schemeClr val="accent2"/>
                </a:solidFill>
              </a:rPr>
              <a:t>٣</a:t>
            </a:r>
            <a:r>
              <a:rPr lang="ar-SA" altLang="en-US" sz="2400" b="1" dirty="0"/>
              <a:t> = </a:t>
            </a:r>
            <a:endParaRPr lang="en-US" altLang="en-US" sz="2400" b="1" dirty="0"/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F9063966-357A-8979-1FB3-96E4A4AD1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294" y="1805773"/>
            <a:ext cx="1655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 dirty="0"/>
              <a:t>×</a:t>
            </a:r>
            <a:r>
              <a:rPr lang="en-GB" altLang="en-US" sz="2400" b="1" dirty="0"/>
              <a:t> </a:t>
            </a:r>
            <a:r>
              <a:rPr lang="ar-SA" altLang="en-US" sz="2800" b="1" baseline="38000" dirty="0">
                <a:solidFill>
                  <a:schemeClr val="accent2"/>
                </a:solidFill>
              </a:rPr>
              <a:t>٤</a:t>
            </a:r>
            <a:r>
              <a:rPr lang="ar-SA" altLang="en-US" sz="2400" b="1" dirty="0">
                <a:solidFill>
                  <a:schemeClr val="accent2"/>
                </a:solidFill>
              </a:rPr>
              <a:t>٣</a:t>
            </a:r>
            <a:r>
              <a:rPr lang="ar-SA" altLang="en-US" sz="2400" b="1" dirty="0"/>
              <a:t>  </a:t>
            </a:r>
            <a:endParaRPr lang="en-US" altLang="en-US" sz="2400" b="1" dirty="0"/>
          </a:p>
        </p:txBody>
      </p:sp>
      <p:sp>
        <p:nvSpPr>
          <p:cNvPr id="14" name="AutoShape 12">
            <a:extLst>
              <a:ext uri="{FF2B5EF4-FFF2-40B4-BE49-F238E27FC236}">
                <a16:creationId xmlns:a16="http://schemas.microsoft.com/office/drawing/2014/main" id="{3234F9D0-9E02-90CA-471D-A65B8D234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5141" y="2474056"/>
            <a:ext cx="4248150" cy="433388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000" b="1" dirty="0"/>
              <a:t>أي عدد غير الصفر مرفوع للأس صفر يساوي ١ 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140DEC6D-89B4-A3F8-8229-7412405C7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4372" y="2996345"/>
            <a:ext cx="790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b="1" baseline="38000"/>
              <a:t>٠</a:t>
            </a:r>
            <a:r>
              <a:rPr lang="ar-SA" altLang="en-US" sz="2400" b="1"/>
              <a:t>٣ =</a:t>
            </a:r>
            <a:endParaRPr lang="en-US" altLang="en-US" sz="2400" b="1"/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9C255159-E16E-4351-4B20-2E757832F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4009" y="2996345"/>
            <a:ext cx="501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١</a:t>
            </a:r>
            <a:endParaRPr lang="en-US" altLang="en-US" sz="2400" b="1"/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59D6CBD1-D8DA-47E9-C206-3C7081B5A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5359" y="2996345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b="1" baseline="38000" dirty="0"/>
              <a:t>٠</a:t>
            </a:r>
            <a:r>
              <a:rPr lang="ar-SA" altLang="en-US" sz="2400" b="1" dirty="0"/>
              <a:t>١٣ =</a:t>
            </a:r>
            <a:endParaRPr lang="en-US" altLang="en-US" sz="2400" b="1" dirty="0"/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6A436DC2-5E5C-BAA2-8B08-C2C076BC0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022" y="2996345"/>
            <a:ext cx="501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١</a:t>
            </a:r>
            <a:endParaRPr lang="en-US" altLang="en-US" sz="2400" b="1"/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C63C3189-F065-5264-2686-154A6EFFC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7934" y="2977295"/>
            <a:ext cx="1366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b="1" baseline="38000"/>
              <a:t>٠</a:t>
            </a:r>
            <a:r>
              <a:rPr lang="ar-SA" altLang="en-US" sz="2400" b="1"/>
              <a:t>١٠٠٠ =</a:t>
            </a:r>
            <a:endParaRPr lang="en-US" altLang="en-US" sz="2400" b="1"/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E3E405F6-BD9E-7CD0-3332-91A1142EF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572" y="2996345"/>
            <a:ext cx="501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١</a:t>
            </a:r>
            <a:endParaRPr lang="en-US" altLang="en-US" sz="2400" b="1"/>
          </a:p>
        </p:txBody>
      </p:sp>
      <p:sp>
        <p:nvSpPr>
          <p:cNvPr id="22" name="AutoShape 19">
            <a:extLst>
              <a:ext uri="{FF2B5EF4-FFF2-40B4-BE49-F238E27FC236}">
                <a16:creationId xmlns:a16="http://schemas.microsoft.com/office/drawing/2014/main" id="{420CC5A6-5EBC-DFA5-CCD9-D5959A9E6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184" y="3572607"/>
            <a:ext cx="8785225" cy="43338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000" b="1"/>
              <a:t>أي عدد مرفوع للأس السالب هو النظير الضربي ( </a:t>
            </a:r>
            <a:r>
              <a:rPr lang="ar-SA" altLang="en-US" sz="2000" b="1">
                <a:solidFill>
                  <a:srgbClr val="FF0000"/>
                </a:solidFill>
              </a:rPr>
              <a:t>مقلوب</a:t>
            </a:r>
            <a:r>
              <a:rPr lang="ar-SA" altLang="en-US" sz="2000" b="1"/>
              <a:t> ) لنفس العدد مرفوع لنفس الأس بالموجب </a:t>
            </a:r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5E4399F1-D723-F650-A264-9DE5C6B4E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8472" y="5750657"/>
            <a:ext cx="1006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 dirty="0"/>
              <a:t>٤</a:t>
            </a:r>
            <a:r>
              <a:rPr lang="ar-SA" altLang="en-US" b="1" baseline="38000" dirty="0"/>
              <a:t>-٣</a:t>
            </a:r>
            <a:r>
              <a:rPr lang="ar-SA" altLang="en-US" sz="2400" b="1" dirty="0"/>
              <a:t> =</a:t>
            </a:r>
            <a:endParaRPr lang="en-US" altLang="en-US" sz="2400" b="1" dirty="0"/>
          </a:p>
        </p:txBody>
      </p:sp>
      <p:grpSp>
        <p:nvGrpSpPr>
          <p:cNvPr id="24" name="Group 32">
            <a:extLst>
              <a:ext uri="{FF2B5EF4-FFF2-40B4-BE49-F238E27FC236}">
                <a16:creationId xmlns:a16="http://schemas.microsoft.com/office/drawing/2014/main" id="{429C8FAE-55AF-4FE8-C31F-83C3CE4CD69C}"/>
              </a:ext>
            </a:extLst>
          </p:cNvPr>
          <p:cNvGrpSpPr>
            <a:grpSpLocks/>
          </p:cNvGrpSpPr>
          <p:nvPr/>
        </p:nvGrpSpPr>
        <p:grpSpPr bwMode="auto">
          <a:xfrm>
            <a:off x="8335509" y="5595082"/>
            <a:ext cx="985838" cy="854075"/>
            <a:chOff x="4436" y="3105"/>
            <a:chExt cx="621" cy="53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D8ECC10-DB7D-875F-CD41-A5B7687B40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3" y="3105"/>
              <a:ext cx="454" cy="538"/>
              <a:chOff x="3696" y="3225"/>
              <a:chExt cx="454" cy="538"/>
            </a:xfrm>
          </p:grpSpPr>
          <p:sp>
            <p:nvSpPr>
              <p:cNvPr id="27" name="Text Box 21">
                <a:extLst>
                  <a:ext uri="{FF2B5EF4-FFF2-40B4-BE49-F238E27FC236}">
                    <a16:creationId xmlns:a16="http://schemas.microsoft.com/office/drawing/2014/main" id="{7CDB94D4-4ADA-437C-E161-DB74B6B466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6" y="3475"/>
                <a:ext cx="45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800" b="1" baseline="38000" dirty="0"/>
                  <a:t>٣</a:t>
                </a: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28" name="Line 22">
                <a:extLst>
                  <a:ext uri="{FF2B5EF4-FFF2-40B4-BE49-F238E27FC236}">
                    <a16:creationId xmlns:a16="http://schemas.microsoft.com/office/drawing/2014/main" id="{BEA7B30F-865F-ACF2-3528-5333F23834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75" y="3467"/>
                <a:ext cx="3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" name="Text Box 23">
                <a:extLst>
                  <a:ext uri="{FF2B5EF4-FFF2-40B4-BE49-F238E27FC236}">
                    <a16:creationId xmlns:a16="http://schemas.microsoft.com/office/drawing/2014/main" id="{1DDDE363-146B-DA8B-E696-B7D1AE32CF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7" y="3225"/>
                <a:ext cx="3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١</a:t>
                </a:r>
                <a:endParaRPr lang="en-US" altLang="en-US" sz="2400" b="1"/>
              </a:p>
            </p:txBody>
          </p:sp>
        </p:grpSp>
        <p:sp>
          <p:nvSpPr>
            <p:cNvPr id="26" name="Text Box 25">
              <a:extLst>
                <a:ext uri="{FF2B5EF4-FFF2-40B4-BE49-F238E27FC236}">
                  <a16:creationId xmlns:a16="http://schemas.microsoft.com/office/drawing/2014/main" id="{86E61A9B-ACD2-55DE-BA57-B27058DB8D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6" y="3203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30" name="Group 45">
            <a:extLst>
              <a:ext uri="{FF2B5EF4-FFF2-40B4-BE49-F238E27FC236}">
                <a16:creationId xmlns:a16="http://schemas.microsoft.com/office/drawing/2014/main" id="{617E8620-E4EF-E64A-A5CB-C998CC285E08}"/>
              </a:ext>
            </a:extLst>
          </p:cNvPr>
          <p:cNvGrpSpPr>
            <a:grpSpLocks/>
          </p:cNvGrpSpPr>
          <p:nvPr/>
        </p:nvGrpSpPr>
        <p:grpSpPr bwMode="auto">
          <a:xfrm>
            <a:off x="6703559" y="5598257"/>
            <a:ext cx="1706563" cy="854075"/>
            <a:chOff x="1156" y="3475"/>
            <a:chExt cx="1075" cy="538"/>
          </a:xfrm>
        </p:grpSpPr>
        <p:grpSp>
          <p:nvGrpSpPr>
            <p:cNvPr id="31" name="Group 40">
              <a:extLst>
                <a:ext uri="{FF2B5EF4-FFF2-40B4-BE49-F238E27FC236}">
                  <a16:creationId xmlns:a16="http://schemas.microsoft.com/office/drawing/2014/main" id="{67586BB8-0992-E7CF-BD86-A7FD702497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0" y="3475"/>
              <a:ext cx="951" cy="538"/>
              <a:chOff x="3696" y="3225"/>
              <a:chExt cx="454" cy="538"/>
            </a:xfrm>
          </p:grpSpPr>
          <p:sp>
            <p:nvSpPr>
              <p:cNvPr id="33" name="Text Box 41">
                <a:extLst>
                  <a:ext uri="{FF2B5EF4-FFF2-40B4-BE49-F238E27FC236}">
                    <a16:creationId xmlns:a16="http://schemas.microsoft.com/office/drawing/2014/main" id="{5D8CAAF0-9254-460A-42ED-0E515DDF4E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6" y="3475"/>
                <a:ext cx="45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 dirty="0"/>
                  <a:t>٤ × ٤ × ٤</a:t>
                </a:r>
                <a:endParaRPr lang="en-US" altLang="en-US" sz="2400" b="1" dirty="0"/>
              </a:p>
            </p:txBody>
          </p:sp>
          <p:sp>
            <p:nvSpPr>
              <p:cNvPr id="34" name="Line 42">
                <a:extLst>
                  <a:ext uri="{FF2B5EF4-FFF2-40B4-BE49-F238E27FC236}">
                    <a16:creationId xmlns:a16="http://schemas.microsoft.com/office/drawing/2014/main" id="{77B69A13-8ACC-F172-336B-1AB5AC4C72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75" y="3467"/>
                <a:ext cx="3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" name="Text Box 43">
                <a:extLst>
                  <a:ext uri="{FF2B5EF4-FFF2-40B4-BE49-F238E27FC236}">
                    <a16:creationId xmlns:a16="http://schemas.microsoft.com/office/drawing/2014/main" id="{58E44648-BFFC-9F22-A381-BA42C92F29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7" y="3225"/>
                <a:ext cx="3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١</a:t>
                </a:r>
                <a:endParaRPr lang="en-US" altLang="en-US" sz="2400" b="1"/>
              </a:p>
            </p:txBody>
          </p:sp>
        </p:grpSp>
        <p:sp>
          <p:nvSpPr>
            <p:cNvPr id="32" name="Text Box 44">
              <a:extLst>
                <a:ext uri="{FF2B5EF4-FFF2-40B4-BE49-F238E27FC236}">
                  <a16:creationId xmlns:a16="http://schemas.microsoft.com/office/drawing/2014/main" id="{2DC668C2-D413-4260-3C78-A069C62A6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3573"/>
              <a:ext cx="2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36" name="Group 47">
            <a:extLst>
              <a:ext uri="{FF2B5EF4-FFF2-40B4-BE49-F238E27FC236}">
                <a16:creationId xmlns:a16="http://schemas.microsoft.com/office/drawing/2014/main" id="{47CBF4FF-7A21-FB36-6685-0C3A83A91279}"/>
              </a:ext>
            </a:extLst>
          </p:cNvPr>
          <p:cNvGrpSpPr>
            <a:grpSpLocks/>
          </p:cNvGrpSpPr>
          <p:nvPr/>
        </p:nvGrpSpPr>
        <p:grpSpPr bwMode="auto">
          <a:xfrm>
            <a:off x="6006647" y="5595082"/>
            <a:ext cx="744537" cy="854075"/>
            <a:chOff x="3696" y="3225"/>
            <a:chExt cx="454" cy="538"/>
          </a:xfrm>
        </p:grpSpPr>
        <p:sp>
          <p:nvSpPr>
            <p:cNvPr id="37" name="Text Box 48">
              <a:extLst>
                <a:ext uri="{FF2B5EF4-FFF2-40B4-BE49-F238E27FC236}">
                  <a16:creationId xmlns:a16="http://schemas.microsoft.com/office/drawing/2014/main" id="{863CCCD1-A97E-B17F-79CF-E50C86F29C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475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 dirty="0"/>
                <a:t>٦٤</a:t>
              </a:r>
              <a:endParaRPr lang="en-US" altLang="en-US" sz="2400" b="1" dirty="0"/>
            </a:p>
          </p:txBody>
        </p:sp>
        <p:sp>
          <p:nvSpPr>
            <p:cNvPr id="38" name="Line 49">
              <a:extLst>
                <a:ext uri="{FF2B5EF4-FFF2-40B4-BE49-F238E27FC236}">
                  <a16:creationId xmlns:a16="http://schemas.microsoft.com/office/drawing/2014/main" id="{72A8DD84-E65C-7CDC-BFFB-BF0DAB524D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5" y="3467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Text Box 50">
              <a:extLst>
                <a:ext uri="{FF2B5EF4-FFF2-40B4-BE49-F238E27FC236}">
                  <a16:creationId xmlns:a16="http://schemas.microsoft.com/office/drawing/2014/main" id="{0F8C785C-7575-4360-E349-B6170FEE46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3225"/>
              <a:ext cx="3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١</a:t>
              </a:r>
              <a:endParaRPr lang="en-US" altLang="en-US" sz="2400" b="1"/>
            </a:p>
          </p:txBody>
        </p:sp>
      </p:grpSp>
      <p:sp>
        <p:nvSpPr>
          <p:cNvPr id="40" name="AutoShape 52">
            <a:extLst>
              <a:ext uri="{FF2B5EF4-FFF2-40B4-BE49-F238E27FC236}">
                <a16:creationId xmlns:a16="http://schemas.microsoft.com/office/drawing/2014/main" id="{39F1BEAE-41CE-3839-6F8C-F125CF520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759" y="4941032"/>
            <a:ext cx="4176713" cy="5080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000" b="1" dirty="0"/>
              <a:t>جد قيمة العبارة    </a:t>
            </a:r>
            <a:r>
              <a:rPr lang="ar-SA" altLang="en-US" sz="2400" b="1" dirty="0"/>
              <a:t>٤</a:t>
            </a:r>
            <a:r>
              <a:rPr lang="ar-SA" altLang="en-US" sz="2800" b="1" baseline="38000" dirty="0"/>
              <a:t>-٣</a:t>
            </a:r>
            <a:endParaRPr lang="en-US" altLang="en-US" sz="2800" b="1" baseline="38000" dirty="0"/>
          </a:p>
        </p:txBody>
      </p:sp>
      <p:sp>
        <p:nvSpPr>
          <p:cNvPr id="41" name="Text Box 53">
            <a:extLst>
              <a:ext uri="{FF2B5EF4-FFF2-40B4-BE49-F238E27FC236}">
                <a16:creationId xmlns:a16="http://schemas.microsoft.com/office/drawing/2014/main" id="{8185E7DC-2367-B9C7-01D8-8936AB714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6884" y="5012470"/>
            <a:ext cx="1081088" cy="457200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50000">
                <a:srgbClr val="CCCC00"/>
              </a:gs>
              <a:gs pos="100000">
                <a:srgbClr val="9966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مثال :</a:t>
            </a:r>
            <a:endParaRPr lang="en-US" altLang="en-US" sz="2400" b="1"/>
          </a:p>
        </p:txBody>
      </p:sp>
      <p:sp>
        <p:nvSpPr>
          <p:cNvPr id="42" name="Text Box 54">
            <a:extLst>
              <a:ext uri="{FF2B5EF4-FFF2-40B4-BE49-F238E27FC236}">
                <a16:creationId xmlns:a16="http://schemas.microsoft.com/office/drawing/2014/main" id="{FA35CCB4-07CB-E104-88D4-5B7EDB67C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8472" y="4220307"/>
            <a:ext cx="1006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٥</a:t>
            </a:r>
            <a:r>
              <a:rPr lang="ar-SA" altLang="en-US" b="1" baseline="38000"/>
              <a:t>-٦</a:t>
            </a:r>
            <a:r>
              <a:rPr lang="ar-SA" altLang="en-US" sz="2400" b="1"/>
              <a:t> =</a:t>
            </a:r>
            <a:endParaRPr lang="en-US" altLang="en-US" sz="2400" b="1"/>
          </a:p>
        </p:txBody>
      </p:sp>
      <p:grpSp>
        <p:nvGrpSpPr>
          <p:cNvPr id="43" name="Group 56">
            <a:extLst>
              <a:ext uri="{FF2B5EF4-FFF2-40B4-BE49-F238E27FC236}">
                <a16:creationId xmlns:a16="http://schemas.microsoft.com/office/drawing/2014/main" id="{1D69AE39-B605-6C39-B589-7A27AB4BEBD6}"/>
              </a:ext>
            </a:extLst>
          </p:cNvPr>
          <p:cNvGrpSpPr>
            <a:grpSpLocks/>
          </p:cNvGrpSpPr>
          <p:nvPr/>
        </p:nvGrpSpPr>
        <p:grpSpPr bwMode="auto">
          <a:xfrm>
            <a:off x="8578397" y="4053620"/>
            <a:ext cx="720725" cy="854075"/>
            <a:chOff x="3696" y="3225"/>
            <a:chExt cx="454" cy="538"/>
          </a:xfrm>
        </p:grpSpPr>
        <p:sp>
          <p:nvSpPr>
            <p:cNvPr id="44" name="Text Box 57">
              <a:extLst>
                <a:ext uri="{FF2B5EF4-FFF2-40B4-BE49-F238E27FC236}">
                  <a16:creationId xmlns:a16="http://schemas.microsoft.com/office/drawing/2014/main" id="{E689EE80-54B8-FE6C-981C-50632CAD28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475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800" b="1" baseline="38000"/>
                <a:t>٦</a:t>
              </a:r>
              <a:r>
                <a:rPr lang="ar-SA" altLang="en-US" sz="2400" b="1"/>
                <a:t>٥</a:t>
              </a:r>
              <a:endParaRPr lang="en-US" altLang="en-US" sz="2400" b="1"/>
            </a:p>
          </p:txBody>
        </p:sp>
        <p:sp>
          <p:nvSpPr>
            <p:cNvPr id="45" name="Line 58">
              <a:extLst>
                <a:ext uri="{FF2B5EF4-FFF2-40B4-BE49-F238E27FC236}">
                  <a16:creationId xmlns:a16="http://schemas.microsoft.com/office/drawing/2014/main" id="{1C06CC12-E655-9B31-FC29-152A7A5A65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5" y="3467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Text Box 59">
              <a:extLst>
                <a:ext uri="{FF2B5EF4-FFF2-40B4-BE49-F238E27FC236}">
                  <a16:creationId xmlns:a16="http://schemas.microsoft.com/office/drawing/2014/main" id="{97368C44-F5D7-A96A-A8F6-6F03F970A1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3225"/>
              <a:ext cx="3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١</a:t>
              </a:r>
              <a:endParaRPr lang="en-US" altLang="en-US" sz="2400" b="1"/>
            </a:p>
          </p:txBody>
        </p:sp>
      </p:grpSp>
      <p:sp>
        <p:nvSpPr>
          <p:cNvPr id="47" name="Text Box 61">
            <a:extLst>
              <a:ext uri="{FF2B5EF4-FFF2-40B4-BE49-F238E27FC236}">
                <a16:creationId xmlns:a16="http://schemas.microsoft.com/office/drawing/2014/main" id="{58D669D8-BF19-127D-4784-0AB63C8D4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2847" y="4220307"/>
            <a:ext cx="1006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٣</a:t>
            </a:r>
            <a:r>
              <a:rPr lang="ar-SA" altLang="en-US" b="1" baseline="38000"/>
              <a:t>-٤</a:t>
            </a:r>
            <a:r>
              <a:rPr lang="ar-SA" altLang="en-US" sz="2400" b="1"/>
              <a:t> =</a:t>
            </a:r>
            <a:endParaRPr lang="en-US" altLang="en-US" sz="2400" b="1"/>
          </a:p>
        </p:txBody>
      </p:sp>
      <p:grpSp>
        <p:nvGrpSpPr>
          <p:cNvPr id="48" name="Group 62">
            <a:extLst>
              <a:ext uri="{FF2B5EF4-FFF2-40B4-BE49-F238E27FC236}">
                <a16:creationId xmlns:a16="http://schemas.microsoft.com/office/drawing/2014/main" id="{45249BA5-BCAC-57AE-64A7-77C2FD356821}"/>
              </a:ext>
            </a:extLst>
          </p:cNvPr>
          <p:cNvGrpSpPr>
            <a:grpSpLocks/>
          </p:cNvGrpSpPr>
          <p:nvPr/>
        </p:nvGrpSpPr>
        <p:grpSpPr bwMode="auto">
          <a:xfrm>
            <a:off x="5482772" y="4053620"/>
            <a:ext cx="720725" cy="854075"/>
            <a:chOff x="3696" y="3225"/>
            <a:chExt cx="454" cy="538"/>
          </a:xfrm>
        </p:grpSpPr>
        <p:sp>
          <p:nvSpPr>
            <p:cNvPr id="49" name="Text Box 63">
              <a:extLst>
                <a:ext uri="{FF2B5EF4-FFF2-40B4-BE49-F238E27FC236}">
                  <a16:creationId xmlns:a16="http://schemas.microsoft.com/office/drawing/2014/main" id="{2179CD1A-1CAA-0ADB-7013-122DD6E298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475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800" b="1" baseline="38000"/>
                <a:t>٤</a:t>
              </a:r>
              <a:r>
                <a:rPr lang="ar-SA" altLang="en-US" sz="2400" b="1"/>
                <a:t>٣</a:t>
              </a:r>
              <a:endParaRPr lang="en-US" altLang="en-US" sz="2400" b="1"/>
            </a:p>
          </p:txBody>
        </p:sp>
        <p:sp>
          <p:nvSpPr>
            <p:cNvPr id="50" name="Line 64">
              <a:extLst>
                <a:ext uri="{FF2B5EF4-FFF2-40B4-BE49-F238E27FC236}">
                  <a16:creationId xmlns:a16="http://schemas.microsoft.com/office/drawing/2014/main" id="{42FE1719-BF81-D8DA-04FD-16BC5C8B14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5" y="3467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Text Box 65">
              <a:extLst>
                <a:ext uri="{FF2B5EF4-FFF2-40B4-BE49-F238E27FC236}">
                  <a16:creationId xmlns:a16="http://schemas.microsoft.com/office/drawing/2014/main" id="{44B2FB43-B0B2-562D-DD08-1B65B912B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3225"/>
              <a:ext cx="3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 dirty="0"/>
                <a:t>١</a:t>
              </a:r>
              <a:endParaRPr lang="en-US" altLang="en-US" sz="2400" b="1" dirty="0"/>
            </a:p>
          </p:txBody>
        </p:sp>
      </p:grpSp>
      <p:sp>
        <p:nvSpPr>
          <p:cNvPr id="52" name="Text Box 66">
            <a:extLst>
              <a:ext uri="{FF2B5EF4-FFF2-40B4-BE49-F238E27FC236}">
                <a16:creationId xmlns:a16="http://schemas.microsoft.com/office/drawing/2014/main" id="{8C947E76-4199-7E7B-1219-F105E7FAC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084" y="4218720"/>
            <a:ext cx="1006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٨</a:t>
            </a:r>
            <a:r>
              <a:rPr lang="ar-SA" altLang="en-US" b="1" baseline="38000"/>
              <a:t>-٩</a:t>
            </a:r>
            <a:r>
              <a:rPr lang="ar-SA" altLang="en-US" sz="2400" b="1"/>
              <a:t> =</a:t>
            </a:r>
            <a:endParaRPr lang="en-US" altLang="en-US" sz="2400" b="1"/>
          </a:p>
        </p:txBody>
      </p:sp>
      <p:grpSp>
        <p:nvGrpSpPr>
          <p:cNvPr id="53" name="Group 67">
            <a:extLst>
              <a:ext uri="{FF2B5EF4-FFF2-40B4-BE49-F238E27FC236}">
                <a16:creationId xmlns:a16="http://schemas.microsoft.com/office/drawing/2014/main" id="{BB476879-59EA-28B5-65F9-602067096B28}"/>
              </a:ext>
            </a:extLst>
          </p:cNvPr>
          <p:cNvGrpSpPr>
            <a:grpSpLocks/>
          </p:cNvGrpSpPr>
          <p:nvPr/>
        </p:nvGrpSpPr>
        <p:grpSpPr bwMode="auto">
          <a:xfrm>
            <a:off x="2049009" y="4052032"/>
            <a:ext cx="720725" cy="854075"/>
            <a:chOff x="3696" y="3225"/>
            <a:chExt cx="454" cy="538"/>
          </a:xfrm>
        </p:grpSpPr>
        <p:sp>
          <p:nvSpPr>
            <p:cNvPr id="54" name="Text Box 68">
              <a:extLst>
                <a:ext uri="{FF2B5EF4-FFF2-40B4-BE49-F238E27FC236}">
                  <a16:creationId xmlns:a16="http://schemas.microsoft.com/office/drawing/2014/main" id="{D35477B5-4B28-1F88-B675-0ADE79A0EF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475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800" b="1" baseline="38000"/>
                <a:t>٩</a:t>
              </a:r>
              <a:r>
                <a:rPr lang="ar-SA" altLang="en-US" sz="2400" b="1"/>
                <a:t>٨</a:t>
              </a:r>
              <a:endParaRPr lang="en-US" altLang="en-US" sz="2400" b="1"/>
            </a:p>
          </p:txBody>
        </p:sp>
        <p:sp>
          <p:nvSpPr>
            <p:cNvPr id="55" name="Line 69">
              <a:extLst>
                <a:ext uri="{FF2B5EF4-FFF2-40B4-BE49-F238E27FC236}">
                  <a16:creationId xmlns:a16="http://schemas.microsoft.com/office/drawing/2014/main" id="{83590076-A678-BF61-1127-40C9015C01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5" y="3467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Text Box 70">
              <a:extLst>
                <a:ext uri="{FF2B5EF4-FFF2-40B4-BE49-F238E27FC236}">
                  <a16:creationId xmlns:a16="http://schemas.microsoft.com/office/drawing/2014/main" id="{680623B8-3070-CC06-D9A0-45FE92D2E9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3225"/>
              <a:ext cx="3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١</a:t>
              </a:r>
              <a:endParaRPr lang="en-US" altLang="en-US" sz="2400" b="1"/>
            </a:p>
          </p:txBody>
        </p:sp>
      </p:grpSp>
      <p:grpSp>
        <p:nvGrpSpPr>
          <p:cNvPr id="57" name="Group 62">
            <a:extLst>
              <a:ext uri="{FF2B5EF4-FFF2-40B4-BE49-F238E27FC236}">
                <a16:creationId xmlns:a16="http://schemas.microsoft.com/office/drawing/2014/main" id="{DF20B5A2-06C1-2E09-6913-55B86A1DC241}"/>
              </a:ext>
            </a:extLst>
          </p:cNvPr>
          <p:cNvGrpSpPr>
            <a:grpSpLocks/>
          </p:cNvGrpSpPr>
          <p:nvPr/>
        </p:nvGrpSpPr>
        <p:grpSpPr bwMode="auto">
          <a:xfrm>
            <a:off x="7643421" y="1687116"/>
            <a:ext cx="720725" cy="854075"/>
            <a:chOff x="3696" y="3225"/>
            <a:chExt cx="454" cy="538"/>
          </a:xfrm>
        </p:grpSpPr>
        <p:sp>
          <p:nvSpPr>
            <p:cNvPr id="58" name="Text Box 63">
              <a:extLst>
                <a:ext uri="{FF2B5EF4-FFF2-40B4-BE49-F238E27FC236}">
                  <a16:creationId xmlns:a16="http://schemas.microsoft.com/office/drawing/2014/main" id="{78459D86-BE32-A228-B794-FD45A76DDF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475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 dirty="0"/>
                <a:t>٢</a:t>
              </a:r>
              <a:endParaRPr lang="en-US" altLang="en-US" sz="2400" b="1" dirty="0"/>
            </a:p>
          </p:txBody>
        </p:sp>
        <p:sp>
          <p:nvSpPr>
            <p:cNvPr id="59" name="Line 64">
              <a:extLst>
                <a:ext uri="{FF2B5EF4-FFF2-40B4-BE49-F238E27FC236}">
                  <a16:creationId xmlns:a16="http://schemas.microsoft.com/office/drawing/2014/main" id="{5E5FED87-3E7F-8BDC-00A2-524167E666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5" y="3467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Text Box 65">
              <a:extLst>
                <a:ext uri="{FF2B5EF4-FFF2-40B4-BE49-F238E27FC236}">
                  <a16:creationId xmlns:a16="http://schemas.microsoft.com/office/drawing/2014/main" id="{DE9AC892-71F5-3390-5922-F0C88A64A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3225"/>
              <a:ext cx="3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 dirty="0"/>
                <a:t>١</a:t>
              </a:r>
              <a:endParaRPr lang="en-US" altLang="en-US" sz="2400" b="1" dirty="0"/>
            </a:p>
          </p:txBody>
        </p:sp>
      </p:grpSp>
      <p:grpSp>
        <p:nvGrpSpPr>
          <p:cNvPr id="61" name="Group 62">
            <a:extLst>
              <a:ext uri="{FF2B5EF4-FFF2-40B4-BE49-F238E27FC236}">
                <a16:creationId xmlns:a16="http://schemas.microsoft.com/office/drawing/2014/main" id="{75106E38-B257-2AC8-677A-C29A04BC6F07}"/>
              </a:ext>
            </a:extLst>
          </p:cNvPr>
          <p:cNvGrpSpPr>
            <a:grpSpLocks/>
          </p:cNvGrpSpPr>
          <p:nvPr/>
        </p:nvGrpSpPr>
        <p:grpSpPr bwMode="auto">
          <a:xfrm>
            <a:off x="9582566" y="1687083"/>
            <a:ext cx="720725" cy="854075"/>
            <a:chOff x="3696" y="3225"/>
            <a:chExt cx="454" cy="538"/>
          </a:xfrm>
        </p:grpSpPr>
        <p:sp>
          <p:nvSpPr>
            <p:cNvPr id="62" name="Text Box 63">
              <a:extLst>
                <a:ext uri="{FF2B5EF4-FFF2-40B4-BE49-F238E27FC236}">
                  <a16:creationId xmlns:a16="http://schemas.microsoft.com/office/drawing/2014/main" id="{FF9BF7AD-B921-B0B5-2BEC-E81477CF75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475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 dirty="0"/>
                <a:t>٢</a:t>
              </a:r>
              <a:endParaRPr lang="en-US" altLang="en-US" sz="2400" b="1" dirty="0"/>
            </a:p>
          </p:txBody>
        </p:sp>
        <p:sp>
          <p:nvSpPr>
            <p:cNvPr id="63" name="Line 64">
              <a:extLst>
                <a:ext uri="{FF2B5EF4-FFF2-40B4-BE49-F238E27FC236}">
                  <a16:creationId xmlns:a16="http://schemas.microsoft.com/office/drawing/2014/main" id="{4FC0589A-492F-43C6-D13F-AA0403BE58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5" y="3467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4" name="Text Box 65">
              <a:extLst>
                <a:ext uri="{FF2B5EF4-FFF2-40B4-BE49-F238E27FC236}">
                  <a16:creationId xmlns:a16="http://schemas.microsoft.com/office/drawing/2014/main" id="{FC9BEBEF-2F98-3EF5-DA65-61A3AC7CB5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3225"/>
              <a:ext cx="3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 dirty="0"/>
                <a:t>١</a:t>
              </a:r>
              <a:endParaRPr lang="en-US" altLang="en-US" sz="2400" b="1" dirty="0"/>
            </a:p>
          </p:txBody>
        </p:sp>
      </p:grpSp>
      <p:grpSp>
        <p:nvGrpSpPr>
          <p:cNvPr id="67" name="Group 62">
            <a:extLst>
              <a:ext uri="{FF2B5EF4-FFF2-40B4-BE49-F238E27FC236}">
                <a16:creationId xmlns:a16="http://schemas.microsoft.com/office/drawing/2014/main" id="{CC4714C3-063F-1644-E1BF-9522C77F5898}"/>
              </a:ext>
            </a:extLst>
          </p:cNvPr>
          <p:cNvGrpSpPr>
            <a:grpSpLocks/>
          </p:cNvGrpSpPr>
          <p:nvPr/>
        </p:nvGrpSpPr>
        <p:grpSpPr bwMode="auto">
          <a:xfrm>
            <a:off x="8693768" y="1732614"/>
            <a:ext cx="720725" cy="854075"/>
            <a:chOff x="3696" y="3225"/>
            <a:chExt cx="454" cy="538"/>
          </a:xfrm>
        </p:grpSpPr>
        <p:sp>
          <p:nvSpPr>
            <p:cNvPr id="68" name="Text Box 63">
              <a:extLst>
                <a:ext uri="{FF2B5EF4-FFF2-40B4-BE49-F238E27FC236}">
                  <a16:creationId xmlns:a16="http://schemas.microsoft.com/office/drawing/2014/main" id="{D99A9580-DFDC-4EFA-349B-D62B0FE63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475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 dirty="0"/>
                <a:t>٢</a:t>
              </a:r>
              <a:endParaRPr lang="en-US" altLang="en-US" sz="2400" b="1" dirty="0"/>
            </a:p>
          </p:txBody>
        </p:sp>
        <p:sp>
          <p:nvSpPr>
            <p:cNvPr id="69" name="Line 64">
              <a:extLst>
                <a:ext uri="{FF2B5EF4-FFF2-40B4-BE49-F238E27FC236}">
                  <a16:creationId xmlns:a16="http://schemas.microsoft.com/office/drawing/2014/main" id="{9877BEFD-E578-83AB-37B8-D9E9DE7BF0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5" y="3467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0" name="Text Box 65">
              <a:extLst>
                <a:ext uri="{FF2B5EF4-FFF2-40B4-BE49-F238E27FC236}">
                  <a16:creationId xmlns:a16="http://schemas.microsoft.com/office/drawing/2014/main" id="{8BD86AA0-6527-48A5-6EA9-453AB0E5C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3225"/>
              <a:ext cx="3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 dirty="0"/>
                <a:t>١</a:t>
              </a:r>
              <a:endParaRPr lang="en-US" altLang="en-US" sz="2400" b="1" dirty="0"/>
            </a:p>
          </p:txBody>
        </p:sp>
      </p:grpSp>
      <p:grpSp>
        <p:nvGrpSpPr>
          <p:cNvPr id="71" name="Group 62">
            <a:extLst>
              <a:ext uri="{FF2B5EF4-FFF2-40B4-BE49-F238E27FC236}">
                <a16:creationId xmlns:a16="http://schemas.microsoft.com/office/drawing/2014/main" id="{9521D86A-2998-0CE7-697E-22D1D239506F}"/>
              </a:ext>
            </a:extLst>
          </p:cNvPr>
          <p:cNvGrpSpPr>
            <a:grpSpLocks/>
          </p:cNvGrpSpPr>
          <p:nvPr/>
        </p:nvGrpSpPr>
        <p:grpSpPr bwMode="auto">
          <a:xfrm>
            <a:off x="4093768" y="1656954"/>
            <a:ext cx="720725" cy="854075"/>
            <a:chOff x="3696" y="3225"/>
            <a:chExt cx="454" cy="538"/>
          </a:xfrm>
        </p:grpSpPr>
        <p:sp>
          <p:nvSpPr>
            <p:cNvPr id="72" name="Text Box 63">
              <a:extLst>
                <a:ext uri="{FF2B5EF4-FFF2-40B4-BE49-F238E27FC236}">
                  <a16:creationId xmlns:a16="http://schemas.microsoft.com/office/drawing/2014/main" id="{AEC1EAAA-1AB7-1944-290F-8A0E4764B4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475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800" b="1" baseline="38000" dirty="0"/>
                <a:t>٣</a:t>
              </a:r>
              <a:r>
                <a:rPr lang="ar-SA" altLang="en-US" sz="2400" b="1" dirty="0"/>
                <a:t>٢</a:t>
              </a:r>
              <a:endParaRPr lang="en-US" altLang="en-US" sz="2400" b="1" dirty="0"/>
            </a:p>
          </p:txBody>
        </p:sp>
        <p:sp>
          <p:nvSpPr>
            <p:cNvPr id="73" name="Line 64">
              <a:extLst>
                <a:ext uri="{FF2B5EF4-FFF2-40B4-BE49-F238E27FC236}">
                  <a16:creationId xmlns:a16="http://schemas.microsoft.com/office/drawing/2014/main" id="{975AFDCE-F02C-6217-EB7A-33835E3C38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5" y="3467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4" name="Text Box 65">
              <a:extLst>
                <a:ext uri="{FF2B5EF4-FFF2-40B4-BE49-F238E27FC236}">
                  <a16:creationId xmlns:a16="http://schemas.microsoft.com/office/drawing/2014/main" id="{AF0F0732-A11C-0FDD-5030-BC4F0FABFA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3225"/>
              <a:ext cx="3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 dirty="0"/>
                <a:t>١</a:t>
              </a:r>
              <a:endParaRPr lang="en-US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75973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/>
      <p:bldP spid="11" grpId="0"/>
      <p:bldP spid="14" grpId="0" animBg="1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40" grpId="0" animBg="1"/>
      <p:bldP spid="41" grpId="0" animBg="1"/>
      <p:bldP spid="42" grpId="0"/>
      <p:bldP spid="47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D476BEF7-3BBC-AA3F-D78C-1351EDE10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2612" y="500843"/>
            <a:ext cx="3656013" cy="503237"/>
          </a:xfrm>
          <a:prstGeom prst="flowChartAlternateProcess">
            <a:avLst/>
          </a:prstGeom>
          <a:gradFill rotWithShape="1">
            <a:gsLst>
              <a:gs pos="0">
                <a:srgbClr val="FF66FF"/>
              </a:gs>
              <a:gs pos="50000">
                <a:srgbClr val="FFFF66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حل معادلات تتضمن أعدادا نسبية</a:t>
            </a:r>
            <a:endParaRPr lang="en-US" altLang="en-US" sz="2400" b="1"/>
          </a:p>
        </p:txBody>
      </p:sp>
      <p:sp>
        <p:nvSpPr>
          <p:cNvPr id="3" name="AutoShape 5">
            <a:extLst>
              <a:ext uri="{FF2B5EF4-FFF2-40B4-BE49-F238E27FC236}">
                <a16:creationId xmlns:a16="http://schemas.microsoft.com/office/drawing/2014/main" id="{6A444FD0-E99D-3FA8-31F7-0CE017D23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6975" y="1437468"/>
            <a:ext cx="4176712" cy="4318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000" b="1"/>
              <a:t>اكتب كلا من العبارات التالية باستعمال الأسس :</a:t>
            </a:r>
            <a:r>
              <a:rPr lang="en-US" altLang="en-US" sz="2000" b="1"/>
              <a:t> </a:t>
            </a:r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D4F5E06B-7A4D-388B-F914-12F56F2D1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987" y="2491568"/>
            <a:ext cx="5473700" cy="649287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grpSp>
        <p:nvGrpSpPr>
          <p:cNvPr id="5" name="Group 32">
            <a:extLst>
              <a:ext uri="{FF2B5EF4-FFF2-40B4-BE49-F238E27FC236}">
                <a16:creationId xmlns:a16="http://schemas.microsoft.com/office/drawing/2014/main" id="{B688248C-03AD-4FD2-8879-CD75EF713430}"/>
              </a:ext>
            </a:extLst>
          </p:cNvPr>
          <p:cNvGrpSpPr>
            <a:grpSpLocks/>
          </p:cNvGrpSpPr>
          <p:nvPr/>
        </p:nvGrpSpPr>
        <p:grpSpPr bwMode="auto">
          <a:xfrm>
            <a:off x="5544675" y="2458230"/>
            <a:ext cx="3389312" cy="766763"/>
            <a:chOff x="1834" y="2251"/>
            <a:chExt cx="2135" cy="483"/>
          </a:xfrm>
        </p:grpSpPr>
        <p:grpSp>
          <p:nvGrpSpPr>
            <p:cNvPr id="8" name="Group 15">
              <a:extLst>
                <a:ext uri="{FF2B5EF4-FFF2-40B4-BE49-F238E27FC236}">
                  <a16:creationId xmlns:a16="http://schemas.microsoft.com/office/drawing/2014/main" id="{32B0E511-A404-BAF6-1D09-3958E74FD5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7" y="2251"/>
              <a:ext cx="502" cy="483"/>
              <a:chOff x="3467" y="2251"/>
              <a:chExt cx="502" cy="483"/>
            </a:xfrm>
          </p:grpSpPr>
          <p:grpSp>
            <p:nvGrpSpPr>
              <p:cNvPr id="30" name="Group 9">
                <a:extLst>
                  <a:ext uri="{FF2B5EF4-FFF2-40B4-BE49-F238E27FC236}">
                    <a16:creationId xmlns:a16="http://schemas.microsoft.com/office/drawing/2014/main" id="{5E18B3CB-3538-9DBE-B543-78CC3D3D91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6" y="2251"/>
                <a:ext cx="363" cy="483"/>
                <a:chOff x="4967" y="2221"/>
                <a:chExt cx="363" cy="483"/>
              </a:xfrm>
            </p:grpSpPr>
            <p:sp>
              <p:nvSpPr>
                <p:cNvPr id="32" name="Text Box 10">
                  <a:extLst>
                    <a:ext uri="{FF2B5EF4-FFF2-40B4-BE49-F238E27FC236}">
                      <a16:creationId xmlns:a16="http://schemas.microsoft.com/office/drawing/2014/main" id="{7CB7FE69-EC69-C3ED-4378-D9612240B12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٢</a:t>
                  </a:r>
                  <a:endParaRPr lang="en-US" altLang="en-US" sz="2400" b="1"/>
                </a:p>
              </p:txBody>
            </p:sp>
            <p:sp>
              <p:nvSpPr>
                <p:cNvPr id="33" name="Text Box 11">
                  <a:extLst>
                    <a:ext uri="{FF2B5EF4-FFF2-40B4-BE49-F238E27FC236}">
                      <a16:creationId xmlns:a16="http://schemas.microsoft.com/office/drawing/2014/main" id="{8427C79C-E033-E6EE-A2C9-0886600147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٣</a:t>
                  </a:r>
                  <a:endParaRPr lang="en-US" altLang="en-US" sz="2400" b="1"/>
                </a:p>
              </p:txBody>
            </p:sp>
            <p:sp>
              <p:nvSpPr>
                <p:cNvPr id="34" name="Line 12">
                  <a:extLst>
                    <a:ext uri="{FF2B5EF4-FFF2-40B4-BE49-F238E27FC236}">
                      <a16:creationId xmlns:a16="http://schemas.microsoft.com/office/drawing/2014/main" id="{3DA64F09-C280-E34D-E566-DB0EBE820E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31" name="Text Box 13">
                <a:extLst>
                  <a:ext uri="{FF2B5EF4-FFF2-40B4-BE49-F238E27FC236}">
                    <a16:creationId xmlns:a16="http://schemas.microsoft.com/office/drawing/2014/main" id="{2F4B9FE7-76CE-DAC5-2734-27C680B69D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7" y="2357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×</a:t>
                </a:r>
                <a:endParaRPr lang="en-US" altLang="en-US" sz="2400" b="1"/>
              </a:p>
            </p:txBody>
          </p:sp>
        </p:grpSp>
        <p:sp>
          <p:nvSpPr>
            <p:cNvPr id="11" name="Text Box 16">
              <a:extLst>
                <a:ext uri="{FF2B5EF4-FFF2-40B4-BE49-F238E27FC236}">
                  <a16:creationId xmlns:a16="http://schemas.microsoft.com/office/drawing/2014/main" id="{7FD42E4C-D83D-91E3-4A64-D263D919D5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2357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٧</a:t>
              </a:r>
              <a:endParaRPr lang="en-US" altLang="en-US" sz="2400" b="1"/>
            </a:p>
          </p:txBody>
        </p:sp>
        <p:sp>
          <p:nvSpPr>
            <p:cNvPr id="14" name="Text Box 17">
              <a:extLst>
                <a:ext uri="{FF2B5EF4-FFF2-40B4-BE49-F238E27FC236}">
                  <a16:creationId xmlns:a16="http://schemas.microsoft.com/office/drawing/2014/main" id="{0D756DE7-4C68-36FD-A6AD-B58E56A47C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" y="2357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grpSp>
          <p:nvGrpSpPr>
            <p:cNvPr id="16" name="Group 18">
              <a:extLst>
                <a:ext uri="{FF2B5EF4-FFF2-40B4-BE49-F238E27FC236}">
                  <a16:creationId xmlns:a16="http://schemas.microsoft.com/office/drawing/2014/main" id="{BA39695C-F213-8D2E-EC78-7BB0533673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1" y="2251"/>
              <a:ext cx="502" cy="483"/>
              <a:chOff x="3467" y="2251"/>
              <a:chExt cx="502" cy="483"/>
            </a:xfrm>
          </p:grpSpPr>
          <p:grpSp>
            <p:nvGrpSpPr>
              <p:cNvPr id="25" name="Group 19">
                <a:extLst>
                  <a:ext uri="{FF2B5EF4-FFF2-40B4-BE49-F238E27FC236}">
                    <a16:creationId xmlns:a16="http://schemas.microsoft.com/office/drawing/2014/main" id="{CF7C407C-5549-B3D5-C0E0-D27C4B3384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6" y="2251"/>
                <a:ext cx="363" cy="483"/>
                <a:chOff x="4967" y="2221"/>
                <a:chExt cx="363" cy="483"/>
              </a:xfrm>
            </p:grpSpPr>
            <p:sp>
              <p:nvSpPr>
                <p:cNvPr id="27" name="Text Box 20">
                  <a:extLst>
                    <a:ext uri="{FF2B5EF4-FFF2-40B4-BE49-F238E27FC236}">
                      <a16:creationId xmlns:a16="http://schemas.microsoft.com/office/drawing/2014/main" id="{2E99838A-3F88-6DC5-59FE-D189D60FA2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٢</a:t>
                  </a:r>
                  <a:endParaRPr lang="en-US" altLang="en-US" sz="2400" b="1"/>
                </a:p>
              </p:txBody>
            </p:sp>
            <p:sp>
              <p:nvSpPr>
                <p:cNvPr id="28" name="Text Box 21">
                  <a:extLst>
                    <a:ext uri="{FF2B5EF4-FFF2-40B4-BE49-F238E27FC236}">
                      <a16:creationId xmlns:a16="http://schemas.microsoft.com/office/drawing/2014/main" id="{519D6549-6881-D43F-DBFD-2A55682C64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٣</a:t>
                  </a:r>
                  <a:endParaRPr lang="en-US" altLang="en-US" sz="2400" b="1"/>
                </a:p>
              </p:txBody>
            </p:sp>
            <p:sp>
              <p:nvSpPr>
                <p:cNvPr id="29" name="Line 22">
                  <a:extLst>
                    <a:ext uri="{FF2B5EF4-FFF2-40B4-BE49-F238E27FC236}">
                      <a16:creationId xmlns:a16="http://schemas.microsoft.com/office/drawing/2014/main" id="{551CB2BF-7CB4-2214-70AC-93F3EE30EF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26" name="Text Box 23">
                <a:extLst>
                  <a:ext uri="{FF2B5EF4-FFF2-40B4-BE49-F238E27FC236}">
                    <a16:creationId xmlns:a16="http://schemas.microsoft.com/office/drawing/2014/main" id="{0EA790B1-F3D5-BA42-5101-09545F9878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7" y="2357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×</a:t>
                </a:r>
                <a:endParaRPr lang="en-US" altLang="en-US" sz="2400" b="1"/>
              </a:p>
            </p:txBody>
          </p:sp>
        </p:grpSp>
        <p:grpSp>
          <p:nvGrpSpPr>
            <p:cNvPr id="17" name="Group 24">
              <a:extLst>
                <a:ext uri="{FF2B5EF4-FFF2-40B4-BE49-F238E27FC236}">
                  <a16:creationId xmlns:a16="http://schemas.microsoft.com/office/drawing/2014/main" id="{35DD6EAA-CB24-C23C-7147-91C729B8B5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0" y="2251"/>
              <a:ext cx="502" cy="483"/>
              <a:chOff x="3467" y="2251"/>
              <a:chExt cx="502" cy="483"/>
            </a:xfrm>
          </p:grpSpPr>
          <p:grpSp>
            <p:nvGrpSpPr>
              <p:cNvPr id="20" name="Group 25">
                <a:extLst>
                  <a:ext uri="{FF2B5EF4-FFF2-40B4-BE49-F238E27FC236}">
                    <a16:creationId xmlns:a16="http://schemas.microsoft.com/office/drawing/2014/main" id="{43443FA5-D475-B9F0-604D-30A6841B64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6" y="2251"/>
                <a:ext cx="363" cy="483"/>
                <a:chOff x="4967" y="2221"/>
                <a:chExt cx="363" cy="483"/>
              </a:xfrm>
            </p:grpSpPr>
            <p:sp>
              <p:nvSpPr>
                <p:cNvPr id="22" name="Text Box 26">
                  <a:extLst>
                    <a:ext uri="{FF2B5EF4-FFF2-40B4-BE49-F238E27FC236}">
                      <a16:creationId xmlns:a16="http://schemas.microsoft.com/office/drawing/2014/main" id="{B6139C83-77AF-51F1-75C1-33347C3A48C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٢</a:t>
                  </a:r>
                  <a:endParaRPr lang="en-US" altLang="en-US" sz="2400" b="1"/>
                </a:p>
              </p:txBody>
            </p:sp>
            <p:sp>
              <p:nvSpPr>
                <p:cNvPr id="23" name="Text Box 27">
                  <a:extLst>
                    <a:ext uri="{FF2B5EF4-FFF2-40B4-BE49-F238E27FC236}">
                      <a16:creationId xmlns:a16="http://schemas.microsoft.com/office/drawing/2014/main" id="{27841DA4-A375-3CBD-AA05-7613BA01DBB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٣</a:t>
                  </a:r>
                  <a:endParaRPr lang="en-US" altLang="en-US" sz="2400" b="1"/>
                </a:p>
              </p:txBody>
            </p:sp>
            <p:sp>
              <p:nvSpPr>
                <p:cNvPr id="24" name="Line 28">
                  <a:extLst>
                    <a:ext uri="{FF2B5EF4-FFF2-40B4-BE49-F238E27FC236}">
                      <a16:creationId xmlns:a16="http://schemas.microsoft.com/office/drawing/2014/main" id="{2D32FC6B-82ED-9477-8E3C-41B12D538B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21" name="Text Box 29">
                <a:extLst>
                  <a:ext uri="{FF2B5EF4-FFF2-40B4-BE49-F238E27FC236}">
                    <a16:creationId xmlns:a16="http://schemas.microsoft.com/office/drawing/2014/main" id="{2B4DCD83-C3B8-5A6B-7E1E-547965DF8F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7" y="2357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×</a:t>
                </a:r>
                <a:endParaRPr lang="en-US" altLang="en-US" sz="2400" b="1"/>
              </a:p>
            </p:txBody>
          </p:sp>
        </p:grpSp>
        <p:sp>
          <p:nvSpPr>
            <p:cNvPr id="18" name="Text Box 30">
              <a:extLst>
                <a:ext uri="{FF2B5EF4-FFF2-40B4-BE49-F238E27FC236}">
                  <a16:creationId xmlns:a16="http://schemas.microsoft.com/office/drawing/2014/main" id="{A4F50164-31A3-F3E1-BAC6-465B45C1AC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2" y="2357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٧</a:t>
              </a:r>
              <a:endParaRPr lang="en-US" altLang="en-US" sz="2400" b="1"/>
            </a:p>
          </p:txBody>
        </p:sp>
        <p:sp>
          <p:nvSpPr>
            <p:cNvPr id="19" name="Text Box 31">
              <a:extLst>
                <a:ext uri="{FF2B5EF4-FFF2-40B4-BE49-F238E27FC236}">
                  <a16:creationId xmlns:a16="http://schemas.microsoft.com/office/drawing/2014/main" id="{51D6C6EF-65FD-5885-3E37-A51B4C3C1B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4" y="2357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35" name="Group 62">
            <a:extLst>
              <a:ext uri="{FF2B5EF4-FFF2-40B4-BE49-F238E27FC236}">
                <a16:creationId xmlns:a16="http://schemas.microsoft.com/office/drawing/2014/main" id="{C44BA6B6-6FBC-5EB5-B830-A5653DC7920C}"/>
              </a:ext>
            </a:extLst>
          </p:cNvPr>
          <p:cNvGrpSpPr>
            <a:grpSpLocks/>
          </p:cNvGrpSpPr>
          <p:nvPr/>
        </p:nvGrpSpPr>
        <p:grpSpPr bwMode="auto">
          <a:xfrm>
            <a:off x="3790487" y="2445530"/>
            <a:ext cx="1860550" cy="779463"/>
            <a:chOff x="1012" y="2606"/>
            <a:chExt cx="1172" cy="491"/>
          </a:xfrm>
        </p:grpSpPr>
        <p:grpSp>
          <p:nvGrpSpPr>
            <p:cNvPr id="36" name="Group 49">
              <a:extLst>
                <a:ext uri="{FF2B5EF4-FFF2-40B4-BE49-F238E27FC236}">
                  <a16:creationId xmlns:a16="http://schemas.microsoft.com/office/drawing/2014/main" id="{435504B0-F5F0-38CC-4F26-F3450C0A7D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8" y="2614"/>
              <a:ext cx="363" cy="483"/>
              <a:chOff x="4967" y="2221"/>
              <a:chExt cx="363" cy="483"/>
            </a:xfrm>
          </p:grpSpPr>
          <p:sp>
            <p:nvSpPr>
              <p:cNvPr id="44" name="Text Box 50">
                <a:extLst>
                  <a:ext uri="{FF2B5EF4-FFF2-40B4-BE49-F238E27FC236}">
                    <a16:creationId xmlns:a16="http://schemas.microsoft.com/office/drawing/2014/main" id="{F05B6AF3-51C4-8AF4-311C-EBBA893C7D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٢</a:t>
                </a: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Text Box 51">
                <a:extLst>
                  <a:ext uri="{FF2B5EF4-FFF2-40B4-BE49-F238E27FC236}">
                    <a16:creationId xmlns:a16="http://schemas.microsoft.com/office/drawing/2014/main" id="{2CCFD354-BDB8-4772-D5F8-A32FE5226A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٣</a:t>
                </a: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Line 52">
                <a:extLst>
                  <a:ext uri="{FF2B5EF4-FFF2-40B4-BE49-F238E27FC236}">
                    <a16:creationId xmlns:a16="http://schemas.microsoft.com/office/drawing/2014/main" id="{B1A9CADE-2923-BF5F-7F0C-A4611648A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7" name="Text Box 53">
              <a:extLst>
                <a:ext uri="{FF2B5EF4-FFF2-40B4-BE49-F238E27FC236}">
                  <a16:creationId xmlns:a16="http://schemas.microsoft.com/office/drawing/2014/main" id="{29E59873-8443-8D3D-6945-6776CE4DF9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9" y="2704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)</a:t>
              </a:r>
              <a:endParaRPr lang="en-US" altLang="en-US" sz="2400" b="1"/>
            </a:p>
          </p:txBody>
        </p:sp>
        <p:sp>
          <p:nvSpPr>
            <p:cNvPr id="38" name="Text Box 56">
              <a:extLst>
                <a:ext uri="{FF2B5EF4-FFF2-40B4-BE49-F238E27FC236}">
                  <a16:creationId xmlns:a16="http://schemas.microsoft.com/office/drawing/2014/main" id="{292CE844-DCE4-E2B9-C185-17A97D6B9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7" y="2702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(</a:t>
              </a:r>
              <a:endParaRPr lang="en-US" altLang="en-US" sz="2400" b="1"/>
            </a:p>
          </p:txBody>
        </p:sp>
        <p:sp>
          <p:nvSpPr>
            <p:cNvPr id="39" name="Text Box 57">
              <a:extLst>
                <a:ext uri="{FF2B5EF4-FFF2-40B4-BE49-F238E27FC236}">
                  <a16:creationId xmlns:a16="http://schemas.microsoft.com/office/drawing/2014/main" id="{00A45572-42A3-C45E-BAE4-F6E9920E6E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" y="260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FF0000"/>
                  </a:solidFill>
                </a:rPr>
                <a:t>٣</a:t>
              </a:r>
              <a:endParaRPr lang="en-US" alt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40" name="Text Box 58">
              <a:extLst>
                <a:ext uri="{FF2B5EF4-FFF2-40B4-BE49-F238E27FC236}">
                  <a16:creationId xmlns:a16="http://schemas.microsoft.com/office/drawing/2014/main" id="{C3365D34-3482-C055-BDEC-0D3B3F78B0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8" y="2707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grpSp>
          <p:nvGrpSpPr>
            <p:cNvPr id="41" name="Group 61">
              <a:extLst>
                <a:ext uri="{FF2B5EF4-FFF2-40B4-BE49-F238E27FC236}">
                  <a16:creationId xmlns:a16="http://schemas.microsoft.com/office/drawing/2014/main" id="{4D8CE9F3-AF94-29D0-A6CF-150881B6A2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2" y="2606"/>
              <a:ext cx="326" cy="410"/>
              <a:chOff x="1012" y="2606"/>
              <a:chExt cx="326" cy="410"/>
            </a:xfrm>
          </p:grpSpPr>
          <p:sp>
            <p:nvSpPr>
              <p:cNvPr id="42" name="Text Box 59">
                <a:extLst>
                  <a:ext uri="{FF2B5EF4-FFF2-40B4-BE49-F238E27FC236}">
                    <a16:creationId xmlns:a16="http://schemas.microsoft.com/office/drawing/2014/main" id="{19529FF1-1DEA-B736-E9FB-8A80D515F1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1" y="2728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٧</a:t>
                </a: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Text Box 60">
                <a:extLst>
                  <a:ext uri="{FF2B5EF4-FFF2-40B4-BE49-F238E27FC236}">
                    <a16:creationId xmlns:a16="http://schemas.microsoft.com/office/drawing/2014/main" id="{3672DB7B-BA0C-12E7-CE9A-737A92FCC4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2" y="2606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٢</a:t>
                </a: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47" name="AutoShape 63">
            <a:extLst>
              <a:ext uri="{FF2B5EF4-FFF2-40B4-BE49-F238E27FC236}">
                <a16:creationId xmlns:a16="http://schemas.microsoft.com/office/drawing/2014/main" id="{58C2FDA5-97B7-9F25-9162-F2CD79764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987" y="4015568"/>
            <a:ext cx="5473700" cy="649287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48" name="Text Box 55">
            <a:extLst>
              <a:ext uri="{FF2B5EF4-FFF2-40B4-BE49-F238E27FC236}">
                <a16:creationId xmlns:a16="http://schemas.microsoft.com/office/drawing/2014/main" id="{DBD92BBE-B1B3-62D7-1EE1-BBC5663C9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437" y="4101293"/>
            <a:ext cx="2160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ع × م × م × ع =</a:t>
            </a:r>
            <a:endParaRPr lang="en-US" altLang="en-US" sz="2400" b="1"/>
          </a:p>
        </p:txBody>
      </p:sp>
      <p:grpSp>
        <p:nvGrpSpPr>
          <p:cNvPr id="49" name="Group 119">
            <a:extLst>
              <a:ext uri="{FF2B5EF4-FFF2-40B4-BE49-F238E27FC236}">
                <a16:creationId xmlns:a16="http://schemas.microsoft.com/office/drawing/2014/main" id="{4F3CAFA9-BCB7-7B04-9B8E-68EE8EAC5FC0}"/>
              </a:ext>
            </a:extLst>
          </p:cNvPr>
          <p:cNvGrpSpPr>
            <a:grpSpLocks/>
          </p:cNvGrpSpPr>
          <p:nvPr/>
        </p:nvGrpSpPr>
        <p:grpSpPr bwMode="auto">
          <a:xfrm>
            <a:off x="5616112" y="4025093"/>
            <a:ext cx="1398588" cy="571500"/>
            <a:chOff x="3424" y="2339"/>
            <a:chExt cx="881" cy="360"/>
          </a:xfrm>
        </p:grpSpPr>
        <p:grpSp>
          <p:nvGrpSpPr>
            <p:cNvPr id="50" name="Group 112">
              <a:extLst>
                <a:ext uri="{FF2B5EF4-FFF2-40B4-BE49-F238E27FC236}">
                  <a16:creationId xmlns:a16="http://schemas.microsoft.com/office/drawing/2014/main" id="{F250D5B6-135C-1AD2-4DD6-5C49790FB8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8" y="2339"/>
              <a:ext cx="437" cy="334"/>
              <a:chOff x="4847" y="3067"/>
              <a:chExt cx="437" cy="334"/>
            </a:xfrm>
          </p:grpSpPr>
          <p:sp>
            <p:nvSpPr>
              <p:cNvPr id="55" name="Text Box 113">
                <a:extLst>
                  <a:ext uri="{FF2B5EF4-FFF2-40B4-BE49-F238E27FC236}">
                    <a16:creationId xmlns:a16="http://schemas.microsoft.com/office/drawing/2014/main" id="{CC529C78-2313-0D2C-6C4E-80D0A53A69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3113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ع</a:t>
                </a: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 Box 114">
                <a:extLst>
                  <a:ext uri="{FF2B5EF4-FFF2-40B4-BE49-F238E27FC236}">
                    <a16:creationId xmlns:a16="http://schemas.microsoft.com/office/drawing/2014/main" id="{FE003FA3-E1E1-4036-33E4-128E65083E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7" y="3067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٢</a:t>
                </a: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1" name="Text Box 115">
              <a:extLst>
                <a:ext uri="{FF2B5EF4-FFF2-40B4-BE49-F238E27FC236}">
                  <a16:creationId xmlns:a16="http://schemas.microsoft.com/office/drawing/2014/main" id="{8CE1435B-02DE-C6EE-758D-C21C7A99A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1" y="2411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grpSp>
          <p:nvGrpSpPr>
            <p:cNvPr id="52" name="Group 116">
              <a:extLst>
                <a:ext uri="{FF2B5EF4-FFF2-40B4-BE49-F238E27FC236}">
                  <a16:creationId xmlns:a16="http://schemas.microsoft.com/office/drawing/2014/main" id="{7C7F7BBA-102F-CFE8-F634-190A9DAB00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2339"/>
              <a:ext cx="437" cy="334"/>
              <a:chOff x="4847" y="3067"/>
              <a:chExt cx="437" cy="334"/>
            </a:xfrm>
          </p:grpSpPr>
          <p:sp>
            <p:nvSpPr>
              <p:cNvPr id="53" name="Text Box 117">
                <a:extLst>
                  <a:ext uri="{FF2B5EF4-FFF2-40B4-BE49-F238E27FC236}">
                    <a16:creationId xmlns:a16="http://schemas.microsoft.com/office/drawing/2014/main" id="{A4FEDCDB-DBB7-4215-AF9F-6E117BF10E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3113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م</a:t>
                </a: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Text Box 118">
                <a:extLst>
                  <a:ext uri="{FF2B5EF4-FFF2-40B4-BE49-F238E27FC236}">
                    <a16:creationId xmlns:a16="http://schemas.microsoft.com/office/drawing/2014/main" id="{D22B8B6A-8BF3-1E65-F263-6DFE86F111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7" y="3067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٢</a:t>
                </a: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57" name="AutoShape 120">
            <a:extLst>
              <a:ext uri="{FF2B5EF4-FFF2-40B4-BE49-F238E27FC236}">
                <a16:creationId xmlns:a16="http://schemas.microsoft.com/office/drawing/2014/main" id="{A5C954BA-82B9-4F0A-B5AC-FC15875AE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987" y="5539568"/>
            <a:ext cx="5473700" cy="649287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58" name="Text Box 121">
            <a:extLst>
              <a:ext uri="{FF2B5EF4-FFF2-40B4-BE49-F238E27FC236}">
                <a16:creationId xmlns:a16="http://schemas.microsoft.com/office/drawing/2014/main" id="{D5A1761A-1775-C3C1-D816-474BAB48A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375" y="5625293"/>
            <a:ext cx="2787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٣ × ك × أ × ٢ × ك =</a:t>
            </a:r>
            <a:endParaRPr lang="en-US" altLang="en-US" sz="2400" b="1"/>
          </a:p>
        </p:txBody>
      </p:sp>
      <p:grpSp>
        <p:nvGrpSpPr>
          <p:cNvPr id="59" name="Group 131">
            <a:extLst>
              <a:ext uri="{FF2B5EF4-FFF2-40B4-BE49-F238E27FC236}">
                <a16:creationId xmlns:a16="http://schemas.microsoft.com/office/drawing/2014/main" id="{640AC9B4-095C-FA61-DE57-794577FA5AAE}"/>
              </a:ext>
            </a:extLst>
          </p:cNvPr>
          <p:cNvGrpSpPr>
            <a:grpSpLocks/>
          </p:cNvGrpSpPr>
          <p:nvPr/>
        </p:nvGrpSpPr>
        <p:grpSpPr bwMode="auto">
          <a:xfrm>
            <a:off x="4414375" y="5549093"/>
            <a:ext cx="1943100" cy="571500"/>
            <a:chOff x="2699" y="3299"/>
            <a:chExt cx="1224" cy="360"/>
          </a:xfrm>
        </p:grpSpPr>
        <p:grpSp>
          <p:nvGrpSpPr>
            <p:cNvPr id="60" name="Group 122">
              <a:extLst>
                <a:ext uri="{FF2B5EF4-FFF2-40B4-BE49-F238E27FC236}">
                  <a16:creationId xmlns:a16="http://schemas.microsoft.com/office/drawing/2014/main" id="{B6114177-E4E3-E296-C7DB-AD1EDDCB9D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9" y="3299"/>
              <a:ext cx="881" cy="360"/>
              <a:chOff x="3424" y="2339"/>
              <a:chExt cx="881" cy="360"/>
            </a:xfrm>
          </p:grpSpPr>
          <p:grpSp>
            <p:nvGrpSpPr>
              <p:cNvPr id="63" name="Group 123">
                <a:extLst>
                  <a:ext uri="{FF2B5EF4-FFF2-40B4-BE49-F238E27FC236}">
                    <a16:creationId xmlns:a16="http://schemas.microsoft.com/office/drawing/2014/main" id="{F8EF6C97-A10A-77A8-F481-E31B1785D1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68" y="2339"/>
                <a:ext cx="437" cy="334"/>
                <a:chOff x="4847" y="3067"/>
                <a:chExt cx="437" cy="334"/>
              </a:xfrm>
            </p:grpSpPr>
            <p:sp>
              <p:nvSpPr>
                <p:cNvPr id="68" name="Text Box 124">
                  <a:extLst>
                    <a:ext uri="{FF2B5EF4-FFF2-40B4-BE49-F238E27FC236}">
                      <a16:creationId xmlns:a16="http://schemas.microsoft.com/office/drawing/2014/main" id="{13B6895D-332F-2A73-17BB-90FA0706CA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3113"/>
                  <a:ext cx="3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>
                      <a:solidFill>
                        <a:srgbClr val="FF0000"/>
                      </a:solidFill>
                    </a:rPr>
                    <a:t>أ</a:t>
                  </a:r>
                  <a:endParaRPr lang="en-US" altLang="en-US" sz="2400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9" name="Text Box 125">
                  <a:extLst>
                    <a:ext uri="{FF2B5EF4-FFF2-40B4-BE49-F238E27FC236}">
                      <a16:creationId xmlns:a16="http://schemas.microsoft.com/office/drawing/2014/main" id="{75AA5B0D-E406-D3CA-34A6-58EB16ECF9A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47" y="3067"/>
                  <a:ext cx="3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en-US" altLang="en-US" sz="2400" b="1"/>
                </a:p>
              </p:txBody>
            </p:sp>
          </p:grpSp>
          <p:sp>
            <p:nvSpPr>
              <p:cNvPr id="64" name="Text Box 126">
                <a:extLst>
                  <a:ext uri="{FF2B5EF4-FFF2-40B4-BE49-F238E27FC236}">
                    <a16:creationId xmlns:a16="http://schemas.microsoft.com/office/drawing/2014/main" id="{B548530D-DBBA-309D-41AA-3D458DF45C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1" y="2411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×</a:t>
                </a:r>
                <a:endParaRPr lang="en-US" altLang="en-US" sz="2400" b="1"/>
              </a:p>
            </p:txBody>
          </p:sp>
          <p:grpSp>
            <p:nvGrpSpPr>
              <p:cNvPr id="65" name="Group 127">
                <a:extLst>
                  <a:ext uri="{FF2B5EF4-FFF2-40B4-BE49-F238E27FC236}">
                    <a16:creationId xmlns:a16="http://schemas.microsoft.com/office/drawing/2014/main" id="{90D3E91D-D122-A418-151D-D2C1A0C92F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24" y="2339"/>
                <a:ext cx="437" cy="334"/>
                <a:chOff x="4847" y="3067"/>
                <a:chExt cx="437" cy="334"/>
              </a:xfrm>
            </p:grpSpPr>
            <p:sp>
              <p:nvSpPr>
                <p:cNvPr id="66" name="Text Box 128">
                  <a:extLst>
                    <a:ext uri="{FF2B5EF4-FFF2-40B4-BE49-F238E27FC236}">
                      <a16:creationId xmlns:a16="http://schemas.microsoft.com/office/drawing/2014/main" id="{C631EB63-0671-C0EC-28FF-D8229F8D50F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3113"/>
                  <a:ext cx="3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>
                      <a:solidFill>
                        <a:srgbClr val="FF0000"/>
                      </a:solidFill>
                    </a:rPr>
                    <a:t>ك</a:t>
                  </a:r>
                  <a:endParaRPr lang="en-US" altLang="en-US" sz="2400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7" name="Text Box 129">
                  <a:extLst>
                    <a:ext uri="{FF2B5EF4-FFF2-40B4-BE49-F238E27FC236}">
                      <a16:creationId xmlns:a16="http://schemas.microsoft.com/office/drawing/2014/main" id="{FC180A2E-155B-00C0-DA27-A1DDF9531B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47" y="3067"/>
                  <a:ext cx="3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>
                      <a:solidFill>
                        <a:srgbClr val="FF0000"/>
                      </a:solidFill>
                    </a:rPr>
                    <a:t>٢</a:t>
                  </a:r>
                  <a:endParaRPr lang="en-US" altLang="en-US" sz="2400" b="1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61" name="Text Box 130">
              <a:extLst>
                <a:ext uri="{FF2B5EF4-FFF2-40B4-BE49-F238E27FC236}">
                  <a16:creationId xmlns:a16="http://schemas.microsoft.com/office/drawing/2014/main" id="{2E255E72-82AD-FAAB-FE46-9024C76379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3345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sp>
          <p:nvSpPr>
            <p:cNvPr id="62" name="Text Box 102">
              <a:extLst>
                <a:ext uri="{FF2B5EF4-FFF2-40B4-BE49-F238E27FC236}">
                  <a16:creationId xmlns:a16="http://schemas.microsoft.com/office/drawing/2014/main" id="{EE44D333-107A-A310-3C16-E285E0F875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345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>
                  <a:solidFill>
                    <a:srgbClr val="FF0000"/>
                  </a:solidFill>
                </a:rPr>
                <a:t>٦</a:t>
              </a:r>
              <a:endParaRPr lang="en-US" altLang="en-US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DA267023-11E6-6855-7342-D60078C9336D}"/>
              </a:ext>
            </a:extLst>
          </p:cNvPr>
          <p:cNvSpPr txBox="1"/>
          <p:nvPr/>
        </p:nvSpPr>
        <p:spPr>
          <a:xfrm>
            <a:off x="9872589" y="2639205"/>
            <a:ext cx="5540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err="1"/>
              <a:t>أ</a:t>
            </a:r>
            <a:r>
              <a:rPr lang="ar-SA" dirty="0"/>
              <a:t>)</a:t>
            </a: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044E9430-43C7-536E-B24C-C66CE1F2FB79}"/>
              </a:ext>
            </a:extLst>
          </p:cNvPr>
          <p:cNvSpPr txBox="1"/>
          <p:nvPr/>
        </p:nvSpPr>
        <p:spPr>
          <a:xfrm>
            <a:off x="9633395" y="4139393"/>
            <a:ext cx="5540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ب)</a:t>
            </a: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FC69C612-6CB5-9CD1-6BBE-6EFC9181F589}"/>
              </a:ext>
            </a:extLst>
          </p:cNvPr>
          <p:cNvSpPr txBox="1"/>
          <p:nvPr/>
        </p:nvSpPr>
        <p:spPr>
          <a:xfrm>
            <a:off x="9611069" y="5609599"/>
            <a:ext cx="5540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err="1"/>
              <a:t>ج</a:t>
            </a:r>
            <a:r>
              <a:rPr lang="ar-SA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5163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8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8BE078F-F575-31DF-0514-98478BD59352}"/>
              </a:ext>
            </a:extLst>
          </p:cNvPr>
          <p:cNvSpPr txBox="1"/>
          <p:nvPr/>
        </p:nvSpPr>
        <p:spPr>
          <a:xfrm>
            <a:off x="9409151" y="2334870"/>
            <a:ext cx="5540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د)</a:t>
            </a:r>
          </a:p>
        </p:txBody>
      </p:sp>
      <p:sp>
        <p:nvSpPr>
          <p:cNvPr id="77" name="AutoShape 2">
            <a:extLst>
              <a:ext uri="{FF2B5EF4-FFF2-40B4-BE49-F238E27FC236}">
                <a16:creationId xmlns:a16="http://schemas.microsoft.com/office/drawing/2014/main" id="{E885778D-0EB5-A817-2E26-B74B96C40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176224"/>
            <a:ext cx="3656013" cy="503237"/>
          </a:xfrm>
          <a:prstGeom prst="flowChartAlternateProcess">
            <a:avLst/>
          </a:prstGeom>
          <a:gradFill rotWithShape="1">
            <a:gsLst>
              <a:gs pos="0">
                <a:srgbClr val="FF66FF"/>
              </a:gs>
              <a:gs pos="50000">
                <a:srgbClr val="FFFF66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حل معادلات تتضمن أعدادا نسبية</a:t>
            </a:r>
            <a:endParaRPr lang="en-US" altLang="en-US" sz="2400" b="1"/>
          </a:p>
        </p:txBody>
      </p:sp>
      <p:sp>
        <p:nvSpPr>
          <p:cNvPr id="78" name="AutoShape 3">
            <a:extLst>
              <a:ext uri="{FF2B5EF4-FFF2-40B4-BE49-F238E27FC236}">
                <a16:creationId xmlns:a16="http://schemas.microsoft.com/office/drawing/2014/main" id="{E77A8F4A-5DAB-0AB2-2E2B-272F59A46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1125538"/>
            <a:ext cx="4176712" cy="4318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000" b="1"/>
              <a:t>جد قيمة كل من العبارات التالية :</a:t>
            </a:r>
            <a:r>
              <a:rPr lang="en-US" altLang="en-US" sz="2000" b="1"/>
              <a:t> </a:t>
            </a:r>
          </a:p>
        </p:txBody>
      </p:sp>
      <p:sp>
        <p:nvSpPr>
          <p:cNvPr id="79" name="AutoShape 4">
            <a:extLst>
              <a:ext uri="{FF2B5EF4-FFF2-40B4-BE49-F238E27FC236}">
                <a16:creationId xmlns:a16="http://schemas.microsoft.com/office/drawing/2014/main" id="{5549A3E9-0D38-7CCB-10D0-20DE1B375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179638"/>
            <a:ext cx="5473700" cy="817562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grpSp>
        <p:nvGrpSpPr>
          <p:cNvPr id="80" name="Group 38">
            <a:extLst>
              <a:ext uri="{FF2B5EF4-FFF2-40B4-BE49-F238E27FC236}">
                <a16:creationId xmlns:a16="http://schemas.microsoft.com/office/drawing/2014/main" id="{F97AB45E-3587-5C16-F404-B3F956FA6031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217738"/>
            <a:ext cx="936625" cy="766762"/>
            <a:chOff x="4967" y="2221"/>
            <a:chExt cx="363" cy="483"/>
          </a:xfrm>
        </p:grpSpPr>
        <p:sp>
          <p:nvSpPr>
            <p:cNvPr id="81" name="Text Box 39">
              <a:extLst>
                <a:ext uri="{FF2B5EF4-FFF2-40B4-BE49-F238E27FC236}">
                  <a16:creationId xmlns:a16="http://schemas.microsoft.com/office/drawing/2014/main" id="{09EADBC0-8632-10C2-99D1-94C011BE81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١</a:t>
              </a:r>
              <a:endParaRPr lang="en-US" altLang="en-US" sz="2400" b="1"/>
            </a:p>
          </p:txBody>
        </p:sp>
        <p:sp>
          <p:nvSpPr>
            <p:cNvPr id="82" name="Text Box 40">
              <a:extLst>
                <a:ext uri="{FF2B5EF4-FFF2-40B4-BE49-F238E27FC236}">
                  <a16:creationId xmlns:a16="http://schemas.microsoft.com/office/drawing/2014/main" id="{CD7D1859-6360-1261-66A2-94B4314C7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٣٣٧٥</a:t>
              </a:r>
              <a:endParaRPr lang="en-US" altLang="en-US" sz="2400" b="1"/>
            </a:p>
          </p:txBody>
        </p:sp>
        <p:sp>
          <p:nvSpPr>
            <p:cNvPr id="83" name="Line 41">
              <a:extLst>
                <a:ext uri="{FF2B5EF4-FFF2-40B4-BE49-F238E27FC236}">
                  <a16:creationId xmlns:a16="http://schemas.microsoft.com/office/drawing/2014/main" id="{AD4942A3-8FC4-A9B3-19F0-DAC0D43353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4" name="Group 107">
            <a:extLst>
              <a:ext uri="{FF2B5EF4-FFF2-40B4-BE49-F238E27FC236}">
                <a16:creationId xmlns:a16="http://schemas.microsoft.com/office/drawing/2014/main" id="{150251A6-5D12-6D4E-AD31-D6E129A9FA45}"/>
              </a:ext>
            </a:extLst>
          </p:cNvPr>
          <p:cNvGrpSpPr>
            <a:grpSpLocks/>
          </p:cNvGrpSpPr>
          <p:nvPr/>
        </p:nvGrpSpPr>
        <p:grpSpPr bwMode="auto">
          <a:xfrm>
            <a:off x="7435850" y="2195513"/>
            <a:ext cx="1373188" cy="776287"/>
            <a:chOff x="4684" y="1346"/>
            <a:chExt cx="865" cy="489"/>
          </a:xfrm>
        </p:grpSpPr>
        <p:sp>
          <p:nvSpPr>
            <p:cNvPr id="85" name="Text Box 49">
              <a:extLst>
                <a:ext uri="{FF2B5EF4-FFF2-40B4-BE49-F238E27FC236}">
                  <a16:creationId xmlns:a16="http://schemas.microsoft.com/office/drawing/2014/main" id="{2E9CB56B-7381-68F9-793F-B0C4EF520E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4" y="1442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)</a:t>
              </a:r>
              <a:endParaRPr lang="en-US" altLang="en-US" sz="2400" b="1"/>
            </a:p>
          </p:txBody>
        </p:sp>
        <p:sp>
          <p:nvSpPr>
            <p:cNvPr id="86" name="Text Box 50">
              <a:extLst>
                <a:ext uri="{FF2B5EF4-FFF2-40B4-BE49-F238E27FC236}">
                  <a16:creationId xmlns:a16="http://schemas.microsoft.com/office/drawing/2014/main" id="{75B8C682-9D18-BC18-C2B3-FC2F94D7E3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2" y="1440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(</a:t>
              </a:r>
              <a:endParaRPr lang="en-US" altLang="en-US" sz="2400" b="1"/>
            </a:p>
          </p:txBody>
        </p:sp>
        <p:grpSp>
          <p:nvGrpSpPr>
            <p:cNvPr id="87" name="Group 106">
              <a:extLst>
                <a:ext uri="{FF2B5EF4-FFF2-40B4-BE49-F238E27FC236}">
                  <a16:creationId xmlns:a16="http://schemas.microsoft.com/office/drawing/2014/main" id="{E6624BFA-1B0D-21E6-776F-38D834A2DD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4" y="1346"/>
              <a:ext cx="702" cy="489"/>
              <a:chOff x="4684" y="1346"/>
              <a:chExt cx="702" cy="489"/>
            </a:xfrm>
          </p:grpSpPr>
          <p:grpSp>
            <p:nvGrpSpPr>
              <p:cNvPr id="88" name="Group 45">
                <a:extLst>
                  <a:ext uri="{FF2B5EF4-FFF2-40B4-BE49-F238E27FC236}">
                    <a16:creationId xmlns:a16="http://schemas.microsoft.com/office/drawing/2014/main" id="{275A0ED2-140F-588C-615B-6F6E59DCC6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23" y="1352"/>
                <a:ext cx="363" cy="483"/>
                <a:chOff x="4967" y="2221"/>
                <a:chExt cx="363" cy="483"/>
              </a:xfrm>
            </p:grpSpPr>
            <p:sp>
              <p:nvSpPr>
                <p:cNvPr id="91" name="Text Box 46">
                  <a:extLst>
                    <a:ext uri="{FF2B5EF4-FFF2-40B4-BE49-F238E27FC236}">
                      <a16:creationId xmlns:a16="http://schemas.microsoft.com/office/drawing/2014/main" id="{66D2F066-3551-3556-C2A0-A8AEA1650F0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١</a:t>
                  </a:r>
                  <a:endParaRPr lang="en-US" altLang="en-US" sz="2400" b="1"/>
                </a:p>
              </p:txBody>
            </p:sp>
            <p:sp>
              <p:nvSpPr>
                <p:cNvPr id="92" name="Text Box 47">
                  <a:extLst>
                    <a:ext uri="{FF2B5EF4-FFF2-40B4-BE49-F238E27FC236}">
                      <a16:creationId xmlns:a16="http://schemas.microsoft.com/office/drawing/2014/main" id="{80114AA5-1A86-4E8A-7259-A6EDD7B15C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١٥</a:t>
                  </a:r>
                  <a:endParaRPr lang="en-US" altLang="en-US" sz="2400" b="1"/>
                </a:p>
              </p:txBody>
            </p:sp>
            <p:sp>
              <p:nvSpPr>
                <p:cNvPr id="93" name="Line 48">
                  <a:extLst>
                    <a:ext uri="{FF2B5EF4-FFF2-40B4-BE49-F238E27FC236}">
                      <a16:creationId xmlns:a16="http://schemas.microsoft.com/office/drawing/2014/main" id="{6B533403-7D80-697A-7A84-52343F9073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89" name="Text Box 51">
                <a:extLst>
                  <a:ext uri="{FF2B5EF4-FFF2-40B4-BE49-F238E27FC236}">
                    <a16:creationId xmlns:a16="http://schemas.microsoft.com/office/drawing/2014/main" id="{8E18F57F-DBE3-C9B6-E387-3A49ECE3DF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0" y="1346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٣</a:t>
                </a:r>
                <a:endParaRPr lang="en-US" altLang="en-US" sz="2400" b="1"/>
              </a:p>
            </p:txBody>
          </p:sp>
          <p:sp>
            <p:nvSpPr>
              <p:cNvPr id="90" name="Text Box 52">
                <a:extLst>
                  <a:ext uri="{FF2B5EF4-FFF2-40B4-BE49-F238E27FC236}">
                    <a16:creationId xmlns:a16="http://schemas.microsoft.com/office/drawing/2014/main" id="{07C8B947-880A-0B19-D616-6E9CFC8225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4" y="1453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</p:grpSp>
      <p:sp>
        <p:nvSpPr>
          <p:cNvPr id="94" name="AutoShape 56">
            <a:extLst>
              <a:ext uri="{FF2B5EF4-FFF2-40B4-BE49-F238E27FC236}">
                <a16:creationId xmlns:a16="http://schemas.microsoft.com/office/drawing/2014/main" id="{177E38C3-64FE-553B-DC68-A8F9BFD7F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3703638"/>
            <a:ext cx="5473700" cy="804862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grpSp>
        <p:nvGrpSpPr>
          <p:cNvPr id="95" name="Group 100">
            <a:extLst>
              <a:ext uri="{FF2B5EF4-FFF2-40B4-BE49-F238E27FC236}">
                <a16:creationId xmlns:a16="http://schemas.microsoft.com/office/drawing/2014/main" id="{96D8EA3D-5D4A-24F1-B83D-192F5063C41B}"/>
              </a:ext>
            </a:extLst>
          </p:cNvPr>
          <p:cNvGrpSpPr>
            <a:grpSpLocks/>
          </p:cNvGrpSpPr>
          <p:nvPr/>
        </p:nvGrpSpPr>
        <p:grpSpPr bwMode="auto">
          <a:xfrm>
            <a:off x="7885113" y="3624263"/>
            <a:ext cx="914400" cy="719137"/>
            <a:chOff x="444" y="2614"/>
            <a:chExt cx="576" cy="453"/>
          </a:xfrm>
        </p:grpSpPr>
        <p:sp>
          <p:nvSpPr>
            <p:cNvPr id="96" name="Text Box 5">
              <a:extLst>
                <a:ext uri="{FF2B5EF4-FFF2-40B4-BE49-F238E27FC236}">
                  <a16:creationId xmlns:a16="http://schemas.microsoft.com/office/drawing/2014/main" id="{1A8EA1A9-E903-A312-876A-D348397800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" y="275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97" name="Group 99">
              <a:extLst>
                <a:ext uri="{FF2B5EF4-FFF2-40B4-BE49-F238E27FC236}">
                  <a16:creationId xmlns:a16="http://schemas.microsoft.com/office/drawing/2014/main" id="{A4644947-5CE0-237B-017F-D9193C54B3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" y="2614"/>
              <a:ext cx="528" cy="453"/>
              <a:chOff x="340" y="2614"/>
              <a:chExt cx="528" cy="453"/>
            </a:xfrm>
          </p:grpSpPr>
          <p:sp>
            <p:nvSpPr>
              <p:cNvPr id="98" name="Text Box 62">
                <a:extLst>
                  <a:ext uri="{FF2B5EF4-FFF2-40B4-BE49-F238E27FC236}">
                    <a16:creationId xmlns:a16="http://schemas.microsoft.com/office/drawing/2014/main" id="{B1D44F85-7779-4A6A-B6A0-BE93A69776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" y="2740"/>
                <a:ext cx="38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800" b="1" dirty="0"/>
                  <a:t>٢</a:t>
                </a:r>
                <a:endParaRPr lang="en-US" altLang="en-US" sz="2800" b="1" dirty="0"/>
              </a:p>
            </p:txBody>
          </p:sp>
          <p:sp>
            <p:nvSpPr>
              <p:cNvPr id="99" name="Text Box 63">
                <a:extLst>
                  <a:ext uri="{FF2B5EF4-FFF2-40B4-BE49-F238E27FC236}">
                    <a16:creationId xmlns:a16="http://schemas.microsoft.com/office/drawing/2014/main" id="{6786003F-2798-14A8-08AF-645453ED64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" y="2614"/>
                <a:ext cx="3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 dirty="0"/>
                  <a:t>- ٥</a:t>
                </a:r>
                <a:endParaRPr lang="en-US" altLang="en-US" sz="2400" b="1" dirty="0"/>
              </a:p>
            </p:txBody>
          </p:sp>
        </p:grpSp>
      </p:grpSp>
      <p:sp>
        <p:nvSpPr>
          <p:cNvPr id="100" name="AutoShape 72">
            <a:extLst>
              <a:ext uri="{FF2B5EF4-FFF2-40B4-BE49-F238E27FC236}">
                <a16:creationId xmlns:a16="http://schemas.microsoft.com/office/drawing/2014/main" id="{EDB655AA-9A08-0E85-F1CA-138C8DEA6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5227638"/>
            <a:ext cx="6192837" cy="1154112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grpSp>
        <p:nvGrpSpPr>
          <p:cNvPr id="102" name="Group 98">
            <a:extLst>
              <a:ext uri="{FF2B5EF4-FFF2-40B4-BE49-F238E27FC236}">
                <a16:creationId xmlns:a16="http://schemas.microsoft.com/office/drawing/2014/main" id="{CE6CEB93-59D7-9B84-F1CF-38C460FF21F4}"/>
              </a:ext>
            </a:extLst>
          </p:cNvPr>
          <p:cNvGrpSpPr>
            <a:grpSpLocks/>
          </p:cNvGrpSpPr>
          <p:nvPr/>
        </p:nvGrpSpPr>
        <p:grpSpPr bwMode="auto">
          <a:xfrm>
            <a:off x="5219700" y="2205038"/>
            <a:ext cx="2236788" cy="766762"/>
            <a:chOff x="612" y="2976"/>
            <a:chExt cx="1409" cy="483"/>
          </a:xfrm>
        </p:grpSpPr>
        <p:grpSp>
          <p:nvGrpSpPr>
            <p:cNvPr id="103" name="Group 29">
              <a:extLst>
                <a:ext uri="{FF2B5EF4-FFF2-40B4-BE49-F238E27FC236}">
                  <a16:creationId xmlns:a16="http://schemas.microsoft.com/office/drawing/2014/main" id="{B15287AD-5897-7A80-36CE-2EADC3B79E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9" y="2976"/>
              <a:ext cx="502" cy="483"/>
              <a:chOff x="3467" y="2251"/>
              <a:chExt cx="502" cy="483"/>
            </a:xfrm>
          </p:grpSpPr>
          <p:grpSp>
            <p:nvGrpSpPr>
              <p:cNvPr id="116" name="Group 30">
                <a:extLst>
                  <a:ext uri="{FF2B5EF4-FFF2-40B4-BE49-F238E27FC236}">
                    <a16:creationId xmlns:a16="http://schemas.microsoft.com/office/drawing/2014/main" id="{56CAAEC9-7D64-150B-FAE7-995BFED909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6" y="2251"/>
                <a:ext cx="363" cy="483"/>
                <a:chOff x="4967" y="2221"/>
                <a:chExt cx="363" cy="483"/>
              </a:xfrm>
            </p:grpSpPr>
            <p:sp>
              <p:nvSpPr>
                <p:cNvPr id="118" name="Text Box 31">
                  <a:extLst>
                    <a:ext uri="{FF2B5EF4-FFF2-40B4-BE49-F238E27FC236}">
                      <a16:creationId xmlns:a16="http://schemas.microsoft.com/office/drawing/2014/main" id="{71F8AA10-105D-689F-6F54-0477585721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١</a:t>
                  </a:r>
                  <a:endParaRPr lang="en-US" altLang="en-US" sz="2400" b="1"/>
                </a:p>
              </p:txBody>
            </p:sp>
            <p:sp>
              <p:nvSpPr>
                <p:cNvPr id="119" name="Text Box 32">
                  <a:extLst>
                    <a:ext uri="{FF2B5EF4-FFF2-40B4-BE49-F238E27FC236}">
                      <a16:creationId xmlns:a16="http://schemas.microsoft.com/office/drawing/2014/main" id="{4F0A5985-5E5C-0BD0-6F7A-1362B5C739C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١٥</a:t>
                  </a:r>
                  <a:endParaRPr lang="en-US" altLang="en-US" sz="2400" b="1"/>
                </a:p>
              </p:txBody>
            </p:sp>
            <p:sp>
              <p:nvSpPr>
                <p:cNvPr id="120" name="Line 33">
                  <a:extLst>
                    <a:ext uri="{FF2B5EF4-FFF2-40B4-BE49-F238E27FC236}">
                      <a16:creationId xmlns:a16="http://schemas.microsoft.com/office/drawing/2014/main" id="{D9ED61A7-328B-EA80-063B-EF817E97A5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117" name="Text Box 34">
                <a:extLst>
                  <a:ext uri="{FF2B5EF4-FFF2-40B4-BE49-F238E27FC236}">
                    <a16:creationId xmlns:a16="http://schemas.microsoft.com/office/drawing/2014/main" id="{43C0CD2F-7A94-88DB-8ED2-692C6574D2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7" y="2357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×</a:t>
                </a:r>
                <a:endParaRPr lang="en-US" altLang="en-US" sz="2400" b="1"/>
              </a:p>
            </p:txBody>
          </p:sp>
        </p:grpSp>
        <p:grpSp>
          <p:nvGrpSpPr>
            <p:cNvPr id="104" name="Group 86">
              <a:extLst>
                <a:ext uri="{FF2B5EF4-FFF2-40B4-BE49-F238E27FC236}">
                  <a16:creationId xmlns:a16="http://schemas.microsoft.com/office/drawing/2014/main" id="{71B85F62-E9AC-B514-EAC6-3E11E03456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6" y="2976"/>
              <a:ext cx="502" cy="483"/>
              <a:chOff x="3467" y="2251"/>
              <a:chExt cx="502" cy="483"/>
            </a:xfrm>
          </p:grpSpPr>
          <p:grpSp>
            <p:nvGrpSpPr>
              <p:cNvPr id="111" name="Group 87">
                <a:extLst>
                  <a:ext uri="{FF2B5EF4-FFF2-40B4-BE49-F238E27FC236}">
                    <a16:creationId xmlns:a16="http://schemas.microsoft.com/office/drawing/2014/main" id="{C619BBA9-62AF-460B-6EAB-B3B0FCD442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6" y="2251"/>
                <a:ext cx="363" cy="483"/>
                <a:chOff x="4967" y="2221"/>
                <a:chExt cx="363" cy="483"/>
              </a:xfrm>
            </p:grpSpPr>
            <p:sp>
              <p:nvSpPr>
                <p:cNvPr id="113" name="Text Box 88">
                  <a:extLst>
                    <a:ext uri="{FF2B5EF4-FFF2-40B4-BE49-F238E27FC236}">
                      <a16:creationId xmlns:a16="http://schemas.microsoft.com/office/drawing/2014/main" id="{D204B13D-CDBB-15C3-721D-9C3C5F0C34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١</a:t>
                  </a:r>
                  <a:endParaRPr lang="en-US" altLang="en-US" sz="2400" b="1"/>
                </a:p>
              </p:txBody>
            </p:sp>
            <p:sp>
              <p:nvSpPr>
                <p:cNvPr id="114" name="Text Box 89">
                  <a:extLst>
                    <a:ext uri="{FF2B5EF4-FFF2-40B4-BE49-F238E27FC236}">
                      <a16:creationId xmlns:a16="http://schemas.microsoft.com/office/drawing/2014/main" id="{7B2EC090-9D6D-A95C-9FB3-268E86C97DB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١٥</a:t>
                  </a:r>
                  <a:endParaRPr lang="en-US" altLang="en-US" sz="2400" b="1"/>
                </a:p>
              </p:txBody>
            </p:sp>
            <p:sp>
              <p:nvSpPr>
                <p:cNvPr id="115" name="Line 90">
                  <a:extLst>
                    <a:ext uri="{FF2B5EF4-FFF2-40B4-BE49-F238E27FC236}">
                      <a16:creationId xmlns:a16="http://schemas.microsoft.com/office/drawing/2014/main" id="{A3575604-C041-171C-A311-F600407495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112" name="Text Box 91">
                <a:extLst>
                  <a:ext uri="{FF2B5EF4-FFF2-40B4-BE49-F238E27FC236}">
                    <a16:creationId xmlns:a16="http://schemas.microsoft.com/office/drawing/2014/main" id="{A2FF37D2-16BD-BD11-B9A1-E97D4E13B6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7" y="2357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×</a:t>
                </a:r>
                <a:endParaRPr lang="en-US" altLang="en-US" sz="2400" b="1"/>
              </a:p>
            </p:txBody>
          </p:sp>
        </p:grpSp>
        <p:grpSp>
          <p:nvGrpSpPr>
            <p:cNvPr id="105" name="Group 92">
              <a:extLst>
                <a:ext uri="{FF2B5EF4-FFF2-40B4-BE49-F238E27FC236}">
                  <a16:creationId xmlns:a16="http://schemas.microsoft.com/office/drawing/2014/main" id="{BE18A15D-C08F-701A-2C16-98E011EB3B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" y="2976"/>
              <a:ext cx="502" cy="483"/>
              <a:chOff x="3467" y="2251"/>
              <a:chExt cx="502" cy="483"/>
            </a:xfrm>
          </p:grpSpPr>
          <p:grpSp>
            <p:nvGrpSpPr>
              <p:cNvPr id="106" name="Group 93">
                <a:extLst>
                  <a:ext uri="{FF2B5EF4-FFF2-40B4-BE49-F238E27FC236}">
                    <a16:creationId xmlns:a16="http://schemas.microsoft.com/office/drawing/2014/main" id="{CB8C0AF8-4353-7F0F-0725-8C52061892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6" y="2251"/>
                <a:ext cx="363" cy="483"/>
                <a:chOff x="4967" y="2221"/>
                <a:chExt cx="363" cy="483"/>
              </a:xfrm>
            </p:grpSpPr>
            <p:sp>
              <p:nvSpPr>
                <p:cNvPr id="108" name="Text Box 94">
                  <a:extLst>
                    <a:ext uri="{FF2B5EF4-FFF2-40B4-BE49-F238E27FC236}">
                      <a16:creationId xmlns:a16="http://schemas.microsoft.com/office/drawing/2014/main" id="{E0605582-8995-A509-A3E8-78CF02F158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١</a:t>
                  </a:r>
                  <a:endParaRPr lang="en-US" altLang="en-US" sz="2400" b="1"/>
                </a:p>
              </p:txBody>
            </p:sp>
            <p:sp>
              <p:nvSpPr>
                <p:cNvPr id="109" name="Text Box 95">
                  <a:extLst>
                    <a:ext uri="{FF2B5EF4-FFF2-40B4-BE49-F238E27FC236}">
                      <a16:creationId xmlns:a16="http://schemas.microsoft.com/office/drawing/2014/main" id="{FD7D23E4-056D-D75A-7DF5-524BDF66A1A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١٥</a:t>
                  </a:r>
                  <a:endParaRPr lang="en-US" altLang="en-US" sz="2400" b="1"/>
                </a:p>
              </p:txBody>
            </p:sp>
            <p:sp>
              <p:nvSpPr>
                <p:cNvPr id="110" name="Line 96">
                  <a:extLst>
                    <a:ext uri="{FF2B5EF4-FFF2-40B4-BE49-F238E27FC236}">
                      <a16:creationId xmlns:a16="http://schemas.microsoft.com/office/drawing/2014/main" id="{922B9D92-B90B-B21C-E82F-E8919FE5C4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107" name="Text Box 97">
                <a:extLst>
                  <a:ext uri="{FF2B5EF4-FFF2-40B4-BE49-F238E27FC236}">
                    <a16:creationId xmlns:a16="http://schemas.microsoft.com/office/drawing/2014/main" id="{4A25734B-FA72-CA3C-0152-A20B477729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7" y="2357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</p:grpSp>
      <p:grpSp>
        <p:nvGrpSpPr>
          <p:cNvPr id="121" name="Group 104">
            <a:extLst>
              <a:ext uri="{FF2B5EF4-FFF2-40B4-BE49-F238E27FC236}">
                <a16:creationId xmlns:a16="http://schemas.microsoft.com/office/drawing/2014/main" id="{412C1A48-B584-F7E5-0FEB-59F93FE9860F}"/>
              </a:ext>
            </a:extLst>
          </p:cNvPr>
          <p:cNvGrpSpPr>
            <a:grpSpLocks/>
          </p:cNvGrpSpPr>
          <p:nvPr/>
        </p:nvGrpSpPr>
        <p:grpSpPr bwMode="auto">
          <a:xfrm>
            <a:off x="6981825" y="3644900"/>
            <a:ext cx="884238" cy="965200"/>
            <a:chOff x="991" y="2197"/>
            <a:chExt cx="557" cy="608"/>
          </a:xfrm>
        </p:grpSpPr>
        <p:sp>
          <p:nvSpPr>
            <p:cNvPr id="122" name="Line 101">
              <a:extLst>
                <a:ext uri="{FF2B5EF4-FFF2-40B4-BE49-F238E27FC236}">
                  <a16:creationId xmlns:a16="http://schemas.microsoft.com/office/drawing/2014/main" id="{A7506137-8C93-33DA-97C6-03FDDA063B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58" y="2470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grpSp>
          <p:nvGrpSpPr>
            <p:cNvPr id="123" name="Group 103">
              <a:extLst>
                <a:ext uri="{FF2B5EF4-FFF2-40B4-BE49-F238E27FC236}">
                  <a16:creationId xmlns:a16="http://schemas.microsoft.com/office/drawing/2014/main" id="{6B20D866-9449-519D-5628-2CC3D83E31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1" y="2197"/>
              <a:ext cx="557" cy="608"/>
              <a:chOff x="991" y="2197"/>
              <a:chExt cx="557" cy="608"/>
            </a:xfrm>
          </p:grpSpPr>
          <p:sp>
            <p:nvSpPr>
              <p:cNvPr id="124" name="Text Box 42">
                <a:extLst>
                  <a:ext uri="{FF2B5EF4-FFF2-40B4-BE49-F238E27FC236}">
                    <a16:creationId xmlns:a16="http://schemas.microsoft.com/office/drawing/2014/main" id="{39DAEA0E-97CB-3DAE-94C2-13AB72A438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2" y="2197"/>
                <a:ext cx="22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800" b="1"/>
                  <a:t>١</a:t>
                </a:r>
                <a:endParaRPr lang="en-US" altLang="en-US" sz="2800" b="1"/>
              </a:p>
            </p:txBody>
          </p:sp>
          <p:grpSp>
            <p:nvGrpSpPr>
              <p:cNvPr id="125" name="Group 58">
                <a:extLst>
                  <a:ext uri="{FF2B5EF4-FFF2-40B4-BE49-F238E27FC236}">
                    <a16:creationId xmlns:a16="http://schemas.microsoft.com/office/drawing/2014/main" id="{7BECF0F9-ABBE-5155-38D5-AB75EAC921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1" y="2432"/>
                <a:ext cx="437" cy="373"/>
                <a:chOff x="4847" y="3067"/>
                <a:chExt cx="437" cy="373"/>
              </a:xfrm>
            </p:grpSpPr>
            <p:sp>
              <p:nvSpPr>
                <p:cNvPr id="127" name="Text Box 59">
                  <a:extLst>
                    <a:ext uri="{FF2B5EF4-FFF2-40B4-BE49-F238E27FC236}">
                      <a16:creationId xmlns:a16="http://schemas.microsoft.com/office/drawing/2014/main" id="{D8025AB1-8F5C-F365-44D2-3F1B81F0EB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3113"/>
                  <a:ext cx="317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800" b="1" dirty="0"/>
                    <a:t>٢</a:t>
                  </a:r>
                  <a:endParaRPr lang="en-US" altLang="en-US" sz="2800" b="1" dirty="0"/>
                </a:p>
              </p:txBody>
            </p:sp>
            <p:sp>
              <p:nvSpPr>
                <p:cNvPr id="128" name="Text Box 60">
                  <a:extLst>
                    <a:ext uri="{FF2B5EF4-FFF2-40B4-BE49-F238E27FC236}">
                      <a16:creationId xmlns:a16="http://schemas.microsoft.com/office/drawing/2014/main" id="{BA44A15E-6978-B809-99DD-A03F0211F9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47" y="3067"/>
                  <a:ext cx="3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 dirty="0"/>
                    <a:t>٥</a:t>
                  </a:r>
                  <a:endParaRPr lang="en-US" altLang="en-US" sz="2400" b="1" dirty="0"/>
                </a:p>
              </p:txBody>
            </p:sp>
          </p:grpSp>
          <p:sp>
            <p:nvSpPr>
              <p:cNvPr id="126" name="Text Box 102">
                <a:extLst>
                  <a:ext uri="{FF2B5EF4-FFF2-40B4-BE49-F238E27FC236}">
                    <a16:creationId xmlns:a16="http://schemas.microsoft.com/office/drawing/2014/main" id="{285F6E79-197F-6C10-2F73-FD565E1A42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1" y="2333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</p:grpSp>
      <p:grpSp>
        <p:nvGrpSpPr>
          <p:cNvPr id="129" name="Group 112">
            <a:extLst>
              <a:ext uri="{FF2B5EF4-FFF2-40B4-BE49-F238E27FC236}">
                <a16:creationId xmlns:a16="http://schemas.microsoft.com/office/drawing/2014/main" id="{7ACFB4B1-83A4-0F4D-2D7B-1C950C9C0175}"/>
              </a:ext>
            </a:extLst>
          </p:cNvPr>
          <p:cNvGrpSpPr>
            <a:grpSpLocks/>
          </p:cNvGrpSpPr>
          <p:nvPr/>
        </p:nvGrpSpPr>
        <p:grpSpPr bwMode="auto">
          <a:xfrm>
            <a:off x="4729163" y="3576642"/>
            <a:ext cx="2598738" cy="919163"/>
            <a:chOff x="2979" y="2253"/>
            <a:chExt cx="1637" cy="579"/>
          </a:xfrm>
        </p:grpSpPr>
        <p:grpSp>
          <p:nvGrpSpPr>
            <p:cNvPr id="130" name="Group 110">
              <a:extLst>
                <a:ext uri="{FF2B5EF4-FFF2-40B4-BE49-F238E27FC236}">
                  <a16:creationId xmlns:a16="http://schemas.microsoft.com/office/drawing/2014/main" id="{1AD95F7B-ACA3-D104-B8BC-386532017A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9" y="2253"/>
              <a:ext cx="1637" cy="579"/>
              <a:chOff x="361" y="2432"/>
              <a:chExt cx="1637" cy="579"/>
            </a:xfrm>
          </p:grpSpPr>
          <p:sp>
            <p:nvSpPr>
              <p:cNvPr id="132" name="Text Box 43">
                <a:extLst>
                  <a:ext uri="{FF2B5EF4-FFF2-40B4-BE49-F238E27FC236}">
                    <a16:creationId xmlns:a16="http://schemas.microsoft.com/office/drawing/2014/main" id="{62BBCAEA-3AE0-2A03-370C-69D1D07E08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" y="2432"/>
                <a:ext cx="22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800" b="1"/>
                  <a:t>١</a:t>
                </a:r>
                <a:endParaRPr lang="en-US" altLang="en-US" sz="2800" b="1"/>
              </a:p>
            </p:txBody>
          </p:sp>
          <p:sp>
            <p:nvSpPr>
              <p:cNvPr id="133" name="Text Box 108">
                <a:extLst>
                  <a:ext uri="{FF2B5EF4-FFF2-40B4-BE49-F238E27FC236}">
                    <a16:creationId xmlns:a16="http://schemas.microsoft.com/office/drawing/2014/main" id="{7727C151-93D1-868B-9640-6515F46185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" y="2720"/>
                <a:ext cx="163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 dirty="0"/>
                  <a:t>٢ × ٢ × ٢ × ٢ × ٢</a:t>
                </a:r>
                <a:endParaRPr lang="en-US" altLang="en-US" sz="2800" b="1" dirty="0"/>
              </a:p>
            </p:txBody>
          </p:sp>
          <p:sp>
            <p:nvSpPr>
              <p:cNvPr id="134" name="Line 109">
                <a:extLst>
                  <a:ext uri="{FF2B5EF4-FFF2-40B4-BE49-F238E27FC236}">
                    <a16:creationId xmlns:a16="http://schemas.microsoft.com/office/drawing/2014/main" id="{DDC165AE-45B7-3E6D-86F8-293E841178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33" y="2744"/>
                <a:ext cx="1193" cy="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31" name="Text Box 111">
              <a:extLst>
                <a:ext uri="{FF2B5EF4-FFF2-40B4-BE49-F238E27FC236}">
                  <a16:creationId xmlns:a16="http://schemas.microsoft.com/office/drawing/2014/main" id="{64D5BF77-E5BA-8634-2E94-8EB2561268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0" y="2432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35" name="Group 119">
            <a:extLst>
              <a:ext uri="{FF2B5EF4-FFF2-40B4-BE49-F238E27FC236}">
                <a16:creationId xmlns:a16="http://schemas.microsoft.com/office/drawing/2014/main" id="{C18C3BA2-D242-D51E-A8B7-AC05FDAF3459}"/>
              </a:ext>
            </a:extLst>
          </p:cNvPr>
          <p:cNvGrpSpPr>
            <a:grpSpLocks/>
          </p:cNvGrpSpPr>
          <p:nvPr/>
        </p:nvGrpSpPr>
        <p:grpSpPr bwMode="auto">
          <a:xfrm>
            <a:off x="3898900" y="3586163"/>
            <a:ext cx="817563" cy="950912"/>
            <a:chOff x="1050" y="2296"/>
            <a:chExt cx="515" cy="599"/>
          </a:xfrm>
        </p:grpSpPr>
        <p:sp>
          <p:nvSpPr>
            <p:cNvPr id="136" name="Text Box 115">
              <a:extLst>
                <a:ext uri="{FF2B5EF4-FFF2-40B4-BE49-F238E27FC236}">
                  <a16:creationId xmlns:a16="http://schemas.microsoft.com/office/drawing/2014/main" id="{4B6D43B3-CEE4-18A7-108B-B804AC593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" y="2296"/>
              <a:ext cx="2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800" b="1"/>
                <a:t>١</a:t>
              </a:r>
              <a:endParaRPr lang="en-US" altLang="en-US" sz="2800" b="1"/>
            </a:p>
          </p:txBody>
        </p:sp>
        <p:sp>
          <p:nvSpPr>
            <p:cNvPr id="137" name="Text Box 116">
              <a:extLst>
                <a:ext uri="{FF2B5EF4-FFF2-40B4-BE49-F238E27FC236}">
                  <a16:creationId xmlns:a16="http://schemas.microsoft.com/office/drawing/2014/main" id="{AEC7B648-1E75-12B9-4EC9-593C4BB6DA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0" y="2568"/>
              <a:ext cx="50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800" b="1" dirty="0"/>
                <a:t>٣٢</a:t>
              </a:r>
              <a:endParaRPr lang="en-US" altLang="en-US" sz="2800" b="1" dirty="0"/>
            </a:p>
          </p:txBody>
        </p:sp>
        <p:sp>
          <p:nvSpPr>
            <p:cNvPr id="138" name="Line 117">
              <a:extLst>
                <a:ext uri="{FF2B5EF4-FFF2-40B4-BE49-F238E27FC236}">
                  <a16:creationId xmlns:a16="http://schemas.microsoft.com/office/drawing/2014/main" id="{C12FDB8F-706F-B6E0-1B9E-18E0F913A0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5" y="2608"/>
              <a:ext cx="4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39" name="Text Box 120">
            <a:extLst>
              <a:ext uri="{FF2B5EF4-FFF2-40B4-BE49-F238E27FC236}">
                <a16:creationId xmlns:a16="http://schemas.microsoft.com/office/drawing/2014/main" id="{190F0EC9-0B12-051E-BBDE-17E4A8496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5229225"/>
            <a:ext cx="3024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ف = - ٤      ،        م = ٩</a:t>
            </a:r>
            <a:endParaRPr lang="en-US" altLang="en-US" sz="2400" b="1"/>
          </a:p>
        </p:txBody>
      </p:sp>
      <p:sp>
        <p:nvSpPr>
          <p:cNvPr id="140" name="Text Box 121">
            <a:extLst>
              <a:ext uri="{FF2B5EF4-FFF2-40B4-BE49-F238E27FC236}">
                <a16:creationId xmlns:a16="http://schemas.microsoft.com/office/drawing/2014/main" id="{E6293E14-A5FC-ABA4-67D9-9559F126D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5780088"/>
            <a:ext cx="1511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ف</a:t>
            </a:r>
            <a:r>
              <a:rPr lang="ar-SA" altLang="en-US" sz="2800" b="1" baseline="30000"/>
              <a:t>٢</a:t>
            </a:r>
            <a:r>
              <a:rPr lang="ar-SA" altLang="en-US" sz="2400" b="1"/>
              <a:t> ×  م</a:t>
            </a:r>
            <a:r>
              <a:rPr lang="ar-SA" altLang="en-US" sz="2800" b="1" baseline="30000"/>
              <a:t>٢</a:t>
            </a:r>
            <a:r>
              <a:rPr lang="ar-SA" altLang="en-US" sz="2400" b="1"/>
              <a:t> = </a:t>
            </a:r>
            <a:endParaRPr lang="en-US" altLang="en-US" sz="2400" b="1"/>
          </a:p>
        </p:txBody>
      </p:sp>
      <p:sp>
        <p:nvSpPr>
          <p:cNvPr id="141" name="Text Box 122">
            <a:extLst>
              <a:ext uri="{FF2B5EF4-FFF2-40B4-BE49-F238E27FC236}">
                <a16:creationId xmlns:a16="http://schemas.microsoft.com/office/drawing/2014/main" id="{6F6AB3C9-8D73-A9E4-0358-659C03EE9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5784850"/>
            <a:ext cx="164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- </a:t>
            </a:r>
            <a:r>
              <a:rPr lang="ar-SA" altLang="en-US" sz="2800" b="1" baseline="30000"/>
              <a:t>٢</a:t>
            </a:r>
            <a:r>
              <a:rPr lang="ar-SA" altLang="en-US" sz="2400" b="1"/>
              <a:t>٤ × </a:t>
            </a:r>
            <a:r>
              <a:rPr lang="ar-SA" altLang="en-US" sz="2800" b="1" baseline="30000"/>
              <a:t>٢</a:t>
            </a:r>
            <a:r>
              <a:rPr lang="ar-SA" altLang="en-US" sz="2400" b="1"/>
              <a:t>٩ =</a:t>
            </a:r>
            <a:endParaRPr lang="en-US" altLang="en-US" sz="2400" b="1"/>
          </a:p>
        </p:txBody>
      </p:sp>
      <p:sp>
        <p:nvSpPr>
          <p:cNvPr id="142" name="Text Box 125">
            <a:extLst>
              <a:ext uri="{FF2B5EF4-FFF2-40B4-BE49-F238E27FC236}">
                <a16:creationId xmlns:a16="http://schemas.microsoft.com/office/drawing/2014/main" id="{CD9B2EA1-1B4C-088D-62EB-9247CF0E2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5780088"/>
            <a:ext cx="1497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١٦ × ٨١ =</a:t>
            </a:r>
            <a:endParaRPr lang="en-US" altLang="en-US" sz="2400" b="1"/>
          </a:p>
        </p:txBody>
      </p:sp>
      <p:sp>
        <p:nvSpPr>
          <p:cNvPr id="143" name="Text Box 126">
            <a:extLst>
              <a:ext uri="{FF2B5EF4-FFF2-40B4-BE49-F238E27FC236}">
                <a16:creationId xmlns:a16="http://schemas.microsoft.com/office/drawing/2014/main" id="{23F16D8D-D024-92E5-B63D-6D30EC7F6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5780088"/>
            <a:ext cx="99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١٢٩٦</a:t>
            </a:r>
            <a:endParaRPr lang="en-US" altLang="en-US" sz="2400" b="1"/>
          </a:p>
        </p:txBody>
      </p:sp>
      <p:sp>
        <p:nvSpPr>
          <p:cNvPr id="144" name="مربع نص 143">
            <a:extLst>
              <a:ext uri="{FF2B5EF4-FFF2-40B4-BE49-F238E27FC236}">
                <a16:creationId xmlns:a16="http://schemas.microsoft.com/office/drawing/2014/main" id="{6F037D90-D24F-B925-BE29-CEDD7C1423D0}"/>
              </a:ext>
            </a:extLst>
          </p:cNvPr>
          <p:cNvSpPr txBox="1"/>
          <p:nvPr/>
        </p:nvSpPr>
        <p:spPr>
          <a:xfrm>
            <a:off x="9381215" y="3808922"/>
            <a:ext cx="5540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هـ)</a:t>
            </a:r>
          </a:p>
        </p:txBody>
      </p:sp>
      <p:sp>
        <p:nvSpPr>
          <p:cNvPr id="145" name="مربع نص 144">
            <a:extLst>
              <a:ext uri="{FF2B5EF4-FFF2-40B4-BE49-F238E27FC236}">
                <a16:creationId xmlns:a16="http://schemas.microsoft.com/office/drawing/2014/main" id="{D6AD2034-F5D7-7281-542B-E012BE569EF3}"/>
              </a:ext>
            </a:extLst>
          </p:cNvPr>
          <p:cNvSpPr txBox="1"/>
          <p:nvPr/>
        </p:nvSpPr>
        <p:spPr>
          <a:xfrm>
            <a:off x="9396412" y="5595422"/>
            <a:ext cx="5540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و)</a:t>
            </a:r>
          </a:p>
        </p:txBody>
      </p:sp>
    </p:spTree>
    <p:extLst>
      <p:ext uri="{BB962C8B-B14F-4D97-AF65-F5344CB8AC3E}">
        <p14:creationId xmlns:p14="http://schemas.microsoft.com/office/powerpoint/2010/main" val="320601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139" grpId="0"/>
      <p:bldP spid="140" grpId="0"/>
      <p:bldP spid="141" grpId="0"/>
      <p:bldP spid="142" grpId="0"/>
      <p:bldP spid="14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1221</Words>
  <Application>Microsoft Macintosh PowerPoint</Application>
  <PresentationFormat>شاشة عريضة</PresentationFormat>
  <Paragraphs>695</Paragraphs>
  <Slides>20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9" baseType="lpstr"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39</cp:revision>
  <dcterms:created xsi:type="dcterms:W3CDTF">2021-08-28T07:17:54Z</dcterms:created>
  <dcterms:modified xsi:type="dcterms:W3CDTF">2022-09-12T18:55:41Z</dcterms:modified>
</cp:coreProperties>
</file>