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8" r:id="rId6"/>
    <p:sldId id="271" r:id="rId7"/>
    <p:sldId id="259" r:id="rId8"/>
    <p:sldId id="270" r:id="rId9"/>
    <p:sldId id="265" r:id="rId10"/>
    <p:sldId id="274" r:id="rId11"/>
    <p:sldId id="273" r:id="rId12"/>
    <p:sldId id="281" r:id="rId13"/>
    <p:sldId id="296" r:id="rId14"/>
    <p:sldId id="275" r:id="rId15"/>
    <p:sldId id="272" r:id="rId16"/>
    <p:sldId id="276" r:id="rId17"/>
    <p:sldId id="282" r:id="rId18"/>
    <p:sldId id="266" r:id="rId19"/>
    <p:sldId id="277" r:id="rId20"/>
    <p:sldId id="278" r:id="rId21"/>
    <p:sldId id="298" r:id="rId22"/>
    <p:sldId id="279" r:id="rId23"/>
    <p:sldId id="269" r:id="rId24"/>
    <p:sldId id="261" r:id="rId25"/>
    <p:sldId id="267" r:id="rId26"/>
    <p:sldId id="295" r:id="rId27"/>
    <p:sldId id="285" r:id="rId28"/>
    <p:sldId id="287" r:id="rId29"/>
    <p:sldId id="288" r:id="rId30"/>
    <p:sldId id="283" r:id="rId31"/>
    <p:sldId id="284" r:id="rId32"/>
    <p:sldId id="291" r:id="rId33"/>
    <p:sldId id="292" r:id="rId34"/>
    <p:sldId id="293" r:id="rId35"/>
    <p:sldId id="264" r:id="rId36"/>
    <p:sldId id="263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A02"/>
    <a:srgbClr val="F01827"/>
    <a:srgbClr val="663817"/>
    <a:srgbClr val="8FC7BC"/>
    <a:srgbClr val="D6D37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0:54:29.1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 24575,'0'0'0,"0"0"0,0 0 0,8 0 0,21 6 0,0 1 0,27 11 0,21 4 0,281 45 0,6-23 0,-342-42 0,988 39 0,-949-41 0,0-2 0,0-3 0,73-17 0,-114 17 0,-14 3 0,0 0 0,1 0 0,-1 1 0,1 0 0,-1 0 0,11 1 0,-23-2 0,-1-1 0,0 1 0,1-1 0,-1 0 0,1-1 0,-11-7 0,-8-5 0,-219-99 0,203 97 0,33 14 0,4 2 0,1 0 0,-1 0 0,1 1 0,-1-1 0,0 1 0,1 0 0,-1 0 0,0 0 0,-7 0 0,23 21 0,-2-10 0,1 1 0,0-2 0,0 0 0,1 0 0,0-1 0,1 0 0,-1-1 0,20 8 0,9 1 0,62 16 0,-50-22 0,-41-8 0,1 0 0,-1 0 0,0 1 0,24 10 0,-35-13 0,0 1 0,-1-1 0,1 1 0,0-1 0,0 1 0,0 0 0,-1-1 0,1 1 0,0 0 0,0 0 0,-1-1 0,1 1 0,-1 0 0,1 0 0,-1 0 0,1 0 0,-1 0 0,0 0 0,1 0 0,-1 0 0,0 0 0,0 0 0,0 0 0,0 0 0,0 0 0,0 0 0,0 0 0,0 0 0,0 0 0,0 0 0,0 0 0,-1 0 0,1 0 0,0 0 0,-1 1 0,-2 4 0,0-1 0,0 1 0,0 0 0,-6 6 0,6-7 0,-37 43 0,-1-2 0,-2-1 0,-61 48 0,75-68 0,-81 68-1365,70-59-5461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4:13:37.042"/>
    </inkml:context>
    <inkml:brush xml:id="br0">
      <inkml:brushProperty name="width" value="0.1" units="cm"/>
      <inkml:brushProperty name="height" value="0.1" units="cm"/>
      <inkml:brushProperty name="color" value="#E01226"/>
    </inkml:brush>
  </inkml:definitions>
  <inkml:trace contextRef="#ctx0" brushRef="#br0">2854 876 24575,'0'0'0,"0"0"0,0 0 0,-3-6 0,-45-75 0,-89-117 0,81 123 0,-4 2 0,-124-117 0,152 162 0,-1 2 0,-1 1 0,-1 1 0,-1 2 0,-1 2 0,-1 1 0,-1 2 0,-67-20 0,61 26 0,0 3 0,-1 1 0,1 2 0,-1 2 0,0 3 0,-46 4 0,35 3 0,1 2 0,0 3 0,1 1 0,-79 32 0,67-17 0,3 3 0,0 3 0,2 3 0,2 2 0,1 2 0,2 4 0,3 1 0,-63 69 0,-189 281 0,122-143 0,158-219 0,8-9 0,-1-2 0,-32 32 0,51-84 0,20-111 0,3-31 0,-22 149 0,1-2 0,-1-1 0,-4-40 0,3 68 0,-1 1 0,1 0 0,-1 0 0,1-1 0,-1 1 0,0-1 0,-1 1 0,1-1 0,-3 6 0,-3 7 0,-13 38 0,-17 53 0,33-91 0,1-1 0,1 0 0,0 1 0,0 0 0,2 19 0,0-31 0,1-1 0,0 1 0,0 0 0,0 0 0,0-1 0,0 1 0,1-1 0,0 1 0,0-1 0,0 1 0,0-1 0,0 0 0,1 0 0,-1 0 0,1 0 0,0-1 0,0 1 0,0-1 0,0 1 0,0-1 0,1 0 0,-1 0 0,0-1 0,1 1 0,4 0 0,9 4 0,0 0 0,1-2 0,36 5 0,-12-6-227,0-2-1,0-1 1,0-2-1,0-2 1,63-15-1,-46 6-6598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21:42:55.7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21:42:57.3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208 29,'0'-5,"-4"-1,-7 0,-5 1,-5 2,-3 1,-2 1,-1 1,-1 0,1 0,4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21:42:57.8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06:51.494"/>
    </inkml:context>
    <inkml:brush xml:id="br0">
      <inkml:brushProperty name="width" value="0.1" units="cm"/>
      <inkml:brushProperty name="height" value="0.1" units="cm"/>
      <inkml:brushProperty name="color" value="#E01226"/>
    </inkml:brush>
  </inkml:definitions>
  <inkml:trace contextRef="#ctx0" brushRef="#br0">3374 708 24575,'-6'-2'0,"-1"-1"0,1 0 0,0 0 0,0 0 0,1-1 0,-7-5 0,-11-7 0,-251-153 0,-221-127 0,429 261 0,-1 3 0,-1 3 0,-122-33 0,135 49 0,-1 2 0,0 3 0,0 2 0,0 3 0,-85 5 0,75 4 0,1 4 0,0 2 0,0 3 0,1 3 0,1 3 0,-119 56 0,118-43 0,1 3 0,2 3 0,2 2 0,2 3 0,2 2 0,-59 65 0,26-8 0,-100 154 0,-13 17 0,196-269 0,-25 28 0,29-33 0,0 0 0,-1 0 0,1 0 0,0 1 0,-1-1 0,1-1 0,-1 1 0,1 0 0,-1 0 0,1 0 0,-1-1 0,0 1 0,1-1 0,-1 0 0,0 1 0,1-1 0,-1 0 0,0 0 0,1 0 0,-1 0 0,-2 0 0,3-1 0,-1 1 0,2-1 0,-1 0 0,0 0 0,0 1 0,0-1 0,0 0 0,0 0 0,1 0 0,-1 0 0,0 0 0,1 0 0,-1 0 0,0 0 0,1 0 0,0 0 0,-1 0 0,1 0 0,0 0 0,-1 0 0,1-2 0,-3-29 0,3 26 0,4-183 0,-1 155 0,2-1 0,2 1 0,15-48 0,-3 24 0,-33 101 0,-1 0 0,-41 78 0,16-37 0,28-58 0,6-15 0,0 1 0,1 0 0,0 1 0,1-1 0,1 1 0,-4 22 0,7-33 0,0 0 0,0 0 0,1 0 0,-1 0 0,1 0 0,0 0 0,-1 1 0,1-1 0,0-1 0,0 1 0,0 0 0,0 0 0,1 0 0,-1 0 0,0-1 0,1 1 0,-1-1 0,1 1 0,0-1 0,-1 1 0,1-1 0,0 0 0,0 0 0,0 0 0,3 1 0,6 3 0,0-1 0,0 0 0,16 3 0,-22-6 0,69 13-341,0-3 0,1-4-1,143-4 1,-159-5-6485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06:53.674"/>
    </inkml:context>
    <inkml:brush xml:id="br0">
      <inkml:brushProperty name="width" value="0.1" units="cm"/>
      <inkml:brushProperty name="height" value="0.1" units="cm"/>
      <inkml:brushProperty name="color" value="#E01226"/>
    </inkml:brush>
  </inkml:definitions>
  <inkml:trace contextRef="#ctx0" brushRef="#br0">2265 494 24575,'0'0'0,"0"0"0,0 0 0,-7-9 0,-222-200 0,206 189 0,-44-36 0,-82-49 0,114 85 0,-1 2 0,0 2 0,-1 3 0,-53-8 0,25 15 0,-128 13 0,-66 48 0,184-33 0,-1 6 0,-96 56 0,132-59 0,1 2 0,0 3 0,2 3 0,0 2 0,-59 75 0,57-57 0,2 3 0,1 2 0,1 3 0,3 2 0,2 2 0,1 2 0,1 2 0,-25 95 0,9-35 0,46-159 0,37-239 0,-19 146 0,30-165 0,-60 350 0,-3-2 0,-29 101 0,0-44 0,24-71 0,1 2 0,-12 53 0,28-98 0,0 0 0,1 1 0,-1-1 0,0 0 0,1 1 0,0-1 0,-1 0 0,1 1 0,0 3 0,1-6 0,-1 0 0,0 0 0,0 0 0,0 1 0,1-1 0,-1 0 0,1 0 0,-1-1 0,1 1 0,-1 0 0,1 0 0,-1 0 0,1 0 0,-1 0 0,1-1 0,0 1 0,-1-1 0,1 1 0,0 0 0,-1-1 0,1 0 0,0 1 0,-1-1 0,1 1 0,0-1 0,0 0 0,0 0 0,-1 0 0,2 0 0,33 5 0,0-3 0,50-7 0,-54 2 0,155-14-1365,-138 13-5461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06:55.641"/>
    </inkml:context>
    <inkml:brush xml:id="br0">
      <inkml:brushProperty name="width" value="0.1" units="cm"/>
      <inkml:brushProperty name="height" value="0.1" units="cm"/>
      <inkml:brushProperty name="color" value="#E01226"/>
    </inkml:brush>
  </inkml:definitions>
  <inkml:trace contextRef="#ctx0" brushRef="#br0">2671 646 24575,'-6'-12'0,"2"5"0,-96-168 0,83 150 0,-1 1 0,-1 1 0,-2 0 0,-39-33 0,14 20 0,-2 2 0,-1 2 0,-2 2 0,-1 3 0,-1 2 0,-1 2 0,-1 3 0,-1 2 0,-1 2 0,0 3 0,-1 3 0,-113-6 0,138 16 0,-1 1 0,1 2 0,0 2 0,0 1 0,-35 11 0,27-4 0,1 2 0,0 2 0,-54 31 0,30-7 0,3 2 0,1 3 0,2 2 0,-66 72 0,42-30 0,-83 119 0,-54 112 0,108-152 0,6-9 0,104-160 0,1-1 0,-1 1 0,1 0 0,0 0 0,-1 0 0,1 0 0,-1 0 0,1-1 0,0 1 0,-1 0 0,1 0 0,0-1 0,-1 1 0,1 0 0,0 0 0,-1-1 0,1 1 0,0 0 0,0-1 0,0 1 0,-1-1 0,1 1 0,0 0 0,0-1 0,0 1 0,0-1 0,-1 0 0,-6-14 0,-17-45 0,3 0 0,-15-74 0,27 92 0,3-1 0,1 0 0,2 0 0,3-52 0,3 100 0,3 17 0,7 30 0,-6 2 0,-2 0 0,-3 59 0,1 25 0,-2-132 0,-1 0 0,1 0 0,0 0 0,0 0 0,1 0 0,0-1 0,0 1 0,3 5 0,-4-9 0,1 1 0,-1-1 0,1 0 0,0 0 0,0 0 0,0 0 0,0 0 0,0-1 0,0 1 0,0 0 0,1-1 0,-1 0 0,0 1 0,1-1 0,-1 0 0,1-1 0,0 1 0,-1 0 0,6 0 0,4 0 0,0 0 0,0-1 0,1 0 0,-1-1 0,15-3 0,62-18 0,-58 14 0,40-10-1365,-10 1-5461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07:18.422"/>
    </inkml:context>
    <inkml:brush xml:id="br0">
      <inkml:brushProperty name="width" value="0.1" units="cm"/>
      <inkml:brushProperty name="height" value="0.1" units="cm"/>
      <inkml:brushProperty name="color" value="#E01226"/>
    </inkml:brush>
  </inkml:definitions>
  <inkml:trace contextRef="#ctx0" brushRef="#br0">1 5 24575,'0'-5'-8191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36:10.5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 24575,'0'0'0,"0"0"0,0 0 0,8 0 0,21 6 0,0 1 0,27 11 0,21 4 0,281 45 0,6-23 0,-342-42 0,988 39 0,-949-41 0,0-2 0,0-3 0,73-17 0,-114 17 0,-14 3 0,0 0 0,1 0 0,-1 1 0,1 0 0,-1 0 0,11 1 0,-23-2 0,-1-1 0,0 1 0,1-1 0,-1 0 0,1-1 0,-11-7 0,-8-5 0,-219-99 0,203 97 0,33 14 0,4 2 0,1 0 0,-1 0 0,1 1 0,-1-1 0,0 1 0,1 0 0,-1 0 0,0 0 0,-7 0 0,23 21 0,-2-10 0,1 1 0,0-2 0,0 0 0,1 0 0,0-1 0,1 0 0,-1-1 0,20 8 0,9 1 0,62 16 0,-50-22 0,-41-8 0,1 0 0,-1 0 0,0 1 0,24 10 0,-35-13 0,0 1 0,-1-1 0,1 1 0,0-1 0,0 1 0,0 0 0,-1-1 0,1 1 0,0 0 0,0 0 0,-1-1 0,1 1 0,-1 0 0,1 0 0,-1 0 0,1 0 0,-1 0 0,0 0 0,1 0 0,-1 0 0,0 0 0,0 0 0,0 0 0,0 0 0,0 0 0,0 0 0,0 0 0,0 0 0,0 0 0,0 0 0,0 0 0,-1 0 0,1 0 0,0 0 0,-1 1 0,-2 4 0,0-1 0,0 1 0,0 0 0,-6 6 0,6-7 0,-37 43 0,-1-2 0,-2-1 0,-61 48 0,75-68 0,-81 68-1365,70-59-5461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36:10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1 197 24575,'0'0'0,"0"0"0,9 0 0,397 28 0,-238-11 0,-61-7 0,1063 69 0,-814-84 0,-268-2 0,0-3 0,86-23 0,-128 22 0,-61 10 0,-1 0 0,1 0 0,0-2 0,0 0 0,-18-6 0,0 1 0,-606-174 0,591 162 0,37 14 0,-1 0 0,1 1 0,-1 1 0,0 0 0,0 1 0,-1 0 0,-24-2 0,67 24 0,552 229 0,-570-244 0,-10-4 0,1 1 0,0 0 0,-1 0 0,1 0 0,-1 0 0,1 1 0,3 1 0,-5-2 0,-1 0 0,1 0 0,0 0 0,-1 0 0,1 0 0,0 0 0,-1 0 0,1 0 0,-1 0 0,0 0 0,1 0 0,-1 0 0,0 0 0,0 1 0,0-1 0,1 0 0,-1 0 0,0 0 0,-1 0 0,1 1 0,0-1 0,-1 2 0,0 3 0,-1 0 0,0 0 0,0 0 0,-1 0 0,0 0 0,0-1 0,0 1 0,0-1 0,-1 0 0,-5 6 0,-9 8 0,-23 20 0,24-24 0,-140 120 220,74-67-1805,54-42-5241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0:54:34.1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1 197 24575,'0'0'0,"0"0"0,9 0 0,397 28 0,-238-11 0,-61-7 0,1063 69 0,-814-84 0,-268-2 0,0-3 0,86-23 0,-128 22 0,-61 10 0,-1 0 0,1 0 0,0-2 0,0 0 0,-18-6 0,0 1 0,-606-174 0,591 162 0,37 14 0,-1 0 0,1 1 0,-1 1 0,0 0 0,0 1 0,-1 0 0,-24-2 0,67 24 0,552 229 0,-570-244 0,-10-4 0,1 1 0,0 0 0,-1 0 0,1 0 0,-1 0 0,1 1 0,3 1 0,-5-2 0,-1 0 0,1 0 0,0 0 0,-1 0 0,1 0 0,0 0 0,-1 0 0,1 0 0,-1 0 0,0 0 0,1 0 0,-1 0 0,0 0 0,0 1 0,0-1 0,1 0 0,-1 0 0,0 0 0,-1 0 0,1 1 0,0-1 0,-1 2 0,0 3 0,-1 0 0,0 0 0,0 0 0,-1 0 0,0 0 0,0-1 0,0 1 0,0-1 0,-1 0 0,-5 6 0,-9 8 0,-23 20 0,24-24 0,-140 120 220,74-67-1805,54-42-5241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37:02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 24575,'0'0'0,"0"0"0,0 0 0,8 0 0,21 6 0,0 1 0,27 11 0,21 4 0,281 45 0,6-23 0,-342-42 0,988 39 0,-949-41 0,0-2 0,0-3 0,73-17 0,-114 17 0,-14 3 0,0 0 0,1 0 0,-1 1 0,1 0 0,-1 0 0,11 1 0,-23-2 0,-1-1 0,0 1 0,1-1 0,-1 0 0,1-1 0,-11-7 0,-8-5 0,-219-99 0,203 97 0,33 14 0,4 2 0,1 0 0,-1 0 0,1 1 0,-1-1 0,0 1 0,1 0 0,-1 0 0,0 0 0,-7 0 0,23 21 0,-2-10 0,1 1 0,0-2 0,0 0 0,1 0 0,0-1 0,1 0 0,-1-1 0,20 8 0,9 1 0,62 16 0,-50-22 0,-41-8 0,1 0 0,-1 0 0,0 1 0,24 10 0,-35-13 0,0 1 0,-1-1 0,1 1 0,0-1 0,0 1 0,0 0 0,-1-1 0,1 1 0,0 0 0,0 0 0,-1-1 0,1 1 0,-1 0 0,1 0 0,-1 0 0,1 0 0,-1 0 0,0 0 0,1 0 0,-1 0 0,0 0 0,0 0 0,0 0 0,0 0 0,0 0 0,0 0 0,0 0 0,0 0 0,0 0 0,0 0 0,0 0 0,-1 0 0,1 0 0,0 0 0,-1 1 0,-2 4 0,0-1 0,0 1 0,0 0 0,-6 6 0,6-7 0,-37 43 0,-1-2 0,-2-1 0,-61 48 0,75-68 0,-81 68-1365,70-59-5461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2:37:15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1 197 24575,'0'0'0,"0"0"0,9 0 0,397 28 0,-238-11 0,-61-7 0,1063 69 0,-814-84 0,-268-2 0,0-3 0,86-23 0,-128 22 0,-61 10 0,-1 0 0,1 0 0,0-2 0,0 0 0,-18-6 0,0 1 0,-606-174 0,591 162 0,37 14 0,-1 0 0,1 1 0,-1 1 0,0 0 0,0 1 0,-1 0 0,-24-2 0,67 24 0,552 229 0,-570-244 0,-10-4 0,1 1 0,0 0 0,-1 0 0,1 0 0,-1 0 0,1 1 0,3 1 0,-5-2 0,-1 0 0,1 0 0,0 0 0,-1 0 0,1 0 0,0 0 0,-1 0 0,1 0 0,-1 0 0,0 0 0,1 0 0,-1 0 0,0 0 0,0 1 0,0-1 0,1 0 0,-1 0 0,0 0 0,-1 0 0,1 1 0,0-1 0,-1 2 0,0 3 0,-1 0 0,0 0 0,0 0 0,-1 0 0,0 0 0,0-1 0,0 1 0,0-1 0,-1 0 0,-5 6 0,-9 8 0,-23 20 0,24-24 0,-140 120 220,74-67-1805,54-42-5241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24:27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1912 1 24575,'0'2'0,"-1"0"0,1-1 0,-1 1 0,1 0 0,-1 0 0,0-1 0,0 1 0,0 0 0,0-1 0,0 1 0,0-1 0,0 1 0,0-1 0,-1 0 0,1 1 0,0-1 0,-1 0 0,1 0 0,-1 0 0,0 0 0,1 0 0,-1 0 0,0 0 0,-2 0 0,-6 3 0,0 0 0,-20 3 0,-32 4 0,-104 6 0,-68-12 0,152-5 0,1 1 0,-373 6 0,2 22 0,289-4 0,26-3 0,170-21 0,-6 2 0,399-5 0,5-26 0,325-57-1365,-629 65-5461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24:30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24575,'0'0'0,"0"0"0,0 0 0,0 0 0,13-3 0,45-11 0,105-12 0,62 10 0,-207 15 0,597-12 341,28-2-2047,-577 11-5120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24:31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1 246 24575,'11'-1'0,"0"-1"0,-1 0 0,1-1 0,0 0 0,-1-1 0,16-7 0,11-3 0,74-20 0,117-19 0,119-1 0,132-4-1365,-423 52-5461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25:0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1 246 24575,'11'-1'0,"0"-1"0,-1 0 0,1-1 0,0 0 0,-1-1 0,16-7 0,11-3 0,74-20 0,117-19 0,119-1 0,132-4-1365,-423 52-5461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12:12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0 126 24575,'140'0'0,"408"-3"0,-1-22 0,-214-3 0,463-30 0,-710 54 0,406-4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12:17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24575,'12'0'0,"357"-17"0,-216 8 0,-141 8 0,619-31 0,1 21 0,-616 12-1365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5:12:19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24575,'0'0'0,"0"0"0,0 0 0,0 0 0,0 0 0,0 0 0,9 0 0,596-29 0,-416 16 0,23-1 188,371-16-1741,-561 30-5273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4:55:36.9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35.28125"/>
      <inkml:brushProperty name="anchorY" value="-3132.56787"/>
      <inkml:brushProperty name="scaleFactor" value="0.5"/>
    </inkml:brush>
  </inkml:definitions>
  <inkml:trace contextRef="#ctx0" brushRef="#br0">1634 1 24575,'0'0'0,"-29"97"0,-36 88 0,-30 49 0,-28 45-3399,-22 31 4370,-18 22-1457,-10 22-1785,2 1 2920,4 7-973,19-15 324,20-11 0,29-28 0,28-32 0,28-35 435,29-40-559,15-166 144,1 0 1,10 56 0,-8-73-21,1-1 0,1 0 0,0 0 0,1 0 0,12 21 0,-12-28 0,-1 0 0,2 0 0,-1-1 0,1 0 0,1-1 0,0 1 0,17 12 0,-13-14 212,0 0 1,-1 0-1,1-1 1,1-1 0,-1 0-1,27 5 1,-15-6-298,0-2 0,0 0 0,0-1 0,32-4 0,-4-3 191,92-22 0,78-41-106,22-32 1633,12-21-2100,-6-8 701,-13 0-234,-24 15 0,-32 21 0,-33 27 982,-37 27-1262,-101 38 300,-2 0 0,1 0 0,0 1 0,0 0 0,-1 1 0,14 0 0,-19 3-20,0-2 0,-1 0 0,0 0 0,1 0 0,-1 1 0,0 0 0,0-1 0,1 1 0,-2 0 0,1 0 0,0 1 0,0-1 0,-1 1 0,1-1 0,-1 1 0,3 3 0,-3 4 0,1-2 0,0 0 0,-1 0 0,0 0 0,0 0 0,0 0 0,-2 0 0,1 1 0,-1 10 0,-3 18 0,0-1 0,-13 50 0,-48 134 0,-39 54 0,-32 42-1161,-30 35 1493,-19 26-498,-10 14-2774,-6 12 3780,9-5-1260,14 0 420,21-9 0,28-10 0,27-9 0,32-11 0,35-12 0,34-14-1679,35-22 2159,35-14-720,-39-204 240,43 91 0,-32-96 0,56 85 0,-42-90 0,71 82 0,95 73 0,40-11 0,38-11 0,38-15 0,29-20 0,36-30 0,46-38 0,46-45-2741,52-59 3524,53-68-3201,56-77 2997,84-96-868,62-101-2470,81-116 3547,75-114-3689,73-95 3617,51-86-2481,45-49 2167,45-25-1365,27 0 1181,8 36-327,-24 73 109,-45 101 0,-55 113 0,-73 122 0,-79 118 0,-83 124 0,-630 115 0,330 19 0,-383 9 141,0 8 0,185 48 0,-198-40-201,262 104-1,-289-94 781,161 88-1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0:54:29.1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 24575,'0'0'0,"0"0"0,0 0 0,8 0 0,21 6 0,0 1 0,27 11 0,21 4 0,281 45 0,6-23 0,-342-42 0,988 39 0,-949-41 0,0-2 0,0-3 0,73-17 0,-114 17 0,-14 3 0,0 0 0,1 0 0,-1 1 0,1 0 0,-1 0 0,11 1 0,-23-2 0,-1-1 0,0 1 0,1-1 0,-1 0 0,1-1 0,-11-7 0,-8-5 0,-219-99 0,203 97 0,33 14 0,4 2 0,1 0 0,-1 0 0,1 1 0,-1-1 0,0 1 0,1 0 0,-1 0 0,0 0 0,-7 0 0,23 21 0,-2-10 0,1 1 0,0-2 0,0 0 0,1 0 0,0-1 0,1 0 0,-1-1 0,20 8 0,9 1 0,62 16 0,-50-22 0,-41-8 0,1 0 0,-1 0 0,0 1 0,24 10 0,-35-13 0,0 1 0,-1-1 0,1 1 0,0-1 0,0 1 0,0 0 0,-1-1 0,1 1 0,0 0 0,0 0 0,-1-1 0,1 1 0,-1 0 0,1 0 0,-1 0 0,1 0 0,-1 0 0,0 0 0,1 0 0,-1 0 0,0 0 0,0 0 0,0 0 0,0 0 0,0 0 0,0 0 0,0 0 0,0 0 0,0 0 0,0 0 0,0 0 0,-1 0 0,1 0 0,0 0 0,-1 1 0,-2 4 0,0-1 0,0 1 0,0 0 0,-6 6 0,6-7 0,-37 43 0,-1-2 0,-2-1 0,-61 48 0,75-68 0,-81 68-1365,70-59-5461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0:54:34.1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1 197 24575,'0'0'0,"0"0"0,9 0 0,397 28 0,-238-11 0,-61-7 0,1063 69 0,-814-84 0,-268-2 0,0-3 0,86-23 0,-128 22 0,-61 10 0,-1 0 0,1 0 0,0-2 0,0 0 0,-18-6 0,0 1 0,-606-174 0,591 162 0,37 14 0,-1 0 0,1 1 0,-1 1 0,0 0 0,0 1 0,-1 0 0,-24-2 0,67 24 0,552 229 0,-570-244 0,-10-4 0,1 1 0,0 0 0,-1 0 0,1 0 0,-1 0 0,1 1 0,3 1 0,-5-2 0,-1 0 0,1 0 0,0 0 0,-1 0 0,1 0 0,0 0 0,-1 0 0,1 0 0,-1 0 0,0 0 0,1 0 0,-1 0 0,0 0 0,0 1 0,0-1 0,1 0 0,-1 0 0,0 0 0,-1 0 0,1 1 0,0-1 0,-1 2 0,0 3 0,-1 0 0,0 0 0,0 0 0,-1 0 0,0 0 0,0-1 0,0 1 0,0-1 0,-1 0 0,-5 6 0,-9 8 0,-23 20 0,24-24 0,-140 120 220,74-67-1805,54-42-5241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1:32:57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1711 13 24575,'0'0'0,"0"0"0,0 0 0,0-1 0,0 0 0,1 1 0,-1-1 0,0 1 0,0-1 0,-1 0 0,1 1 0,0-1 0,0 0 0,0 1 0,0-1 0,0 1 0,-1-1 0,1 0 0,0 1 0,-1-1 0,1 1 0,-1-1 0,-111 156 0,29-59 0,-4-2 0,-119 97 0,-214 141 0,-72 64 0,246-202 0,231-183 0,8-6 0,-2 2 0,1-1 0,-15 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1:32:58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24575,'0'0'0,"0"0"0,0 0 0,0 0 0,12 17 0,48 90 0,12 19 0,256 319 0,30-23 0,-282-334 0,4-4 0,135 110 0,-163-158 0,58 31 0,-102-62 0,-4-3-124,0 1 0,0-1 0,0 0 0,0-1 0,1 1 0,-1-1-1,1 0 1,-1 0 0,1 0 0,6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1:33:00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1960 0 24575,'0'0'0,"0"0"0,0 0 0,-8 9 0,-114 100 0,-34 56 0,-33 33 0,-136 115 0,-198 206 0,404-389 0,-237 246 0,322-342 0,-69 51 0,78-72-1365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21:33:01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24575,'0'0'0,"0"0"0,0 0 0,8 9 0,69 93 0,-12-15 0,259 271 0,-97-114 0,-201-215 0,318 349 0,31-31 0,-219-229 0,-73-57 0,126 118 0,-184-156 267,-14-13-811,-1 0 0,14 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7T14:13:34.856"/>
    </inkml:context>
    <inkml:brush xml:id="br0">
      <inkml:brushProperty name="width" value="0.1" units="cm"/>
      <inkml:brushProperty name="height" value="0.1" units="cm"/>
      <inkml:brushProperty name="color" value="#E01226"/>
    </inkml:brush>
  </inkml:definitions>
  <inkml:trace contextRef="#ctx0" brushRef="#br0">2457 524 24575,'-65'-63'0,"-3"3"0,-2 3 0,-137-84 0,149 107 0,-3 3 0,0 2 0,-2 4 0,-1 1 0,-110-23 0,140 42 0,0 1 0,0 1 0,0 2 0,-1 2 0,1 1 0,0 2 0,0 1 0,1 1 0,-45 16 0,15-1 0,2 3 0,1 3 0,-108 66 0,85-36 0,-91 81 0,103-79 0,-137 90 0,198-143 0,0 0 0,-1-1 0,0 0 0,0-1 0,0 0 0,0-1 0,0 0 0,-1-1 0,0 0 0,1-1 0,-1 0 0,-23-1 0,33 0 0,0 0 0,0 0 0,0 0 0,1-1 0,-1 1 0,0 0 0,0-1 0,0 1 0,0-1 0,0 0 0,1 1 0,-1-1 0,0 0 0,1 0 0,-3-2 0,3 1 0,0 0 0,0 0 0,0 0 0,0 0 0,0 0 0,1 0 0,-1-1 0,1 1 0,-1 0 0,1-1 0,0 1 0,0-4 0,-1-10 0,1 0 0,1-1 0,0 1 0,1 0 0,1 0 0,0 0 0,1 0 0,11-26 0,-43 102 0,3 2 0,3 0 0,-15 68 0,37-127 0,-1 0 0,0 1 0,1-1 0,-1 0 0,1 1 0,0-1 0,0 0 0,1 5 0,-1-7 0,1 0 0,0 0 0,-1 0 0,1 0 0,-1 0 0,1 0 0,0 0 0,0 0 0,0-1 0,0 1 0,-1 0 0,1 0 0,0-1 0,0 1 0,0-1 0,0 1 0,0-1 0,1 1 0,-1-1 0,0 0 0,0 1 0,0-1 0,0 0 0,0 0 0,0 0 0,1 0 0,0 0 0,143 5 0,-52-4 0,85 5-1365,-140-5-5461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3EDF33-46F7-4988-A86A-B2FE65F52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B03FE90-528B-4AD4-A4FD-DD026A427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EEDBB9-FB0F-4011-AA30-4D5DED4A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E292A2-7D7C-4849-A7DE-4E2BCB15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491892-0CDF-4FEE-B48B-7FC330E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2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FB78E8-7F0B-4BA9-BE34-5AACB0AE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EB1836-8B4D-4858-97F7-602E9C399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0CAD47-99A8-4127-98F0-4F812B6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9D00B0-6347-47F7-975D-F981C8AD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70B988-17C7-43FB-913B-7ED69547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08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554A36D-9553-4A51-8B5A-A6C065938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3C9D66-484C-435F-839E-467326393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6EFD91-CC78-4916-A62E-A9D5D6D1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DE8F64-E420-46C4-9EEA-07F52624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BFC7B5-5133-4C27-A58A-9CCA7D72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20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6568E9-E3C2-490C-9D29-0048238D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13B0B3-E68D-47C2-8097-AD07BF8E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96DC59-1D45-4881-90CC-FCB115FB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74749C-D208-4E74-A476-D4330C54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2DABDE-6410-4B8C-A420-48762A1D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44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D530BF-54CA-4AF0-B156-622F4051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AA4446-1B08-46F1-B754-566B9BB3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6BABA5-4F96-447F-8034-5328165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1D189E-D868-4C77-B6BF-48F5C1A8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43C988-7A50-4CF1-AC1F-A4649A94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0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D2A661-06F0-43CC-88B9-C04BFD6B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A039FF-082C-4101-B86C-028008359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AC73FC-5B76-4040-9215-A9C7DD280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85E4F5-1336-4466-9D69-943DA349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7F2729-DF71-483B-A1B0-B3D7AB3D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9BF271-1C47-40E6-9951-F001403E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83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8742D3-3F39-459E-B90A-2EE9092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96F3A7-076B-41B7-9B6C-B1648DCEE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656AB1-D0C8-48EF-A41C-25DC489B5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F2D7C2D-4206-4CC8-863C-79199ECE1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ED54BF-3578-493F-B0B2-6116B52D1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D90348C-9FEB-40F6-A62B-C7003677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A3896C-CB18-4F38-893D-3CA9038A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647334A-BBF1-4CED-A862-FC73C6EB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65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58C748-3D14-4D2C-8C98-20837806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05CCE76-B78B-4D53-9FDE-6128766F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519AEDE-CC75-46E5-A059-A88A7E17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D5004BE-B097-4981-94AE-D7D5CF9E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14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DC93D60-6028-4E60-934E-336F5C58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63CC2B0-4F79-409F-8EF6-53DA91B0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33ED5E-C1D9-4CB8-9F5B-5532FBD8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5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FFB640-CA3A-4E93-85C2-3355642B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98330A-77D5-4D40-9431-4B838E8B7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4DAE2E-AB1C-40B5-AF53-5C739AA6E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1CBFD-525A-497D-BBED-B55960C9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F31B7-70EF-49BD-A65C-1E852B29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64107-5B6A-44F7-9BDA-C983D3DA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5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9F0B51-7C9A-4E81-B9B3-7B711AEF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0B6FEA8-68F0-4A04-861D-1D3D2F662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AB5AC6-5C72-42E7-8312-9DB90B1C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7B1C2B-7E0B-4695-8C52-3B85C584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CB7E19-1FB4-4769-94F8-F2CA7260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83DBD5-D74C-43DC-B0D9-DEBFCEB6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0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55B1CA-308F-4590-99F1-FD14FE7C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94D26-E846-43FE-B11D-5341A9C9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99CD55-542D-4578-80C3-D0F5862B0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C74B-18BE-4FCC-BA36-A8AECF9E83EA}" type="datetimeFigureOut">
              <a:rPr lang="ar-SA" smtClean="0"/>
              <a:t>11/02/43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69B746-ACF3-42C4-8C27-82FDD28A3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B13EC6-74EA-41B9-907E-5F6180522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46F5-A7FD-442E-9F1A-A408B7F663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2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6.xml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7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13.xml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15.xml"/><Relationship Id="rId4" Type="http://schemas.openxmlformats.org/officeDocument/2006/relationships/image" Target="../media/image40.pn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5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60.png"/><Relationship Id="rId4" Type="http://schemas.openxmlformats.org/officeDocument/2006/relationships/customXml" Target="../ink/ink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9.xml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49.gif"/><Relationship Id="rId5" Type="http://schemas.openxmlformats.org/officeDocument/2006/relationships/image" Target="../media/image50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12" Type="http://schemas.openxmlformats.org/officeDocument/2006/relationships/image" Target="../media/image5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57.png"/><Relationship Id="rId5" Type="http://schemas.microsoft.com/office/2007/relationships/hdphoto" Target="../media/hdphoto2.wdp"/><Relationship Id="rId10" Type="http://schemas.openxmlformats.org/officeDocument/2006/relationships/customXml" Target="../ink/ink28.xml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2.png"/><Relationship Id="rId4" Type="http://schemas.openxmlformats.org/officeDocument/2006/relationships/customXml" Target="../ink/ink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P4le29BA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26856E-56DC-45E3-9A14-14A77CC2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FD1331-F275-4681-BECF-C66254DA8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4CB595A-A0FD-4650-B2A9-1210342C5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23333" r="23672" b="10834"/>
          <a:stretch/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pic>
        <p:nvPicPr>
          <p:cNvPr id="5" name="Picture 2" descr="Word Crime Stock Illustrations – 11,656 Word Crime Stock Illustrations,  Vectors &amp;amp; Clipart - Dreamstime">
            <a:extLst>
              <a:ext uri="{FF2B5EF4-FFF2-40B4-BE49-F238E27FC236}">
                <a16:creationId xmlns:a16="http://schemas.microsoft.com/office/drawing/2014/main" id="{A9E6193D-D7D1-4093-987F-1D8FF1007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21245"/>
          <a:stretch/>
        </p:blipFill>
        <p:spPr bwMode="auto">
          <a:xfrm>
            <a:off x="266700" y="446881"/>
            <a:ext cx="9010650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1CCEFB1-C71B-49EC-9A46-A92423C9B071}"/>
              </a:ext>
            </a:extLst>
          </p:cNvPr>
          <p:cNvSpPr/>
          <p:nvPr/>
        </p:nvSpPr>
        <p:spPr>
          <a:xfrm>
            <a:off x="3886200" y="3243263"/>
            <a:ext cx="5953125" cy="1055687"/>
          </a:xfrm>
          <a:prstGeom prst="roundRect">
            <a:avLst/>
          </a:prstGeom>
          <a:solidFill>
            <a:srgbClr val="C81D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latin typeface="Forte" panose="03060902040502070203" pitchFamily="66" charset="0"/>
              </a:rPr>
              <a:t>Doesn’t </a:t>
            </a:r>
            <a:r>
              <a:rPr lang="en-US" sz="8800" dirty="0">
                <a:solidFill>
                  <a:schemeClr val="tx1"/>
                </a:solidFill>
                <a:latin typeface="Forte" panose="03060902040502070203" pitchFamily="66" charset="0"/>
              </a:rPr>
              <a:t>pay</a:t>
            </a:r>
            <a:endParaRPr lang="ar-SA" sz="88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Download Yellow Brush Stroke Png - Clip Art Library">
            <a:extLst>
              <a:ext uri="{FF2B5EF4-FFF2-40B4-BE49-F238E27FC236}">
                <a16:creationId xmlns:a16="http://schemas.microsoft.com/office/drawing/2014/main" id="{2C08068E-8CCA-4701-A355-521FB155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478967"/>
            <a:ext cx="48768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DB23C6E-049C-41F5-BC01-B71598E9B794}"/>
              </a:ext>
            </a:extLst>
          </p:cNvPr>
          <p:cNvSpPr txBox="1"/>
          <p:nvPr/>
        </p:nvSpPr>
        <p:spPr>
          <a:xfrm>
            <a:off x="4772025" y="4734580"/>
            <a:ext cx="3543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</a:rPr>
              <a:t>Form, Meaning and function</a:t>
            </a:r>
            <a:endParaRPr lang="ar-SA" sz="2800" b="1" dirty="0">
              <a:latin typeface="Agency FB" panose="020B0503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41AD840-EF78-4D79-91DB-DE33DA244414}"/>
              </a:ext>
            </a:extLst>
          </p:cNvPr>
          <p:cNvSpPr txBox="1"/>
          <p:nvPr/>
        </p:nvSpPr>
        <p:spPr>
          <a:xfrm>
            <a:off x="4943475" y="5268585"/>
            <a:ext cx="2305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By : ET Asma Almjlad</a:t>
            </a:r>
            <a:endParaRPr lang="ar-SA" b="1" dirty="0">
              <a:latin typeface="Agency FB" panose="020B0503020202020204" pitchFamily="34" charset="0"/>
            </a:endParaRPr>
          </a:p>
        </p:txBody>
      </p:sp>
      <p:pic>
        <p:nvPicPr>
          <p:cNvPr id="10" name="Picture 6" descr="Magnifying Glass Magnifier - Free vector graphic on Pixabay">
            <a:extLst>
              <a:ext uri="{FF2B5EF4-FFF2-40B4-BE49-F238E27FC236}">
                <a16:creationId xmlns:a16="http://schemas.microsoft.com/office/drawing/2014/main" id="{03EF23CD-2DBA-4287-AB58-9217C9B5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730" flipH="1">
            <a:off x="145405" y="-16308"/>
            <a:ext cx="1261121" cy="15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DE3054-619B-474D-9288-65539C504943}"/>
              </a:ext>
            </a:extLst>
          </p:cNvPr>
          <p:cNvSpPr txBox="1"/>
          <p:nvPr/>
        </p:nvSpPr>
        <p:spPr>
          <a:xfrm>
            <a:off x="266700" y="140784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Forte" panose="03060902040502070203" pitchFamily="66" charset="0"/>
              </a:rPr>
              <a:t>U:2</a:t>
            </a:r>
            <a:endParaRPr lang="ar-SA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5122" name="Picture 2" descr="Mind map 3 of 5 by milenaulman on Dribbble">
            <a:extLst>
              <a:ext uri="{FF2B5EF4-FFF2-40B4-BE49-F238E27FC236}">
                <a16:creationId xmlns:a16="http://schemas.microsoft.com/office/drawing/2014/main" id="{2188D443-93D1-49CC-84D7-35CF214A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8" y="2087835"/>
            <a:ext cx="6124575" cy="45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E089D6C-723A-4090-B8A9-457C7975BD88}"/>
              </a:ext>
            </a:extLst>
          </p:cNvPr>
          <p:cNvSpPr/>
          <p:nvPr/>
        </p:nvSpPr>
        <p:spPr>
          <a:xfrm>
            <a:off x="2547936" y="500856"/>
            <a:ext cx="5676900" cy="1054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 Be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34D539-1142-4989-B213-4F16B15C0820}"/>
              </a:ext>
            </a:extLst>
          </p:cNvPr>
          <p:cNvSpPr txBox="1"/>
          <p:nvPr/>
        </p:nvSpPr>
        <p:spPr>
          <a:xfrm>
            <a:off x="1390649" y="1857126"/>
            <a:ext cx="64484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 mind map .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  <a:solidFill>
            <a:srgbClr val="8FC7BC"/>
          </a:solidFill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E31CD78-C7EE-44C4-B184-7F76E63E68B6}"/>
              </a:ext>
            </a:extLst>
          </p:cNvPr>
          <p:cNvSpPr/>
          <p:nvPr/>
        </p:nvSpPr>
        <p:spPr>
          <a:xfrm>
            <a:off x="2748558" y="153987"/>
            <a:ext cx="5676900" cy="1054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 Be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256EEDC-C18D-487F-94AB-A6E6D61ECEB8}"/>
              </a:ext>
            </a:extLst>
          </p:cNvPr>
          <p:cNvSpPr/>
          <p:nvPr/>
        </p:nvSpPr>
        <p:spPr>
          <a:xfrm>
            <a:off x="3070323" y="1782365"/>
            <a:ext cx="1949351" cy="931069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Was ( not)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D1C5038-79B5-47E6-9A17-278D7758ECCC}"/>
              </a:ext>
            </a:extLst>
          </p:cNvPr>
          <p:cNvSpPr/>
          <p:nvPr/>
        </p:nvSpPr>
        <p:spPr>
          <a:xfrm>
            <a:off x="3117947" y="4495403"/>
            <a:ext cx="2106506" cy="931069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Were ( not)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0D2E6B2-17D5-4479-9585-25D38F69BB70}"/>
              </a:ext>
            </a:extLst>
          </p:cNvPr>
          <p:cNvSpPr/>
          <p:nvPr/>
        </p:nvSpPr>
        <p:spPr>
          <a:xfrm>
            <a:off x="742949" y="1419225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C423E40-9EAA-491B-A1E5-92C1D389DB26}"/>
              </a:ext>
            </a:extLst>
          </p:cNvPr>
          <p:cNvSpPr/>
          <p:nvPr/>
        </p:nvSpPr>
        <p:spPr>
          <a:xfrm>
            <a:off x="676274" y="3933032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you</a:t>
            </a:r>
            <a:endParaRPr lang="ar-SA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21777C6D-3166-46E7-A3D6-C874478C526B}"/>
                  </a:ext>
                </a:extLst>
              </p14:cNvPr>
              <p14:cNvContentPartPr/>
              <p14:nvPr/>
            </p14:nvContentPartPr>
            <p14:xfrm>
              <a:off x="1921035" y="2164530"/>
              <a:ext cx="849600" cy="23112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21777C6D-3166-46E7-A3D6-C874478C52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395" y="2146530"/>
                <a:ext cx="8852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F942C63E-A3C6-4694-8CD7-EF5B79CC82A7}"/>
                  </a:ext>
                </a:extLst>
              </p14:cNvPr>
              <p14:cNvContentPartPr/>
              <p14:nvPr/>
            </p14:nvContentPartPr>
            <p14:xfrm>
              <a:off x="1829235" y="4705050"/>
              <a:ext cx="940680" cy="24444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F942C63E-A3C6-4694-8CD7-EF5B79CC82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1595" y="4687410"/>
                <a:ext cx="976320" cy="280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A8F875C-B9D2-4BA6-B4B6-7EA485CAEC06}"/>
              </a:ext>
            </a:extLst>
          </p:cNvPr>
          <p:cNvSpPr/>
          <p:nvPr/>
        </p:nvSpPr>
        <p:spPr>
          <a:xfrm>
            <a:off x="6810375" y="1790189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 was happy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82DB4EE-6D8D-4637-B15E-D8534EECF8CA}"/>
              </a:ext>
            </a:extLst>
          </p:cNvPr>
          <p:cNvSpPr/>
          <p:nvPr/>
        </p:nvSpPr>
        <p:spPr>
          <a:xfrm>
            <a:off x="6205528" y="2713434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 wasn’t sad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6D86DBE-47B6-4E50-9B9B-3722204E1815}"/>
              </a:ext>
            </a:extLst>
          </p:cNvPr>
          <p:cNvSpPr/>
          <p:nvPr/>
        </p:nvSpPr>
        <p:spPr>
          <a:xfrm>
            <a:off x="5572485" y="4960937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 weren’t late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873F362-458D-4B57-9C1A-41D35658F458}"/>
              </a:ext>
            </a:extLst>
          </p:cNvPr>
          <p:cNvSpPr/>
          <p:nvPr/>
        </p:nvSpPr>
        <p:spPr>
          <a:xfrm>
            <a:off x="6493664" y="4255770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 were quite 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20" name="سهم: لليمين 19">
            <a:extLst>
              <a:ext uri="{FF2B5EF4-FFF2-40B4-BE49-F238E27FC236}">
                <a16:creationId xmlns:a16="http://schemas.microsoft.com/office/drawing/2014/main" id="{16243F6B-8E56-4FA5-9EBA-8695BC55C1DF}"/>
              </a:ext>
            </a:extLst>
          </p:cNvPr>
          <p:cNvSpPr/>
          <p:nvPr/>
        </p:nvSpPr>
        <p:spPr>
          <a:xfrm>
            <a:off x="5514790" y="1620685"/>
            <a:ext cx="1162419" cy="800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e.g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21" name="سهم: لليمين 20">
            <a:extLst>
              <a:ext uri="{FF2B5EF4-FFF2-40B4-BE49-F238E27FC236}">
                <a16:creationId xmlns:a16="http://schemas.microsoft.com/office/drawing/2014/main" id="{555FA10F-A11A-46B0-8FCE-0B28A63653A4}"/>
              </a:ext>
            </a:extLst>
          </p:cNvPr>
          <p:cNvSpPr/>
          <p:nvPr/>
        </p:nvSpPr>
        <p:spPr>
          <a:xfrm>
            <a:off x="5271671" y="3898824"/>
            <a:ext cx="1162419" cy="800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e.g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  <a:solidFill>
            <a:srgbClr val="8FC7BC"/>
          </a:solidFill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E31CD78-C7EE-44C4-B184-7F76E63E68B6}"/>
              </a:ext>
            </a:extLst>
          </p:cNvPr>
          <p:cNvSpPr/>
          <p:nvPr/>
        </p:nvSpPr>
        <p:spPr>
          <a:xfrm>
            <a:off x="2748558" y="153987"/>
            <a:ext cx="5676900" cy="1054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 Be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256EEDC-C18D-487F-94AB-A6E6D61ECEB8}"/>
              </a:ext>
            </a:extLst>
          </p:cNvPr>
          <p:cNvSpPr/>
          <p:nvPr/>
        </p:nvSpPr>
        <p:spPr>
          <a:xfrm>
            <a:off x="228482" y="1790189"/>
            <a:ext cx="1559387" cy="867004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Was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D1C5038-79B5-47E6-9A17-278D7758ECCC}"/>
              </a:ext>
            </a:extLst>
          </p:cNvPr>
          <p:cNvSpPr/>
          <p:nvPr/>
        </p:nvSpPr>
        <p:spPr>
          <a:xfrm>
            <a:off x="228482" y="4406186"/>
            <a:ext cx="1420257" cy="789715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Were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0D2E6B2-17D5-4479-9585-25D38F69BB70}"/>
              </a:ext>
            </a:extLst>
          </p:cNvPr>
          <p:cNvSpPr/>
          <p:nvPr/>
        </p:nvSpPr>
        <p:spPr>
          <a:xfrm>
            <a:off x="2432672" y="1447670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C423E40-9EAA-491B-A1E5-92C1D389DB26}"/>
              </a:ext>
            </a:extLst>
          </p:cNvPr>
          <p:cNvSpPr/>
          <p:nvPr/>
        </p:nvSpPr>
        <p:spPr>
          <a:xfrm>
            <a:off x="2433037" y="3951413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you</a:t>
            </a:r>
            <a:endParaRPr lang="ar-SA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21777C6D-3166-46E7-A3D6-C874478C526B}"/>
                  </a:ext>
                </a:extLst>
              </p14:cNvPr>
              <p14:cNvContentPartPr/>
              <p14:nvPr/>
            </p14:nvContentPartPr>
            <p14:xfrm>
              <a:off x="1547987" y="2251978"/>
              <a:ext cx="849600" cy="23112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21777C6D-3166-46E7-A3D6-C874478C52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9979" y="2234006"/>
                <a:ext cx="885255" cy="266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F942C63E-A3C6-4694-8CD7-EF5B79CC82A7}"/>
                  </a:ext>
                </a:extLst>
              </p14:cNvPr>
              <p14:cNvContentPartPr/>
              <p14:nvPr/>
            </p14:nvContentPartPr>
            <p14:xfrm>
              <a:off x="1396414" y="4780088"/>
              <a:ext cx="940680" cy="24444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F942C63E-A3C6-4694-8CD7-EF5B79CC82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414" y="4762088"/>
                <a:ext cx="976320" cy="280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A8F875C-B9D2-4BA6-B4B6-7EA485CAEC06}"/>
              </a:ext>
            </a:extLst>
          </p:cNvPr>
          <p:cNvSpPr/>
          <p:nvPr/>
        </p:nvSpPr>
        <p:spPr>
          <a:xfrm>
            <a:off x="6629995" y="1631407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She was rich.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82DB4EE-6D8D-4637-B15E-D8534EECF8CA}"/>
              </a:ext>
            </a:extLst>
          </p:cNvPr>
          <p:cNvSpPr/>
          <p:nvPr/>
        </p:nvSpPr>
        <p:spPr>
          <a:xfrm>
            <a:off x="6636743" y="2626227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Was she rich?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6D86DBE-47B6-4E50-9B9B-3722204E1815}"/>
              </a:ext>
            </a:extLst>
          </p:cNvPr>
          <p:cNvSpPr/>
          <p:nvPr/>
        </p:nvSpPr>
        <p:spPr>
          <a:xfrm>
            <a:off x="6315527" y="5323013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Were they late?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873F362-458D-4B57-9C1A-41D35658F458}"/>
              </a:ext>
            </a:extLst>
          </p:cNvPr>
          <p:cNvSpPr/>
          <p:nvPr/>
        </p:nvSpPr>
        <p:spPr>
          <a:xfrm>
            <a:off x="6315528" y="4241544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 were late 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20" name="سهم: لليمين 19">
            <a:extLst>
              <a:ext uri="{FF2B5EF4-FFF2-40B4-BE49-F238E27FC236}">
                <a16:creationId xmlns:a16="http://schemas.microsoft.com/office/drawing/2014/main" id="{16243F6B-8E56-4FA5-9EBA-8695BC55C1DF}"/>
              </a:ext>
            </a:extLst>
          </p:cNvPr>
          <p:cNvSpPr/>
          <p:nvPr/>
        </p:nvSpPr>
        <p:spPr>
          <a:xfrm>
            <a:off x="5734319" y="1293509"/>
            <a:ext cx="1162419" cy="800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e.g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21" name="سهم: لليمين 20">
            <a:extLst>
              <a:ext uri="{FF2B5EF4-FFF2-40B4-BE49-F238E27FC236}">
                <a16:creationId xmlns:a16="http://schemas.microsoft.com/office/drawing/2014/main" id="{555FA10F-A11A-46B0-8FCE-0B28A63653A4}"/>
              </a:ext>
            </a:extLst>
          </p:cNvPr>
          <p:cNvSpPr/>
          <p:nvPr/>
        </p:nvSpPr>
        <p:spPr>
          <a:xfrm>
            <a:off x="5539120" y="3765549"/>
            <a:ext cx="1162419" cy="800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e.g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2B0A1F7-112A-441D-BA93-9C49C98DB276}"/>
              </a:ext>
            </a:extLst>
          </p:cNvPr>
          <p:cNvSpPr/>
          <p:nvPr/>
        </p:nvSpPr>
        <p:spPr>
          <a:xfrm>
            <a:off x="3776626" y="2483098"/>
            <a:ext cx="1291233" cy="1827495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…..?</a:t>
            </a:r>
            <a:endParaRPr lang="ar-SA" dirty="0">
              <a:latin typeface="Comic Sans MS" panose="030F0702030302020204" pitchFamily="66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7C26799-7532-4925-8F07-64DA09BA41D7}"/>
              </a:ext>
            </a:extLst>
          </p:cNvPr>
          <p:cNvGrpSpPr/>
          <p:nvPr/>
        </p:nvGrpSpPr>
        <p:grpSpPr>
          <a:xfrm>
            <a:off x="7953195" y="2210970"/>
            <a:ext cx="616320" cy="598680"/>
            <a:chOff x="7953195" y="2210970"/>
            <a:chExt cx="61632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E9FBA0A2-5CCF-420D-849B-BE8F53CF2166}"/>
                    </a:ext>
                  </a:extLst>
                </p14:cNvPr>
                <p14:cNvContentPartPr/>
                <p14:nvPr/>
              </p14:nvContentPartPr>
              <p14:xfrm>
                <a:off x="7953195" y="2210970"/>
                <a:ext cx="616320" cy="543240"/>
              </p14:xfrm>
            </p:contentPart>
          </mc:Choice>
          <mc:Fallback xmlns=""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E9FBA0A2-5CCF-420D-849B-BE8F53CF21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35195" y="2193330"/>
                  <a:ext cx="6519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id="{91C86C11-DFA7-4C8E-B359-1281B861EA4F}"/>
                    </a:ext>
                  </a:extLst>
                </p14:cNvPr>
                <p14:cNvContentPartPr/>
                <p14:nvPr/>
              </p14:nvContentPartPr>
              <p14:xfrm>
                <a:off x="8040675" y="2230410"/>
                <a:ext cx="513000" cy="579240"/>
              </p14:xfrm>
            </p:contentPart>
          </mc:Choice>
          <mc:Fallback xmlns=""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91C86C11-DFA7-4C8E-B359-1281B861EA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22675" y="2212410"/>
                  <a:ext cx="548640" cy="61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261A41D-6D08-4635-ABB9-B52348591EBA}"/>
              </a:ext>
            </a:extLst>
          </p:cNvPr>
          <p:cNvGrpSpPr/>
          <p:nvPr/>
        </p:nvGrpSpPr>
        <p:grpSpPr>
          <a:xfrm>
            <a:off x="7538115" y="4736010"/>
            <a:ext cx="712080" cy="713520"/>
            <a:chOff x="7538115" y="4736010"/>
            <a:chExt cx="71208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90F2B8FE-6323-4FF2-B7B8-FFCCE45FA576}"/>
                    </a:ext>
                  </a:extLst>
                </p14:cNvPr>
                <p14:cNvContentPartPr/>
                <p14:nvPr/>
              </p14:nvContentPartPr>
              <p14:xfrm>
                <a:off x="7538115" y="4736010"/>
                <a:ext cx="705960" cy="702720"/>
              </p14:xfrm>
            </p:contentPart>
          </mc:Choice>
          <mc:Fallback xmlns=""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90F2B8FE-6323-4FF2-B7B8-FFCCE45FA5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0115" y="4718010"/>
                  <a:ext cx="74160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543DFCF9-3A69-4A70-B26C-946D8DC10598}"/>
                    </a:ext>
                  </a:extLst>
                </p14:cNvPr>
                <p14:cNvContentPartPr/>
                <p14:nvPr/>
              </p14:nvContentPartPr>
              <p14:xfrm>
                <a:off x="7542795" y="4736010"/>
                <a:ext cx="707400" cy="713520"/>
              </p14:xfrm>
            </p:contentPart>
          </mc:Choice>
          <mc:Fallback xmlns=""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543DFCF9-3A69-4A70-B26C-946D8DC105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25155" y="4718010"/>
                  <a:ext cx="743040" cy="74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9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71E171-AFCA-4C76-AB2A-AD90DCDA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709D45-65D5-483A-9830-45B4167D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9D977E6-40BA-43CB-AAB6-FA76CAD36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  <a:solidFill>
            <a:srgbClr val="8FC7BC"/>
          </a:solidFill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D461050-28C5-450F-AF87-D88F9E0E9553}"/>
              </a:ext>
            </a:extLst>
          </p:cNvPr>
          <p:cNvSpPr/>
          <p:nvPr/>
        </p:nvSpPr>
        <p:spPr>
          <a:xfrm>
            <a:off x="2748558" y="153987"/>
            <a:ext cx="5676900" cy="1054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 Be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22D0785-E8A4-4273-9763-1ECAC53B2C31}"/>
              </a:ext>
            </a:extLst>
          </p:cNvPr>
          <p:cNvSpPr/>
          <p:nvPr/>
        </p:nvSpPr>
        <p:spPr>
          <a:xfrm>
            <a:off x="3099252" y="2024934"/>
            <a:ext cx="1559387" cy="867004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Was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C866284-B562-40CA-99BE-52B811AFB693}"/>
              </a:ext>
            </a:extLst>
          </p:cNvPr>
          <p:cNvSpPr/>
          <p:nvPr/>
        </p:nvSpPr>
        <p:spPr>
          <a:xfrm>
            <a:off x="3238382" y="4320811"/>
            <a:ext cx="1420257" cy="789715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Were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011CBED-BF36-4B9D-BE51-FE66759FF83E}"/>
              </a:ext>
            </a:extLst>
          </p:cNvPr>
          <p:cNvSpPr/>
          <p:nvPr/>
        </p:nvSpPr>
        <p:spPr>
          <a:xfrm>
            <a:off x="5375897" y="1542333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4F7BCF2-930C-47E3-A97D-2A4E9AEA4327}"/>
              </a:ext>
            </a:extLst>
          </p:cNvPr>
          <p:cNvSpPr/>
          <p:nvPr/>
        </p:nvSpPr>
        <p:spPr>
          <a:xfrm>
            <a:off x="5376262" y="4046076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you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3F0B015-13BE-4AC3-B03F-A7898979CC07}"/>
              </a:ext>
            </a:extLst>
          </p:cNvPr>
          <p:cNvSpPr/>
          <p:nvPr/>
        </p:nvSpPr>
        <p:spPr>
          <a:xfrm>
            <a:off x="1263876" y="2539513"/>
            <a:ext cx="1238250" cy="17490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>
                <a:latin typeface="Comic Sans MS" panose="030F0702030302020204" pitchFamily="66" charset="0"/>
              </a:rPr>
              <a:t>Wh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F5EBB87-2D78-4412-AB09-AC5E2DEFC00B}"/>
              </a:ext>
            </a:extLst>
          </p:cNvPr>
          <p:cNvSpPr/>
          <p:nvPr/>
        </p:nvSpPr>
        <p:spPr>
          <a:xfrm>
            <a:off x="7285307" y="2644288"/>
            <a:ext cx="1238250" cy="17490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…?</a:t>
            </a:r>
            <a:endParaRPr lang="ar-S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D78399D-B737-43AA-BE3F-E762C0457634}"/>
              </a:ext>
            </a:extLst>
          </p:cNvPr>
          <p:cNvSpPr/>
          <p:nvPr/>
        </p:nvSpPr>
        <p:spPr>
          <a:xfrm>
            <a:off x="2952750" y="182910"/>
            <a:ext cx="5676900" cy="13247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regular irregular verbs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4" name="Picture 6" descr="Peck Restrict Tulips شرح استراتيجية شريط الذكريات جاهزة للطباعة - twinqh.com">
            <a:extLst>
              <a:ext uri="{FF2B5EF4-FFF2-40B4-BE49-F238E27FC236}">
                <a16:creationId xmlns:a16="http://schemas.microsoft.com/office/drawing/2014/main" id="{C15BE6B7-9D73-4DEF-B4B2-950A7671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831"/>
            <a:ext cx="5681663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E83EFFC-F514-45B3-88D2-EC44FB8ABC14}"/>
              </a:ext>
            </a:extLst>
          </p:cNvPr>
          <p:cNvSpPr txBox="1"/>
          <p:nvPr/>
        </p:nvSpPr>
        <p:spPr>
          <a:xfrm>
            <a:off x="695325" y="1689894"/>
            <a:ext cx="22764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Let’s remember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01E3632-2997-401C-BD4C-F047E4E47BA1}"/>
              </a:ext>
            </a:extLst>
          </p:cNvPr>
          <p:cNvSpPr/>
          <p:nvPr/>
        </p:nvSpPr>
        <p:spPr>
          <a:xfrm>
            <a:off x="2547937" y="3940552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make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0AEAD4A-CC34-4474-8F68-FDD45CC0B4C7}"/>
              </a:ext>
            </a:extLst>
          </p:cNvPr>
          <p:cNvSpPr/>
          <p:nvPr/>
        </p:nvSpPr>
        <p:spPr>
          <a:xfrm>
            <a:off x="400050" y="3438219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play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B726500-C98F-4124-9BB9-3F1B08E89AB5}"/>
              </a:ext>
            </a:extLst>
          </p:cNvPr>
          <p:cNvSpPr/>
          <p:nvPr/>
        </p:nvSpPr>
        <p:spPr>
          <a:xfrm>
            <a:off x="321468" y="5038725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cook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7C87AFE-6C33-4E9E-9A95-E375D2A623DD}"/>
              </a:ext>
            </a:extLst>
          </p:cNvPr>
          <p:cNvSpPr/>
          <p:nvPr/>
        </p:nvSpPr>
        <p:spPr>
          <a:xfrm>
            <a:off x="5745959" y="3242429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write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BB67591-A596-442E-A9BC-00676972ED6C}"/>
              </a:ext>
            </a:extLst>
          </p:cNvPr>
          <p:cNvSpPr/>
          <p:nvPr/>
        </p:nvSpPr>
        <p:spPr>
          <a:xfrm>
            <a:off x="3924301" y="5010150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read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4C3400C-549F-4EF6-BD41-5BCD8A782F34}"/>
              </a:ext>
            </a:extLst>
          </p:cNvPr>
          <p:cNvSpPr/>
          <p:nvPr/>
        </p:nvSpPr>
        <p:spPr>
          <a:xfrm>
            <a:off x="8172451" y="5252899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close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897AA60-A889-4B94-B57D-B13F153E0C82}"/>
              </a:ext>
            </a:extLst>
          </p:cNvPr>
          <p:cNvSpPr/>
          <p:nvPr/>
        </p:nvSpPr>
        <p:spPr>
          <a:xfrm>
            <a:off x="6372226" y="4536103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buy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654DEA9-0F52-402A-8EDB-7723D5859B27}"/>
              </a:ext>
            </a:extLst>
          </p:cNvPr>
          <p:cNvSpPr/>
          <p:nvPr/>
        </p:nvSpPr>
        <p:spPr>
          <a:xfrm>
            <a:off x="8384384" y="3429000"/>
            <a:ext cx="1800225" cy="914678"/>
          </a:xfrm>
          <a:prstGeom prst="roundRect">
            <a:avLst/>
          </a:prstGeom>
          <a:solidFill>
            <a:srgbClr val="F01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study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E92326F-6BDE-49B2-9780-979797F4FCB1}"/>
              </a:ext>
            </a:extLst>
          </p:cNvPr>
          <p:cNvSpPr/>
          <p:nvPr/>
        </p:nvSpPr>
        <p:spPr>
          <a:xfrm>
            <a:off x="4379121" y="1785938"/>
            <a:ext cx="3093241" cy="914678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is the past tense of these verbs.</a:t>
            </a:r>
            <a:endParaRPr lang="ar-SA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C572E86-E5BD-4206-9F13-6D61AB107FF4}"/>
              </a:ext>
            </a:extLst>
          </p:cNvPr>
          <p:cNvSpPr/>
          <p:nvPr/>
        </p:nvSpPr>
        <p:spPr>
          <a:xfrm>
            <a:off x="7165189" y="2142570"/>
            <a:ext cx="3019420" cy="914678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regular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or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irregular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verb?</a:t>
            </a:r>
            <a:endParaRPr lang="ar-S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1" y="79298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C866BC2-01BE-448B-81CE-BF21D77A5E7D}"/>
              </a:ext>
            </a:extLst>
          </p:cNvPr>
          <p:cNvSpPr/>
          <p:nvPr/>
        </p:nvSpPr>
        <p:spPr>
          <a:xfrm>
            <a:off x="257175" y="119563"/>
            <a:ext cx="5676900" cy="13247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regular irregular verbs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B4DC403F-478F-4D44-87E0-B61F8872D539}"/>
              </a:ext>
            </a:extLst>
          </p:cNvPr>
          <p:cNvSpPr/>
          <p:nvPr/>
        </p:nvSpPr>
        <p:spPr>
          <a:xfrm>
            <a:off x="2428876" y="1404067"/>
            <a:ext cx="3857625" cy="2081911"/>
          </a:xfrm>
          <a:prstGeom prst="cloudCallout">
            <a:avLst>
              <a:gd name="adj1" fmla="val 61610"/>
              <a:gd name="adj2" fmla="val 47708"/>
            </a:avLst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can I make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Yes or No questions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in the past?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A3CF37E5-CE92-4D36-BF0E-2F34172ECE0B}"/>
              </a:ext>
            </a:extLst>
          </p:cNvPr>
          <p:cNvSpPr/>
          <p:nvPr/>
        </p:nvSpPr>
        <p:spPr>
          <a:xfrm>
            <a:off x="5210174" y="3774013"/>
            <a:ext cx="2466975" cy="1369056"/>
          </a:xfrm>
          <a:prstGeom prst="cloudCallout">
            <a:avLst>
              <a:gd name="adj1" fmla="val 54070"/>
              <a:gd name="adj2" fmla="val 55543"/>
            </a:avLst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Give me example.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MODULE 5 – UNIT 4 – DEDUCING | Helendipity">
            <a:extLst>
              <a:ext uri="{FF2B5EF4-FFF2-40B4-BE49-F238E27FC236}">
                <a16:creationId xmlns:a16="http://schemas.microsoft.com/office/drawing/2014/main" id="{D094B04D-DA36-42E0-B23C-A3093BB88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152144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6D4141B-B428-4F03-B508-F9C8F5EA9B42}"/>
              </a:ext>
            </a:extLst>
          </p:cNvPr>
          <p:cNvSpPr/>
          <p:nvPr/>
        </p:nvSpPr>
        <p:spPr>
          <a:xfrm>
            <a:off x="838200" y="5003378"/>
            <a:ext cx="4181475" cy="7239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did Sara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n-US" dirty="0">
                <a:latin typeface="Comic Sans MS" panose="030F0702030302020204" pitchFamily="66" charset="0"/>
              </a:rPr>
              <a:t> 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BAB9642-60D9-4D8D-9080-251F43D5472C}"/>
              </a:ext>
            </a:extLst>
          </p:cNvPr>
          <p:cNvSpPr/>
          <p:nvPr/>
        </p:nvSpPr>
        <p:spPr>
          <a:xfrm>
            <a:off x="47625" y="3704975"/>
            <a:ext cx="4181475" cy="7239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Did Sami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play</a:t>
            </a:r>
            <a:r>
              <a:rPr lang="en-US" dirty="0">
                <a:latin typeface="Comic Sans MS" panose="030F0702030302020204" pitchFamily="66" charset="0"/>
              </a:rPr>
              <a:t> football?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FA5679CC-629D-4310-8D5E-7075C973FB9D}"/>
              </a:ext>
            </a:extLst>
          </p:cNvPr>
          <p:cNvSpPr/>
          <p:nvPr/>
        </p:nvSpPr>
        <p:spPr>
          <a:xfrm>
            <a:off x="6286501" y="329120"/>
            <a:ext cx="3857625" cy="2081911"/>
          </a:xfrm>
          <a:prstGeom prst="cloudCallout">
            <a:avLst>
              <a:gd name="adj1" fmla="val 870"/>
              <a:gd name="adj2" fmla="val 77447"/>
            </a:avLst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can I make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information questions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in the past?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64F4C9BE-6A75-41E1-84D6-84155128B8D1}"/>
              </a:ext>
            </a:extLst>
          </p:cNvPr>
          <p:cNvSpPr/>
          <p:nvPr/>
        </p:nvSpPr>
        <p:spPr>
          <a:xfrm>
            <a:off x="19050" y="3047081"/>
            <a:ext cx="809625" cy="7813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e.g.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42FFA4F-F594-47D6-B720-7829B5E1C583}"/>
              </a:ext>
            </a:extLst>
          </p:cNvPr>
          <p:cNvSpPr txBox="1"/>
          <p:nvPr/>
        </p:nvSpPr>
        <p:spPr>
          <a:xfrm>
            <a:off x="0" y="4539103"/>
            <a:ext cx="3514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Did + S + v-inf …..?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2FBD1CC-6D29-4E9A-B530-8F1C459312E4}"/>
              </a:ext>
            </a:extLst>
          </p:cNvPr>
          <p:cNvSpPr txBox="1"/>
          <p:nvPr/>
        </p:nvSpPr>
        <p:spPr>
          <a:xfrm>
            <a:off x="842964" y="5745697"/>
            <a:ext cx="3514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+ did + S + v-inf ….?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F653A0-FF58-4E87-B3E7-B810BB61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42F3B1-992F-4142-8801-23624FB9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BC01F3B-F1B8-489D-93B1-7F2CDA325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1" y="49291"/>
            <a:ext cx="12192001" cy="6838778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5B9CFA7-07E7-4F79-81AF-D5205AEC955F}"/>
              </a:ext>
            </a:extLst>
          </p:cNvPr>
          <p:cNvSpPr/>
          <p:nvPr/>
        </p:nvSpPr>
        <p:spPr>
          <a:xfrm>
            <a:off x="4300539" y="211044"/>
            <a:ext cx="4181475" cy="723900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Did you write the H.W?</a:t>
            </a:r>
            <a:endParaRPr lang="ar-S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30ED15-84F8-4BF6-A86F-8B0EBD4E757A}"/>
              </a:ext>
            </a:extLst>
          </p:cNvPr>
          <p:cNvSpPr/>
          <p:nvPr/>
        </p:nvSpPr>
        <p:spPr>
          <a:xfrm>
            <a:off x="4300539" y="3429000"/>
            <a:ext cx="4181475" cy="723900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Did Sami play football?</a:t>
            </a:r>
            <a:endParaRPr lang="ar-S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2F627CB-6214-4DAB-9130-7F69B0E6AD8B}"/>
              </a:ext>
            </a:extLst>
          </p:cNvPr>
          <p:cNvSpPr/>
          <p:nvPr/>
        </p:nvSpPr>
        <p:spPr>
          <a:xfrm>
            <a:off x="7062786" y="1121413"/>
            <a:ext cx="31623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I did n’t.</a:t>
            </a:r>
            <a:endParaRPr lang="ar-S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C8D0DB0-DB2C-4326-899A-1C3EC7934263}"/>
              </a:ext>
            </a:extLst>
          </p:cNvPr>
          <p:cNvSpPr/>
          <p:nvPr/>
        </p:nvSpPr>
        <p:spPr>
          <a:xfrm>
            <a:off x="7062786" y="4665025"/>
            <a:ext cx="31623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he did n’t</a:t>
            </a:r>
            <a:endParaRPr lang="ar-S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19D6E86-B178-4C66-83BB-F7A03A717B1D}"/>
              </a:ext>
            </a:extLst>
          </p:cNvPr>
          <p:cNvSpPr/>
          <p:nvPr/>
        </p:nvSpPr>
        <p:spPr>
          <a:xfrm>
            <a:off x="2709858" y="4551436"/>
            <a:ext cx="31623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Yes, he did</a:t>
            </a:r>
            <a:endParaRPr lang="ar-S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118BD33-A3D1-4A5A-8915-D5EBB50953F1}"/>
              </a:ext>
            </a:extLst>
          </p:cNvPr>
          <p:cNvSpPr/>
          <p:nvPr/>
        </p:nvSpPr>
        <p:spPr>
          <a:xfrm>
            <a:off x="2709858" y="1162144"/>
            <a:ext cx="31623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Yes, I did.</a:t>
            </a:r>
            <a:endParaRPr lang="ar-SA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Answer GIF - Find on GIFER">
            <a:extLst>
              <a:ext uri="{FF2B5EF4-FFF2-40B4-BE49-F238E27FC236}">
                <a16:creationId xmlns:a16="http://schemas.microsoft.com/office/drawing/2014/main" id="{D593F81D-D723-418C-9836-61E8F3A57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6314" y="2068419"/>
            <a:ext cx="45434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000E333-5388-409D-931F-F368C35E97BD}"/>
              </a:ext>
            </a:extLst>
          </p:cNvPr>
          <p:cNvSpPr/>
          <p:nvPr/>
        </p:nvSpPr>
        <p:spPr>
          <a:xfrm>
            <a:off x="5953124" y="266033"/>
            <a:ext cx="581025" cy="613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75AD2C1-2E83-44FA-AB83-F3B5F8433E46}"/>
              </a:ext>
            </a:extLst>
          </p:cNvPr>
          <p:cNvSpPr/>
          <p:nvPr/>
        </p:nvSpPr>
        <p:spPr>
          <a:xfrm>
            <a:off x="6095999" y="3538978"/>
            <a:ext cx="581025" cy="613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F39ACA5D-3828-4413-BBD9-DC2F84BCECDE}"/>
                  </a:ext>
                </a:extLst>
              </p14:cNvPr>
              <p14:cNvContentPartPr/>
              <p14:nvPr/>
            </p14:nvContentPartPr>
            <p14:xfrm>
              <a:off x="5150595" y="89130"/>
              <a:ext cx="884880" cy="29340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F39ACA5D-3828-4413-BBD9-DC2F84BCE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2595" y="71130"/>
                <a:ext cx="9205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73D37B9E-459A-40B4-ABD6-83A0DE08CF14}"/>
                  </a:ext>
                </a:extLst>
              </p14:cNvPr>
              <p14:cNvContentPartPr/>
              <p14:nvPr/>
            </p14:nvContentPartPr>
            <p14:xfrm>
              <a:off x="5307195" y="3115650"/>
              <a:ext cx="1027440" cy="46548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73D37B9E-459A-40B4-ABD6-83A0DE08CF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9555" y="3098010"/>
                <a:ext cx="106308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5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1F17F-30FA-4FF7-8354-28C3760E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422D19-CF1F-4051-AD01-05609FDE0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1AA0437-936C-4B51-B760-315CCB0AC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19222"/>
            <a:ext cx="12192001" cy="683877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D775303-B836-4FD4-9487-F3D1C671865A}"/>
              </a:ext>
            </a:extLst>
          </p:cNvPr>
          <p:cNvSpPr/>
          <p:nvPr/>
        </p:nvSpPr>
        <p:spPr>
          <a:xfrm>
            <a:off x="2085975" y="853281"/>
            <a:ext cx="4686300" cy="1069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Did + v-inf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D147B64-3DE5-49E8-8840-71ED6EF8C1F0}"/>
              </a:ext>
            </a:extLst>
          </p:cNvPr>
          <p:cNvSpPr/>
          <p:nvPr/>
        </p:nvSpPr>
        <p:spPr>
          <a:xfrm>
            <a:off x="409575" y="2063750"/>
            <a:ext cx="4686300" cy="1069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auxiliary didn’t is used in negative sentences.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8AB5E0C-A6C4-41FD-A5B8-F7DE5DE7E228}"/>
              </a:ext>
            </a:extLst>
          </p:cNvPr>
          <p:cNvSpPr/>
          <p:nvPr/>
        </p:nvSpPr>
        <p:spPr>
          <a:xfrm>
            <a:off x="1990725" y="3335338"/>
            <a:ext cx="4686300" cy="1069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auxiliary did is used for all persons, singular or plural.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34A8FA8-50B2-480A-98B0-8E4CD60CEEBC}"/>
              </a:ext>
            </a:extLst>
          </p:cNvPr>
          <p:cNvSpPr/>
          <p:nvPr/>
        </p:nvSpPr>
        <p:spPr>
          <a:xfrm>
            <a:off x="221457" y="4716462"/>
            <a:ext cx="4686300" cy="1069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auxiliary did is also used in short answers to yes/no questions.</a:t>
            </a:r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9E75181-4114-45F1-961C-A027C7CB53A1}"/>
              </a:ext>
            </a:extLst>
          </p:cNvPr>
          <p:cNvSpPr/>
          <p:nvPr/>
        </p:nvSpPr>
        <p:spPr>
          <a:xfrm>
            <a:off x="95250" y="92075"/>
            <a:ext cx="1895475" cy="1666081"/>
          </a:xfrm>
          <a:prstGeom prst="ellipse">
            <a:avLst/>
          </a:prstGeom>
          <a:solidFill>
            <a:srgbClr val="8FC7B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endParaRPr lang="ar-SA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All Cobb County students will be dismissed early for the final two days of  the school year, Wednesday, May 23… | Classroom signs, Newsprint paper,  Security training">
            <a:extLst>
              <a:ext uri="{FF2B5EF4-FFF2-40B4-BE49-F238E27FC236}">
                <a16:creationId xmlns:a16="http://schemas.microsoft.com/office/drawing/2014/main" id="{7347587D-F1E6-4944-A9CC-BDE1A2415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78" y="2581275"/>
            <a:ext cx="3286232" cy="33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19222"/>
            <a:ext cx="12192001" cy="6838778"/>
          </a:xfrm>
          <a:prstGeom prst="rect">
            <a:avLst/>
          </a:prstGeom>
        </p:spPr>
      </p:pic>
      <p:pic>
        <p:nvPicPr>
          <p:cNvPr id="10242" name="Picture 2" descr="Animated Clipart - student-talking-into-megaphone-animated-clipart -  Animated Gif">
            <a:extLst>
              <a:ext uri="{FF2B5EF4-FFF2-40B4-BE49-F238E27FC236}">
                <a16:creationId xmlns:a16="http://schemas.microsoft.com/office/drawing/2014/main" id="{F14DCADB-316F-4D3C-BF4D-40398AE45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46679"/>
            <a:ext cx="1400175" cy="12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1F7F4E1-14D5-4435-9F53-744A1A453668}"/>
              </a:ext>
            </a:extLst>
          </p:cNvPr>
          <p:cNvSpPr/>
          <p:nvPr/>
        </p:nvSpPr>
        <p:spPr>
          <a:xfrm>
            <a:off x="3614737" y="433639"/>
            <a:ext cx="3419475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Make questions</a:t>
            </a:r>
            <a:endParaRPr lang="ar-SA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2940286-73E1-490A-A170-235A25B759AB}"/>
              </a:ext>
            </a:extLst>
          </p:cNvPr>
          <p:cNvSpPr/>
          <p:nvPr/>
        </p:nvSpPr>
        <p:spPr>
          <a:xfrm>
            <a:off x="1028700" y="1891113"/>
            <a:ext cx="4195762" cy="603966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They went to the school .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18E8181-36F3-4AD3-9C30-7DCEF89A139A}"/>
              </a:ext>
            </a:extLst>
          </p:cNvPr>
          <p:cNvSpPr/>
          <p:nvPr/>
        </p:nvSpPr>
        <p:spPr>
          <a:xfrm>
            <a:off x="962025" y="3325894"/>
            <a:ext cx="4195762" cy="603966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Noura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cooked the lunch.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77FA3D6-A935-4E4A-81C6-53144494034A}"/>
              </a:ext>
            </a:extLst>
          </p:cNvPr>
          <p:cNvSpPr/>
          <p:nvPr/>
        </p:nvSpPr>
        <p:spPr>
          <a:xfrm>
            <a:off x="962025" y="4936059"/>
            <a:ext cx="4195762" cy="603966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Ali played football yesterday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6809551-B84C-4343-8EC2-00D933EF8041}"/>
              </a:ext>
            </a:extLst>
          </p:cNvPr>
          <p:cNvSpPr/>
          <p:nvPr/>
        </p:nvSpPr>
        <p:spPr>
          <a:xfrm>
            <a:off x="4791075" y="2423873"/>
            <a:ext cx="4486275" cy="8123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Where…………………………..?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6EC4FC7-2EF2-4459-A631-73DF4ABEF197}"/>
              </a:ext>
            </a:extLst>
          </p:cNvPr>
          <p:cNvSpPr/>
          <p:nvPr/>
        </p:nvSpPr>
        <p:spPr>
          <a:xfrm>
            <a:off x="4791076" y="3627877"/>
            <a:ext cx="4486275" cy="8123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Did……………………..…………..?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F29B3A3-E04B-43F9-AF0E-36152C25E50E}"/>
              </a:ext>
            </a:extLst>
          </p:cNvPr>
          <p:cNvSpPr/>
          <p:nvPr/>
        </p:nvSpPr>
        <p:spPr>
          <a:xfrm>
            <a:off x="4791077" y="5133863"/>
            <a:ext cx="4486275" cy="8123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 …………………………..?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Quiz Preperation | English - Quizizz">
            <a:extLst>
              <a:ext uri="{FF2B5EF4-FFF2-40B4-BE49-F238E27FC236}">
                <a16:creationId xmlns:a16="http://schemas.microsoft.com/office/drawing/2014/main" id="{48CD61CC-1D57-4C16-9397-A27E2ADFE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1" y="298054"/>
            <a:ext cx="2189555" cy="14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1" y="0"/>
            <a:ext cx="12192001" cy="6838778"/>
          </a:xfrm>
          <a:prstGeom prst="rect">
            <a:avLst/>
          </a:prstGeom>
        </p:spPr>
      </p:pic>
      <p:pic>
        <p:nvPicPr>
          <p:cNvPr id="11266" name="Picture 2" descr="Past time expressions (yesterday, last week, last night, two years ago)">
            <a:extLst>
              <a:ext uri="{FF2B5EF4-FFF2-40B4-BE49-F238E27FC236}">
                <a16:creationId xmlns:a16="http://schemas.microsoft.com/office/drawing/2014/main" id="{70CAE609-DB8E-4840-8FDB-CA006405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44" y="481573"/>
            <a:ext cx="3381375" cy="33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Past time expressions (yesterday, last week, last night, two years ago)">
            <a:extLst>
              <a:ext uri="{FF2B5EF4-FFF2-40B4-BE49-F238E27FC236}">
                <a16:creationId xmlns:a16="http://schemas.microsoft.com/office/drawing/2014/main" id="{214A92D3-B0A3-44BE-B1A2-23BA7128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81" y="843394"/>
            <a:ext cx="3362325" cy="3448050"/>
          </a:xfrm>
          <a:custGeom>
            <a:avLst/>
            <a:gdLst>
              <a:gd name="connsiteX0" fmla="*/ 766763 w 3362325"/>
              <a:gd name="connsiteY0" fmla="*/ 2232007 h 3448050"/>
              <a:gd name="connsiteX1" fmla="*/ 409575 w 3362325"/>
              <a:gd name="connsiteY1" fmla="*/ 2572932 h 3448050"/>
              <a:gd name="connsiteX2" fmla="*/ 766763 w 3362325"/>
              <a:gd name="connsiteY2" fmla="*/ 2913857 h 3448050"/>
              <a:gd name="connsiteX3" fmla="*/ 1123951 w 3362325"/>
              <a:gd name="connsiteY3" fmla="*/ 2572932 h 3448050"/>
              <a:gd name="connsiteX4" fmla="*/ 766763 w 3362325"/>
              <a:gd name="connsiteY4" fmla="*/ 2232007 h 3448050"/>
              <a:gd name="connsiteX5" fmla="*/ 0 w 3362325"/>
              <a:gd name="connsiteY5" fmla="*/ 0 h 3448050"/>
              <a:gd name="connsiteX6" fmla="*/ 3362325 w 3362325"/>
              <a:gd name="connsiteY6" fmla="*/ 0 h 3448050"/>
              <a:gd name="connsiteX7" fmla="*/ 3362325 w 3362325"/>
              <a:gd name="connsiteY7" fmla="*/ 3448050 h 3448050"/>
              <a:gd name="connsiteX8" fmla="*/ 0 w 3362325"/>
              <a:gd name="connsiteY8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2325" h="3448050">
                <a:moveTo>
                  <a:pt x="766763" y="2232007"/>
                </a:moveTo>
                <a:cubicBezTo>
                  <a:pt x="569494" y="2232007"/>
                  <a:pt x="409575" y="2384644"/>
                  <a:pt x="409575" y="2572932"/>
                </a:cubicBezTo>
                <a:cubicBezTo>
                  <a:pt x="409575" y="2761220"/>
                  <a:pt x="569494" y="2913857"/>
                  <a:pt x="766763" y="2913857"/>
                </a:cubicBezTo>
                <a:cubicBezTo>
                  <a:pt x="964032" y="2913857"/>
                  <a:pt x="1123951" y="2761220"/>
                  <a:pt x="1123951" y="2572932"/>
                </a:cubicBezTo>
                <a:cubicBezTo>
                  <a:pt x="1123951" y="2384644"/>
                  <a:pt x="964032" y="2232007"/>
                  <a:pt x="766763" y="2232007"/>
                </a:cubicBezTo>
                <a:close/>
                <a:moveTo>
                  <a:pt x="0" y="0"/>
                </a:moveTo>
                <a:lnTo>
                  <a:pt x="3362325" y="0"/>
                </a:lnTo>
                <a:lnTo>
                  <a:pt x="3362325" y="3448050"/>
                </a:lnTo>
                <a:lnTo>
                  <a:pt x="0" y="34480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ast time expressions (yesterday, last week, last night, two years ago)">
            <a:extLst>
              <a:ext uri="{FF2B5EF4-FFF2-40B4-BE49-F238E27FC236}">
                <a16:creationId xmlns:a16="http://schemas.microsoft.com/office/drawing/2014/main" id="{5980AC27-3A16-4152-9A63-D6DE5E79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5" y="3324840"/>
            <a:ext cx="2848332" cy="2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9201470-C30E-4742-BC13-FEACAAA68CDF}"/>
              </a:ext>
            </a:extLst>
          </p:cNvPr>
          <p:cNvGrpSpPr/>
          <p:nvPr/>
        </p:nvGrpSpPr>
        <p:grpSpPr>
          <a:xfrm>
            <a:off x="4573155" y="4561410"/>
            <a:ext cx="75240" cy="10440"/>
            <a:chOff x="4573155" y="4561410"/>
            <a:chExt cx="75240" cy="10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DC52DFF-C715-4E3F-94A3-50F6C43D7BAA}"/>
                    </a:ext>
                  </a:extLst>
                </p14:cNvPr>
                <p14:cNvContentPartPr/>
                <p14:nvPr/>
              </p14:nvContentPartPr>
              <p14:xfrm>
                <a:off x="4648035" y="4571490"/>
                <a:ext cx="360" cy="36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DC52DFF-C715-4E3F-94A3-50F6C43D7B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0035" y="446385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5D53313A-84B6-4DFF-B9A5-E6AEF9227A70}"/>
                    </a:ext>
                  </a:extLst>
                </p14:cNvPr>
                <p14:cNvContentPartPr/>
                <p14:nvPr/>
              </p14:nvContentPartPr>
              <p14:xfrm>
                <a:off x="4573155" y="4561410"/>
                <a:ext cx="75240" cy="104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5D53313A-84B6-4DFF-B9A5-E6AEF9227A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55515" y="4453770"/>
                  <a:ext cx="1108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90299868-47BA-473E-AFD6-B555699C7A0E}"/>
                  </a:ext>
                </a:extLst>
              </p14:cNvPr>
              <p14:cNvContentPartPr/>
              <p14:nvPr/>
            </p14:nvContentPartPr>
            <p14:xfrm>
              <a:off x="5914875" y="3838170"/>
              <a:ext cx="360" cy="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90299868-47BA-473E-AFD6-B555699C7A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7235" y="373053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AC9C90F-9965-4688-80BE-A96523CAA5F8}"/>
              </a:ext>
            </a:extLst>
          </p:cNvPr>
          <p:cNvSpPr/>
          <p:nvPr/>
        </p:nvSpPr>
        <p:spPr>
          <a:xfrm>
            <a:off x="213659" y="3024101"/>
            <a:ext cx="819150" cy="790575"/>
          </a:xfrm>
          <a:prstGeom prst="ellipse">
            <a:avLst/>
          </a:prstGeom>
          <a:solidFill>
            <a:srgbClr val="D6D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dirty="0">
                <a:solidFill>
                  <a:srgbClr val="7030A0"/>
                </a:solidFill>
              </a:rPr>
              <a:t>Sunday</a:t>
            </a:r>
            <a:endParaRPr lang="ar-SA" sz="900" dirty="0">
              <a:solidFill>
                <a:srgbClr val="7030A0"/>
              </a:solidFill>
            </a:endParaRPr>
          </a:p>
        </p:txBody>
      </p:sp>
      <p:pic>
        <p:nvPicPr>
          <p:cNvPr id="11272" name="Picture 8" descr="PCLinuxOS Magazine - Page 7">
            <a:extLst>
              <a:ext uri="{FF2B5EF4-FFF2-40B4-BE49-F238E27FC236}">
                <a16:creationId xmlns:a16="http://schemas.microsoft.com/office/drawing/2014/main" id="{5E8BBE7F-94FB-4E01-9E27-4129B346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55" y="365125"/>
            <a:ext cx="3150359" cy="15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ast time expressions (yesterday, last week, last night, two years ago)">
            <a:extLst>
              <a:ext uri="{FF2B5EF4-FFF2-40B4-BE49-F238E27FC236}">
                <a16:creationId xmlns:a16="http://schemas.microsoft.com/office/drawing/2014/main" id="{4899C9DC-37D4-4545-9C5A-EF5DE557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55" y="3419388"/>
            <a:ext cx="3172876" cy="28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56A61D-F6B5-48BE-B6D9-0BA20ED0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23B4C1-DFC1-4EFC-B276-11B20032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0B97AC2-200E-4683-AA25-EE89CC7D0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23194" r="23985" b="1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6FA53EB-033A-4B32-92EA-ED67D58FCEF3}"/>
              </a:ext>
            </a:extLst>
          </p:cNvPr>
          <p:cNvSpPr/>
          <p:nvPr/>
        </p:nvSpPr>
        <p:spPr>
          <a:xfrm>
            <a:off x="3324226" y="1860550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 the correct verb (to be ) in the simple past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44715DC-1C46-4095-87A1-35EF9473AD1D}"/>
              </a:ext>
            </a:extLst>
          </p:cNvPr>
          <p:cNvSpPr/>
          <p:nvPr/>
        </p:nvSpPr>
        <p:spPr>
          <a:xfrm>
            <a:off x="3324226" y="2888854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 regular verbs in the simple past tense.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08D8795-F69E-4578-84BD-20E508C35C3A}"/>
              </a:ext>
            </a:extLst>
          </p:cNvPr>
          <p:cNvSpPr/>
          <p:nvPr/>
        </p:nvSpPr>
        <p:spPr>
          <a:xfrm>
            <a:off x="3324226" y="3826668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 ( used to+ would ) with past tense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BDEF676-8D9C-4CC4-B762-1A7E023D3811}"/>
              </a:ext>
            </a:extLst>
          </p:cNvPr>
          <p:cNvSpPr/>
          <p:nvPr/>
        </p:nvSpPr>
        <p:spPr>
          <a:xfrm>
            <a:off x="3324226" y="4778772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 past progressive correctly </a:t>
            </a:r>
          </a:p>
        </p:txBody>
      </p:sp>
    </p:spTree>
    <p:extLst>
      <p:ext uri="{BB962C8B-B14F-4D97-AF65-F5344CB8AC3E}">
        <p14:creationId xmlns:p14="http://schemas.microsoft.com/office/powerpoint/2010/main" val="27197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1432CEB-1037-418E-BD10-37FD551996B5}"/>
              </a:ext>
            </a:extLst>
          </p:cNvPr>
          <p:cNvSpPr/>
          <p:nvPr/>
        </p:nvSpPr>
        <p:spPr>
          <a:xfrm>
            <a:off x="171450" y="242343"/>
            <a:ext cx="3571875" cy="930275"/>
          </a:xfrm>
          <a:prstGeom prst="roundRect">
            <a:avLst/>
          </a:prstGeom>
          <a:solidFill>
            <a:srgbClr val="D6D3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Past with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Used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to and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9412EFA2-63E6-497D-9CB4-598655FCD5BC}"/>
              </a:ext>
            </a:extLst>
          </p:cNvPr>
          <p:cNvSpPr/>
          <p:nvPr/>
        </p:nvSpPr>
        <p:spPr>
          <a:xfrm>
            <a:off x="7686675" y="242343"/>
            <a:ext cx="2647950" cy="1628775"/>
          </a:xfrm>
          <a:prstGeom prst="cloudCallout">
            <a:avLst>
              <a:gd name="adj1" fmla="val -40976"/>
              <a:gd name="adj2" fmla="val 88231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When I was younger, I was afraid of the dark.</a:t>
            </a:r>
            <a:endParaRPr lang="ar-SA"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A5CCC09-FCDC-4287-85CC-FAC7E0D85194}"/>
              </a:ext>
            </a:extLst>
          </p:cNvPr>
          <p:cNvSpPr/>
          <p:nvPr/>
        </p:nvSpPr>
        <p:spPr>
          <a:xfrm>
            <a:off x="323849" y="3400413"/>
            <a:ext cx="8767715" cy="92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used to be describes a past state (or situation) which is no longer true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2ADC1BB-BAE6-4FC2-82B0-5C37AE8D6C2B}"/>
              </a:ext>
            </a:extLst>
          </p:cNvPr>
          <p:cNvSpPr/>
          <p:nvPr/>
        </p:nvSpPr>
        <p:spPr>
          <a:xfrm>
            <a:off x="323849" y="4479957"/>
            <a:ext cx="8767715" cy="108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 can substitute used to for would when we talk about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past habits</a:t>
            </a:r>
            <a:r>
              <a:rPr lang="en-US" dirty="0">
                <a:latin typeface="Comic Sans MS" panose="030F0702030302020204" pitchFamily="66" charset="0"/>
              </a:rPr>
              <a:t> but not when we talk about past states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4,124 Boy Asking Illustrations &amp;amp; Clip Art - iStock">
            <a:extLst>
              <a:ext uri="{FF2B5EF4-FFF2-40B4-BE49-F238E27FC236}">
                <a16:creationId xmlns:a16="http://schemas.microsoft.com/office/drawing/2014/main" id="{C5781E0D-ACAC-4F2B-992C-80B9BE6B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71" y="1623815"/>
            <a:ext cx="1589804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DD3883CC-2885-499D-A123-AA33381AE8F3}"/>
              </a:ext>
            </a:extLst>
          </p:cNvPr>
          <p:cNvSpPr/>
          <p:nvPr/>
        </p:nvSpPr>
        <p:spPr>
          <a:xfrm>
            <a:off x="3500437" y="68669"/>
            <a:ext cx="3348037" cy="1960564"/>
          </a:xfrm>
          <a:prstGeom prst="cloudCallout">
            <a:avLst>
              <a:gd name="adj1" fmla="val 6261"/>
              <a:gd name="adj2" fmla="val 84309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When you were younger, what were you afraid of?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FA2A3A5-7F50-487C-A738-BFC4430FF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1" y="24778"/>
            <a:ext cx="12192001" cy="6838778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430BF05D-0A32-4B01-991E-3FC7B4527A3F}"/>
              </a:ext>
            </a:extLst>
          </p:cNvPr>
          <p:cNvSpPr/>
          <p:nvPr/>
        </p:nvSpPr>
        <p:spPr>
          <a:xfrm>
            <a:off x="4705350" y="1100221"/>
            <a:ext cx="4362450" cy="4157579"/>
          </a:xfrm>
          <a:prstGeom prst="ellipse">
            <a:avLst/>
          </a:prstGeom>
          <a:noFill/>
          <a:ln w="57150">
            <a:solidFill>
              <a:srgbClr val="F01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9E7B2E9B-79F5-4621-BE33-A70F66B32647}"/>
              </a:ext>
            </a:extLst>
          </p:cNvPr>
          <p:cNvSpPr/>
          <p:nvPr/>
        </p:nvSpPr>
        <p:spPr>
          <a:xfrm>
            <a:off x="1371600" y="1100223"/>
            <a:ext cx="4362450" cy="4157578"/>
          </a:xfrm>
          <a:prstGeom prst="ellipse">
            <a:avLst/>
          </a:prstGeom>
          <a:noFill/>
          <a:ln w="57150">
            <a:solidFill>
              <a:srgbClr val="F01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B5CA22-20B6-47A5-86AD-570218C59EDB}"/>
              </a:ext>
            </a:extLst>
          </p:cNvPr>
          <p:cNvSpPr txBox="1"/>
          <p:nvPr/>
        </p:nvSpPr>
        <p:spPr>
          <a:xfrm>
            <a:off x="4705350" y="2982502"/>
            <a:ext cx="9715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+ V-inf</a:t>
            </a:r>
          </a:p>
          <a:p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Past </a:t>
            </a:r>
            <a:endParaRPr lang="ar-SA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7D99C1E-B2ED-43D9-87A8-A7B79EF8B6DC}"/>
              </a:ext>
            </a:extLst>
          </p:cNvPr>
          <p:cNvSpPr/>
          <p:nvPr/>
        </p:nvSpPr>
        <p:spPr>
          <a:xfrm>
            <a:off x="2419350" y="1520516"/>
            <a:ext cx="1600200" cy="519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Used </a:t>
            </a:r>
            <a:endParaRPr lang="ar-SA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A642552-69CA-4D5E-83E8-8819CA55B110}"/>
              </a:ext>
            </a:extLst>
          </p:cNvPr>
          <p:cNvSpPr/>
          <p:nvPr/>
        </p:nvSpPr>
        <p:spPr>
          <a:xfrm>
            <a:off x="6305551" y="1973577"/>
            <a:ext cx="1600200" cy="519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Would </a:t>
            </a:r>
            <a:endParaRPr lang="ar-SA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4DD689-17DD-4695-ABFE-DB62EA7BCFE7}"/>
              </a:ext>
            </a:extLst>
          </p:cNvPr>
          <p:cNvSpPr txBox="1"/>
          <p:nvPr/>
        </p:nvSpPr>
        <p:spPr>
          <a:xfrm>
            <a:off x="6034087" y="3330142"/>
            <a:ext cx="2409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Past habits  only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B8A9EA-6632-481F-917A-620A1D9B32F9}"/>
              </a:ext>
            </a:extLst>
          </p:cNvPr>
          <p:cNvSpPr txBox="1"/>
          <p:nvPr/>
        </p:nvSpPr>
        <p:spPr>
          <a:xfrm>
            <a:off x="1833563" y="3121001"/>
            <a:ext cx="24098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Past activities and states        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dea and story by Artis Film &amp;amp; Animation on Dribbble">
            <a:extLst>
              <a:ext uri="{FF2B5EF4-FFF2-40B4-BE49-F238E27FC236}">
                <a16:creationId xmlns:a16="http://schemas.microsoft.com/office/drawing/2014/main" id="{53BFCE8F-E8F3-4640-AACB-6AE352432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7" y="60488"/>
            <a:ext cx="1841251" cy="17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Download Yellow Brush Stroke Png - Clip Art Library">
            <a:extLst>
              <a:ext uri="{FF2B5EF4-FFF2-40B4-BE49-F238E27FC236}">
                <a16:creationId xmlns:a16="http://schemas.microsoft.com/office/drawing/2014/main" id="{301F7F38-00E3-4F17-8DEC-6480B17D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08580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E2E07-F826-420A-AAD7-5EB00B7BBFF8}"/>
              </a:ext>
            </a:extLst>
          </p:cNvPr>
          <p:cNvSpPr txBox="1"/>
          <p:nvPr/>
        </p:nvSpPr>
        <p:spPr>
          <a:xfrm>
            <a:off x="3267075" y="371475"/>
            <a:ext cx="30384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>
                <a:latin typeface="Mistral" panose="03090702030407020403" pitchFamily="66" charset="0"/>
              </a:rPr>
              <a:t>venn</a:t>
            </a:r>
            <a:r>
              <a:rPr lang="en-US" sz="3200" dirty="0">
                <a:latin typeface="Mistral" panose="03090702030407020403" pitchFamily="66" charset="0"/>
              </a:rPr>
              <a:t> diagram</a:t>
            </a:r>
            <a:endParaRPr lang="ar-SA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CA9A482-088F-4303-89DF-2E6708BF5B73}"/>
              </a:ext>
            </a:extLst>
          </p:cNvPr>
          <p:cNvSpPr/>
          <p:nvPr/>
        </p:nvSpPr>
        <p:spPr>
          <a:xfrm>
            <a:off x="1485900" y="630891"/>
            <a:ext cx="5448300" cy="107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I used to work for a big company.   </a:t>
            </a:r>
          </a:p>
          <a:p>
            <a:pPr algn="ctr"/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BC09136-ABFE-433D-8750-C0FB48FCF6A2}"/>
              </a:ext>
            </a:extLst>
          </p:cNvPr>
          <p:cNvSpPr/>
          <p:nvPr/>
        </p:nvSpPr>
        <p:spPr>
          <a:xfrm>
            <a:off x="1485900" y="2555081"/>
            <a:ext cx="5448300" cy="107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Omar used to have a sport car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5606EA6-8957-4D31-9096-76428246FCCC}"/>
              </a:ext>
            </a:extLst>
          </p:cNvPr>
          <p:cNvSpPr/>
          <p:nvPr/>
        </p:nvSpPr>
        <p:spPr>
          <a:xfrm>
            <a:off x="1485900" y="4404028"/>
            <a:ext cx="5448300" cy="107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Mona used to live in Dubai .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BD46AA4-94C6-412B-AF1F-98E96AFABD5D}"/>
              </a:ext>
            </a:extLst>
          </p:cNvPr>
          <p:cNvSpPr/>
          <p:nvPr/>
        </p:nvSpPr>
        <p:spPr>
          <a:xfrm>
            <a:off x="3281078" y="690996"/>
            <a:ext cx="581025" cy="613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32333DBB-012E-4D55-A693-D0FF971016B0}"/>
              </a:ext>
            </a:extLst>
          </p:cNvPr>
          <p:cNvSpPr/>
          <p:nvPr/>
        </p:nvSpPr>
        <p:spPr>
          <a:xfrm>
            <a:off x="4157661" y="4595278"/>
            <a:ext cx="581025" cy="613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652C726-A83F-45C1-8DF6-C1D0E581F426}"/>
              </a:ext>
            </a:extLst>
          </p:cNvPr>
          <p:cNvSpPr/>
          <p:nvPr/>
        </p:nvSpPr>
        <p:spPr>
          <a:xfrm>
            <a:off x="4052347" y="2780072"/>
            <a:ext cx="581025" cy="613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275C3511-2312-4957-9C53-4E6F2302A4E0}"/>
                  </a:ext>
                </a:extLst>
              </p14:cNvPr>
              <p14:cNvContentPartPr/>
              <p14:nvPr/>
            </p14:nvContentPartPr>
            <p14:xfrm>
              <a:off x="2461095" y="383919"/>
              <a:ext cx="1214640" cy="44748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275C3511-2312-4957-9C53-4E6F2302A4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3455" y="366279"/>
                <a:ext cx="1250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91A5C247-F1F4-4742-9A61-905591FDF9FE}"/>
                  </a:ext>
                </a:extLst>
              </p14:cNvPr>
              <p14:cNvContentPartPr/>
              <p14:nvPr/>
            </p14:nvContentPartPr>
            <p14:xfrm>
              <a:off x="3527120" y="2450448"/>
              <a:ext cx="815739" cy="44748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91A5C247-F1F4-4742-9A61-905591FDF9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9120" y="2432434"/>
                <a:ext cx="851378" cy="483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71E28A5C-A719-4F95-A04F-ECCF055786A8}"/>
                  </a:ext>
                </a:extLst>
              </p14:cNvPr>
              <p14:cNvContentPartPr/>
              <p14:nvPr/>
            </p14:nvContentPartPr>
            <p14:xfrm>
              <a:off x="3381346" y="4351613"/>
              <a:ext cx="961514" cy="494137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71E28A5C-A719-4F95-A04F-ECCF055786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3707" y="4333978"/>
                <a:ext cx="997152" cy="529767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4BA83B2-084B-4FAA-9042-5269D2884DDA}"/>
              </a:ext>
            </a:extLst>
          </p:cNvPr>
          <p:cNvSpPr/>
          <p:nvPr/>
        </p:nvSpPr>
        <p:spPr>
          <a:xfrm>
            <a:off x="7043738" y="607659"/>
            <a:ext cx="2962275" cy="107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But I don’t work there now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4E86834-3339-4DD3-8721-3F7A50C024BA}"/>
              </a:ext>
            </a:extLst>
          </p:cNvPr>
          <p:cNvSpPr/>
          <p:nvPr/>
        </p:nvSpPr>
        <p:spPr>
          <a:xfrm>
            <a:off x="7030552" y="2530736"/>
            <a:ext cx="2962275" cy="107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But n’t any more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98C6726-633D-4194-9A2A-5E7CD57491D2}"/>
              </a:ext>
            </a:extLst>
          </p:cNvPr>
          <p:cNvSpPr/>
          <p:nvPr/>
        </p:nvSpPr>
        <p:spPr>
          <a:xfrm>
            <a:off x="7014621" y="4413192"/>
            <a:ext cx="2962275" cy="1072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But she doesn’t live in Dubai now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C58E81D-1162-401C-AC5B-E48F8566288C}"/>
              </a:ext>
            </a:extLst>
          </p:cNvPr>
          <p:cNvSpPr/>
          <p:nvPr/>
        </p:nvSpPr>
        <p:spPr>
          <a:xfrm>
            <a:off x="1419225" y="1620969"/>
            <a:ext cx="7924800" cy="52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would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to work for a big company but I don’t work there now.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257B94B-13E2-4655-B335-46621C3D211D}"/>
              </a:ext>
            </a:extLst>
          </p:cNvPr>
          <p:cNvSpPr/>
          <p:nvPr/>
        </p:nvSpPr>
        <p:spPr>
          <a:xfrm>
            <a:off x="1697655" y="5485626"/>
            <a:ext cx="7924800" cy="5262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Mona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live in Dubai but she doesn’t live in Dubai now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FD33D76-D915-40FA-944B-28BF504517C4}"/>
              </a:ext>
            </a:extLst>
          </p:cNvPr>
          <p:cNvSpPr/>
          <p:nvPr/>
        </p:nvSpPr>
        <p:spPr>
          <a:xfrm>
            <a:off x="1419225" y="3669790"/>
            <a:ext cx="7924800" cy="52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Omar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to have a sport car But n’t any more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Man hand hold signboard green check mark and red x">
            <a:extLst>
              <a:ext uri="{FF2B5EF4-FFF2-40B4-BE49-F238E27FC236}">
                <a16:creationId xmlns:a16="http://schemas.microsoft.com/office/drawing/2014/main" id="{38C8FD85-1F35-4BEC-A2D3-FF80642DF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4" t="15220" b="6870"/>
          <a:stretch/>
        </p:blipFill>
        <p:spPr bwMode="auto">
          <a:xfrm>
            <a:off x="1308659" y="1737328"/>
            <a:ext cx="659717" cy="62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an hand hold signboard green check mark and red x">
            <a:extLst>
              <a:ext uri="{FF2B5EF4-FFF2-40B4-BE49-F238E27FC236}">
                <a16:creationId xmlns:a16="http://schemas.microsoft.com/office/drawing/2014/main" id="{79A8365E-B20E-4875-9ADD-2A23694FA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53530" b="6869"/>
          <a:stretch/>
        </p:blipFill>
        <p:spPr bwMode="auto">
          <a:xfrm>
            <a:off x="857250" y="665173"/>
            <a:ext cx="554889" cy="8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an hand hold signboard green check mark and red x">
            <a:extLst>
              <a:ext uri="{FF2B5EF4-FFF2-40B4-BE49-F238E27FC236}">
                <a16:creationId xmlns:a16="http://schemas.microsoft.com/office/drawing/2014/main" id="{890E812D-D415-4D2C-9C5B-383FBCF50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53530" b="6869"/>
          <a:stretch/>
        </p:blipFill>
        <p:spPr bwMode="auto">
          <a:xfrm>
            <a:off x="685797" y="4366022"/>
            <a:ext cx="622862" cy="9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an hand hold signboard green check mark and red x">
            <a:extLst>
              <a:ext uri="{FF2B5EF4-FFF2-40B4-BE49-F238E27FC236}">
                <a16:creationId xmlns:a16="http://schemas.microsoft.com/office/drawing/2014/main" id="{0383BC38-ACFC-42FC-B61D-D3EF7C66C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53530" b="6869"/>
          <a:stretch/>
        </p:blipFill>
        <p:spPr bwMode="auto">
          <a:xfrm>
            <a:off x="923525" y="2578556"/>
            <a:ext cx="554889" cy="8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n hand hold signboard green check mark and red x">
            <a:extLst>
              <a:ext uri="{FF2B5EF4-FFF2-40B4-BE49-F238E27FC236}">
                <a16:creationId xmlns:a16="http://schemas.microsoft.com/office/drawing/2014/main" id="{22F988AE-28E6-40F1-9A1B-986FE777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4" t="15220" b="6870"/>
          <a:stretch/>
        </p:blipFill>
        <p:spPr bwMode="auto">
          <a:xfrm>
            <a:off x="2090144" y="5530443"/>
            <a:ext cx="421893" cy="4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an hand hold signboard green check mark and red x">
            <a:extLst>
              <a:ext uri="{FF2B5EF4-FFF2-40B4-BE49-F238E27FC236}">
                <a16:creationId xmlns:a16="http://schemas.microsoft.com/office/drawing/2014/main" id="{FB4BFDC7-726D-49A1-AA90-E96415206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4" t="15220" b="6870"/>
          <a:stretch/>
        </p:blipFill>
        <p:spPr bwMode="auto">
          <a:xfrm>
            <a:off x="2250148" y="3681882"/>
            <a:ext cx="421893" cy="4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156D69-E5A0-4462-89A2-C87E5E63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D72F4F-5696-4918-8694-70F41903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1" t="42083" r="32509" b="34487"/>
          <a:stretch/>
        </p:blipFill>
        <p:spPr>
          <a:xfrm>
            <a:off x="166688" y="580231"/>
            <a:ext cx="10515599" cy="533479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9E069D0-2BED-4C68-9158-72A73FED56B5}"/>
              </a:ext>
            </a:extLst>
          </p:cNvPr>
          <p:cNvSpPr/>
          <p:nvPr/>
        </p:nvSpPr>
        <p:spPr>
          <a:xfrm>
            <a:off x="1509713" y="1538514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happened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1CF12F7-5C59-4913-B264-47883CD195F1}"/>
              </a:ext>
            </a:extLst>
          </p:cNvPr>
          <p:cNvSpPr/>
          <p:nvPr/>
        </p:nvSpPr>
        <p:spPr>
          <a:xfrm>
            <a:off x="2286000" y="2662449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stole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3BAC769-BF0E-4D66-8517-05504218693F}"/>
              </a:ext>
            </a:extLst>
          </p:cNvPr>
          <p:cNvSpPr/>
          <p:nvPr/>
        </p:nvSpPr>
        <p:spPr>
          <a:xfrm>
            <a:off x="2366962" y="3716091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Cought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8B606A4-63D7-4563-96BB-DDA18DFDE92D}"/>
              </a:ext>
            </a:extLst>
          </p:cNvPr>
          <p:cNvSpPr/>
          <p:nvPr/>
        </p:nvSpPr>
        <p:spPr>
          <a:xfrm>
            <a:off x="2800351" y="4223025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6C56E88-72FE-4D1E-8A06-BE04C3AA532F}"/>
              </a:ext>
            </a:extLst>
          </p:cNvPr>
          <p:cNvSpPr/>
          <p:nvPr/>
        </p:nvSpPr>
        <p:spPr>
          <a:xfrm>
            <a:off x="1633539" y="4714355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3F6C7DD-14A6-4C60-96C3-F27DD839376E}"/>
              </a:ext>
            </a:extLst>
          </p:cNvPr>
          <p:cNvSpPr/>
          <p:nvPr/>
        </p:nvSpPr>
        <p:spPr>
          <a:xfrm>
            <a:off x="1247778" y="2189896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E6026FD-250F-411E-9EC5-A25D3CBE2B53}"/>
              </a:ext>
            </a:extLst>
          </p:cNvPr>
          <p:cNvSpPr/>
          <p:nvPr/>
        </p:nvSpPr>
        <p:spPr>
          <a:xfrm>
            <a:off x="1714501" y="3172716"/>
            <a:ext cx="1552573" cy="42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C4EC41-B138-4BF4-BB12-7E486C631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8" t="63762" r="28438" b="6389"/>
          <a:stretch/>
        </p:blipFill>
        <p:spPr>
          <a:xfrm>
            <a:off x="-1" y="66675"/>
            <a:ext cx="9220200" cy="324802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7F423BD-EC25-4755-A45C-F8C4AD366087}"/>
              </a:ext>
            </a:extLst>
          </p:cNvPr>
          <p:cNvSpPr txBox="1"/>
          <p:nvPr/>
        </p:nvSpPr>
        <p:spPr>
          <a:xfrm>
            <a:off x="428626" y="3228955"/>
            <a:ext cx="92201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1. A: What did Omar use to do every day?</a:t>
            </a:r>
          </a:p>
          <a:p>
            <a:pPr algn="l" rtl="0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B: He used to (would) watch TV every day. He didn’t use to go the gym</a:t>
            </a:r>
            <a:r>
              <a:rPr lang="en-US" sz="1600" b="1" dirty="0">
                <a:solidFill>
                  <a:srgbClr val="000099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.</a:t>
            </a: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2. A: What did Omar use to eat?</a:t>
            </a:r>
          </a:p>
          <a:p>
            <a:pPr algn="l" rtl="0"/>
            <a:r>
              <a:rPr lang="en-US" sz="1600" b="1" dirty="0">
                <a:solidFill>
                  <a:srgbClr val="000099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B. He used to (would) eat a lot of junk food. He didn’t use to eat fruit.</a:t>
            </a: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3. A: What did Omar use to look like?</a:t>
            </a:r>
          </a:p>
          <a:p>
            <a:pPr algn="l" rtl="0"/>
            <a:r>
              <a:rPr lang="en-US" sz="1600" b="1" dirty="0">
                <a:solidFill>
                  <a:srgbClr val="000099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B: Omar used to be overweight. He didn’t use to be slim.</a:t>
            </a: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4. A:How did Omar use to feel?</a:t>
            </a:r>
          </a:p>
          <a:p>
            <a:pPr algn="l" rtl="0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B: Omar used to feel tired. He didn’t use to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have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much energy.</a:t>
            </a: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5. A: How did Omar use to sleep?</a:t>
            </a:r>
          </a:p>
          <a:p>
            <a:pPr algn="l" rtl="0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B: Omar didn’t use to sleep well.</a:t>
            </a:r>
          </a:p>
          <a:p>
            <a:pPr algn="l" rtl="0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He used to be awake most of the night/ have insomnia</a:t>
            </a:r>
            <a:endParaRPr lang="ar-SA" sz="1600" b="1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العنـــــــد">
            <a:extLst>
              <a:ext uri="{FF2B5EF4-FFF2-40B4-BE49-F238E27FC236}">
                <a16:creationId xmlns:a16="http://schemas.microsoft.com/office/drawing/2014/main" id="{84E6D802-403D-4ED5-B682-BBA94C04E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797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15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517778A-0269-4208-9291-D625942A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3" t="53333" r="31797" b="9930"/>
          <a:stretch/>
        </p:blipFill>
        <p:spPr>
          <a:xfrm>
            <a:off x="1752636" y="1026151"/>
            <a:ext cx="7746952" cy="3880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D16C0D50-9721-461B-98C7-90222DC10641}"/>
                  </a:ext>
                </a:extLst>
              </p14:cNvPr>
              <p14:cNvContentPartPr/>
              <p14:nvPr/>
            </p14:nvContentPartPr>
            <p14:xfrm>
              <a:off x="1656795" y="2522370"/>
              <a:ext cx="360" cy="180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D16C0D50-9721-461B-98C7-90222DC106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9155" y="2504370"/>
                <a:ext cx="36000" cy="37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ستطيل 4">
            <a:extLst>
              <a:ext uri="{FF2B5EF4-FFF2-40B4-BE49-F238E27FC236}">
                <a16:creationId xmlns:a16="http://schemas.microsoft.com/office/drawing/2014/main" id="{CA1EB91D-34C6-4EB6-AF37-7C1B4CF754D4}"/>
              </a:ext>
            </a:extLst>
          </p:cNvPr>
          <p:cNvSpPr/>
          <p:nvPr/>
        </p:nvSpPr>
        <p:spPr>
          <a:xfrm>
            <a:off x="1939900" y="2058040"/>
            <a:ext cx="6765949" cy="45719"/>
          </a:xfrm>
          <a:prstGeom prst="rect">
            <a:avLst/>
          </a:prstGeom>
          <a:solidFill>
            <a:srgbClr val="F0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662D22A-81F2-4B4F-96D7-2BB814C0610F}"/>
              </a:ext>
            </a:extLst>
          </p:cNvPr>
          <p:cNvSpPr/>
          <p:nvPr/>
        </p:nvSpPr>
        <p:spPr>
          <a:xfrm>
            <a:off x="1939901" y="3373759"/>
            <a:ext cx="6765949" cy="45719"/>
          </a:xfrm>
          <a:prstGeom prst="rect">
            <a:avLst/>
          </a:prstGeom>
          <a:solidFill>
            <a:srgbClr val="F0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0078EAF-8302-4274-8830-D7123C04355A}"/>
              </a:ext>
            </a:extLst>
          </p:cNvPr>
          <p:cNvSpPr/>
          <p:nvPr/>
        </p:nvSpPr>
        <p:spPr>
          <a:xfrm>
            <a:off x="1939901" y="3919541"/>
            <a:ext cx="6765949" cy="45719"/>
          </a:xfrm>
          <a:prstGeom prst="rect">
            <a:avLst/>
          </a:prstGeom>
          <a:solidFill>
            <a:srgbClr val="F0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89567F8-56C1-49D8-8248-88569DC63FCD}"/>
              </a:ext>
            </a:extLst>
          </p:cNvPr>
          <p:cNvSpPr/>
          <p:nvPr/>
        </p:nvSpPr>
        <p:spPr>
          <a:xfrm>
            <a:off x="1939901" y="4488182"/>
            <a:ext cx="6765949" cy="45719"/>
          </a:xfrm>
          <a:prstGeom prst="rect">
            <a:avLst/>
          </a:prstGeom>
          <a:solidFill>
            <a:srgbClr val="F0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 descr="✓ Woman thinks. Question. Thinking girl concept. Think about problems,  finance, life, relationship etc. Girl solves a problem. Mom doubts. Cartoon  thinking woman with question marks. Vector Flat style premium vector in">
            <a:extLst>
              <a:ext uri="{FF2B5EF4-FFF2-40B4-BE49-F238E27FC236}">
                <a16:creationId xmlns:a16="http://schemas.microsoft.com/office/drawing/2014/main" id="{21A8176E-2723-43D5-B865-E87CA81C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039" y="-39457"/>
            <a:ext cx="1654994" cy="16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A68F859-6877-465A-822E-1D4FB87895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92" y="3749752"/>
            <a:ext cx="2741985" cy="27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6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5128CD-FB14-4CFC-8976-0F536376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F1A219-A35E-4B4E-B51C-4B029DF3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34F7AE9-B3EB-44A9-BC8B-0EF225DD7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54859"/>
            <a:ext cx="12192001" cy="6838778"/>
          </a:xfrm>
          <a:prstGeom prst="rect">
            <a:avLst/>
          </a:prstGeom>
          <a:solidFill>
            <a:srgbClr val="8FC7BC"/>
          </a:solidFill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31AC46C-64CF-451A-ADAA-AD6CC399584F}"/>
              </a:ext>
            </a:extLst>
          </p:cNvPr>
          <p:cNvSpPr/>
          <p:nvPr/>
        </p:nvSpPr>
        <p:spPr>
          <a:xfrm>
            <a:off x="2748558" y="153987"/>
            <a:ext cx="5676900" cy="1054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Past progressive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3867FF-2E8B-4DD0-937C-9A31973FD73B}"/>
              </a:ext>
            </a:extLst>
          </p:cNvPr>
          <p:cNvSpPr/>
          <p:nvPr/>
        </p:nvSpPr>
        <p:spPr>
          <a:xfrm>
            <a:off x="3070323" y="1782365"/>
            <a:ext cx="1949351" cy="931069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Was ( not)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F435A12D-FD13-4778-90CD-CAA49B5E7297}"/>
              </a:ext>
            </a:extLst>
          </p:cNvPr>
          <p:cNvSpPr/>
          <p:nvPr/>
        </p:nvSpPr>
        <p:spPr>
          <a:xfrm>
            <a:off x="3117947" y="4495403"/>
            <a:ext cx="2106506" cy="931069"/>
          </a:xfrm>
          <a:prstGeom prst="ellipse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Were ( not)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188F235-C8F4-40DB-8B3A-B52760B1057A}"/>
              </a:ext>
            </a:extLst>
          </p:cNvPr>
          <p:cNvSpPr/>
          <p:nvPr/>
        </p:nvSpPr>
        <p:spPr>
          <a:xfrm>
            <a:off x="742949" y="1419225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it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4BAA2F2-CD63-419E-9994-3844832F7827}"/>
              </a:ext>
            </a:extLst>
          </p:cNvPr>
          <p:cNvSpPr/>
          <p:nvPr/>
        </p:nvSpPr>
        <p:spPr>
          <a:xfrm>
            <a:off x="676274" y="3933032"/>
            <a:ext cx="1032731" cy="1657350"/>
          </a:xfrm>
          <a:prstGeom prst="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you</a:t>
            </a:r>
            <a:endParaRPr lang="ar-SA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C0DBE72A-C769-4632-AE38-BC9A6A33D032}"/>
                  </a:ext>
                </a:extLst>
              </p14:cNvPr>
              <p14:cNvContentPartPr/>
              <p14:nvPr/>
            </p14:nvContentPartPr>
            <p14:xfrm>
              <a:off x="1921035" y="2164530"/>
              <a:ext cx="849600" cy="23112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C0DBE72A-C769-4632-AE38-BC9A6A33D0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395" y="2146530"/>
                <a:ext cx="8852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3B9378A6-EA14-4EE1-8855-35AD9B7D43A0}"/>
                  </a:ext>
                </a:extLst>
              </p14:cNvPr>
              <p14:cNvContentPartPr/>
              <p14:nvPr/>
            </p14:nvContentPartPr>
            <p14:xfrm>
              <a:off x="1829235" y="4705050"/>
              <a:ext cx="940680" cy="24444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3B9378A6-EA14-4EE1-8855-35AD9B7D43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1595" y="4687410"/>
                <a:ext cx="976320" cy="280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B2625F0-42EB-4C36-A1A3-5D2FE713EB54}"/>
              </a:ext>
            </a:extLst>
          </p:cNvPr>
          <p:cNvSpPr/>
          <p:nvPr/>
        </p:nvSpPr>
        <p:spPr>
          <a:xfrm>
            <a:off x="7121715" y="2415091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 was working here.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E01F6BD-438E-4DD2-8CBC-F6373B754AF7}"/>
              </a:ext>
            </a:extLst>
          </p:cNvPr>
          <p:cNvSpPr/>
          <p:nvPr/>
        </p:nvSpPr>
        <p:spPr>
          <a:xfrm>
            <a:off x="6703214" y="5442556"/>
            <a:ext cx="3590925" cy="571500"/>
          </a:xfrm>
          <a:prstGeom prst="roundRect">
            <a:avLst/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They were studying in England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id="{AAD61A9D-28CA-4BB9-924B-01A58ACF4C87}"/>
              </a:ext>
            </a:extLst>
          </p:cNvPr>
          <p:cNvSpPr/>
          <p:nvPr/>
        </p:nvSpPr>
        <p:spPr>
          <a:xfrm>
            <a:off x="6347602" y="1810776"/>
            <a:ext cx="1162419" cy="800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e.g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D8041C9D-9535-431C-AF80-8E45049D4398}"/>
              </a:ext>
            </a:extLst>
          </p:cNvPr>
          <p:cNvSpPr/>
          <p:nvPr/>
        </p:nvSpPr>
        <p:spPr>
          <a:xfrm>
            <a:off x="5983530" y="4884519"/>
            <a:ext cx="1162419" cy="8005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e.g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E49D919-04E5-4C62-81E6-D159BE2E49D8}"/>
              </a:ext>
            </a:extLst>
          </p:cNvPr>
          <p:cNvSpPr/>
          <p:nvPr/>
        </p:nvSpPr>
        <p:spPr>
          <a:xfrm>
            <a:off x="5511487" y="3073530"/>
            <a:ext cx="2106506" cy="829286"/>
          </a:xfrm>
          <a:prstGeom prst="roundRect">
            <a:avLst/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 + </a:t>
            </a:r>
            <a:r>
              <a:rPr lang="en-US" dirty="0" err="1">
                <a:latin typeface="Comic Sans MS" panose="030F0702030302020204" pitchFamily="66" charset="0"/>
              </a:rPr>
              <a:t>ing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ar-SA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4A3C2F6B-29A2-4529-A340-289A39F4F702}"/>
                  </a:ext>
                </a:extLst>
              </p14:cNvPr>
              <p14:cNvContentPartPr/>
              <p14:nvPr/>
            </p14:nvContentPartPr>
            <p14:xfrm rot="1321968">
              <a:off x="4921629" y="2689551"/>
              <a:ext cx="849600" cy="23112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4A3C2F6B-29A2-4529-A340-289A39F4F7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1321968">
                <a:off x="4903989" y="2671551"/>
                <a:ext cx="8852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34D4CBFC-CCCB-4E69-A59E-F87F1581A1DC}"/>
                  </a:ext>
                </a:extLst>
              </p14:cNvPr>
              <p14:cNvContentPartPr/>
              <p14:nvPr/>
            </p14:nvContentPartPr>
            <p14:xfrm rot="19278678">
              <a:off x="5160780" y="4372895"/>
              <a:ext cx="940680" cy="24444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34D4CBFC-CCCB-4E69-A59E-F87F1581A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9278678">
                <a:off x="5143140" y="4355255"/>
                <a:ext cx="976320" cy="2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6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457B135-AB28-4F4C-B578-B6A2FF8BCA00}"/>
              </a:ext>
            </a:extLst>
          </p:cNvPr>
          <p:cNvSpPr/>
          <p:nvPr/>
        </p:nvSpPr>
        <p:spPr>
          <a:xfrm>
            <a:off x="2419351" y="514709"/>
            <a:ext cx="3829050" cy="81915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Yes or No questions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507EF84-0B26-445D-8071-5C9DC5025E20}"/>
              </a:ext>
            </a:extLst>
          </p:cNvPr>
          <p:cNvSpPr/>
          <p:nvPr/>
        </p:nvSpPr>
        <p:spPr>
          <a:xfrm>
            <a:off x="2705100" y="3388519"/>
            <a:ext cx="4152901" cy="81915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Information questions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0AB5355-59FE-4348-A22D-359025F83486}"/>
              </a:ext>
            </a:extLst>
          </p:cNvPr>
          <p:cNvSpPr/>
          <p:nvPr/>
        </p:nvSpPr>
        <p:spPr>
          <a:xfrm>
            <a:off x="590550" y="1825625"/>
            <a:ext cx="1838325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6367FC1-9FD9-4C1A-96CB-769661462AF2}"/>
              </a:ext>
            </a:extLst>
          </p:cNvPr>
          <p:cNvSpPr/>
          <p:nvPr/>
        </p:nvSpPr>
        <p:spPr>
          <a:xfrm>
            <a:off x="323851" y="4606925"/>
            <a:ext cx="1838325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199A12F-7403-4129-AECD-7CCF7BBBA3E1}"/>
              </a:ext>
            </a:extLst>
          </p:cNvPr>
          <p:cNvSpPr/>
          <p:nvPr/>
        </p:nvSpPr>
        <p:spPr>
          <a:xfrm>
            <a:off x="2814638" y="1825625"/>
            <a:ext cx="1838325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B95DBCD-A73D-4C8B-AD70-05CF7A1B569D}"/>
              </a:ext>
            </a:extLst>
          </p:cNvPr>
          <p:cNvSpPr/>
          <p:nvPr/>
        </p:nvSpPr>
        <p:spPr>
          <a:xfrm>
            <a:off x="2428875" y="4606925"/>
            <a:ext cx="1838325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84E33C0-CCC8-440E-B1F6-99B3431EB83E}"/>
              </a:ext>
            </a:extLst>
          </p:cNvPr>
          <p:cNvSpPr/>
          <p:nvPr/>
        </p:nvSpPr>
        <p:spPr>
          <a:xfrm>
            <a:off x="4410076" y="4606925"/>
            <a:ext cx="1838325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0340A51-A03F-4A66-B995-398CCD6AE81F}"/>
              </a:ext>
            </a:extLst>
          </p:cNvPr>
          <p:cNvSpPr/>
          <p:nvPr/>
        </p:nvSpPr>
        <p:spPr>
          <a:xfrm>
            <a:off x="6419851" y="4609306"/>
            <a:ext cx="1838325" cy="841375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V+ing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312F7AA-753A-48E3-A72B-3AE813D0EFF2}"/>
              </a:ext>
            </a:extLst>
          </p:cNvPr>
          <p:cNvSpPr/>
          <p:nvPr/>
        </p:nvSpPr>
        <p:spPr>
          <a:xfrm>
            <a:off x="8582026" y="4606925"/>
            <a:ext cx="1181099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….?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9B6015F-0EE6-4D11-9E5D-8B460A283B63}"/>
              </a:ext>
            </a:extLst>
          </p:cNvPr>
          <p:cNvSpPr/>
          <p:nvPr/>
        </p:nvSpPr>
        <p:spPr>
          <a:xfrm>
            <a:off x="4900613" y="1825625"/>
            <a:ext cx="1838325" cy="841375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V+ing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3C29AFA-4E17-44F1-856E-F5C2D903B163}"/>
              </a:ext>
            </a:extLst>
          </p:cNvPr>
          <p:cNvSpPr/>
          <p:nvPr/>
        </p:nvSpPr>
        <p:spPr>
          <a:xfrm>
            <a:off x="6986588" y="1825625"/>
            <a:ext cx="1181099" cy="869950"/>
          </a:xfrm>
          <a:prstGeom prst="rect">
            <a:avLst/>
          </a:prstGeom>
          <a:solidFill>
            <a:srgbClr val="E1CA0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….?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علامة الجمع 23">
            <a:extLst>
              <a:ext uri="{FF2B5EF4-FFF2-40B4-BE49-F238E27FC236}">
                <a16:creationId xmlns:a16="http://schemas.microsoft.com/office/drawing/2014/main" id="{E948787B-A937-41C8-B47B-5FC568B8FE90}"/>
              </a:ext>
            </a:extLst>
          </p:cNvPr>
          <p:cNvSpPr/>
          <p:nvPr/>
        </p:nvSpPr>
        <p:spPr>
          <a:xfrm>
            <a:off x="2433638" y="2055378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علامة الجمع 24">
            <a:extLst>
              <a:ext uri="{FF2B5EF4-FFF2-40B4-BE49-F238E27FC236}">
                <a16:creationId xmlns:a16="http://schemas.microsoft.com/office/drawing/2014/main" id="{8E96C67C-DEF9-4F14-B9EC-81C8D003FCE6}"/>
              </a:ext>
            </a:extLst>
          </p:cNvPr>
          <p:cNvSpPr/>
          <p:nvPr/>
        </p:nvSpPr>
        <p:spPr>
          <a:xfrm>
            <a:off x="4114800" y="4866915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علامة الجمع 25">
            <a:extLst>
              <a:ext uri="{FF2B5EF4-FFF2-40B4-BE49-F238E27FC236}">
                <a16:creationId xmlns:a16="http://schemas.microsoft.com/office/drawing/2014/main" id="{03A0D2FF-BD64-481F-AF34-4AA6731EDAEE}"/>
              </a:ext>
            </a:extLst>
          </p:cNvPr>
          <p:cNvSpPr/>
          <p:nvPr/>
        </p:nvSpPr>
        <p:spPr>
          <a:xfrm>
            <a:off x="8229601" y="4870449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علامة الجمع 26">
            <a:extLst>
              <a:ext uri="{FF2B5EF4-FFF2-40B4-BE49-F238E27FC236}">
                <a16:creationId xmlns:a16="http://schemas.microsoft.com/office/drawing/2014/main" id="{7412FDFB-4289-442E-BAD3-8DE4545B002D}"/>
              </a:ext>
            </a:extLst>
          </p:cNvPr>
          <p:cNvSpPr/>
          <p:nvPr/>
        </p:nvSpPr>
        <p:spPr>
          <a:xfrm>
            <a:off x="4591051" y="2109699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علامة الجمع 27">
            <a:extLst>
              <a:ext uri="{FF2B5EF4-FFF2-40B4-BE49-F238E27FC236}">
                <a16:creationId xmlns:a16="http://schemas.microsoft.com/office/drawing/2014/main" id="{230A750C-ACF6-4936-9CCC-A87755E776A6}"/>
              </a:ext>
            </a:extLst>
          </p:cNvPr>
          <p:cNvSpPr/>
          <p:nvPr/>
        </p:nvSpPr>
        <p:spPr>
          <a:xfrm>
            <a:off x="6660357" y="2068872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علامة الجمع 28">
            <a:extLst>
              <a:ext uri="{FF2B5EF4-FFF2-40B4-BE49-F238E27FC236}">
                <a16:creationId xmlns:a16="http://schemas.microsoft.com/office/drawing/2014/main" id="{96FBBC0B-B2F2-416F-8A81-AC76F06101B7}"/>
              </a:ext>
            </a:extLst>
          </p:cNvPr>
          <p:cNvSpPr/>
          <p:nvPr/>
        </p:nvSpPr>
        <p:spPr>
          <a:xfrm>
            <a:off x="6181725" y="4855443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علامة الجمع 29">
            <a:extLst>
              <a:ext uri="{FF2B5EF4-FFF2-40B4-BE49-F238E27FC236}">
                <a16:creationId xmlns:a16="http://schemas.microsoft.com/office/drawing/2014/main" id="{5F9D4559-CC64-4814-B3FF-1424516E73C8}"/>
              </a:ext>
            </a:extLst>
          </p:cNvPr>
          <p:cNvSpPr/>
          <p:nvPr/>
        </p:nvSpPr>
        <p:spPr>
          <a:xfrm>
            <a:off x="2114552" y="4922403"/>
            <a:ext cx="381000" cy="44926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 descr="Idea Light Bulb GIFs | Tenor">
            <a:extLst>
              <a:ext uri="{FF2B5EF4-FFF2-40B4-BE49-F238E27FC236}">
                <a16:creationId xmlns:a16="http://schemas.microsoft.com/office/drawing/2014/main" id="{F7EA5EB6-7477-4A20-896F-85249B4961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1" y="1772010"/>
            <a:ext cx="149225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231A19C-A5D8-45D5-A594-D79F6747DBC7}"/>
              </a:ext>
            </a:extLst>
          </p:cNvPr>
          <p:cNvSpPr/>
          <p:nvPr/>
        </p:nvSpPr>
        <p:spPr>
          <a:xfrm>
            <a:off x="838200" y="1514475"/>
            <a:ext cx="8267700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 were – was – did ) they watching T.V at midnight 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B7A2C41-E9EF-4C79-869E-4359D41A42EA}"/>
              </a:ext>
            </a:extLst>
          </p:cNvPr>
          <p:cNvSpPr/>
          <p:nvPr/>
        </p:nvSpPr>
        <p:spPr>
          <a:xfrm>
            <a:off x="838200" y="2709862"/>
            <a:ext cx="8267700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Sara ( were – was – am ) eating lunch in the cafeteria .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0D21CC-3F74-4488-899A-3237DE411211}"/>
              </a:ext>
            </a:extLst>
          </p:cNvPr>
          <p:cNvSpPr/>
          <p:nvPr/>
        </p:nvSpPr>
        <p:spPr>
          <a:xfrm>
            <a:off x="838200" y="3748087"/>
            <a:ext cx="8267700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 was – were – is ) he working here 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757D39-6B9E-4121-9B1F-318EA7412E32}"/>
              </a:ext>
            </a:extLst>
          </p:cNvPr>
          <p:cNvSpPr/>
          <p:nvPr/>
        </p:nvSpPr>
        <p:spPr>
          <a:xfrm>
            <a:off x="838200" y="4900612"/>
            <a:ext cx="8267700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was ( walked – walking – walk ) home when I saw the car accident .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Free Download Yellow Brush Stroke Png - Clip Art Library">
            <a:extLst>
              <a:ext uri="{FF2B5EF4-FFF2-40B4-BE49-F238E27FC236}">
                <a16:creationId xmlns:a16="http://schemas.microsoft.com/office/drawing/2014/main" id="{177BC0BB-1324-475A-AE67-AFF9009F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5125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3EC9E5-C5FD-4354-BD87-3A0C657F8530}"/>
              </a:ext>
            </a:extLst>
          </p:cNvPr>
          <p:cNvSpPr txBox="1"/>
          <p:nvPr/>
        </p:nvSpPr>
        <p:spPr>
          <a:xfrm>
            <a:off x="838200" y="649312"/>
            <a:ext cx="1638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Choose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EA0120C3-4C6F-4E7E-9570-E139A117679B}"/>
                  </a:ext>
                </a:extLst>
              </p14:cNvPr>
              <p14:cNvContentPartPr/>
              <p14:nvPr/>
            </p14:nvContentPartPr>
            <p14:xfrm>
              <a:off x="1034715" y="2225370"/>
              <a:ext cx="688680" cy="6228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EA0120C3-4C6F-4E7E-9570-E139A11767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715" y="2207730"/>
                <a:ext cx="724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115CDC1C-44FD-4E5C-8BB5-0EA417C41BAB}"/>
                  </a:ext>
                </a:extLst>
              </p14:cNvPr>
              <p14:cNvContentPartPr/>
              <p14:nvPr/>
            </p14:nvContentPartPr>
            <p14:xfrm>
              <a:off x="2520075" y="3387450"/>
              <a:ext cx="648360" cy="3348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115CDC1C-44FD-4E5C-8BB5-0EA417C41B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075" y="3369810"/>
                <a:ext cx="6840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1841E859-6491-4AD5-A45E-901C28051A4A}"/>
                  </a:ext>
                </a:extLst>
              </p14:cNvPr>
              <p14:cNvContentPartPr/>
              <p14:nvPr/>
            </p14:nvContentPartPr>
            <p14:xfrm>
              <a:off x="1103115" y="4383570"/>
              <a:ext cx="485640" cy="885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1841E859-6491-4AD5-A45E-901C28051A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5475" y="4365930"/>
                <a:ext cx="521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49736AB9-A81B-4FAA-BDE1-C4E6FE27EA84}"/>
                  </a:ext>
                </a:extLst>
              </p14:cNvPr>
              <p14:cNvContentPartPr/>
              <p14:nvPr/>
            </p14:nvContentPartPr>
            <p14:xfrm>
              <a:off x="3075227" y="5507520"/>
              <a:ext cx="485640" cy="8856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49736AB9-A81B-4FAA-BDE1-C4E6FE27E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7587" y="5489880"/>
                <a:ext cx="521280" cy="124200"/>
              </a:xfrm>
              <a:prstGeom prst="rect">
                <a:avLst/>
              </a:prstGeom>
            </p:spPr>
          </p:pic>
        </mc:Fallback>
      </mc:AlternateContent>
      <p:pic>
        <p:nvPicPr>
          <p:cNvPr id="12290" name="Picture 2" descr="Sashitsu GIFs - Find &amp;amp; Share on GIPHY">
            <a:extLst>
              <a:ext uri="{FF2B5EF4-FFF2-40B4-BE49-F238E27FC236}">
                <a16:creationId xmlns:a16="http://schemas.microsoft.com/office/drawing/2014/main" id="{3828AC6D-0CFE-4D5E-952C-12EC5EEBB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-31751"/>
            <a:ext cx="211931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1" y="9611"/>
            <a:ext cx="12192001" cy="683877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97428B9-5168-4E2F-ABD7-611B279541AE}"/>
              </a:ext>
            </a:extLst>
          </p:cNvPr>
          <p:cNvSpPr/>
          <p:nvPr/>
        </p:nvSpPr>
        <p:spPr>
          <a:xfrm>
            <a:off x="838200" y="1591111"/>
            <a:ext cx="8267700" cy="8858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While Ali was cleaned the house , we were cooking.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7BB5858-E489-43FC-9F23-BC7B787A27DE}"/>
              </a:ext>
            </a:extLst>
          </p:cNvPr>
          <p:cNvSpPr/>
          <p:nvPr/>
        </p:nvSpPr>
        <p:spPr>
          <a:xfrm>
            <a:off x="838200" y="3025949"/>
            <a:ext cx="8267700" cy="8858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Was you talking on phone a few minutes ago 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9641F6B-232D-448E-AEB1-7339D670FDCF}"/>
              </a:ext>
            </a:extLst>
          </p:cNvPr>
          <p:cNvSpPr/>
          <p:nvPr/>
        </p:nvSpPr>
        <p:spPr>
          <a:xfrm>
            <a:off x="838200" y="4604468"/>
            <a:ext cx="8267700" cy="8858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Tom wasn’t done his homework . He was playing with his friends .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4" descr="Free Download Yellow Brush Stroke Png - Clip Art Library">
            <a:extLst>
              <a:ext uri="{FF2B5EF4-FFF2-40B4-BE49-F238E27FC236}">
                <a16:creationId xmlns:a16="http://schemas.microsoft.com/office/drawing/2014/main" id="{2BB3D26D-416E-4743-AF55-76E520AC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18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BE5C8AD-0FE7-48F5-8021-9B3ECAF51453}"/>
              </a:ext>
            </a:extLst>
          </p:cNvPr>
          <p:cNvSpPr txBox="1"/>
          <p:nvPr/>
        </p:nvSpPr>
        <p:spPr>
          <a:xfrm>
            <a:off x="830348" y="455870"/>
            <a:ext cx="2000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>
                <a:latin typeface="Comic Sans MS" panose="030F0702030302020204" pitchFamily="66" charset="0"/>
              </a:rPr>
              <a:t>Find the fib </a:t>
            </a:r>
            <a:endParaRPr lang="ar-SA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كتاب أبيض وأسود ، كتاب تلوين ، أبجدية ، إصبع السبابة ، رسم ، أبيض وأسودفن  الخط النص, الأبجدية, منطقة, اسود و ابيض png">
            <a:extLst>
              <a:ext uri="{FF2B5EF4-FFF2-40B4-BE49-F238E27FC236}">
                <a16:creationId xmlns:a16="http://schemas.microsoft.com/office/drawing/2014/main" id="{60F0D0D5-8A0E-419E-93B5-FF6F00291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4" b="89912" l="10000" r="90000">
                        <a14:foregroundMark x1="72717" y1="8319" x2="67717" y2="15221"/>
                        <a14:foregroundMark x1="67717" y1="15221" x2="65000" y2="28673"/>
                        <a14:foregroundMark x1="65000" y1="28673" x2="38804" y2="58938"/>
                        <a14:foregroundMark x1="38804" y1="58938" x2="30543" y2="60531"/>
                        <a14:foregroundMark x1="30543" y1="60531" x2="36848" y2="73628"/>
                        <a14:foregroundMark x1="36848" y1="73628" x2="42283" y2="61062"/>
                        <a14:foregroundMark x1="42283" y1="61062" x2="51957" y2="62301"/>
                        <a14:foregroundMark x1="51957" y1="62301" x2="49783" y2="72743"/>
                        <a14:foregroundMark x1="49783" y1="72743" x2="55870" y2="63540"/>
                        <a14:foregroundMark x1="55870" y1="63540" x2="37283" y2="74690"/>
                        <a14:foregroundMark x1="37283" y1="74690" x2="39457" y2="53274"/>
                        <a14:foregroundMark x1="39457" y1="53274" x2="70543" y2="18053"/>
                        <a14:foregroundMark x1="70543" y1="18053" x2="64565" y2="17168"/>
                        <a14:foregroundMark x1="64565" y1="17168" x2="65761" y2="5841"/>
                        <a14:foregroundMark x1="65761" y1="5841" x2="72826" y2="15929"/>
                        <a14:foregroundMark x1="72826" y1="15929" x2="70652" y2="24248"/>
                        <a14:foregroundMark x1="70652" y1="24248" x2="70652" y2="24248"/>
                        <a14:foregroundMark x1="67391" y1="7611" x2="77283" y2="13805"/>
                        <a14:foregroundMark x1="77283" y1="13805" x2="74239" y2="24779"/>
                        <a14:foregroundMark x1="74239" y1="24779" x2="68804" y2="30088"/>
                        <a14:foregroundMark x1="68804" y1="30088" x2="76522" y2="25310"/>
                        <a14:foregroundMark x1="76522" y1="25310" x2="75109" y2="10619"/>
                        <a14:foregroundMark x1="75109" y1="10619" x2="65761" y2="11150"/>
                        <a14:foregroundMark x1="65761" y1="11150" x2="64457" y2="15398"/>
                        <a14:foregroundMark x1="65435" y1="5664" x2="75761" y2="9558"/>
                        <a14:foregroundMark x1="75761" y1="9558" x2="75652" y2="20885"/>
                        <a14:foregroundMark x1="75652" y1="20885" x2="67826" y2="32212"/>
                        <a14:foregroundMark x1="67826" y1="32212" x2="73370" y2="31504"/>
                        <a14:foregroundMark x1="73370" y1="31504" x2="77065" y2="17699"/>
                        <a14:foregroundMark x1="77065" y1="17699" x2="69457" y2="6018"/>
                        <a14:foregroundMark x1="69457" y1="6018" x2="75435" y2="8319"/>
                        <a14:foregroundMark x1="75435" y1="8319" x2="67717" y2="35575"/>
                        <a14:foregroundMark x1="67717" y1="35575" x2="61413" y2="43894"/>
                        <a14:backgroundMark x1="52174" y1="21770" x2="33587" y2="23363"/>
                        <a14:backgroundMark x1="33587" y1="23363" x2="15000" y2="52566"/>
                        <a14:backgroundMark x1="15000" y1="52566" x2="27500" y2="81770"/>
                        <a14:backgroundMark x1="27500" y1="81770" x2="37609" y2="89735"/>
                        <a14:backgroundMark x1="37609" y1="89735" x2="52500" y2="88850"/>
                        <a14:backgroundMark x1="52500" y1="88850" x2="67065" y2="74690"/>
                        <a14:backgroundMark x1="67065" y1="74690" x2="86196" y2="33982"/>
                        <a14:backgroundMark x1="86196" y1="33982" x2="85870" y2="17699"/>
                        <a14:backgroundMark x1="85870" y1="17699" x2="85543" y2="86549"/>
                        <a14:backgroundMark x1="85543" y1="86549" x2="70870" y2="94867"/>
                        <a14:backgroundMark x1="70870" y1="94867" x2="28261" y2="93982"/>
                        <a14:backgroundMark x1="28261" y1="93982" x2="5543" y2="67434"/>
                        <a14:backgroundMark x1="5543" y1="67434" x2="14783" y2="23540"/>
                        <a14:backgroundMark x1="14783" y1="23540" x2="25217" y2="35752"/>
                        <a14:backgroundMark x1="25217" y1="35752" x2="32065" y2="30265"/>
                        <a14:backgroundMark x1="32065" y1="30265" x2="39022" y2="13274"/>
                        <a14:backgroundMark x1="39022" y1="13274" x2="37935" y2="14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9" r="15547"/>
          <a:stretch/>
        </p:blipFill>
        <p:spPr bwMode="auto">
          <a:xfrm rot="3747804">
            <a:off x="1415481" y="993571"/>
            <a:ext cx="829984" cy="8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كتاب أبيض وأسود ، كتاب تلوين ، أبجدية ، إصبع السبابة ، رسم ، أبيض وأسودفن  الخط النص, الأبجدية, منطقة, اسود و ابيض png">
            <a:extLst>
              <a:ext uri="{FF2B5EF4-FFF2-40B4-BE49-F238E27FC236}">
                <a16:creationId xmlns:a16="http://schemas.microsoft.com/office/drawing/2014/main" id="{BECDBA92-6AFE-43C2-BC34-097865175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4" b="89912" l="10000" r="90000">
                        <a14:foregroundMark x1="72717" y1="8319" x2="67717" y2="15221"/>
                        <a14:foregroundMark x1="67717" y1="15221" x2="65000" y2="28673"/>
                        <a14:foregroundMark x1="65000" y1="28673" x2="38804" y2="58938"/>
                        <a14:foregroundMark x1="38804" y1="58938" x2="30543" y2="60531"/>
                        <a14:foregroundMark x1="30543" y1="60531" x2="36848" y2="73628"/>
                        <a14:foregroundMark x1="36848" y1="73628" x2="42283" y2="61062"/>
                        <a14:foregroundMark x1="42283" y1="61062" x2="51957" y2="62301"/>
                        <a14:foregroundMark x1="51957" y1="62301" x2="49783" y2="72743"/>
                        <a14:foregroundMark x1="49783" y1="72743" x2="55870" y2="63540"/>
                        <a14:foregroundMark x1="55870" y1="63540" x2="37283" y2="74690"/>
                        <a14:foregroundMark x1="37283" y1="74690" x2="39457" y2="53274"/>
                        <a14:foregroundMark x1="39457" y1="53274" x2="70543" y2="18053"/>
                        <a14:foregroundMark x1="70543" y1="18053" x2="64565" y2="17168"/>
                        <a14:foregroundMark x1="64565" y1="17168" x2="65761" y2="5841"/>
                        <a14:foregroundMark x1="65761" y1="5841" x2="72826" y2="15929"/>
                        <a14:foregroundMark x1="72826" y1="15929" x2="70652" y2="24248"/>
                        <a14:foregroundMark x1="70652" y1="24248" x2="70652" y2="24248"/>
                        <a14:foregroundMark x1="67391" y1="7611" x2="77283" y2="13805"/>
                        <a14:foregroundMark x1="77283" y1="13805" x2="74239" y2="24779"/>
                        <a14:foregroundMark x1="74239" y1="24779" x2="68804" y2="30088"/>
                        <a14:foregroundMark x1="68804" y1="30088" x2="76522" y2="25310"/>
                        <a14:foregroundMark x1="76522" y1="25310" x2="75109" y2="10619"/>
                        <a14:foregroundMark x1="75109" y1="10619" x2="65761" y2="11150"/>
                        <a14:foregroundMark x1="65761" y1="11150" x2="64457" y2="15398"/>
                        <a14:foregroundMark x1="65435" y1="5664" x2="75761" y2="9558"/>
                        <a14:foregroundMark x1="75761" y1="9558" x2="75652" y2="20885"/>
                        <a14:foregroundMark x1="75652" y1="20885" x2="67826" y2="32212"/>
                        <a14:foregroundMark x1="67826" y1="32212" x2="73370" y2="31504"/>
                        <a14:foregroundMark x1="73370" y1="31504" x2="77065" y2="17699"/>
                        <a14:foregroundMark x1="77065" y1="17699" x2="69457" y2="6018"/>
                        <a14:foregroundMark x1="69457" y1="6018" x2="75435" y2="8319"/>
                        <a14:foregroundMark x1="75435" y1="8319" x2="67717" y2="35575"/>
                        <a14:foregroundMark x1="67717" y1="35575" x2="61413" y2="43894"/>
                        <a14:backgroundMark x1="52174" y1="21770" x2="33587" y2="23363"/>
                        <a14:backgroundMark x1="33587" y1="23363" x2="15000" y2="52566"/>
                        <a14:backgroundMark x1="15000" y1="52566" x2="27500" y2="81770"/>
                        <a14:backgroundMark x1="27500" y1="81770" x2="37609" y2="89735"/>
                        <a14:backgroundMark x1="37609" y1="89735" x2="52500" y2="88850"/>
                        <a14:backgroundMark x1="52500" y1="88850" x2="67065" y2="74690"/>
                        <a14:backgroundMark x1="67065" y1="74690" x2="86196" y2="33982"/>
                        <a14:backgroundMark x1="86196" y1="33982" x2="85870" y2="17699"/>
                        <a14:backgroundMark x1="85870" y1="17699" x2="85543" y2="86549"/>
                        <a14:backgroundMark x1="85543" y1="86549" x2="70870" y2="94867"/>
                        <a14:backgroundMark x1="70870" y1="94867" x2="28261" y2="93982"/>
                        <a14:backgroundMark x1="28261" y1="93982" x2="5543" y2="67434"/>
                        <a14:backgroundMark x1="5543" y1="67434" x2="14783" y2="23540"/>
                        <a14:backgroundMark x1="14783" y1="23540" x2="25217" y2="35752"/>
                        <a14:backgroundMark x1="25217" y1="35752" x2="32065" y2="30265"/>
                        <a14:backgroundMark x1="32065" y1="30265" x2="39022" y2="13274"/>
                        <a14:backgroundMark x1="39022" y1="13274" x2="37935" y2="14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9" r="15547"/>
          <a:stretch/>
        </p:blipFill>
        <p:spPr bwMode="auto">
          <a:xfrm rot="3747804">
            <a:off x="1254478" y="2379725"/>
            <a:ext cx="829984" cy="8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كتاب أبيض وأسود ، كتاب تلوين ، أبجدية ، إصبع السبابة ، رسم ، أبيض وأسودفن  الخط النص, الأبجدية, منطقة, اسود و ابيض png">
            <a:extLst>
              <a:ext uri="{FF2B5EF4-FFF2-40B4-BE49-F238E27FC236}">
                <a16:creationId xmlns:a16="http://schemas.microsoft.com/office/drawing/2014/main" id="{4F983F64-F9BD-40D7-8712-E2FCC441B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4" b="89912" l="10000" r="90000">
                        <a14:foregroundMark x1="72717" y1="8319" x2="67717" y2="15221"/>
                        <a14:foregroundMark x1="67717" y1="15221" x2="65000" y2="28673"/>
                        <a14:foregroundMark x1="65000" y1="28673" x2="38804" y2="58938"/>
                        <a14:foregroundMark x1="38804" y1="58938" x2="30543" y2="60531"/>
                        <a14:foregroundMark x1="30543" y1="60531" x2="36848" y2="73628"/>
                        <a14:foregroundMark x1="36848" y1="73628" x2="42283" y2="61062"/>
                        <a14:foregroundMark x1="42283" y1="61062" x2="51957" y2="62301"/>
                        <a14:foregroundMark x1="51957" y1="62301" x2="49783" y2="72743"/>
                        <a14:foregroundMark x1="49783" y1="72743" x2="55870" y2="63540"/>
                        <a14:foregroundMark x1="55870" y1="63540" x2="37283" y2="74690"/>
                        <a14:foregroundMark x1="37283" y1="74690" x2="39457" y2="53274"/>
                        <a14:foregroundMark x1="39457" y1="53274" x2="70543" y2="18053"/>
                        <a14:foregroundMark x1="70543" y1="18053" x2="64565" y2="17168"/>
                        <a14:foregroundMark x1="64565" y1="17168" x2="65761" y2="5841"/>
                        <a14:foregroundMark x1="65761" y1="5841" x2="72826" y2="15929"/>
                        <a14:foregroundMark x1="72826" y1="15929" x2="70652" y2="24248"/>
                        <a14:foregroundMark x1="70652" y1="24248" x2="70652" y2="24248"/>
                        <a14:foregroundMark x1="67391" y1="7611" x2="77283" y2="13805"/>
                        <a14:foregroundMark x1="77283" y1="13805" x2="74239" y2="24779"/>
                        <a14:foregroundMark x1="74239" y1="24779" x2="68804" y2="30088"/>
                        <a14:foregroundMark x1="68804" y1="30088" x2="76522" y2="25310"/>
                        <a14:foregroundMark x1="76522" y1="25310" x2="75109" y2="10619"/>
                        <a14:foregroundMark x1="75109" y1="10619" x2="65761" y2="11150"/>
                        <a14:foregroundMark x1="65761" y1="11150" x2="64457" y2="15398"/>
                        <a14:foregroundMark x1="65435" y1="5664" x2="75761" y2="9558"/>
                        <a14:foregroundMark x1="75761" y1="9558" x2="75652" y2="20885"/>
                        <a14:foregroundMark x1="75652" y1="20885" x2="67826" y2="32212"/>
                        <a14:foregroundMark x1="67826" y1="32212" x2="73370" y2="31504"/>
                        <a14:foregroundMark x1="73370" y1="31504" x2="77065" y2="17699"/>
                        <a14:foregroundMark x1="77065" y1="17699" x2="69457" y2="6018"/>
                        <a14:foregroundMark x1="69457" y1="6018" x2="75435" y2="8319"/>
                        <a14:foregroundMark x1="75435" y1="8319" x2="67717" y2="35575"/>
                        <a14:foregroundMark x1="67717" y1="35575" x2="61413" y2="43894"/>
                        <a14:backgroundMark x1="52174" y1="21770" x2="33587" y2="23363"/>
                        <a14:backgroundMark x1="33587" y1="23363" x2="15000" y2="52566"/>
                        <a14:backgroundMark x1="15000" y1="52566" x2="27500" y2="81770"/>
                        <a14:backgroundMark x1="27500" y1="81770" x2="37609" y2="89735"/>
                        <a14:backgroundMark x1="37609" y1="89735" x2="52500" y2="88850"/>
                        <a14:backgroundMark x1="52500" y1="88850" x2="67065" y2="74690"/>
                        <a14:backgroundMark x1="67065" y1="74690" x2="86196" y2="33982"/>
                        <a14:backgroundMark x1="86196" y1="33982" x2="85870" y2="17699"/>
                        <a14:backgroundMark x1="85870" y1="17699" x2="85543" y2="86549"/>
                        <a14:backgroundMark x1="85543" y1="86549" x2="70870" y2="94867"/>
                        <a14:backgroundMark x1="70870" y1="94867" x2="28261" y2="93982"/>
                        <a14:backgroundMark x1="28261" y1="93982" x2="5543" y2="67434"/>
                        <a14:backgroundMark x1="5543" y1="67434" x2="14783" y2="23540"/>
                        <a14:backgroundMark x1="14783" y1="23540" x2="25217" y2="35752"/>
                        <a14:backgroundMark x1="25217" y1="35752" x2="32065" y2="30265"/>
                        <a14:backgroundMark x1="32065" y1="30265" x2="39022" y2="13274"/>
                        <a14:backgroundMark x1="39022" y1="13274" x2="37935" y2="14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9" r="15547"/>
          <a:stretch/>
        </p:blipFill>
        <p:spPr bwMode="auto">
          <a:xfrm rot="3747804">
            <a:off x="1121127" y="4036827"/>
            <a:ext cx="829984" cy="8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25D23A81-9618-4CBD-BF6A-2E4CE4B03204}"/>
                  </a:ext>
                </a:extLst>
              </p14:cNvPr>
              <p14:cNvContentPartPr/>
              <p14:nvPr/>
            </p14:nvContentPartPr>
            <p14:xfrm>
              <a:off x="3627435" y="2259930"/>
              <a:ext cx="1059480" cy="4572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25D23A81-9618-4CBD-BF6A-2E4CE4B032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9435" y="2241930"/>
                <a:ext cx="1095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4C34BDE3-A8EE-4CB3-B4DE-329DBADABE6D}"/>
                  </a:ext>
                </a:extLst>
              </p14:cNvPr>
              <p14:cNvContentPartPr/>
              <p14:nvPr/>
            </p14:nvContentPartPr>
            <p14:xfrm>
              <a:off x="2088435" y="3744570"/>
              <a:ext cx="657360" cy="2556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4C34BDE3-A8EE-4CB3-B4DE-329DBADABE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0795" y="3726570"/>
                <a:ext cx="693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3B8F9EA5-EA84-4105-848D-314A609F46AF}"/>
                  </a:ext>
                </a:extLst>
              </p14:cNvPr>
              <p14:cNvContentPartPr/>
              <p14:nvPr/>
            </p14:nvContentPartPr>
            <p14:xfrm>
              <a:off x="2545635" y="5318130"/>
              <a:ext cx="583200" cy="309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3B8F9EA5-EA84-4105-848D-314A609F46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7635" y="5300130"/>
                <a:ext cx="618840" cy="66600"/>
              </a:xfrm>
              <a:prstGeom prst="rect">
                <a:avLst/>
              </a:prstGeom>
            </p:spPr>
          </p:pic>
        </mc:Fallback>
      </mc:AlternateContent>
      <p:pic>
        <p:nvPicPr>
          <p:cNvPr id="9220" name="Picture 4" descr="Route 44 Toyota Sold Me A LEMON: Why the Toyota Spies &amp;amp; Lies?">
            <a:extLst>
              <a:ext uri="{FF2B5EF4-FFF2-40B4-BE49-F238E27FC236}">
                <a16:creationId xmlns:a16="http://schemas.microsoft.com/office/drawing/2014/main" id="{C32F4A14-3011-4806-8E52-88D0646E0B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45" y="-66242"/>
            <a:ext cx="1467689" cy="15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50065 -0.006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439 L 0.43815 0.0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53972 -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095D55-53D4-4272-ADB2-426BF59E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085C46-BFCD-4BB1-B09E-4491921A3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9BA6C5-B358-48EB-9C5E-C0FD22DED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t="23333" r="23593" b="11389"/>
          <a:stretch/>
        </p:blipFill>
        <p:spPr>
          <a:xfrm>
            <a:off x="-123825" y="0"/>
            <a:ext cx="12191999" cy="6734175"/>
          </a:xfrm>
          <a:prstGeom prst="rect">
            <a:avLst/>
          </a:prstGeom>
        </p:spPr>
      </p:pic>
      <p:pic>
        <p:nvPicPr>
          <p:cNvPr id="11266" name="Picture 2" descr="علم الإنسان ما لم يعلم . [ العلق: 5]">
            <a:extLst>
              <a:ext uri="{FF2B5EF4-FFF2-40B4-BE49-F238E27FC236}">
                <a16:creationId xmlns:a16="http://schemas.microsoft.com/office/drawing/2014/main" id="{63B058D0-11A1-4F1C-8913-6D277405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419224"/>
            <a:ext cx="6440668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109EEE-A955-4658-A639-27E94A871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0" t="21250" r="25000" b="8056"/>
          <a:stretch/>
        </p:blipFill>
        <p:spPr>
          <a:xfrm>
            <a:off x="1905000" y="-76200"/>
            <a:ext cx="7219950" cy="6253163"/>
          </a:xfrm>
          <a:prstGeom prst="rect">
            <a:avLst/>
          </a:prstGeom>
        </p:spPr>
      </p:pic>
      <p:pic>
        <p:nvPicPr>
          <p:cNvPr id="4098" name="Picture 2" descr="Minna No Tabo Sanrio Sticker - Minna No Tabo Sanrio Think - Discover &amp;amp;  Share GIFs">
            <a:extLst>
              <a:ext uri="{FF2B5EF4-FFF2-40B4-BE49-F238E27FC236}">
                <a16:creationId xmlns:a16="http://schemas.microsoft.com/office/drawing/2014/main" id="{E2D9D96D-7B74-40EB-AEE9-002AA29E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60" y="147093"/>
            <a:ext cx="1811582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8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0"/>
            <a:ext cx="12192001" cy="6838778"/>
          </a:xfrm>
          <a:prstGeom prst="rect">
            <a:avLst/>
          </a:prstGeom>
        </p:spPr>
      </p:pic>
      <p:pic>
        <p:nvPicPr>
          <p:cNvPr id="8194" name="Picture 2" descr="YoWorld Forums • View topic - What are you currently reading?">
            <a:extLst>
              <a:ext uri="{FF2B5EF4-FFF2-40B4-BE49-F238E27FC236}">
                <a16:creationId xmlns:a16="http://schemas.microsoft.com/office/drawing/2014/main" id="{3E6434EE-E91B-4DEC-822D-3EFA9FCEBA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4" y="-912406"/>
            <a:ext cx="7770406" cy="77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C313676-87DD-4DA2-A09B-D3699BD48389}"/>
              </a:ext>
            </a:extLst>
          </p:cNvPr>
          <p:cNvSpPr txBox="1"/>
          <p:nvPr/>
        </p:nvSpPr>
        <p:spPr>
          <a:xfrm>
            <a:off x="2933700" y="1572413"/>
            <a:ext cx="330517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E1CA02"/>
                </a:solidFill>
                <a:latin typeface="Mistral" panose="03090702030407020403" pitchFamily="66" charset="0"/>
              </a:rPr>
              <a:t>Work </a:t>
            </a:r>
          </a:p>
          <a:p>
            <a:pPr algn="ctr"/>
            <a:r>
              <a:rPr lang="en-US" sz="8800" dirty="0">
                <a:solidFill>
                  <a:srgbClr val="E1CA02"/>
                </a:solidFill>
                <a:latin typeface="Mistral" panose="03090702030407020403" pitchFamily="66" charset="0"/>
              </a:rPr>
              <a:t>book</a:t>
            </a:r>
            <a:endParaRPr lang="ar-SA" sz="8800" dirty="0">
              <a:solidFill>
                <a:srgbClr val="E1CA02"/>
              </a:solidFill>
              <a:latin typeface="Mistral" panose="03090702030407020403" pitchFamily="66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CC6E1DC1-DE53-44DB-9CC3-3381DCB98F25}"/>
                  </a:ext>
                </a:extLst>
              </p14:cNvPr>
              <p14:cNvContentPartPr/>
              <p14:nvPr/>
            </p14:nvContentPartPr>
            <p14:xfrm>
              <a:off x="1449795" y="1482690"/>
              <a:ext cx="8894160" cy="436500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CC6E1DC1-DE53-44DB-9CC3-3381DCB98F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795" y="1465050"/>
                <a:ext cx="8929800" cy="4400640"/>
              </a:xfrm>
              <a:prstGeom prst="rect">
                <a:avLst/>
              </a:prstGeom>
            </p:spPr>
          </p:pic>
        </mc:Fallback>
      </mc:AlternateContent>
      <p:pic>
        <p:nvPicPr>
          <p:cNvPr id="8196" name="Picture 4" descr="Writing Clipart Gif">
            <a:extLst>
              <a:ext uri="{FF2B5EF4-FFF2-40B4-BE49-F238E27FC236}">
                <a16:creationId xmlns:a16="http://schemas.microsoft.com/office/drawing/2014/main" id="{4574FB16-1AC5-482D-B6A3-2D2FDE7176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56" y="4285676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96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212725"/>
            <a:ext cx="10515600" cy="1325563"/>
          </a:xfrm>
        </p:spPr>
        <p:txBody>
          <a:bodyPr/>
          <a:lstStyle/>
          <a:p>
            <a:endParaRPr lang="ar-SA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673225"/>
            <a:ext cx="10515600" cy="4351338"/>
          </a:xfrm>
        </p:spPr>
        <p:txBody>
          <a:bodyPr/>
          <a:lstStyle/>
          <a:p>
            <a:endParaRPr lang="ar-SA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39375" y="88060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BC2D76-38D2-447E-A60D-E32645AAA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72143"/>
            <a:ext cx="9144000" cy="600891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4423354-33E6-4547-B11F-21122BEF2DC4}"/>
              </a:ext>
            </a:extLst>
          </p:cNvPr>
          <p:cNvSpPr txBox="1"/>
          <p:nvPr/>
        </p:nvSpPr>
        <p:spPr>
          <a:xfrm>
            <a:off x="2905704" y="665430"/>
            <a:ext cx="12998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were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878941A-52F8-4170-BEF8-8FC43CA3DC43}"/>
              </a:ext>
            </a:extLst>
          </p:cNvPr>
          <p:cNvSpPr txBox="1"/>
          <p:nvPr/>
        </p:nvSpPr>
        <p:spPr>
          <a:xfrm>
            <a:off x="7640778" y="612156"/>
            <a:ext cx="12079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were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ACABC93-C056-493F-A91A-27AE99ECE24E}"/>
              </a:ext>
            </a:extLst>
          </p:cNvPr>
          <p:cNvSpPr txBox="1"/>
          <p:nvPr/>
        </p:nvSpPr>
        <p:spPr>
          <a:xfrm>
            <a:off x="2958845" y="1053989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played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872221D-D09E-4BCC-BE46-6C59A66D6564}"/>
              </a:ext>
            </a:extLst>
          </p:cNvPr>
          <p:cNvSpPr txBox="1"/>
          <p:nvPr/>
        </p:nvSpPr>
        <p:spPr>
          <a:xfrm>
            <a:off x="6316724" y="1043251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studied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77525B5-2877-4909-AFF8-A84E52E90C33}"/>
              </a:ext>
            </a:extLst>
          </p:cNvPr>
          <p:cNvSpPr txBox="1"/>
          <p:nvPr/>
        </p:nvSpPr>
        <p:spPr>
          <a:xfrm>
            <a:off x="3391535" y="1364186"/>
            <a:ext cx="18971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didn’t go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91FB5C-ECF0-41B6-93D0-A5E05A4278C0}"/>
              </a:ext>
            </a:extLst>
          </p:cNvPr>
          <p:cNvSpPr txBox="1"/>
          <p:nvPr/>
        </p:nvSpPr>
        <p:spPr>
          <a:xfrm>
            <a:off x="1794345" y="1644293"/>
            <a:ext cx="12012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went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2DC213C-37F9-451F-86EB-F7A2B57A0B85}"/>
              </a:ext>
            </a:extLst>
          </p:cNvPr>
          <p:cNvSpPr txBox="1"/>
          <p:nvPr/>
        </p:nvSpPr>
        <p:spPr>
          <a:xfrm>
            <a:off x="6864579" y="1643092"/>
            <a:ext cx="833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F0118F3-B1B5-42DC-BDE5-C9DEB8CC35F5}"/>
              </a:ext>
            </a:extLst>
          </p:cNvPr>
          <p:cNvSpPr txBox="1"/>
          <p:nvPr/>
        </p:nvSpPr>
        <p:spPr>
          <a:xfrm>
            <a:off x="4236787" y="1931641"/>
            <a:ext cx="18198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emigrated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9CDAA29-52F2-45DB-8995-995D4016B261}"/>
              </a:ext>
            </a:extLst>
          </p:cNvPr>
          <p:cNvSpPr txBox="1"/>
          <p:nvPr/>
        </p:nvSpPr>
        <p:spPr>
          <a:xfrm>
            <a:off x="1480952" y="2287335"/>
            <a:ext cx="21128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didn’t like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9DD3B0-93B7-4DE6-82E6-2AEEAB3719B5}"/>
              </a:ext>
            </a:extLst>
          </p:cNvPr>
          <p:cNvSpPr txBox="1"/>
          <p:nvPr/>
        </p:nvSpPr>
        <p:spPr>
          <a:xfrm>
            <a:off x="6178797" y="2249236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involved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0CD9E89-3641-4559-836D-5CA2B8AD4D8E}"/>
              </a:ext>
            </a:extLst>
          </p:cNvPr>
          <p:cNvSpPr txBox="1"/>
          <p:nvPr/>
        </p:nvSpPr>
        <p:spPr>
          <a:xfrm>
            <a:off x="2918612" y="2569985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missed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DEE7741-02E0-44E2-A628-81AC5E75A9A1}"/>
              </a:ext>
            </a:extLst>
          </p:cNvPr>
          <p:cNvSpPr txBox="1"/>
          <p:nvPr/>
        </p:nvSpPr>
        <p:spPr>
          <a:xfrm>
            <a:off x="1318586" y="2859876"/>
            <a:ext cx="22751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didn’t want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0449BE8-3404-4B9B-8F51-272024872238}"/>
              </a:ext>
            </a:extLst>
          </p:cNvPr>
          <p:cNvSpPr txBox="1"/>
          <p:nvPr/>
        </p:nvSpPr>
        <p:spPr>
          <a:xfrm>
            <a:off x="7068569" y="2852179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stayed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E2A4B90-31CA-4858-A057-CC2E8AFAFC21}"/>
              </a:ext>
            </a:extLst>
          </p:cNvPr>
          <p:cNvSpPr txBox="1"/>
          <p:nvPr/>
        </p:nvSpPr>
        <p:spPr>
          <a:xfrm>
            <a:off x="3395359" y="3228008"/>
            <a:ext cx="2412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didn’t find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47F0086-0389-455A-8616-813B7435E01C}"/>
              </a:ext>
            </a:extLst>
          </p:cNvPr>
          <p:cNvSpPr txBox="1"/>
          <p:nvPr/>
        </p:nvSpPr>
        <p:spPr>
          <a:xfrm>
            <a:off x="1659494" y="3507449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decided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412A4D5-5A64-45B7-9824-CE5BAE0C6A83}"/>
              </a:ext>
            </a:extLst>
          </p:cNvPr>
          <p:cNvSpPr txBox="1"/>
          <p:nvPr/>
        </p:nvSpPr>
        <p:spPr>
          <a:xfrm>
            <a:off x="7920444" y="3432304"/>
            <a:ext cx="9024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was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659E3D3-5ED8-413E-ABB3-4002DDFF222E}"/>
              </a:ext>
            </a:extLst>
          </p:cNvPr>
          <p:cNvSpPr txBox="1"/>
          <p:nvPr/>
        </p:nvSpPr>
        <p:spPr>
          <a:xfrm>
            <a:off x="3332810" y="3802054"/>
            <a:ext cx="18153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robbed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C82A949-C8BB-48C5-A710-67B99CD6FC09}"/>
              </a:ext>
            </a:extLst>
          </p:cNvPr>
          <p:cNvSpPr txBox="1"/>
          <p:nvPr/>
        </p:nvSpPr>
        <p:spPr>
          <a:xfrm>
            <a:off x="1559712" y="4111595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caught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AC11EE-7EE4-43C3-B184-C39551393DF2}"/>
              </a:ext>
            </a:extLst>
          </p:cNvPr>
          <p:cNvSpPr txBox="1"/>
          <p:nvPr/>
        </p:nvSpPr>
        <p:spPr>
          <a:xfrm>
            <a:off x="5768718" y="4063664"/>
            <a:ext cx="18153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started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B792803-F51C-4371-A2B0-2495DAF92AFE}"/>
              </a:ext>
            </a:extLst>
          </p:cNvPr>
          <p:cNvSpPr txBox="1"/>
          <p:nvPr/>
        </p:nvSpPr>
        <p:spPr>
          <a:xfrm>
            <a:off x="1855021" y="4430857"/>
            <a:ext cx="1519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wanted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30C569A-A8F8-4099-A99A-05A281B82DFB}"/>
              </a:ext>
            </a:extLst>
          </p:cNvPr>
          <p:cNvSpPr txBox="1"/>
          <p:nvPr/>
        </p:nvSpPr>
        <p:spPr>
          <a:xfrm>
            <a:off x="1559712" y="4750119"/>
            <a:ext cx="1792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traveled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C8446D8-C295-4396-9EA0-884D3B9D8F3C}"/>
              </a:ext>
            </a:extLst>
          </p:cNvPr>
          <p:cNvSpPr txBox="1"/>
          <p:nvPr/>
        </p:nvSpPr>
        <p:spPr>
          <a:xfrm>
            <a:off x="1879498" y="5051044"/>
            <a:ext cx="1084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saw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84FC9F5-A774-4343-A8ED-2A8026C84489}"/>
              </a:ext>
            </a:extLst>
          </p:cNvPr>
          <p:cNvSpPr txBox="1"/>
          <p:nvPr/>
        </p:nvSpPr>
        <p:spPr>
          <a:xfrm>
            <a:off x="7020610" y="5061052"/>
            <a:ext cx="1967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recognized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FE116FA-8528-46DB-B42B-1D7FCF275DF9}"/>
              </a:ext>
            </a:extLst>
          </p:cNvPr>
          <p:cNvSpPr txBox="1"/>
          <p:nvPr/>
        </p:nvSpPr>
        <p:spPr>
          <a:xfrm>
            <a:off x="3179013" y="5408143"/>
            <a:ext cx="25182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didn’t arrest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FDDA1D2-35C6-47F6-ADD9-6EBC0C06DA2A}"/>
              </a:ext>
            </a:extLst>
          </p:cNvPr>
          <p:cNvSpPr txBox="1"/>
          <p:nvPr/>
        </p:nvSpPr>
        <p:spPr>
          <a:xfrm>
            <a:off x="7374689" y="5382666"/>
            <a:ext cx="9969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met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B0421D9-F59E-4532-A73D-6BFF60DF9CF2}"/>
              </a:ext>
            </a:extLst>
          </p:cNvPr>
          <p:cNvSpPr txBox="1"/>
          <p:nvPr/>
        </p:nvSpPr>
        <p:spPr>
          <a:xfrm>
            <a:off x="4259221" y="5773740"/>
            <a:ext cx="15282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opened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CFE533B9-3DAB-4A76-AC5A-ACA7D24C74FD}"/>
              </a:ext>
            </a:extLst>
          </p:cNvPr>
          <p:cNvSpPr/>
          <p:nvPr/>
        </p:nvSpPr>
        <p:spPr>
          <a:xfrm>
            <a:off x="9301637" y="-30854"/>
            <a:ext cx="1693565" cy="957894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Simple past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" y="361991"/>
            <a:ext cx="10528451" cy="1317040"/>
          </a:xfrm>
        </p:spPr>
        <p:txBody>
          <a:bodyPr/>
          <a:lstStyle/>
          <a:p>
            <a:endParaRPr lang="ar-SA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1841946"/>
            <a:ext cx="10528451" cy="4323359"/>
          </a:xfrm>
        </p:spPr>
        <p:txBody>
          <a:bodyPr/>
          <a:lstStyle/>
          <a:p>
            <a:endParaRPr lang="ar-SA">
              <a:solidFill>
                <a:srgbClr val="FF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89875" y="10865"/>
            <a:ext cx="12206900" cy="68471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A03C31-CA4C-46F7-AC09-817FCEBAF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2"/>
          <a:stretch/>
        </p:blipFill>
        <p:spPr>
          <a:xfrm>
            <a:off x="375467" y="292560"/>
            <a:ext cx="11073584" cy="34802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5856429-F3FE-4083-838D-E817EAAFCAAD}"/>
              </a:ext>
            </a:extLst>
          </p:cNvPr>
          <p:cNvSpPr txBox="1"/>
          <p:nvPr/>
        </p:nvSpPr>
        <p:spPr>
          <a:xfrm>
            <a:off x="1464246" y="1129331"/>
            <a:ext cx="6416544" cy="2510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used to play sports and study together</a:t>
            </a:r>
          </a:p>
          <a:p>
            <a:pPr algn="l" rtl="0"/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No, he didn’t because it involved a lot of  routine work.</a:t>
            </a:r>
          </a:p>
          <a:p>
            <a:pPr algn="l" rtl="0"/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 became a thief because he couldn’t find a job easily.</a:t>
            </a:r>
          </a:p>
          <a:p>
            <a:pPr algn="l" rtl="0"/>
            <a:endParaRPr lang="en-US" sz="10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600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No, he didn’t, because they were school friends</a:t>
            </a:r>
            <a:endParaRPr lang="ar-SA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Pin by Maritza Carbonel Acosta on dibujos word in 2021 | Girl thinking,  Giphy, Gif">
            <a:extLst>
              <a:ext uri="{FF2B5EF4-FFF2-40B4-BE49-F238E27FC236}">
                <a16:creationId xmlns:a16="http://schemas.microsoft.com/office/drawing/2014/main" id="{52AB293E-B6C2-4F54-B86F-A48FC371D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3783412"/>
            <a:ext cx="1945258" cy="19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BA7E978-1AC7-4461-A558-CDA8FA2F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0" y="879620"/>
            <a:ext cx="9522643" cy="2991267"/>
          </a:xfrm>
          <a:prstGeom prst="rect">
            <a:avLst/>
          </a:prstGeom>
        </p:spPr>
      </p:pic>
      <p:pic>
        <p:nvPicPr>
          <p:cNvPr id="2052" name="Picture 4" descr="لوِّن الصّور | Interactive Worksheet | Wizer.me">
            <a:extLst>
              <a:ext uri="{FF2B5EF4-FFF2-40B4-BE49-F238E27FC236}">
                <a16:creationId xmlns:a16="http://schemas.microsoft.com/office/drawing/2014/main" id="{ECB572F8-6F7C-4B5D-A78B-E26A7442D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764801"/>
            <a:ext cx="2305050" cy="21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st 1 Minute Timer GIFs | Gfycat">
            <a:extLst>
              <a:ext uri="{FF2B5EF4-FFF2-40B4-BE49-F238E27FC236}">
                <a16:creationId xmlns:a16="http://schemas.microsoft.com/office/drawing/2014/main" id="{36EB9CD6-49F9-4B28-8CBD-88D9D9B9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67" y="568324"/>
            <a:ext cx="164136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7A9652-6C76-4998-AF54-08E74759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1C6213-E89E-423B-B538-83ACAA1E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6830C40-C175-492D-B114-DAE5BC73A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Picture 2" descr="منصة مدرستي">
            <a:extLst>
              <a:ext uri="{FF2B5EF4-FFF2-40B4-BE49-F238E27FC236}">
                <a16:creationId xmlns:a16="http://schemas.microsoft.com/office/drawing/2014/main" id="{B9BEF17D-1D6F-49DB-8BBC-010A7A23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70" y="2787347"/>
            <a:ext cx="4352926" cy="20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nt design for word homework on white background Vector Image">
            <a:extLst>
              <a:ext uri="{FF2B5EF4-FFF2-40B4-BE49-F238E27FC236}">
                <a16:creationId xmlns:a16="http://schemas.microsoft.com/office/drawing/2014/main" id="{8E45F315-F3F8-4BB5-96F3-81E6D7DF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34861"/>
          <a:stretch/>
        </p:blipFill>
        <p:spPr bwMode="auto">
          <a:xfrm>
            <a:off x="1176140" y="838200"/>
            <a:ext cx="484366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150372-F8A2-486E-A49F-E6DB32F6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BD5C82-B090-451B-ACDE-E1411439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DBE13B-2193-49A0-B614-BF94D1999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Picture 2" descr="Joke of the day – Purrlease | New Bloggy Cat [NBC]">
            <a:extLst>
              <a:ext uri="{FF2B5EF4-FFF2-40B4-BE49-F238E27FC236}">
                <a16:creationId xmlns:a16="http://schemas.microsoft.com/office/drawing/2014/main" id="{2878167C-D327-47A0-AB0A-C14C0E4A9B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419225"/>
            <a:ext cx="4350285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0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156D69-E5A0-4462-89A2-C87E5E63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B4D09F-843D-484D-93C6-A86D72AB3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13" t="29527" r="37187" b="7024"/>
          <a:stretch/>
        </p:blipFill>
        <p:spPr>
          <a:xfrm>
            <a:off x="1085849" y="365125"/>
            <a:ext cx="4067175" cy="52784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D0267DC-3681-449C-A580-4AE6628CE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13" t="29527" r="36875" b="7024"/>
          <a:stretch/>
        </p:blipFill>
        <p:spPr>
          <a:xfrm>
            <a:off x="5153024" y="365125"/>
            <a:ext cx="4067175" cy="5278469"/>
          </a:xfrm>
          <a:prstGeom prst="rect">
            <a:avLst/>
          </a:prstGeom>
        </p:spPr>
      </p:pic>
      <p:pic>
        <p:nvPicPr>
          <p:cNvPr id="1026" name="Picture 2" descr="Reading GIFs | Tenor">
            <a:extLst>
              <a:ext uri="{FF2B5EF4-FFF2-40B4-BE49-F238E27FC236}">
                <a16:creationId xmlns:a16="http://schemas.microsoft.com/office/drawing/2014/main" id="{49E8866E-633D-4309-8948-952D2612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1528021"/>
            <a:ext cx="1145196" cy="11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Download Yellow Brush Stroke Png - Clip Art Library">
            <a:extLst>
              <a:ext uri="{FF2B5EF4-FFF2-40B4-BE49-F238E27FC236}">
                <a16:creationId xmlns:a16="http://schemas.microsoft.com/office/drawing/2014/main" id="{E684DDCC-636F-46BC-8FB6-EBBE25FF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18373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ED4D37-BD60-40F8-91CE-907E8069A44E}"/>
              </a:ext>
            </a:extLst>
          </p:cNvPr>
          <p:cNvSpPr txBox="1"/>
          <p:nvPr/>
        </p:nvSpPr>
        <p:spPr>
          <a:xfrm>
            <a:off x="7543800" y="3009900"/>
            <a:ext cx="16859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Page 30+31</a:t>
            </a:r>
            <a:endParaRPr lang="ar-SA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156D69-E5A0-4462-89A2-C87E5E63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6" name="عنصر نائب للمحتوى 5">
            <a:hlinkClick r:id="rId3"/>
            <a:extLst>
              <a:ext uri="{FF2B5EF4-FFF2-40B4-BE49-F238E27FC236}">
                <a16:creationId xmlns:a16="http://schemas.microsoft.com/office/drawing/2014/main" id="{DCC5AE2B-B8E3-4FC8-85EC-AE578B9C3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09" y="3453823"/>
            <a:ext cx="2350502" cy="1652697"/>
          </a:xfr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F9BB2D2-6994-417A-A383-CE143894B570}"/>
              </a:ext>
            </a:extLst>
          </p:cNvPr>
          <p:cNvSpPr/>
          <p:nvPr/>
        </p:nvSpPr>
        <p:spPr>
          <a:xfrm>
            <a:off x="485775" y="725214"/>
            <a:ext cx="6296025" cy="1228725"/>
          </a:xfrm>
          <a:prstGeom prst="roundRect">
            <a:avLst/>
          </a:prstGeom>
          <a:solidFill>
            <a:srgbClr val="0070C0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Do you watch this video at home 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Au Revoir Pvt. Ltd. - Is the leading travel company specializing in  exclusive, customized private tours around the world">
            <a:extLst>
              <a:ext uri="{FF2B5EF4-FFF2-40B4-BE49-F238E27FC236}">
                <a16:creationId xmlns:a16="http://schemas.microsoft.com/office/drawing/2014/main" id="{22AA4764-85A3-4FAA-B43A-97EE2B078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23" y="2954475"/>
            <a:ext cx="2112377" cy="23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5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601F9B-F525-45AF-82AB-BFF6944A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AD932F-73F1-4B91-9187-D56BCFFC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E3B821-1E72-459B-A6D6-2ACEFAE2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3076" name="Picture 4" descr="B by Bishakha Shrestha | Dribbble">
            <a:extLst>
              <a:ext uri="{FF2B5EF4-FFF2-40B4-BE49-F238E27FC236}">
                <a16:creationId xmlns:a16="http://schemas.microsoft.com/office/drawing/2014/main" id="{ADE47B2E-714A-41B0-B206-69A739A67F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028700"/>
            <a:ext cx="5736432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ipped classroom animated gif - Clip Art Library">
            <a:extLst>
              <a:ext uri="{FF2B5EF4-FFF2-40B4-BE49-F238E27FC236}">
                <a16:creationId xmlns:a16="http://schemas.microsoft.com/office/drawing/2014/main" id="{7EB4F866-B2FE-497F-93D9-C5D1BD53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2177495"/>
            <a:ext cx="7510462" cy="31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D2A613D-536B-4409-B359-E9A2B4E8A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1026" name="Picture 2" descr="Flipped Teaching: What is it? – Audio Enhancement">
            <a:extLst>
              <a:ext uri="{FF2B5EF4-FFF2-40B4-BE49-F238E27FC236}">
                <a16:creationId xmlns:a16="http://schemas.microsoft.com/office/drawing/2014/main" id="{AF072C7F-B74F-4E68-AC5C-A130B189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09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6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156D69-E5A0-4462-89A2-C87E5E63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965148E-FD81-481B-9652-473D3D059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5" t="24652" r="26171" b="8056"/>
          <a:stretch/>
        </p:blipFill>
        <p:spPr>
          <a:xfrm>
            <a:off x="1909764" y="223836"/>
            <a:ext cx="7134225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9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692C-BFBD-4224-9D5A-D03C7E6B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AC82DA-F177-4055-AC8B-57F24FC5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6340E5-9CEF-4472-A157-D1903D61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2C9765E-BCA6-4BB1-BAD6-44B37CAB6F90}"/>
              </a:ext>
            </a:extLst>
          </p:cNvPr>
          <p:cNvSpPr/>
          <p:nvPr/>
        </p:nvSpPr>
        <p:spPr>
          <a:xfrm>
            <a:off x="3005733" y="286902"/>
            <a:ext cx="5676900" cy="1054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Simple past tense : Be 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CA1F3076-FB80-4E43-8046-F695BED6A963}"/>
              </a:ext>
            </a:extLst>
          </p:cNvPr>
          <p:cNvSpPr/>
          <p:nvPr/>
        </p:nvSpPr>
        <p:spPr>
          <a:xfrm>
            <a:off x="0" y="176213"/>
            <a:ext cx="2990850" cy="1514475"/>
          </a:xfrm>
          <a:prstGeom prst="cloudCallout">
            <a:avLst>
              <a:gd name="adj1" fmla="val 40632"/>
              <a:gd name="adj2" fmla="val 46148"/>
            </a:avLst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is the present simple of verb to Be ?</a:t>
            </a:r>
            <a:endParaRPr lang="ar-SA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9D67C0AF-8FF0-4BA9-AEBA-55174B25469B}"/>
              </a:ext>
            </a:extLst>
          </p:cNvPr>
          <p:cNvSpPr/>
          <p:nvPr/>
        </p:nvSpPr>
        <p:spPr>
          <a:xfrm>
            <a:off x="1641871" y="1527807"/>
            <a:ext cx="2990850" cy="1514475"/>
          </a:xfrm>
          <a:prstGeom prst="cloudCallout">
            <a:avLst>
              <a:gd name="adj1" fmla="val 15791"/>
              <a:gd name="adj2" fmla="val 74450"/>
            </a:avLst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is the past simple of verb to Be 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FD708A5B-0A41-4EC7-A505-C46F6E9DA605}"/>
              </a:ext>
            </a:extLst>
          </p:cNvPr>
          <p:cNvSpPr/>
          <p:nvPr/>
        </p:nvSpPr>
        <p:spPr>
          <a:xfrm>
            <a:off x="8052793" y="917849"/>
            <a:ext cx="2990850" cy="1514475"/>
          </a:xfrm>
          <a:prstGeom prst="cloudCallout">
            <a:avLst>
              <a:gd name="adj1" fmla="val -40578"/>
              <a:gd name="adj2" fmla="val 75079"/>
            </a:avLst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goes with ….</a:t>
            </a:r>
            <a:endParaRPr lang="ar-SA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فقاعة التفكير: على شكل سحابة 8">
            <a:extLst>
              <a:ext uri="{FF2B5EF4-FFF2-40B4-BE49-F238E27FC236}">
                <a16:creationId xmlns:a16="http://schemas.microsoft.com/office/drawing/2014/main" id="{A2925CC0-E5B0-4282-9019-67C3FCC94C75}"/>
              </a:ext>
            </a:extLst>
          </p:cNvPr>
          <p:cNvSpPr/>
          <p:nvPr/>
        </p:nvSpPr>
        <p:spPr>
          <a:xfrm>
            <a:off x="14883" y="3243263"/>
            <a:ext cx="2990850" cy="1514475"/>
          </a:xfrm>
          <a:prstGeom prst="cloudCallout">
            <a:avLst>
              <a:gd name="adj1" fmla="val 75664"/>
              <a:gd name="adj2" fmla="val -29953"/>
            </a:avLst>
          </a:prstGeom>
          <a:solidFill>
            <a:srgbClr val="663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goes with ….</a:t>
            </a:r>
            <a:endParaRPr lang="ar-SA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FC2FEE18-FE25-4F98-B410-5D07C0B7CF3D}"/>
              </a:ext>
            </a:extLst>
          </p:cNvPr>
          <p:cNvSpPr/>
          <p:nvPr/>
        </p:nvSpPr>
        <p:spPr>
          <a:xfrm>
            <a:off x="7697389" y="2933700"/>
            <a:ext cx="2990850" cy="1514475"/>
          </a:xfrm>
          <a:prstGeom prst="cloudCallout">
            <a:avLst>
              <a:gd name="adj1" fmla="val -21789"/>
              <a:gd name="adj2" fmla="val 85141"/>
            </a:avLst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Give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 example .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21D6A82B-CFF7-415A-899B-98E3AD1DA2F9}"/>
              </a:ext>
            </a:extLst>
          </p:cNvPr>
          <p:cNvSpPr/>
          <p:nvPr/>
        </p:nvSpPr>
        <p:spPr>
          <a:xfrm>
            <a:off x="2000256" y="4135437"/>
            <a:ext cx="2990850" cy="1514475"/>
          </a:xfrm>
          <a:prstGeom prst="cloudCallout">
            <a:avLst>
              <a:gd name="adj1" fmla="val 51141"/>
              <a:gd name="adj2" fmla="val -49450"/>
            </a:avLst>
          </a:prstGeom>
          <a:solidFill>
            <a:srgbClr val="8FC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Give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 example .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Ask question | ITPROGRESSO">
            <a:extLst>
              <a:ext uri="{FF2B5EF4-FFF2-40B4-BE49-F238E27FC236}">
                <a16:creationId xmlns:a16="http://schemas.microsoft.com/office/drawing/2014/main" id="{0CD6C8C1-29CD-4447-9971-D0A6FAD5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2" y="1292062"/>
            <a:ext cx="5293519" cy="52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955</Words>
  <Application>Microsoft Office PowerPoint</Application>
  <PresentationFormat>شاشة عريضة</PresentationFormat>
  <Paragraphs>229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Comic Sans MS</vt:lpstr>
      <vt:lpstr>Forte</vt:lpstr>
      <vt:lpstr>Mistral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asma 2331</cp:lastModifiedBy>
  <cp:revision>23</cp:revision>
  <dcterms:created xsi:type="dcterms:W3CDTF">2021-09-16T20:20:51Z</dcterms:created>
  <dcterms:modified xsi:type="dcterms:W3CDTF">2021-09-18T16:17:47Z</dcterms:modified>
</cp:coreProperties>
</file>