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06" rtl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98" r:id="rId4"/>
    <p:sldId id="257" r:id="rId5"/>
    <p:sldId id="258" r:id="rId6"/>
    <p:sldId id="266" r:id="rId7"/>
    <p:sldId id="265" r:id="rId8"/>
    <p:sldId id="267" r:id="rId9"/>
    <p:sldId id="259" r:id="rId10"/>
    <p:sldId id="260" r:id="rId11"/>
    <p:sldId id="261" r:id="rId12"/>
    <p:sldId id="262" r:id="rId13"/>
    <p:sldId id="263" r:id="rId14"/>
    <p:sldId id="264" r:id="rId15"/>
    <p:sldId id="295" r:id="rId16"/>
    <p:sldId id="294" r:id="rId17"/>
    <p:sldId id="293" r:id="rId18"/>
    <p:sldId id="292" r:id="rId19"/>
    <p:sldId id="297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FC6"/>
    <a:srgbClr val="DFC5DF"/>
    <a:srgbClr val="79C4C4"/>
    <a:srgbClr val="D883FF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1408"/>
  </p:normalViewPr>
  <p:slideViewPr>
    <p:cSldViewPr snapToGrid="0" snapToObjects="1">
      <p:cViewPr varScale="1">
        <p:scale>
          <a:sx n="93" d="100"/>
          <a:sy n="93" d="100"/>
        </p:scale>
        <p:origin x="22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539A36-9CE5-FC4A-8DD2-4281AB70CC5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903B40-B892-214D-B349-EC03ED9C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43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206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00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181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8574D5-0EDD-C44D-B67A-DC2ED3D5E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5AE944-97FE-DC4B-B7EA-58F02086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A6477D-3887-154D-9D03-92DF6B53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051D-D6D3-1B42-A233-4D282838AA2F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D64FA4-8F57-C64E-B643-BECD7193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06FE70-B5F8-FB4C-8FD1-97532B98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82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6F5FF2-611A-0642-8C22-4151A228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F29170-2EFB-684F-87B9-A1B7BC17F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A24839-F44E-FF4E-8BA3-BCF98229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BA97-6062-144E-9AC0-83B4BD6C7D46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ADD363-C236-D54E-ADBA-A6E5B552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3ED76-A261-4044-BB05-0039ACC6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21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B4A6607-36D6-3340-BA30-11842224B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F99415-D333-E74D-821D-258C061B5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53E3B1-F4D2-7740-8582-5ABBB0F0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1C5-274A-5D48-B6E6-5C7C8F309EBD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B5CC32-EF98-1246-853E-2380B1E4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037574-F5F0-7C4C-8C5A-C9BB44DC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61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0E8283-F423-154C-9CEF-B5B61468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F48982-ABF4-424C-A0FC-5E3C431B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0FEDD1-BA57-EB4A-943F-8358EFF6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714B-E5AE-7844-A6EE-9C8BDE93C3BE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F0D76F-C969-BD4B-8F4F-EE8354BB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563264-FA22-4D41-BEFA-A2415484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71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1F94FD-A40C-7741-922D-1C4B84A9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49CD3B-30B7-D044-B077-435B62243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803AAD-917C-8E4A-8600-48B46FCC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C8E6-5711-7947-BDAF-3201B8E1B1D0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1D80A0-9D06-6B4D-8337-143A22E7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10F31F-EE97-5C42-B4D5-2888711A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89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5A8635-3FBE-D742-AB47-4583E704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4CDD37-6E3C-2046-94AE-E69EC6A6F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173B77-DA7F-F84B-9443-B2E8D899C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F5356F-8823-1E48-8B5B-1F36C34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A89C-4485-304F-988C-D8554A364240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6C6C2C-9BB8-6342-8421-463AAB65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6B40F2-D4D2-6E45-BC2D-D3C1C71B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45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C20A18-B6D9-B248-ACE7-7B672331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9B13B77-2D83-B842-B77A-7F718C1F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0023A1-4BE6-FD4C-A408-26BB7A51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C3B2AD0-FC5E-8C41-9D0D-83E1FF03E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B0F7F53-E418-B648-8824-9E44E69E7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9D7C6AF-4901-FF42-B5E8-1FB61442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5F9-AECC-9B4D-8310-5F09A22DBE0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EB4A1EC-23FB-8440-9B74-6696294D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E76CA-F955-B741-9839-3094F790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96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6DF874-753E-DA46-8A1A-A84D38BD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3ACC81F-401F-9440-B9D0-E165B359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40E3-F9E3-C242-A274-6E908278EB6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0650A1F-A1FB-C34C-B18F-EF6D3FE2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15E1CF-6BFE-B948-876E-F7D8C1C5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35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E18432-7757-6946-A2D2-E5884214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31ED-A35B-414A-AAE8-E531AF737356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816779B-97C7-9342-BE59-9B9C20F6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589431B-162A-F748-9C24-7DBF22B4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594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4250B-91DB-CF40-AB47-C68770BE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F2E9E9-6D6A-1E49-849E-1639DFD3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C09ED7-00FE-8649-9BF0-B19CC5E35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C68398-55CC-774C-88AB-4797E166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15B0-E91A-954C-BA1F-EA5B764853FF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9A22A1-C881-404B-968A-134E3C68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B38123-46E1-B547-AB49-3FF8D7F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7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A4068-F9E9-2146-B482-E7A18740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CCFA106-CC43-1243-B124-CE13A289D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D74852-21FC-154C-A92A-C9E743DFD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C01BFF-0A7D-614D-9876-9BB3B1B4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609D-6107-C742-B227-2EA6337C2DAA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B12429-3227-3D4D-A11D-7AA640B8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CA2157-9694-7444-B152-752D6CA0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857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D2E30F6-5FF2-D845-A0E2-CF642A65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B85391-B783-8946-95F0-07491781D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582A1C-D4F5-724D-8777-9FB530EF4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C304-2E84-9241-A89B-3404904061BA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9CC2ED-046B-DA4C-99D3-CAC0B06CB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A442B-2526-3C4E-9A39-D395D93B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13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18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hyperlink" Target="https://wordwall.net/ar/resource/5782230/&#1575;&#1608;&#1604;&#1609;-&#1635;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7.jpeg"/><Relationship Id="rId5" Type="http://schemas.openxmlformats.org/officeDocument/2006/relationships/hyperlink" Target="https://pixabay.com/it/lavagna-bianca-bordo-bianco-3205371/" TargetMode="External"/><Relationship Id="rId15" Type="http://schemas.openxmlformats.org/officeDocument/2006/relationships/image" Target="../media/image11.png"/><Relationship Id="rId23" Type="http://schemas.openxmlformats.org/officeDocument/2006/relationships/hyperlink" Target="https://www.meta-calculator.com/graph-paper-maker/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0.png"/><Relationship Id="rId22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3.emf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3.emf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2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1.jp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8.png"/><Relationship Id="rId7" Type="http://schemas.openxmlformats.org/officeDocument/2006/relationships/image" Target="../media/image52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1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8.png"/><Relationship Id="rId7" Type="http://schemas.openxmlformats.org/officeDocument/2006/relationships/image" Target="../media/image52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1.jpg"/><Relationship Id="rId4" Type="http://schemas.microsoft.com/office/2007/relationships/hdphoto" Target="../media/hdphoto3.wdp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8.png"/><Relationship Id="rId7" Type="http://schemas.openxmlformats.org/officeDocument/2006/relationships/image" Target="../media/image52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1.jpg"/><Relationship Id="rId4" Type="http://schemas.microsoft.com/office/2007/relationships/hdphoto" Target="../media/hdphoto3.wdp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hyperlink" Target="https://t.me/RAFAH_middle12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1.png"/><Relationship Id="rId4" Type="http://schemas.openxmlformats.org/officeDocument/2006/relationships/image" Target="../media/image24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579378B-3117-404A-83F3-E9A06DAC769E}"/>
              </a:ext>
            </a:extLst>
          </p:cNvPr>
          <p:cNvSpPr txBox="1"/>
          <p:nvPr/>
        </p:nvSpPr>
        <p:spPr>
          <a:xfrm>
            <a:off x="4136994" y="2166151"/>
            <a:ext cx="3302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Empty classroom vector</a:t>
            </a:r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98F5387-2739-48EE-9CA5-868EE762B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"/>
          <a:stretch/>
        </p:blipFill>
        <p:spPr>
          <a:xfrm>
            <a:off x="22213" y="210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8FE48-9CF5-449E-8FDC-2C7B31A10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635" t="3489" r="4829" b="19087"/>
          <a:stretch/>
        </p:blipFill>
        <p:spPr>
          <a:xfrm>
            <a:off x="3722718" y="842343"/>
            <a:ext cx="4802819" cy="301694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4FB47C5-1E91-4A3F-8569-B3ABC92221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8067" r="3264" b="17634"/>
          <a:stretch/>
        </p:blipFill>
        <p:spPr>
          <a:xfrm>
            <a:off x="0" y="3231472"/>
            <a:ext cx="3568823" cy="247687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6753CD-3D7B-44D4-B570-4FD7544EB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4" y="3683104"/>
            <a:ext cx="1219655" cy="208376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DF2BB89-46E7-4E42-9B1C-6227851AC3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6128" r="8819" b="29201"/>
          <a:stretch/>
        </p:blipFill>
        <p:spPr>
          <a:xfrm>
            <a:off x="1918703" y="3534128"/>
            <a:ext cx="1461853" cy="6738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C43CB9F-5B1D-472D-A82B-A6DA9F3631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8794029" y="1924152"/>
            <a:ext cx="1614258" cy="158250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C7EBE3E-1E3E-42F6-85E3-01E039E0CA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30" y="1114893"/>
            <a:ext cx="1237663" cy="80925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C20343D-1C63-4A13-8143-E433141BD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58" y="3630705"/>
            <a:ext cx="1872020" cy="196549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3D2DF23F-6C12-4B4B-BF1E-F29B6EEDCDE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3568823" y="5443468"/>
            <a:ext cx="5564720" cy="987071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985484F6-0658-41CC-9684-C8696492E67F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3040133" y="1366228"/>
            <a:ext cx="753305" cy="820423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8763613-A9FB-1541-8B1D-AB10DC562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02" y="3683104"/>
            <a:ext cx="1400370" cy="2362530"/>
          </a:xfrm>
          <a:prstGeom prst="rect">
            <a:avLst/>
          </a:prstGeom>
        </p:spPr>
      </p:pic>
      <p:grpSp>
        <p:nvGrpSpPr>
          <p:cNvPr id="26" name="مجموعة 71">
            <a:extLst>
              <a:ext uri="{FF2B5EF4-FFF2-40B4-BE49-F238E27FC236}">
                <a16:creationId xmlns:a16="http://schemas.microsoft.com/office/drawing/2014/main" id="{8669176E-4D38-C141-81D8-DF1C5965B4F7}"/>
              </a:ext>
            </a:extLst>
          </p:cNvPr>
          <p:cNvGrpSpPr>
            <a:grpSpLocks/>
          </p:cNvGrpSpPr>
          <p:nvPr/>
        </p:nvGrpSpPr>
        <p:grpSpPr bwMode="auto">
          <a:xfrm>
            <a:off x="10812530" y="281983"/>
            <a:ext cx="1214438" cy="1136650"/>
            <a:chOff x="3326307" y="697407"/>
            <a:chExt cx="5463186" cy="5463186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052A0D8E-B3DC-6949-B6F1-789A2BFEA981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29" name="مجموعة 74">
              <a:extLst>
                <a:ext uri="{FF2B5EF4-FFF2-40B4-BE49-F238E27FC236}">
                  <a16:creationId xmlns:a16="http://schemas.microsoft.com/office/drawing/2014/main" id="{ACD57D00-01D4-3A4F-8969-71BF2C12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0" name="مربع نص 75">
                <a:extLst>
                  <a:ext uri="{FF2B5EF4-FFF2-40B4-BE49-F238E27FC236}">
                    <a16:creationId xmlns:a16="http://schemas.microsoft.com/office/drawing/2014/main" id="{1C4AA537-54B8-7B49-9961-8E85C6202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8D53AA99-26AA-A14F-8733-6F611D35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6FA1CF7A-FD25-AC4C-8972-03FDCB1D1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81AB03A0-644C-414F-A685-F31CAAF41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1D201DB2-EB2B-D14E-A9CF-A1DFAF2C0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6790DA3E-913D-764D-9FCF-67CD4832D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1">
                <a:extLst>
                  <a:ext uri="{FF2B5EF4-FFF2-40B4-BE49-F238E27FC236}">
                    <a16:creationId xmlns:a16="http://schemas.microsoft.com/office/drawing/2014/main" id="{0B97BDF4-5134-0A43-8753-E2701D872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2">
                <a:extLst>
                  <a:ext uri="{FF2B5EF4-FFF2-40B4-BE49-F238E27FC236}">
                    <a16:creationId xmlns:a16="http://schemas.microsoft.com/office/drawing/2014/main" id="{8C735955-CF3E-CB43-AD84-C029967F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3">
                <a:extLst>
                  <a:ext uri="{FF2B5EF4-FFF2-40B4-BE49-F238E27FC236}">
                    <a16:creationId xmlns:a16="http://schemas.microsoft.com/office/drawing/2014/main" id="{BB50EAEA-BCDC-D64E-B509-AB19C4157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4" name="مربع نص 84">
                <a:extLst>
                  <a:ext uri="{FF2B5EF4-FFF2-40B4-BE49-F238E27FC236}">
                    <a16:creationId xmlns:a16="http://schemas.microsoft.com/office/drawing/2014/main" id="{D57180AF-39FB-3B4F-807A-2ABEE7D4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6" name="مربع نص 85">
                <a:extLst>
                  <a:ext uri="{FF2B5EF4-FFF2-40B4-BE49-F238E27FC236}">
                    <a16:creationId xmlns:a16="http://schemas.microsoft.com/office/drawing/2014/main" id="{EFAA1E25-C5EC-3B4D-A71C-1F4E1AA9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7" name="مربع نص 86">
                <a:extLst>
                  <a:ext uri="{FF2B5EF4-FFF2-40B4-BE49-F238E27FC236}">
                    <a16:creationId xmlns:a16="http://schemas.microsoft.com/office/drawing/2014/main" id="{F5FD255B-DEB5-8B4D-A790-6A69594E8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D8432A7B-437E-1948-A743-B41C772759AC}"/>
              </a:ext>
            </a:extLst>
          </p:cNvPr>
          <p:cNvGrpSpPr>
            <a:grpSpLocks/>
          </p:cNvGrpSpPr>
          <p:nvPr/>
        </p:nvGrpSpPr>
        <p:grpSpPr bwMode="auto">
          <a:xfrm>
            <a:off x="11393556" y="389933"/>
            <a:ext cx="66675" cy="1009650"/>
            <a:chOff x="5944770" y="1379001"/>
            <a:chExt cx="226260" cy="3927154"/>
          </a:xfrm>
        </p:grpSpPr>
        <p:sp>
          <p:nvSpPr>
            <p:cNvPr id="50" name="مثلث متساوي الساقين 49">
              <a:extLst>
                <a:ext uri="{FF2B5EF4-FFF2-40B4-BE49-F238E27FC236}">
                  <a16:creationId xmlns:a16="http://schemas.microsoft.com/office/drawing/2014/main" id="{36363A4F-4F3B-644B-B871-323EC1C1430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1" name="مثلث متساوي الساقين 50">
              <a:extLst>
                <a:ext uri="{FF2B5EF4-FFF2-40B4-BE49-F238E27FC236}">
                  <a16:creationId xmlns:a16="http://schemas.microsoft.com/office/drawing/2014/main" id="{8A7CB45E-B2A1-564C-B241-B1C35443B58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A3FF548D-CC95-C842-8030-13DF9DC5DE9D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1336405" y="494708"/>
            <a:ext cx="63500" cy="787400"/>
            <a:chOff x="5944770" y="1379001"/>
            <a:chExt cx="226260" cy="3927154"/>
          </a:xfrm>
        </p:grpSpPr>
        <p:sp>
          <p:nvSpPr>
            <p:cNvPr id="53" name="مثلث متساوي الساقين 52">
              <a:extLst>
                <a:ext uri="{FF2B5EF4-FFF2-40B4-BE49-F238E27FC236}">
                  <a16:creationId xmlns:a16="http://schemas.microsoft.com/office/drawing/2014/main" id="{9CBC6D7E-2E34-784C-8EB6-8EA6C86A2038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4" name="مثلث متساوي الساقين 53">
              <a:extLst>
                <a:ext uri="{FF2B5EF4-FFF2-40B4-BE49-F238E27FC236}">
                  <a16:creationId xmlns:a16="http://schemas.microsoft.com/office/drawing/2014/main" id="{3CD7DB4D-4A3F-1C4B-B6F1-58FCDC0A8FE6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F0E60FC3-52F7-B64F-8E36-5B2298152B4A}"/>
              </a:ext>
            </a:extLst>
          </p:cNvPr>
          <p:cNvSpPr/>
          <p:nvPr/>
        </p:nvSpPr>
        <p:spPr>
          <a:xfrm>
            <a:off x="11371104" y="83443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906EA289-50FE-1142-9584-9AF8003C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96" y="973290"/>
            <a:ext cx="1653477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C9868255-48B2-854F-B247-531F421F7129}"/>
              </a:ext>
            </a:extLst>
          </p:cNvPr>
          <p:cNvSpPr/>
          <p:nvPr/>
        </p:nvSpPr>
        <p:spPr>
          <a:xfrm>
            <a:off x="4579634" y="1333159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٢-٤</a:t>
            </a:r>
          </a:p>
          <a:p>
            <a:pPr algn="ctr">
              <a:defRPr/>
            </a:pPr>
            <a:r>
              <a:rPr lang="ar-SA" sz="2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جمع الاعداد الصحيحة </a:t>
            </a:r>
            <a:endParaRPr lang="ar-SA" sz="2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0" name="مربع نص 5">
            <a:extLst>
              <a:ext uri="{FF2B5EF4-FFF2-40B4-BE49-F238E27FC236}">
                <a16:creationId xmlns:a16="http://schemas.microsoft.com/office/drawing/2014/main" id="{1920AFDE-A9E4-C244-B9A5-E505778B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513" y="982068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BCDD998B-ECFF-734D-8B40-B09106E88F0C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3883204" y="2350816"/>
            <a:ext cx="1190726" cy="1193711"/>
          </a:xfrm>
          <a:prstGeom prst="rect">
            <a:avLst/>
          </a:prstGeom>
          <a:ln>
            <a:noFill/>
          </a:ln>
        </p:spPr>
      </p:pic>
      <p:pic>
        <p:nvPicPr>
          <p:cNvPr id="64" name="صورة 63">
            <a:hlinkClick r:id="rId18"/>
            <a:extLst>
              <a:ext uri="{FF2B5EF4-FFF2-40B4-BE49-F238E27FC236}">
                <a16:creationId xmlns:a16="http://schemas.microsoft.com/office/drawing/2014/main" id="{71C2C4B1-1A08-2145-831D-FA6C4B598BF0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10151443" y="3814589"/>
            <a:ext cx="643093" cy="455425"/>
          </a:xfrm>
          <a:prstGeom prst="rect">
            <a:avLst/>
          </a:prstGeom>
        </p:spPr>
      </p:pic>
      <p:pic>
        <p:nvPicPr>
          <p:cNvPr id="65" name="صورة 64">
            <a:hlinkClick r:id="rId20"/>
            <a:extLst>
              <a:ext uri="{FF2B5EF4-FFF2-40B4-BE49-F238E27FC236}">
                <a16:creationId xmlns:a16="http://schemas.microsoft.com/office/drawing/2014/main" id="{DB6B6C4A-8667-8740-B00F-724048D215C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9610" y="3851966"/>
            <a:ext cx="488870" cy="455424"/>
          </a:xfrm>
          <a:prstGeom prst="rect">
            <a:avLst/>
          </a:prstGeom>
        </p:spPr>
      </p:pic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7B5A026-5C7E-F143-8ACB-7ACE857991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111" y="1418633"/>
            <a:ext cx="1735706" cy="1323900"/>
          </a:xfrm>
          <a:prstGeom prst="rect">
            <a:avLst/>
          </a:prstGeom>
        </p:spPr>
      </p:pic>
      <p:pic>
        <p:nvPicPr>
          <p:cNvPr id="10" name="صورة 9">
            <a:hlinkClick r:id="rId23"/>
            <a:extLst>
              <a:ext uri="{FF2B5EF4-FFF2-40B4-BE49-F238E27FC236}">
                <a16:creationId xmlns:a16="http://schemas.microsoft.com/office/drawing/2014/main" id="{FC5E1B9D-3E97-7846-A12C-334037D6094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7120" t="7380" r="8167" b="3206"/>
          <a:stretch/>
        </p:blipFill>
        <p:spPr>
          <a:xfrm rot="5400000">
            <a:off x="9123890" y="2203552"/>
            <a:ext cx="970651" cy="148024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7FD745D-BF97-8346-A13C-655A5635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>
                <a:solidFill>
                  <a:schemeClr val="tx1"/>
                </a:solidFill>
              </a:rPr>
              <a:t>206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66DA4360-EA46-DF47-AD2D-250F51F41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188914"/>
            <a:ext cx="354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>
            <a:extLst>
              <a:ext uri="{FF2B5EF4-FFF2-40B4-BE49-F238E27FC236}">
                <a16:creationId xmlns:a16="http://schemas.microsoft.com/office/drawing/2014/main" id="{3B4AA70D-CD9C-E348-8FEA-FC615E62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1123950"/>
            <a:ext cx="18335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1B381891-A6CC-3F47-839B-3C509F73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3057526"/>
            <a:ext cx="13700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8F3338CD-C6E4-5447-9A7E-B6A89E8E1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9" y="3440113"/>
            <a:ext cx="6889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>
            <a:extLst>
              <a:ext uri="{FF2B5EF4-FFF2-40B4-BE49-F238E27FC236}">
                <a16:creationId xmlns:a16="http://schemas.microsoft.com/office/drawing/2014/main" id="{CFAF23BC-0B0F-764E-8B37-F3B6D709E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6" y="3125789"/>
            <a:ext cx="122396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>
            <a:extLst>
              <a:ext uri="{FF2B5EF4-FFF2-40B4-BE49-F238E27FC236}">
                <a16:creationId xmlns:a16="http://schemas.microsoft.com/office/drawing/2014/main" id="{5686874E-212E-9A49-96E6-95FB387DD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5" y="4937126"/>
            <a:ext cx="814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FF0000"/>
                </a:solidFill>
              </a:rPr>
              <a:t>ــ ٤</a:t>
            </a:r>
            <a:endParaRPr lang="en-US" altLang="ar-SA" sz="2800" b="1" dirty="0">
              <a:solidFill>
                <a:srgbClr val="FF0000"/>
              </a:solidFill>
            </a:endParaRP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7EEE4621-CEE7-8F47-A54D-6854A1656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01" y="4967288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009900"/>
                </a:solidFill>
              </a:rPr>
              <a:t>٢</a:t>
            </a:r>
            <a:endParaRPr lang="en-US" altLang="ar-SA" sz="2800" b="1" dirty="0">
              <a:solidFill>
                <a:srgbClr val="009900"/>
              </a:solidFill>
            </a:endParaRP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409A2993-4715-E744-B8F3-0FE8A8D6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26" y="5000626"/>
            <a:ext cx="574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/>
              <a:t>+</a:t>
            </a:r>
            <a:endParaRPr lang="en-US" altLang="ar-SA" sz="2800" b="1"/>
          </a:p>
        </p:txBody>
      </p:sp>
      <p:sp>
        <p:nvSpPr>
          <p:cNvPr id="6157" name="AutoShape 13">
            <a:extLst>
              <a:ext uri="{FF2B5EF4-FFF2-40B4-BE49-F238E27FC236}">
                <a16:creationId xmlns:a16="http://schemas.microsoft.com/office/drawing/2014/main" id="{D5DEE176-89D0-6545-B33A-1750E8DC57F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34026" y="3705226"/>
            <a:ext cx="777875" cy="360363"/>
          </a:xfrm>
          <a:custGeom>
            <a:avLst/>
            <a:gdLst>
              <a:gd name="T0" fmla="*/ 583406 w 21600"/>
              <a:gd name="T1" fmla="*/ 0 h 21600"/>
              <a:gd name="T2" fmla="*/ 0 w 21600"/>
              <a:gd name="T3" fmla="*/ 180182 h 21600"/>
              <a:gd name="T4" fmla="*/ 583406 w 21600"/>
              <a:gd name="T5" fmla="*/ 360363 h 21600"/>
              <a:gd name="T6" fmla="*/ 777875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59" name="AutoShape 15">
            <a:extLst>
              <a:ext uri="{FF2B5EF4-FFF2-40B4-BE49-F238E27FC236}">
                <a16:creationId xmlns:a16="http://schemas.microsoft.com/office/drawing/2014/main" id="{7215AEBF-6E4E-2A4D-A169-388372DB67E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28026" y="3703639"/>
            <a:ext cx="720725" cy="288925"/>
          </a:xfrm>
          <a:custGeom>
            <a:avLst/>
            <a:gdLst>
              <a:gd name="T0" fmla="*/ 540544 w 21600"/>
              <a:gd name="T1" fmla="*/ 0 h 21600"/>
              <a:gd name="T2" fmla="*/ 0 w 21600"/>
              <a:gd name="T3" fmla="*/ 144463 h 21600"/>
              <a:gd name="T4" fmla="*/ 540544 w 21600"/>
              <a:gd name="T5" fmla="*/ 288925 h 21600"/>
              <a:gd name="T6" fmla="*/ 720725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60" name="AutoShape 16">
            <a:extLst>
              <a:ext uri="{FF2B5EF4-FFF2-40B4-BE49-F238E27FC236}">
                <a16:creationId xmlns:a16="http://schemas.microsoft.com/office/drawing/2014/main" id="{F359D7F1-78FF-324B-971A-5F9E0CCCF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3713164"/>
            <a:ext cx="719138" cy="288925"/>
          </a:xfrm>
          <a:custGeom>
            <a:avLst/>
            <a:gdLst>
              <a:gd name="T0" fmla="*/ 539354 w 21600"/>
              <a:gd name="T1" fmla="*/ 0 h 21600"/>
              <a:gd name="T2" fmla="*/ 0 w 21600"/>
              <a:gd name="T3" fmla="*/ 144463 h 21600"/>
              <a:gd name="T4" fmla="*/ 539354 w 21600"/>
              <a:gd name="T5" fmla="*/ 288925 h 21600"/>
              <a:gd name="T6" fmla="*/ 719138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12601F9C-175F-D54D-BF42-438D49A2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498316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FF0000"/>
                </a:solidFill>
              </a:rPr>
              <a:t>ــ ٤</a:t>
            </a:r>
            <a:r>
              <a:rPr lang="ar-SA" altLang="ar-SA" sz="2800" b="1" dirty="0"/>
              <a:t> + </a:t>
            </a:r>
            <a:r>
              <a:rPr lang="ar-SA" altLang="ar-SA" sz="2800" b="1" dirty="0">
                <a:solidFill>
                  <a:srgbClr val="009900"/>
                </a:solidFill>
              </a:rPr>
              <a:t>٢</a:t>
            </a:r>
            <a:endParaRPr lang="en-US" altLang="ar-SA" sz="2800" b="1" dirty="0">
              <a:solidFill>
                <a:srgbClr val="009900"/>
              </a:solidFill>
            </a:endParaRPr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FA891832-B7C6-AD4F-89BD-3A100BA4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1628776"/>
            <a:ext cx="3816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>
                <a:cs typeface="Traditional Arabic" panose="02020603050405020304" pitchFamily="18" charset="-78"/>
              </a:rPr>
              <a:t>أستعمل قطع العد لإيجاد  </a:t>
            </a:r>
            <a:r>
              <a:rPr lang="ar-SA" altLang="ar-SA" sz="28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-٤</a:t>
            </a:r>
            <a:r>
              <a:rPr lang="ar-SA" altLang="ar-SA" sz="2800" b="1" dirty="0">
                <a:cs typeface="Traditional Arabic" panose="02020603050405020304" pitchFamily="18" charset="-78"/>
              </a:rPr>
              <a:t> + </a:t>
            </a:r>
            <a:r>
              <a:rPr lang="ar-SA" altLang="ar-SA" sz="28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٢</a:t>
            </a:r>
            <a:endParaRPr lang="en-US" altLang="ar-SA" sz="2800" b="1" dirty="0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6163" name="Text Box 19">
            <a:extLst>
              <a:ext uri="{FF2B5EF4-FFF2-40B4-BE49-F238E27FC236}">
                <a16:creationId xmlns:a16="http://schemas.microsoft.com/office/drawing/2014/main" id="{3C3F858A-773A-F14F-A14F-ED56867D6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2133601"/>
            <a:ext cx="15113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ضم ٤ قطع سالبة</a:t>
            </a:r>
          </a:p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مع ٢ قطع موجبة</a:t>
            </a:r>
            <a:endParaRPr lang="en-US" altLang="ar-SA" sz="2000" b="1" dirty="0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grpSp>
        <p:nvGrpSpPr>
          <p:cNvPr id="6184" name="Group 40">
            <a:extLst>
              <a:ext uri="{FF2B5EF4-FFF2-40B4-BE49-F238E27FC236}">
                <a16:creationId xmlns:a16="http://schemas.microsoft.com/office/drawing/2014/main" id="{F092A159-4434-F247-8554-2495A6B2CB6C}"/>
              </a:ext>
            </a:extLst>
          </p:cNvPr>
          <p:cNvGrpSpPr>
            <a:grpSpLocks/>
          </p:cNvGrpSpPr>
          <p:nvPr/>
        </p:nvGrpSpPr>
        <p:grpSpPr bwMode="auto">
          <a:xfrm>
            <a:off x="6602414" y="3500439"/>
            <a:ext cx="357187" cy="357187"/>
            <a:chOff x="3659" y="1512"/>
            <a:chExt cx="225" cy="225"/>
          </a:xfrm>
        </p:grpSpPr>
        <p:pic>
          <p:nvPicPr>
            <p:cNvPr id="9295" name="صورة 33" descr="2013134917.png">
              <a:extLst>
                <a:ext uri="{FF2B5EF4-FFF2-40B4-BE49-F238E27FC236}">
                  <a16:creationId xmlns:a16="http://schemas.microsoft.com/office/drawing/2014/main" id="{1E7F4B01-C994-5541-9806-B33A2FFD9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96" name="Group 42">
              <a:extLst>
                <a:ext uri="{FF2B5EF4-FFF2-40B4-BE49-F238E27FC236}">
                  <a16:creationId xmlns:a16="http://schemas.microsoft.com/office/drawing/2014/main" id="{EA316045-800E-0C43-AD49-6D3F9161B1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9297" name="Line 43">
                <a:extLst>
                  <a:ext uri="{FF2B5EF4-FFF2-40B4-BE49-F238E27FC236}">
                    <a16:creationId xmlns:a16="http://schemas.microsoft.com/office/drawing/2014/main" id="{58BF9AC3-3521-B844-9C1D-C8072AF02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98" name="Line 44">
                <a:extLst>
                  <a:ext uri="{FF2B5EF4-FFF2-40B4-BE49-F238E27FC236}">
                    <a16:creationId xmlns:a16="http://schemas.microsoft.com/office/drawing/2014/main" id="{3C02665F-31FF-4E4B-8E7D-01047423B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194" name="Group 50">
            <a:extLst>
              <a:ext uri="{FF2B5EF4-FFF2-40B4-BE49-F238E27FC236}">
                <a16:creationId xmlns:a16="http://schemas.microsoft.com/office/drawing/2014/main" id="{1147A980-E043-E742-B9F0-A944997413BB}"/>
              </a:ext>
            </a:extLst>
          </p:cNvPr>
          <p:cNvGrpSpPr>
            <a:grpSpLocks/>
          </p:cNvGrpSpPr>
          <p:nvPr/>
        </p:nvGrpSpPr>
        <p:grpSpPr bwMode="auto">
          <a:xfrm>
            <a:off x="6602414" y="3933825"/>
            <a:ext cx="357187" cy="357188"/>
            <a:chOff x="3659" y="1512"/>
            <a:chExt cx="225" cy="225"/>
          </a:xfrm>
        </p:grpSpPr>
        <p:pic>
          <p:nvPicPr>
            <p:cNvPr id="9291" name="صورة 33" descr="2013134917.png">
              <a:extLst>
                <a:ext uri="{FF2B5EF4-FFF2-40B4-BE49-F238E27FC236}">
                  <a16:creationId xmlns:a16="http://schemas.microsoft.com/office/drawing/2014/main" id="{A6AAAE11-66ED-444F-AD23-26E8F7FBE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92" name="Group 52">
              <a:extLst>
                <a:ext uri="{FF2B5EF4-FFF2-40B4-BE49-F238E27FC236}">
                  <a16:creationId xmlns:a16="http://schemas.microsoft.com/office/drawing/2014/main" id="{53869E0C-C0A8-6743-BCF6-CD8E5D6F98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9293" name="Line 53">
                <a:extLst>
                  <a:ext uri="{FF2B5EF4-FFF2-40B4-BE49-F238E27FC236}">
                    <a16:creationId xmlns:a16="http://schemas.microsoft.com/office/drawing/2014/main" id="{3A596F26-2D79-C740-8C8E-C9A03B45D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94" name="Line 54">
                <a:extLst>
                  <a:ext uri="{FF2B5EF4-FFF2-40B4-BE49-F238E27FC236}">
                    <a16:creationId xmlns:a16="http://schemas.microsoft.com/office/drawing/2014/main" id="{899ED1A4-9AF8-6E43-9BDE-0721F7067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6244" name="Text Box 100">
            <a:extLst>
              <a:ext uri="{FF2B5EF4-FFF2-40B4-BE49-F238E27FC236}">
                <a16:creationId xmlns:a16="http://schemas.microsoft.com/office/drawing/2014/main" id="{3AA247A6-083E-9544-9837-89150EE31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5805489"/>
            <a:ext cx="3241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3200" b="1" dirty="0">
                <a:cs typeface="Traditional Arabic" panose="02020603050405020304" pitchFamily="18" charset="-78"/>
              </a:rPr>
              <a:t>إذن   </a:t>
            </a:r>
            <a:r>
              <a:rPr lang="ar-SA" altLang="ar-SA" sz="32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- ٤</a:t>
            </a:r>
            <a:r>
              <a:rPr lang="ar-SA" altLang="ar-SA" sz="3200" b="1" dirty="0">
                <a:cs typeface="Traditional Arabic" panose="02020603050405020304" pitchFamily="18" charset="-78"/>
              </a:rPr>
              <a:t> + </a:t>
            </a:r>
            <a:r>
              <a:rPr lang="ar-SA" altLang="ar-SA" sz="32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٢</a:t>
            </a:r>
            <a:r>
              <a:rPr lang="ar-SA" altLang="ar-SA" sz="3200" b="1" dirty="0">
                <a:cs typeface="Traditional Arabic" panose="02020603050405020304" pitchFamily="18" charset="-78"/>
              </a:rPr>
              <a:t> =  </a:t>
            </a:r>
            <a:r>
              <a:rPr lang="ar-SA" altLang="ar-SA" sz="32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-٢</a:t>
            </a:r>
            <a:r>
              <a:rPr lang="ar-SA" altLang="ar-SA" sz="2800" dirty="0"/>
              <a:t> </a:t>
            </a:r>
            <a:endParaRPr lang="en-US" altLang="ar-SA" sz="2800" dirty="0"/>
          </a:p>
        </p:txBody>
      </p:sp>
      <p:pic>
        <p:nvPicPr>
          <p:cNvPr id="6245" name="Picture 101">
            <a:extLst>
              <a:ext uri="{FF2B5EF4-FFF2-40B4-BE49-F238E27FC236}">
                <a16:creationId xmlns:a16="http://schemas.microsoft.com/office/drawing/2014/main" id="{C2721D83-8DC1-8F43-B7B4-E07BEDBFC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1" y="3306763"/>
            <a:ext cx="13239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6" name="Group 102">
            <a:extLst>
              <a:ext uri="{FF2B5EF4-FFF2-40B4-BE49-F238E27FC236}">
                <a16:creationId xmlns:a16="http://schemas.microsoft.com/office/drawing/2014/main" id="{AE5AD40E-F7F7-D64C-A760-DD1451C07C53}"/>
              </a:ext>
            </a:extLst>
          </p:cNvPr>
          <p:cNvGrpSpPr>
            <a:grpSpLocks/>
          </p:cNvGrpSpPr>
          <p:nvPr/>
        </p:nvGrpSpPr>
        <p:grpSpPr bwMode="auto">
          <a:xfrm>
            <a:off x="9813926" y="3451226"/>
            <a:ext cx="366713" cy="371475"/>
            <a:chOff x="2521" y="1506"/>
            <a:chExt cx="231" cy="234"/>
          </a:xfrm>
        </p:grpSpPr>
        <p:pic>
          <p:nvPicPr>
            <p:cNvPr id="4" name="صورة 49" descr="2084128759.png">
              <a:extLst>
                <a:ext uri="{FF2B5EF4-FFF2-40B4-BE49-F238E27FC236}">
                  <a16:creationId xmlns:a16="http://schemas.microsoft.com/office/drawing/2014/main" id="{B55F8BD2-9019-C24D-AC4E-4FD8DC117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9290" name="Line 104">
              <a:extLst>
                <a:ext uri="{FF2B5EF4-FFF2-40B4-BE49-F238E27FC236}">
                  <a16:creationId xmlns:a16="http://schemas.microsoft.com/office/drawing/2014/main" id="{578B6BEF-9927-4B48-85D3-E01AE5F1DA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249" name="Group 105">
            <a:extLst>
              <a:ext uri="{FF2B5EF4-FFF2-40B4-BE49-F238E27FC236}">
                <a16:creationId xmlns:a16="http://schemas.microsoft.com/office/drawing/2014/main" id="{1C4A4A7C-839B-8A4A-A7F5-12F75D981CEE}"/>
              </a:ext>
            </a:extLst>
          </p:cNvPr>
          <p:cNvGrpSpPr>
            <a:grpSpLocks/>
          </p:cNvGrpSpPr>
          <p:nvPr/>
        </p:nvGrpSpPr>
        <p:grpSpPr bwMode="auto">
          <a:xfrm>
            <a:off x="9380538" y="3459164"/>
            <a:ext cx="366712" cy="371475"/>
            <a:chOff x="2521" y="1506"/>
            <a:chExt cx="231" cy="234"/>
          </a:xfrm>
        </p:grpSpPr>
        <p:pic>
          <p:nvPicPr>
            <p:cNvPr id="5" name="صورة 49" descr="2084128759.png">
              <a:extLst>
                <a:ext uri="{FF2B5EF4-FFF2-40B4-BE49-F238E27FC236}">
                  <a16:creationId xmlns:a16="http://schemas.microsoft.com/office/drawing/2014/main" id="{D07C8556-B54D-7949-A4AD-CD7A8C255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9288" name="Line 107">
              <a:extLst>
                <a:ext uri="{FF2B5EF4-FFF2-40B4-BE49-F238E27FC236}">
                  <a16:creationId xmlns:a16="http://schemas.microsoft.com/office/drawing/2014/main" id="{3B29F732-3046-454A-8D4E-B97B08B2B8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252" name="Group 108">
            <a:extLst>
              <a:ext uri="{FF2B5EF4-FFF2-40B4-BE49-F238E27FC236}">
                <a16:creationId xmlns:a16="http://schemas.microsoft.com/office/drawing/2014/main" id="{FFD11880-5B00-0C49-8345-BB8BC4318FB8}"/>
              </a:ext>
            </a:extLst>
          </p:cNvPr>
          <p:cNvGrpSpPr>
            <a:grpSpLocks/>
          </p:cNvGrpSpPr>
          <p:nvPr/>
        </p:nvGrpSpPr>
        <p:grpSpPr bwMode="auto">
          <a:xfrm>
            <a:off x="9813926" y="3905251"/>
            <a:ext cx="366713" cy="371475"/>
            <a:chOff x="2521" y="1506"/>
            <a:chExt cx="231" cy="234"/>
          </a:xfrm>
        </p:grpSpPr>
        <p:pic>
          <p:nvPicPr>
            <p:cNvPr id="6" name="صورة 49" descr="2084128759.png">
              <a:extLst>
                <a:ext uri="{FF2B5EF4-FFF2-40B4-BE49-F238E27FC236}">
                  <a16:creationId xmlns:a16="http://schemas.microsoft.com/office/drawing/2014/main" id="{56407548-5190-944D-89FB-2A50854E7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9286" name="Line 110">
              <a:extLst>
                <a:ext uri="{FF2B5EF4-FFF2-40B4-BE49-F238E27FC236}">
                  <a16:creationId xmlns:a16="http://schemas.microsoft.com/office/drawing/2014/main" id="{094CC6E6-052A-CF4B-940E-6B323D6EC6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255" name="Group 111">
            <a:extLst>
              <a:ext uri="{FF2B5EF4-FFF2-40B4-BE49-F238E27FC236}">
                <a16:creationId xmlns:a16="http://schemas.microsoft.com/office/drawing/2014/main" id="{A90F231C-A4C7-6B40-96F1-86203B4FF461}"/>
              </a:ext>
            </a:extLst>
          </p:cNvPr>
          <p:cNvGrpSpPr>
            <a:grpSpLocks/>
          </p:cNvGrpSpPr>
          <p:nvPr/>
        </p:nvGrpSpPr>
        <p:grpSpPr bwMode="auto">
          <a:xfrm>
            <a:off x="9372601" y="3905251"/>
            <a:ext cx="366713" cy="371475"/>
            <a:chOff x="2521" y="1506"/>
            <a:chExt cx="231" cy="234"/>
          </a:xfrm>
        </p:grpSpPr>
        <p:pic>
          <p:nvPicPr>
            <p:cNvPr id="7" name="صورة 49" descr="2084128759.png">
              <a:extLst>
                <a:ext uri="{FF2B5EF4-FFF2-40B4-BE49-F238E27FC236}">
                  <a16:creationId xmlns:a16="http://schemas.microsoft.com/office/drawing/2014/main" id="{40102C7A-F22A-4C48-9D6A-497D61512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9284" name="Line 113">
              <a:extLst>
                <a:ext uri="{FF2B5EF4-FFF2-40B4-BE49-F238E27FC236}">
                  <a16:creationId xmlns:a16="http://schemas.microsoft.com/office/drawing/2014/main" id="{9E5DA982-2CBB-DE47-BA3E-3D9022C572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258" name="Group 114">
            <a:extLst>
              <a:ext uri="{FF2B5EF4-FFF2-40B4-BE49-F238E27FC236}">
                <a16:creationId xmlns:a16="http://schemas.microsoft.com/office/drawing/2014/main" id="{AAC58E21-B090-524B-8D24-5053BDBDFFE3}"/>
              </a:ext>
            </a:extLst>
          </p:cNvPr>
          <p:cNvGrpSpPr>
            <a:grpSpLocks/>
          </p:cNvGrpSpPr>
          <p:nvPr/>
        </p:nvGrpSpPr>
        <p:grpSpPr bwMode="auto">
          <a:xfrm>
            <a:off x="4441825" y="3776664"/>
            <a:ext cx="357188" cy="357187"/>
            <a:chOff x="3659" y="1512"/>
            <a:chExt cx="225" cy="225"/>
          </a:xfrm>
        </p:grpSpPr>
        <p:pic>
          <p:nvPicPr>
            <p:cNvPr id="9279" name="صورة 33" descr="2013134917.png">
              <a:extLst>
                <a:ext uri="{FF2B5EF4-FFF2-40B4-BE49-F238E27FC236}">
                  <a16:creationId xmlns:a16="http://schemas.microsoft.com/office/drawing/2014/main" id="{DA7CB86E-B1D2-DE4A-AC25-ABA900221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80" name="Group 116">
              <a:extLst>
                <a:ext uri="{FF2B5EF4-FFF2-40B4-BE49-F238E27FC236}">
                  <a16:creationId xmlns:a16="http://schemas.microsoft.com/office/drawing/2014/main" id="{C5B4CD41-F1AA-5745-A104-5DFFB6512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9281" name="Line 117">
                <a:extLst>
                  <a:ext uri="{FF2B5EF4-FFF2-40B4-BE49-F238E27FC236}">
                    <a16:creationId xmlns:a16="http://schemas.microsoft.com/office/drawing/2014/main" id="{30A212C7-BB31-214F-B3E5-2AEC4BB57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82" name="Line 118">
                <a:extLst>
                  <a:ext uri="{FF2B5EF4-FFF2-40B4-BE49-F238E27FC236}">
                    <a16:creationId xmlns:a16="http://schemas.microsoft.com/office/drawing/2014/main" id="{CF5058B2-5573-9C4E-8ADF-EB10E2870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263" name="Group 119">
            <a:extLst>
              <a:ext uri="{FF2B5EF4-FFF2-40B4-BE49-F238E27FC236}">
                <a16:creationId xmlns:a16="http://schemas.microsoft.com/office/drawing/2014/main" id="{93D84723-186C-F74E-ACF2-20D664059321}"/>
              </a:ext>
            </a:extLst>
          </p:cNvPr>
          <p:cNvGrpSpPr>
            <a:grpSpLocks/>
          </p:cNvGrpSpPr>
          <p:nvPr/>
        </p:nvGrpSpPr>
        <p:grpSpPr bwMode="auto">
          <a:xfrm>
            <a:off x="4441825" y="4275139"/>
            <a:ext cx="357188" cy="357187"/>
            <a:chOff x="3659" y="1512"/>
            <a:chExt cx="225" cy="225"/>
          </a:xfrm>
        </p:grpSpPr>
        <p:pic>
          <p:nvPicPr>
            <p:cNvPr id="9275" name="صورة 33" descr="2013134917.png">
              <a:extLst>
                <a:ext uri="{FF2B5EF4-FFF2-40B4-BE49-F238E27FC236}">
                  <a16:creationId xmlns:a16="http://schemas.microsoft.com/office/drawing/2014/main" id="{5BDF0F17-2721-CF49-B39A-92E53CA64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76" name="Group 121">
              <a:extLst>
                <a:ext uri="{FF2B5EF4-FFF2-40B4-BE49-F238E27FC236}">
                  <a16:creationId xmlns:a16="http://schemas.microsoft.com/office/drawing/2014/main" id="{080F4865-4A42-4C4C-A0E8-0C8164303B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9277" name="Line 122">
                <a:extLst>
                  <a:ext uri="{FF2B5EF4-FFF2-40B4-BE49-F238E27FC236}">
                    <a16:creationId xmlns:a16="http://schemas.microsoft.com/office/drawing/2014/main" id="{9A7332E6-9BDE-C243-AA8F-0FE4076A5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78" name="Line 123">
                <a:extLst>
                  <a:ext uri="{FF2B5EF4-FFF2-40B4-BE49-F238E27FC236}">
                    <a16:creationId xmlns:a16="http://schemas.microsoft.com/office/drawing/2014/main" id="{CA858B31-8551-AE47-96DE-BDC3ABBB6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273" name="Group 129">
            <a:extLst>
              <a:ext uri="{FF2B5EF4-FFF2-40B4-BE49-F238E27FC236}">
                <a16:creationId xmlns:a16="http://schemas.microsoft.com/office/drawing/2014/main" id="{1C842D5E-9A67-B54E-BFB7-5ECB616E3C15}"/>
              </a:ext>
            </a:extLst>
          </p:cNvPr>
          <p:cNvGrpSpPr>
            <a:grpSpLocks/>
          </p:cNvGrpSpPr>
          <p:nvPr/>
        </p:nvGrpSpPr>
        <p:grpSpPr bwMode="auto">
          <a:xfrm>
            <a:off x="4899026" y="3344864"/>
            <a:ext cx="366713" cy="371475"/>
            <a:chOff x="2521" y="1506"/>
            <a:chExt cx="231" cy="234"/>
          </a:xfrm>
        </p:grpSpPr>
        <p:pic>
          <p:nvPicPr>
            <p:cNvPr id="9" name="صورة 49" descr="2084128759.png">
              <a:extLst>
                <a:ext uri="{FF2B5EF4-FFF2-40B4-BE49-F238E27FC236}">
                  <a16:creationId xmlns:a16="http://schemas.microsoft.com/office/drawing/2014/main" id="{0E0626B6-E155-0343-AC78-2A9533B6F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9274" name="Line 131">
              <a:extLst>
                <a:ext uri="{FF2B5EF4-FFF2-40B4-BE49-F238E27FC236}">
                  <a16:creationId xmlns:a16="http://schemas.microsoft.com/office/drawing/2014/main" id="{4B484F07-18C6-FB4A-B5D4-8A309D255E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276" name="Group 132">
            <a:extLst>
              <a:ext uri="{FF2B5EF4-FFF2-40B4-BE49-F238E27FC236}">
                <a16:creationId xmlns:a16="http://schemas.microsoft.com/office/drawing/2014/main" id="{B26B9977-4D9E-CB43-8946-52AC23BB9C40}"/>
              </a:ext>
            </a:extLst>
          </p:cNvPr>
          <p:cNvGrpSpPr>
            <a:grpSpLocks/>
          </p:cNvGrpSpPr>
          <p:nvPr/>
        </p:nvGrpSpPr>
        <p:grpSpPr bwMode="auto">
          <a:xfrm>
            <a:off x="4943476" y="3776664"/>
            <a:ext cx="366713" cy="371475"/>
            <a:chOff x="2521" y="1506"/>
            <a:chExt cx="231" cy="234"/>
          </a:xfrm>
        </p:grpSpPr>
        <p:pic>
          <p:nvPicPr>
            <p:cNvPr id="10" name="صورة 49" descr="2084128759.png">
              <a:extLst>
                <a:ext uri="{FF2B5EF4-FFF2-40B4-BE49-F238E27FC236}">
                  <a16:creationId xmlns:a16="http://schemas.microsoft.com/office/drawing/2014/main" id="{954F33B7-A934-5A44-9565-DBA8D52A1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9272" name="Line 134">
              <a:extLst>
                <a:ext uri="{FF2B5EF4-FFF2-40B4-BE49-F238E27FC236}">
                  <a16:creationId xmlns:a16="http://schemas.microsoft.com/office/drawing/2014/main" id="{02A6A825-2987-1C4C-AD45-03DCD2A8D1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279" name="Group 135">
            <a:extLst>
              <a:ext uri="{FF2B5EF4-FFF2-40B4-BE49-F238E27FC236}">
                <a16:creationId xmlns:a16="http://schemas.microsoft.com/office/drawing/2014/main" id="{F24FB0FB-3FB8-2C45-8E0E-293669F1FB08}"/>
              </a:ext>
            </a:extLst>
          </p:cNvPr>
          <p:cNvGrpSpPr>
            <a:grpSpLocks/>
          </p:cNvGrpSpPr>
          <p:nvPr/>
        </p:nvGrpSpPr>
        <p:grpSpPr bwMode="auto">
          <a:xfrm>
            <a:off x="4943476" y="4267201"/>
            <a:ext cx="366713" cy="371475"/>
            <a:chOff x="2521" y="1506"/>
            <a:chExt cx="231" cy="234"/>
          </a:xfrm>
        </p:grpSpPr>
        <p:pic>
          <p:nvPicPr>
            <p:cNvPr id="11" name="صورة 49" descr="2084128759.png">
              <a:extLst>
                <a:ext uri="{FF2B5EF4-FFF2-40B4-BE49-F238E27FC236}">
                  <a16:creationId xmlns:a16="http://schemas.microsoft.com/office/drawing/2014/main" id="{CD0B7ABC-2F15-044A-BB68-1440C0B96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9270" name="Line 137">
              <a:extLst>
                <a:ext uri="{FF2B5EF4-FFF2-40B4-BE49-F238E27FC236}">
                  <a16:creationId xmlns:a16="http://schemas.microsoft.com/office/drawing/2014/main" id="{BDC464AE-1729-5345-ABB6-16051E5B1B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282" name="Group 138">
            <a:extLst>
              <a:ext uri="{FF2B5EF4-FFF2-40B4-BE49-F238E27FC236}">
                <a16:creationId xmlns:a16="http://schemas.microsoft.com/office/drawing/2014/main" id="{A6E8C647-A891-804A-A8AE-4949A1E37E3B}"/>
              </a:ext>
            </a:extLst>
          </p:cNvPr>
          <p:cNvGrpSpPr>
            <a:grpSpLocks/>
          </p:cNvGrpSpPr>
          <p:nvPr/>
        </p:nvGrpSpPr>
        <p:grpSpPr bwMode="auto">
          <a:xfrm>
            <a:off x="4429126" y="3332164"/>
            <a:ext cx="366713" cy="371475"/>
            <a:chOff x="2521" y="1506"/>
            <a:chExt cx="231" cy="234"/>
          </a:xfrm>
        </p:grpSpPr>
        <p:pic>
          <p:nvPicPr>
            <p:cNvPr id="12" name="صورة 49" descr="2084128759.png">
              <a:extLst>
                <a:ext uri="{FF2B5EF4-FFF2-40B4-BE49-F238E27FC236}">
                  <a16:creationId xmlns:a16="http://schemas.microsoft.com/office/drawing/2014/main" id="{4BCD94B7-4EBA-2A44-9E98-457F0E707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9268" name="Line 140">
              <a:extLst>
                <a:ext uri="{FF2B5EF4-FFF2-40B4-BE49-F238E27FC236}">
                  <a16:creationId xmlns:a16="http://schemas.microsoft.com/office/drawing/2014/main" id="{FD8DEFBA-03FD-F54F-943D-F44E3E6F06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167" name="Oval 95">
            <a:extLst>
              <a:ext uri="{FF2B5EF4-FFF2-40B4-BE49-F238E27FC236}">
                <a16:creationId xmlns:a16="http://schemas.microsoft.com/office/drawing/2014/main" id="{AA7383D2-5947-3343-88DB-F3E6A92BABA4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4364038" y="3703639"/>
            <a:ext cx="1008062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Oval 95">
            <a:extLst>
              <a:ext uri="{FF2B5EF4-FFF2-40B4-BE49-F238E27FC236}">
                <a16:creationId xmlns:a16="http://schemas.microsoft.com/office/drawing/2014/main" id="{4693F80A-84AE-2D45-88F7-EFCE6DA70A33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4367213" y="4200525"/>
            <a:ext cx="1008062" cy="5032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287" name="Text Box 143">
            <a:extLst>
              <a:ext uri="{FF2B5EF4-FFF2-40B4-BE49-F238E27FC236}">
                <a16:creationId xmlns:a16="http://schemas.microsoft.com/office/drawing/2014/main" id="{BC229F11-8C09-DA41-BE7B-0D28D85CB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9" y="4956176"/>
            <a:ext cx="814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FF0000"/>
                </a:solidFill>
              </a:rPr>
              <a:t>ــ ٢</a:t>
            </a:r>
            <a:endParaRPr lang="en-US" altLang="ar-SA" sz="2800" b="1" dirty="0">
              <a:solidFill>
                <a:srgbClr val="FF0000"/>
              </a:solidFill>
            </a:endParaRPr>
          </a:p>
        </p:txBody>
      </p:sp>
      <p:sp>
        <p:nvSpPr>
          <p:cNvPr id="6288" name="AutoShape 144">
            <a:extLst>
              <a:ext uri="{FF2B5EF4-FFF2-40B4-BE49-F238E27FC236}">
                <a16:creationId xmlns:a16="http://schemas.microsoft.com/office/drawing/2014/main" id="{6BA19220-2074-4A4D-9893-A4BA00A8BFE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03614" y="3848101"/>
            <a:ext cx="720725" cy="360363"/>
          </a:xfrm>
          <a:custGeom>
            <a:avLst/>
            <a:gdLst>
              <a:gd name="T0" fmla="*/ 540544 w 21600"/>
              <a:gd name="T1" fmla="*/ 0 h 21600"/>
              <a:gd name="T2" fmla="*/ 0 w 21600"/>
              <a:gd name="T3" fmla="*/ 180182 h 21600"/>
              <a:gd name="T4" fmla="*/ 540544 w 21600"/>
              <a:gd name="T5" fmla="*/ 360363 h 21600"/>
              <a:gd name="T6" fmla="*/ 720725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6289" name="Picture 145">
            <a:extLst>
              <a:ext uri="{FF2B5EF4-FFF2-40B4-BE49-F238E27FC236}">
                <a16:creationId xmlns:a16="http://schemas.microsoft.com/office/drawing/2014/main" id="{BDAA6110-9223-7745-A8B4-CA265F512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3567113"/>
            <a:ext cx="6889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90" name="Group 146">
            <a:extLst>
              <a:ext uri="{FF2B5EF4-FFF2-40B4-BE49-F238E27FC236}">
                <a16:creationId xmlns:a16="http://schemas.microsoft.com/office/drawing/2014/main" id="{73DAFA5D-FAB3-3944-973D-E96B934BA1F2}"/>
              </a:ext>
            </a:extLst>
          </p:cNvPr>
          <p:cNvGrpSpPr>
            <a:grpSpLocks/>
          </p:cNvGrpSpPr>
          <p:nvPr/>
        </p:nvGrpSpPr>
        <p:grpSpPr bwMode="auto">
          <a:xfrm>
            <a:off x="2927351" y="3632201"/>
            <a:ext cx="366713" cy="371475"/>
            <a:chOff x="2521" y="1506"/>
            <a:chExt cx="231" cy="234"/>
          </a:xfrm>
        </p:grpSpPr>
        <p:pic>
          <p:nvPicPr>
            <p:cNvPr id="14" name="صورة 49" descr="2084128759.png">
              <a:extLst>
                <a:ext uri="{FF2B5EF4-FFF2-40B4-BE49-F238E27FC236}">
                  <a16:creationId xmlns:a16="http://schemas.microsoft.com/office/drawing/2014/main" id="{4BED1039-8126-EE4E-A378-6DF83A142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9266" name="Line 148">
              <a:extLst>
                <a:ext uri="{FF2B5EF4-FFF2-40B4-BE49-F238E27FC236}">
                  <a16:creationId xmlns:a16="http://schemas.microsoft.com/office/drawing/2014/main" id="{5D7E193E-411A-5F40-BEBB-A4180570B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293" name="Group 149">
            <a:extLst>
              <a:ext uri="{FF2B5EF4-FFF2-40B4-BE49-F238E27FC236}">
                <a16:creationId xmlns:a16="http://schemas.microsoft.com/office/drawing/2014/main" id="{C5377EF9-150A-B549-8563-F1CA42B75326}"/>
              </a:ext>
            </a:extLst>
          </p:cNvPr>
          <p:cNvGrpSpPr>
            <a:grpSpLocks/>
          </p:cNvGrpSpPr>
          <p:nvPr/>
        </p:nvGrpSpPr>
        <p:grpSpPr bwMode="auto">
          <a:xfrm>
            <a:off x="2927351" y="4005264"/>
            <a:ext cx="366713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3419FADC-6A3D-B349-A1CB-94125EFC0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9264" name="Line 151">
              <a:extLst>
                <a:ext uri="{FF2B5EF4-FFF2-40B4-BE49-F238E27FC236}">
                  <a16:creationId xmlns:a16="http://schemas.microsoft.com/office/drawing/2014/main" id="{9E8DB485-A9EC-7E46-9F05-1171933C4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297" name="Text Box 153">
            <a:extLst>
              <a:ext uri="{FF2B5EF4-FFF2-40B4-BE49-F238E27FC236}">
                <a16:creationId xmlns:a16="http://schemas.microsoft.com/office/drawing/2014/main" id="{6D3DA6BA-2B01-7043-A01A-9F6387279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2354264"/>
            <a:ext cx="1511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  <a:cs typeface="Traditional Arabic" panose="02020603050405020304" pitchFamily="18" charset="-78"/>
              </a:rPr>
              <a:t>أحذف جميع الأزواج الصفرية</a:t>
            </a:r>
            <a:endParaRPr lang="en-US" altLang="ar-SA" sz="2000" b="1">
              <a:solidFill>
                <a:schemeClr val="accent2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6298" name="Text Box 154">
            <a:extLst>
              <a:ext uri="{FF2B5EF4-FFF2-40B4-BE49-F238E27FC236}">
                <a16:creationId xmlns:a16="http://schemas.microsoft.com/office/drawing/2014/main" id="{37DBC2CE-9548-054C-9223-D9186B623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2798764"/>
            <a:ext cx="1223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  <a:cs typeface="Traditional Arabic" panose="02020603050405020304" pitchFamily="18" charset="-78"/>
              </a:rPr>
              <a:t>أوجد عدد القطع الباقية</a:t>
            </a:r>
            <a:endParaRPr lang="en-US" altLang="ar-SA" sz="2000" b="1">
              <a:solidFill>
                <a:schemeClr val="accent2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6299" name="Text Box 155">
            <a:extLst>
              <a:ext uri="{FF2B5EF4-FFF2-40B4-BE49-F238E27FC236}">
                <a16:creationId xmlns:a16="http://schemas.microsoft.com/office/drawing/2014/main" id="{243B7272-0FA9-8041-9EEC-C08E0B27D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4992688"/>
            <a:ext cx="86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/>
              <a:t>=</a:t>
            </a:r>
            <a:endParaRPr lang="en-US" altLang="ar-SA" sz="2800" b="1"/>
          </a:p>
        </p:txBody>
      </p:sp>
      <p:sp>
        <p:nvSpPr>
          <p:cNvPr id="6300" name="Text Box 156">
            <a:extLst>
              <a:ext uri="{FF2B5EF4-FFF2-40B4-BE49-F238E27FC236}">
                <a16:creationId xmlns:a16="http://schemas.microsoft.com/office/drawing/2014/main" id="{80A2742B-649E-F341-B749-5468240A3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3257551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>
                <a:cs typeface="Traditional Arabic" panose="02020603050405020304" pitchFamily="18" charset="-78"/>
              </a:rPr>
              <a:t>ينتج</a:t>
            </a:r>
            <a:endParaRPr lang="en-US" altLang="ar-SA" sz="2800" b="1">
              <a:cs typeface="Traditional Arabic" panose="02020603050405020304" pitchFamily="18" charset="-78"/>
            </a:endParaRPr>
          </a:p>
        </p:txBody>
      </p:sp>
      <p:sp>
        <p:nvSpPr>
          <p:cNvPr id="6301" name="AutoShape 157">
            <a:extLst>
              <a:ext uri="{FF2B5EF4-FFF2-40B4-BE49-F238E27FC236}">
                <a16:creationId xmlns:a16="http://schemas.microsoft.com/office/drawing/2014/main" id="{B0B8C2E7-8EBD-C74C-8393-82B7AC8B2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981076"/>
            <a:ext cx="1295400" cy="576263"/>
          </a:xfrm>
          <a:prstGeom prst="wedgeRoundRectCallout">
            <a:avLst>
              <a:gd name="adj1" fmla="val 63847"/>
              <a:gd name="adj2" fmla="val 437051"/>
              <a:gd name="adj3" fmla="val 16667"/>
            </a:avLst>
          </a:prstGeom>
          <a:solidFill>
            <a:srgbClr val="FFFF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400" b="1">
                <a:cs typeface="Traditional Arabic" panose="02020603050405020304" pitchFamily="18" charset="-78"/>
              </a:rPr>
              <a:t>زوج صفري</a:t>
            </a:r>
            <a:endParaRPr lang="en-US" altLang="ar-SA" sz="2400" b="1">
              <a:cs typeface="Traditional Arabic" panose="02020603050405020304" pitchFamily="18" charset="-78"/>
            </a:endParaRPr>
          </a:p>
        </p:txBody>
      </p:sp>
      <p:sp>
        <p:nvSpPr>
          <p:cNvPr id="6302" name="AutoShape 158">
            <a:extLst>
              <a:ext uri="{FF2B5EF4-FFF2-40B4-BE49-F238E27FC236}">
                <a16:creationId xmlns:a16="http://schemas.microsoft.com/office/drawing/2014/main" id="{1361BC20-223F-D141-B273-DAC053EED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981076"/>
            <a:ext cx="1295400" cy="576263"/>
          </a:xfrm>
          <a:prstGeom prst="wedgeRoundRectCallout">
            <a:avLst>
              <a:gd name="adj1" fmla="val 166912"/>
              <a:gd name="adj2" fmla="val 522727"/>
              <a:gd name="adj3" fmla="val 16667"/>
            </a:avLst>
          </a:prstGeom>
          <a:solidFill>
            <a:srgbClr val="FFFF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400" b="1">
                <a:cs typeface="Traditional Arabic" panose="02020603050405020304" pitchFamily="18" charset="-78"/>
              </a:rPr>
              <a:t>زوج صفري</a:t>
            </a:r>
            <a:endParaRPr lang="en-US" altLang="ar-SA" sz="2400" b="1">
              <a:cs typeface="Traditional Arabic" panose="02020603050405020304" pitchFamily="18" charset="-78"/>
            </a:endParaRPr>
          </a:p>
        </p:txBody>
      </p:sp>
      <p:grpSp>
        <p:nvGrpSpPr>
          <p:cNvPr id="6307" name="Group 163">
            <a:extLst>
              <a:ext uri="{FF2B5EF4-FFF2-40B4-BE49-F238E27FC236}">
                <a16:creationId xmlns:a16="http://schemas.microsoft.com/office/drawing/2014/main" id="{C957CBEB-F277-5246-BBFC-7B8EF047770E}"/>
              </a:ext>
            </a:extLst>
          </p:cNvPr>
          <p:cNvGrpSpPr>
            <a:grpSpLocks/>
          </p:cNvGrpSpPr>
          <p:nvPr/>
        </p:nvGrpSpPr>
        <p:grpSpPr bwMode="auto">
          <a:xfrm>
            <a:off x="4511676" y="3716338"/>
            <a:ext cx="720725" cy="1008062"/>
            <a:chOff x="1882" y="2341"/>
            <a:chExt cx="454" cy="635"/>
          </a:xfrm>
        </p:grpSpPr>
        <p:sp>
          <p:nvSpPr>
            <p:cNvPr id="9261" name="Line 161">
              <a:extLst>
                <a:ext uri="{FF2B5EF4-FFF2-40B4-BE49-F238E27FC236}">
                  <a16:creationId xmlns:a16="http://schemas.microsoft.com/office/drawing/2014/main" id="{CB8725B2-49B3-3E4A-B087-4A366FDDB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2" y="2341"/>
              <a:ext cx="454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62" name="Line 162">
              <a:extLst>
                <a:ext uri="{FF2B5EF4-FFF2-40B4-BE49-F238E27FC236}">
                  <a16:creationId xmlns:a16="http://schemas.microsoft.com/office/drawing/2014/main" id="{059ECDA2-64C0-5848-B59A-F3F6C89FC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387"/>
              <a:ext cx="363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308" name="Rectangle 164">
            <a:extLst>
              <a:ext uri="{FF2B5EF4-FFF2-40B4-BE49-F238E27FC236}">
                <a16:creationId xmlns:a16="http://schemas.microsoft.com/office/drawing/2014/main" id="{8300C3E9-04EA-E34A-B39B-8DE470345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9" y="3017838"/>
            <a:ext cx="4092575" cy="170656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04B2871-B7A7-4446-AB92-C00678F0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215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8" presetClass="entr" presetSubtype="6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6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1" dur="2000"/>
                                        <p:tgtEl>
                                          <p:spTgt spid="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6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6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0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9" dur="1000"/>
                                        <p:tgtEl>
                                          <p:spTgt spid="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3" dur="1000"/>
                                        <p:tgtEl>
                                          <p:spTgt spid="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800" decel="100000"/>
                                        <p:tgtEl>
                                          <p:spTgt spid="6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6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800" decel="100000" fill="hold"/>
                                        <p:tgtEl>
                                          <p:spTgt spid="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500"/>
                                        <p:tgtEl>
                                          <p:spTgt spid="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3" dur="1000"/>
                                        <p:tgtEl>
                                          <p:spTgt spid="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800" decel="100000"/>
                                        <p:tgtEl>
                                          <p:spTgt spid="6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800" decel="100000" fill="hold"/>
                                        <p:tgtEl>
                                          <p:spTgt spid="6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800" decel="100000" fill="hold"/>
                                        <p:tgtEl>
                                          <p:spTgt spid="6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800" decel="100000" fill="hold"/>
                                        <p:tgtEl>
                                          <p:spTgt spid="6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800" decel="100000"/>
                                        <p:tgtEl>
                                          <p:spTgt spid="6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800" decel="100000" fill="hold"/>
                                        <p:tgtEl>
                                          <p:spTgt spid="6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800" decel="100000" fill="hold"/>
                                        <p:tgtEl>
                                          <p:spTgt spid="6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800" decel="100000" fill="hold"/>
                                        <p:tgtEl>
                                          <p:spTgt spid="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800" decel="100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80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800" decel="100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800" decel="100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800" decel="100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800" decel="100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800" decel="100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800" decel="100000"/>
                                        <p:tgtEl>
                                          <p:spTgt spid="6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800" decel="100000" fill="hold"/>
                                        <p:tgtEl>
                                          <p:spTgt spid="6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800" decel="100000" fill="hold"/>
                                        <p:tgtEl>
                                          <p:spTgt spid="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800" decel="100000" fill="hold"/>
                                        <p:tgtEl>
                                          <p:spTgt spid="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800" decel="100000"/>
                                        <p:tgtEl>
                                          <p:spTgt spid="6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800" decel="100000" fill="hold"/>
                                        <p:tgtEl>
                                          <p:spTgt spid="6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800" decel="100000" fill="hold"/>
                                        <p:tgtEl>
                                          <p:spTgt spid="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800" decel="100000" fill="hold"/>
                                        <p:tgtEl>
                                          <p:spTgt spid="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4" dur="10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  <p:bldP spid="6161" grpId="0"/>
      <p:bldP spid="6162" grpId="0"/>
      <p:bldP spid="6163" grpId="0"/>
      <p:bldP spid="6244" grpId="0"/>
      <p:bldP spid="3167" grpId="0" animBg="1"/>
      <p:bldP spid="13" grpId="0" animBg="1"/>
      <p:bldP spid="6287" grpId="0"/>
      <p:bldP spid="6297" grpId="0"/>
      <p:bldP spid="6298" grpId="0"/>
      <p:bldP spid="6299" grpId="0"/>
      <p:bldP spid="6300" grpId="0"/>
      <p:bldP spid="6301" grpId="0" animBg="1"/>
      <p:bldP spid="63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3A7B3530-089A-6B4E-BC88-BACCA138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333376"/>
            <a:ext cx="354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>
            <a:extLst>
              <a:ext uri="{FF2B5EF4-FFF2-40B4-BE49-F238E27FC236}">
                <a16:creationId xmlns:a16="http://schemas.microsoft.com/office/drawing/2014/main" id="{AFF24D85-6DCA-124B-A9E4-11D8BEF9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1123950"/>
            <a:ext cx="18335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31DD6724-8327-D342-99C0-BB64AF68B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3057526"/>
            <a:ext cx="13700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BCF17452-7A83-1741-B645-5D028A94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440113"/>
            <a:ext cx="9207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6DE6D472-FAE7-8048-BBBA-752CCD760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6" y="3125789"/>
            <a:ext cx="173831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">
            <a:extLst>
              <a:ext uri="{FF2B5EF4-FFF2-40B4-BE49-F238E27FC236}">
                <a16:creationId xmlns:a16="http://schemas.microsoft.com/office/drawing/2014/main" id="{89679C61-76A7-2C4F-A3A6-C697EDF89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5" y="4937126"/>
            <a:ext cx="814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/>
              <a:t> </a:t>
            </a:r>
            <a:r>
              <a:rPr lang="ar-SA" altLang="ar-SA" sz="2800" b="1" dirty="0">
                <a:solidFill>
                  <a:srgbClr val="009900"/>
                </a:solidFill>
              </a:rPr>
              <a:t>٥</a:t>
            </a:r>
            <a:endParaRPr lang="en-US" altLang="ar-SA" sz="2800" b="1" dirty="0">
              <a:solidFill>
                <a:srgbClr val="009900"/>
              </a:solidFill>
            </a:endParaRP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54BBC315-2BEF-6B4B-B95E-DDC53713C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4967288"/>
            <a:ext cx="771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FF0000"/>
                </a:solidFill>
              </a:rPr>
              <a:t>ــ ٣</a:t>
            </a:r>
            <a:endParaRPr lang="en-US" altLang="ar-SA" sz="2800" b="1" dirty="0">
              <a:solidFill>
                <a:srgbClr val="FF0000"/>
              </a:solidFill>
            </a:endParaRP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21CA9A36-94F9-3048-BB57-6533CC76F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26" y="5000626"/>
            <a:ext cx="574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/>
              <a:t>+</a:t>
            </a:r>
            <a:endParaRPr lang="en-US" altLang="ar-SA" sz="2800" b="1"/>
          </a:p>
        </p:txBody>
      </p:sp>
      <p:sp>
        <p:nvSpPr>
          <p:cNvPr id="7180" name="AutoShape 12">
            <a:extLst>
              <a:ext uri="{FF2B5EF4-FFF2-40B4-BE49-F238E27FC236}">
                <a16:creationId xmlns:a16="http://schemas.microsoft.com/office/drawing/2014/main" id="{1EA82A65-CFA6-334D-8BEA-9C7AE9C66BC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302250" y="3705226"/>
            <a:ext cx="793750" cy="360363"/>
          </a:xfrm>
          <a:custGeom>
            <a:avLst/>
            <a:gdLst>
              <a:gd name="T0" fmla="*/ 595313 w 21600"/>
              <a:gd name="T1" fmla="*/ 0 h 21600"/>
              <a:gd name="T2" fmla="*/ 0 w 21600"/>
              <a:gd name="T3" fmla="*/ 180182 h 21600"/>
              <a:gd name="T4" fmla="*/ 595313 w 21600"/>
              <a:gd name="T5" fmla="*/ 360363 h 21600"/>
              <a:gd name="T6" fmla="*/ 793750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181" name="AutoShape 13">
            <a:extLst>
              <a:ext uri="{FF2B5EF4-FFF2-40B4-BE49-F238E27FC236}">
                <a16:creationId xmlns:a16="http://schemas.microsoft.com/office/drawing/2014/main" id="{B20B1F0D-16F1-6646-9844-18D54CC6053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28026" y="3703639"/>
            <a:ext cx="720725" cy="288925"/>
          </a:xfrm>
          <a:custGeom>
            <a:avLst/>
            <a:gdLst>
              <a:gd name="T0" fmla="*/ 540544 w 21600"/>
              <a:gd name="T1" fmla="*/ 0 h 21600"/>
              <a:gd name="T2" fmla="*/ 0 w 21600"/>
              <a:gd name="T3" fmla="*/ 144463 h 21600"/>
              <a:gd name="T4" fmla="*/ 540544 w 21600"/>
              <a:gd name="T5" fmla="*/ 288925 h 21600"/>
              <a:gd name="T6" fmla="*/ 720725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id="{CFD08E94-07A3-DB4A-BE31-6E486EB9E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3713164"/>
            <a:ext cx="719138" cy="288925"/>
          </a:xfrm>
          <a:custGeom>
            <a:avLst/>
            <a:gdLst>
              <a:gd name="T0" fmla="*/ 539354 w 21600"/>
              <a:gd name="T1" fmla="*/ 0 h 21600"/>
              <a:gd name="T2" fmla="*/ 0 w 21600"/>
              <a:gd name="T3" fmla="*/ 144463 h 21600"/>
              <a:gd name="T4" fmla="*/ 539354 w 21600"/>
              <a:gd name="T5" fmla="*/ 288925 h 21600"/>
              <a:gd name="T6" fmla="*/ 719138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183" name="Text Box 15">
            <a:extLst>
              <a:ext uri="{FF2B5EF4-FFF2-40B4-BE49-F238E27FC236}">
                <a16:creationId xmlns:a16="http://schemas.microsoft.com/office/drawing/2014/main" id="{C1F394F1-5D6C-AA42-9BC6-2C06AB27F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4983163"/>
            <a:ext cx="1944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009900"/>
                </a:solidFill>
              </a:rPr>
              <a:t>٥</a:t>
            </a:r>
            <a:r>
              <a:rPr lang="ar-SA" altLang="ar-SA" sz="2800" b="1" dirty="0"/>
              <a:t> + (</a:t>
            </a:r>
            <a:r>
              <a:rPr lang="ar-SA" altLang="ar-SA" sz="2800" b="1" dirty="0">
                <a:solidFill>
                  <a:srgbClr val="FF0000"/>
                </a:solidFill>
              </a:rPr>
              <a:t>ــ ٣</a:t>
            </a:r>
            <a:r>
              <a:rPr lang="ar-SA" altLang="ar-SA" sz="2800" b="1" dirty="0"/>
              <a:t> )</a:t>
            </a:r>
            <a:endParaRPr lang="en-US" altLang="ar-SA" sz="2800" b="1" dirty="0"/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9CB34C38-DDD5-8E45-9CF9-556C5D4D2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1628776"/>
            <a:ext cx="3960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>
                <a:cs typeface="Traditional Arabic" panose="02020603050405020304" pitchFamily="18" charset="-78"/>
              </a:rPr>
              <a:t>أستعمل قطع العد لإيجاد  </a:t>
            </a:r>
            <a:r>
              <a:rPr lang="ar-SA" altLang="ar-SA" sz="28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٥</a:t>
            </a:r>
            <a:r>
              <a:rPr lang="ar-SA" altLang="ar-SA" sz="2800" b="1" dirty="0">
                <a:cs typeface="Traditional Arabic" panose="02020603050405020304" pitchFamily="18" charset="-78"/>
              </a:rPr>
              <a:t> + </a:t>
            </a:r>
            <a:r>
              <a:rPr lang="ar-SA" altLang="ar-SA" sz="2800" b="1" dirty="0">
                <a:solidFill>
                  <a:schemeClr val="tx2"/>
                </a:solidFill>
                <a:cs typeface="Traditional Arabic" panose="02020603050405020304" pitchFamily="18" charset="-78"/>
              </a:rPr>
              <a:t>(</a:t>
            </a:r>
            <a:r>
              <a:rPr lang="ar-SA" altLang="ar-SA" sz="28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- ٣</a:t>
            </a:r>
            <a:r>
              <a:rPr lang="ar-SA" altLang="ar-SA" sz="2800" b="1" dirty="0">
                <a:cs typeface="Traditional Arabic" panose="02020603050405020304" pitchFamily="18" charset="-78"/>
              </a:rPr>
              <a:t> )</a:t>
            </a:r>
            <a:endParaRPr lang="en-US" altLang="ar-SA" sz="2800" b="1" dirty="0">
              <a:cs typeface="Traditional Arabic" panose="02020603050405020304" pitchFamily="18" charset="-78"/>
            </a:endParaRP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C255AD2A-1FB1-124C-8696-B345007DB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2149476"/>
            <a:ext cx="15113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9900"/>
                </a:solidFill>
                <a:cs typeface="Traditional Arabic" panose="02020603050405020304" pitchFamily="18" charset="-78"/>
              </a:rPr>
              <a:t>ضم 5 قطع موجبة</a:t>
            </a:r>
          </a:p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  <a:cs typeface="Traditional Arabic" panose="02020603050405020304" pitchFamily="18" charset="-78"/>
              </a:rPr>
              <a:t>مع 3 قطع سالبة</a:t>
            </a:r>
            <a:endParaRPr lang="en-US" altLang="ar-SA" sz="2000" b="1">
              <a:solidFill>
                <a:srgbClr val="FF00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7196" name="Text Box 28">
            <a:extLst>
              <a:ext uri="{FF2B5EF4-FFF2-40B4-BE49-F238E27FC236}">
                <a16:creationId xmlns:a16="http://schemas.microsoft.com/office/drawing/2014/main" id="{87430DCE-E1B4-F048-B19C-3CB8179A5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1" y="5805489"/>
            <a:ext cx="3097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3200" b="1" dirty="0">
                <a:cs typeface="Traditional Arabic" panose="02020603050405020304" pitchFamily="18" charset="-78"/>
              </a:rPr>
              <a:t>إذن   </a:t>
            </a:r>
            <a:r>
              <a:rPr lang="ar-SA" altLang="ar-SA" sz="32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٥</a:t>
            </a:r>
            <a:r>
              <a:rPr lang="ar-SA" altLang="ar-SA" sz="3200" b="1" dirty="0">
                <a:cs typeface="Traditional Arabic" panose="02020603050405020304" pitchFamily="18" charset="-78"/>
              </a:rPr>
              <a:t> + </a:t>
            </a:r>
            <a:r>
              <a:rPr lang="ar-SA" altLang="ar-SA" sz="3200" b="1" dirty="0">
                <a:solidFill>
                  <a:schemeClr val="tx2"/>
                </a:solidFill>
                <a:cs typeface="Traditional Arabic" panose="02020603050405020304" pitchFamily="18" charset="-78"/>
              </a:rPr>
              <a:t>(</a:t>
            </a:r>
            <a:r>
              <a:rPr lang="ar-SA" altLang="ar-SA" sz="32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- ٣</a:t>
            </a:r>
            <a:r>
              <a:rPr lang="ar-SA" altLang="ar-SA" sz="3200" b="1" dirty="0">
                <a:cs typeface="Traditional Arabic" panose="02020603050405020304" pitchFamily="18" charset="-78"/>
              </a:rPr>
              <a:t>) =  </a:t>
            </a:r>
            <a:r>
              <a:rPr lang="ar-SA" altLang="ar-SA" sz="32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٢</a:t>
            </a:r>
            <a:r>
              <a:rPr lang="ar-SA" altLang="ar-SA" sz="2800" dirty="0"/>
              <a:t> </a:t>
            </a:r>
            <a:endParaRPr lang="en-US" altLang="ar-SA" sz="2800" dirty="0"/>
          </a:p>
        </p:txBody>
      </p:sp>
      <p:pic>
        <p:nvPicPr>
          <p:cNvPr id="7197" name="Picture 29">
            <a:extLst>
              <a:ext uri="{FF2B5EF4-FFF2-40B4-BE49-F238E27FC236}">
                <a16:creationId xmlns:a16="http://schemas.microsoft.com/office/drawing/2014/main" id="{411A442B-C6F5-F14F-9F54-E2B9CFB8D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1" y="3213100"/>
            <a:ext cx="1323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98" name="Group 30">
            <a:extLst>
              <a:ext uri="{FF2B5EF4-FFF2-40B4-BE49-F238E27FC236}">
                <a16:creationId xmlns:a16="http://schemas.microsoft.com/office/drawing/2014/main" id="{3E32C115-F53F-2146-AB2E-E420D3773B33}"/>
              </a:ext>
            </a:extLst>
          </p:cNvPr>
          <p:cNvGrpSpPr>
            <a:grpSpLocks/>
          </p:cNvGrpSpPr>
          <p:nvPr/>
        </p:nvGrpSpPr>
        <p:grpSpPr bwMode="auto">
          <a:xfrm>
            <a:off x="6527801" y="3573464"/>
            <a:ext cx="366713" cy="371475"/>
            <a:chOff x="2521" y="1506"/>
            <a:chExt cx="231" cy="234"/>
          </a:xfrm>
        </p:grpSpPr>
        <p:pic>
          <p:nvPicPr>
            <p:cNvPr id="2" name="صورة 49" descr="2084128759.png">
              <a:extLst>
                <a:ext uri="{FF2B5EF4-FFF2-40B4-BE49-F238E27FC236}">
                  <a16:creationId xmlns:a16="http://schemas.microsoft.com/office/drawing/2014/main" id="{4945CCC7-A40B-E544-B575-2C19C04C9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0352" name="Line 32">
              <a:extLst>
                <a:ext uri="{FF2B5EF4-FFF2-40B4-BE49-F238E27FC236}">
                  <a16:creationId xmlns:a16="http://schemas.microsoft.com/office/drawing/2014/main" id="{CBA47A8C-EEE8-7A47-A11E-1AEF598815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201" name="Group 33">
            <a:extLst>
              <a:ext uri="{FF2B5EF4-FFF2-40B4-BE49-F238E27FC236}">
                <a16:creationId xmlns:a16="http://schemas.microsoft.com/office/drawing/2014/main" id="{A3C3DF21-4388-054F-81AA-0D1F2F3CBE01}"/>
              </a:ext>
            </a:extLst>
          </p:cNvPr>
          <p:cNvGrpSpPr>
            <a:grpSpLocks/>
          </p:cNvGrpSpPr>
          <p:nvPr/>
        </p:nvGrpSpPr>
        <p:grpSpPr bwMode="auto">
          <a:xfrm>
            <a:off x="6364288" y="3933826"/>
            <a:ext cx="366712" cy="371475"/>
            <a:chOff x="2521" y="1506"/>
            <a:chExt cx="231" cy="234"/>
          </a:xfrm>
        </p:grpSpPr>
        <p:pic>
          <p:nvPicPr>
            <p:cNvPr id="3" name="صورة 49" descr="2084128759.png">
              <a:extLst>
                <a:ext uri="{FF2B5EF4-FFF2-40B4-BE49-F238E27FC236}">
                  <a16:creationId xmlns:a16="http://schemas.microsoft.com/office/drawing/2014/main" id="{12DAAC4A-6CFC-B548-BFFF-C4BF70C17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0350" name="Line 35">
              <a:extLst>
                <a:ext uri="{FF2B5EF4-FFF2-40B4-BE49-F238E27FC236}">
                  <a16:creationId xmlns:a16="http://schemas.microsoft.com/office/drawing/2014/main" id="{7FF5C6E7-7C56-CF40-87DF-A631AD0CA4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204" name="Group 36">
            <a:extLst>
              <a:ext uri="{FF2B5EF4-FFF2-40B4-BE49-F238E27FC236}">
                <a16:creationId xmlns:a16="http://schemas.microsoft.com/office/drawing/2014/main" id="{EAA2E2C0-4947-FD46-871E-E45E07E66322}"/>
              </a:ext>
            </a:extLst>
          </p:cNvPr>
          <p:cNvGrpSpPr>
            <a:grpSpLocks/>
          </p:cNvGrpSpPr>
          <p:nvPr/>
        </p:nvGrpSpPr>
        <p:grpSpPr bwMode="auto">
          <a:xfrm>
            <a:off x="6724651" y="3933826"/>
            <a:ext cx="366713" cy="371475"/>
            <a:chOff x="2521" y="1506"/>
            <a:chExt cx="231" cy="234"/>
          </a:xfrm>
        </p:grpSpPr>
        <p:pic>
          <p:nvPicPr>
            <p:cNvPr id="4" name="صورة 49" descr="2084128759.png">
              <a:extLst>
                <a:ext uri="{FF2B5EF4-FFF2-40B4-BE49-F238E27FC236}">
                  <a16:creationId xmlns:a16="http://schemas.microsoft.com/office/drawing/2014/main" id="{0487A038-15DA-6246-A7DC-7825A52DC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0348" name="Line 38">
              <a:extLst>
                <a:ext uri="{FF2B5EF4-FFF2-40B4-BE49-F238E27FC236}">
                  <a16:creationId xmlns:a16="http://schemas.microsoft.com/office/drawing/2014/main" id="{2B7A4EAC-6E2E-B84D-A98E-CD113C3583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220" name="Group 52">
            <a:extLst>
              <a:ext uri="{FF2B5EF4-FFF2-40B4-BE49-F238E27FC236}">
                <a16:creationId xmlns:a16="http://schemas.microsoft.com/office/drawing/2014/main" id="{8280EF66-6F94-224E-A3AD-63EABDFC6239}"/>
              </a:ext>
            </a:extLst>
          </p:cNvPr>
          <p:cNvGrpSpPr>
            <a:grpSpLocks/>
          </p:cNvGrpSpPr>
          <p:nvPr/>
        </p:nvGrpSpPr>
        <p:grpSpPr bwMode="auto">
          <a:xfrm>
            <a:off x="3792538" y="3344864"/>
            <a:ext cx="366712" cy="371475"/>
            <a:chOff x="2521" y="1506"/>
            <a:chExt cx="231" cy="234"/>
          </a:xfrm>
        </p:grpSpPr>
        <p:pic>
          <p:nvPicPr>
            <p:cNvPr id="5" name="صورة 49" descr="2084128759.png">
              <a:extLst>
                <a:ext uri="{FF2B5EF4-FFF2-40B4-BE49-F238E27FC236}">
                  <a16:creationId xmlns:a16="http://schemas.microsoft.com/office/drawing/2014/main" id="{6F47E1D3-8C95-D346-8DB7-1224DF267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0346" name="Line 54">
              <a:extLst>
                <a:ext uri="{FF2B5EF4-FFF2-40B4-BE49-F238E27FC236}">
                  <a16:creationId xmlns:a16="http://schemas.microsoft.com/office/drawing/2014/main" id="{C8A8ABF6-9651-9F42-80AE-2D3FD370E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223" name="Group 55">
            <a:extLst>
              <a:ext uri="{FF2B5EF4-FFF2-40B4-BE49-F238E27FC236}">
                <a16:creationId xmlns:a16="http://schemas.microsoft.com/office/drawing/2014/main" id="{24A03EF8-F735-D443-820B-73AAB40CF644}"/>
              </a:ext>
            </a:extLst>
          </p:cNvPr>
          <p:cNvGrpSpPr>
            <a:grpSpLocks/>
          </p:cNvGrpSpPr>
          <p:nvPr/>
        </p:nvGrpSpPr>
        <p:grpSpPr bwMode="auto">
          <a:xfrm>
            <a:off x="3792538" y="3776664"/>
            <a:ext cx="366712" cy="371475"/>
            <a:chOff x="2521" y="1506"/>
            <a:chExt cx="231" cy="234"/>
          </a:xfrm>
        </p:grpSpPr>
        <p:pic>
          <p:nvPicPr>
            <p:cNvPr id="6" name="صورة 49" descr="2084128759.png">
              <a:extLst>
                <a:ext uri="{FF2B5EF4-FFF2-40B4-BE49-F238E27FC236}">
                  <a16:creationId xmlns:a16="http://schemas.microsoft.com/office/drawing/2014/main" id="{4130E484-B35B-C54D-9356-84E1207C2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0344" name="Line 57">
              <a:extLst>
                <a:ext uri="{FF2B5EF4-FFF2-40B4-BE49-F238E27FC236}">
                  <a16:creationId xmlns:a16="http://schemas.microsoft.com/office/drawing/2014/main" id="{F5FB7AE1-877C-9646-B938-EF71A0AB30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226" name="Group 58">
            <a:extLst>
              <a:ext uri="{FF2B5EF4-FFF2-40B4-BE49-F238E27FC236}">
                <a16:creationId xmlns:a16="http://schemas.microsoft.com/office/drawing/2014/main" id="{6930B37B-9645-4547-B03E-E3A978C87D81}"/>
              </a:ext>
            </a:extLst>
          </p:cNvPr>
          <p:cNvGrpSpPr>
            <a:grpSpLocks/>
          </p:cNvGrpSpPr>
          <p:nvPr/>
        </p:nvGrpSpPr>
        <p:grpSpPr bwMode="auto">
          <a:xfrm>
            <a:off x="3825876" y="4216401"/>
            <a:ext cx="366713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02F1D3E0-6DF5-174A-80F4-BCEE2505D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0342" name="Line 60">
              <a:extLst>
                <a:ext uri="{FF2B5EF4-FFF2-40B4-BE49-F238E27FC236}">
                  <a16:creationId xmlns:a16="http://schemas.microsoft.com/office/drawing/2014/main" id="{0F045A38-4C86-3445-A289-A067F95A10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167" name="Oval 95">
            <a:extLst>
              <a:ext uri="{FF2B5EF4-FFF2-40B4-BE49-F238E27FC236}">
                <a16:creationId xmlns:a16="http://schemas.microsoft.com/office/drawing/2014/main" id="{E2EEF946-6571-D749-BB0C-8AA7D5E82BB8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3743326" y="3362326"/>
            <a:ext cx="938213" cy="3587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" name="Oval 95">
            <a:extLst>
              <a:ext uri="{FF2B5EF4-FFF2-40B4-BE49-F238E27FC236}">
                <a16:creationId xmlns:a16="http://schemas.microsoft.com/office/drawing/2014/main" id="{92D2DDC6-213B-0845-AC06-F385498E0BD4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3743326" y="3798888"/>
            <a:ext cx="936625" cy="3492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234" name="Text Box 66">
            <a:extLst>
              <a:ext uri="{FF2B5EF4-FFF2-40B4-BE49-F238E27FC236}">
                <a16:creationId xmlns:a16="http://schemas.microsoft.com/office/drawing/2014/main" id="{6C917172-2776-0B4F-BBFD-6E34667F8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26" y="4967288"/>
            <a:ext cx="454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009900"/>
                </a:solidFill>
              </a:rPr>
              <a:t>٢</a:t>
            </a:r>
            <a:endParaRPr lang="en-US" altLang="ar-SA" sz="2800" b="1" dirty="0">
              <a:solidFill>
                <a:srgbClr val="009900"/>
              </a:solidFill>
            </a:endParaRPr>
          </a:p>
        </p:txBody>
      </p:sp>
      <p:sp>
        <p:nvSpPr>
          <p:cNvPr id="7235" name="AutoShape 67">
            <a:extLst>
              <a:ext uri="{FF2B5EF4-FFF2-40B4-BE49-F238E27FC236}">
                <a16:creationId xmlns:a16="http://schemas.microsoft.com/office/drawing/2014/main" id="{7C600970-9EF5-F748-8042-92B0E3C111F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11464" y="3848101"/>
            <a:ext cx="720725" cy="360363"/>
          </a:xfrm>
          <a:custGeom>
            <a:avLst/>
            <a:gdLst>
              <a:gd name="T0" fmla="*/ 540544 w 21600"/>
              <a:gd name="T1" fmla="*/ 0 h 21600"/>
              <a:gd name="T2" fmla="*/ 0 w 21600"/>
              <a:gd name="T3" fmla="*/ 180182 h 21600"/>
              <a:gd name="T4" fmla="*/ 540544 w 21600"/>
              <a:gd name="T5" fmla="*/ 360363 h 21600"/>
              <a:gd name="T6" fmla="*/ 720725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7236" name="Picture 68">
            <a:extLst>
              <a:ext uri="{FF2B5EF4-FFF2-40B4-BE49-F238E27FC236}">
                <a16:creationId xmlns:a16="http://schemas.microsoft.com/office/drawing/2014/main" id="{8A0A2FB3-8BBE-CD41-89C0-BE657892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567113"/>
            <a:ext cx="6889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43" name="Text Box 75">
            <a:extLst>
              <a:ext uri="{FF2B5EF4-FFF2-40B4-BE49-F238E27FC236}">
                <a16:creationId xmlns:a16="http://schemas.microsoft.com/office/drawing/2014/main" id="{5851C62B-4F35-874C-BF88-CCC6B2A66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2354264"/>
            <a:ext cx="1511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9900"/>
                </a:solidFill>
                <a:cs typeface="Traditional Arabic" panose="02020603050405020304" pitchFamily="18" charset="-78"/>
              </a:rPr>
              <a:t>أحذف جميع الأزواج الصفرية</a:t>
            </a:r>
            <a:endParaRPr lang="en-US" altLang="ar-SA" sz="2000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7244" name="Text Box 76">
            <a:extLst>
              <a:ext uri="{FF2B5EF4-FFF2-40B4-BE49-F238E27FC236}">
                <a16:creationId xmlns:a16="http://schemas.microsoft.com/office/drawing/2014/main" id="{D393D9E2-3A79-9B4D-8948-64EE695D5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852739"/>
            <a:ext cx="1079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9900"/>
                </a:solidFill>
                <a:cs typeface="Traditional Arabic" panose="02020603050405020304" pitchFamily="18" charset="-78"/>
              </a:rPr>
              <a:t>أوجد عدد            القطع الباقية</a:t>
            </a:r>
            <a:endParaRPr lang="en-US" altLang="ar-SA" sz="2000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7245" name="Text Box 77">
            <a:extLst>
              <a:ext uri="{FF2B5EF4-FFF2-40B4-BE49-F238E27FC236}">
                <a16:creationId xmlns:a16="http://schemas.microsoft.com/office/drawing/2014/main" id="{97C641B1-EFA9-3B49-8DE4-D2E459634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2" y="5004707"/>
            <a:ext cx="86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/>
              <a:t>=</a:t>
            </a:r>
            <a:endParaRPr lang="en-US" altLang="ar-SA" sz="2800" b="1" dirty="0"/>
          </a:p>
        </p:txBody>
      </p:sp>
      <p:sp>
        <p:nvSpPr>
          <p:cNvPr id="7246" name="Text Box 78">
            <a:extLst>
              <a:ext uri="{FF2B5EF4-FFF2-40B4-BE49-F238E27FC236}">
                <a16:creationId xmlns:a16="http://schemas.microsoft.com/office/drawing/2014/main" id="{22AB48A5-723B-5F4C-81F7-FB00808F4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257551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>
                <a:cs typeface="Traditional Arabic" panose="02020603050405020304" pitchFamily="18" charset="-78"/>
              </a:rPr>
              <a:t>ينتج</a:t>
            </a:r>
            <a:endParaRPr lang="en-US" altLang="ar-SA" sz="2800" b="1">
              <a:cs typeface="Traditional Arabic" panose="02020603050405020304" pitchFamily="18" charset="-78"/>
            </a:endParaRPr>
          </a:p>
        </p:txBody>
      </p:sp>
      <p:sp>
        <p:nvSpPr>
          <p:cNvPr id="7247" name="AutoShape 79">
            <a:extLst>
              <a:ext uri="{FF2B5EF4-FFF2-40B4-BE49-F238E27FC236}">
                <a16:creationId xmlns:a16="http://schemas.microsoft.com/office/drawing/2014/main" id="{86624450-4634-8D45-B10B-248044147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549276"/>
            <a:ext cx="1295400" cy="576263"/>
          </a:xfrm>
          <a:prstGeom prst="wedgeRoundRectCallout">
            <a:avLst>
              <a:gd name="adj1" fmla="val 42403"/>
              <a:gd name="adj2" fmla="val 439255"/>
              <a:gd name="adj3" fmla="val 16667"/>
            </a:avLst>
          </a:prstGeom>
          <a:solidFill>
            <a:srgbClr val="FFFF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400" b="1">
                <a:cs typeface="Traditional Arabic" panose="02020603050405020304" pitchFamily="18" charset="-78"/>
              </a:rPr>
              <a:t>زوج صفري</a:t>
            </a:r>
            <a:endParaRPr lang="en-US" altLang="ar-SA" sz="2400" b="1">
              <a:cs typeface="Traditional Arabic" panose="02020603050405020304" pitchFamily="18" charset="-78"/>
            </a:endParaRPr>
          </a:p>
        </p:txBody>
      </p:sp>
      <p:sp>
        <p:nvSpPr>
          <p:cNvPr id="7248" name="AutoShape 80">
            <a:extLst>
              <a:ext uri="{FF2B5EF4-FFF2-40B4-BE49-F238E27FC236}">
                <a16:creationId xmlns:a16="http://schemas.microsoft.com/office/drawing/2014/main" id="{E87C281E-A7B3-584B-B8C0-673716500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196976"/>
            <a:ext cx="1295400" cy="576263"/>
          </a:xfrm>
          <a:prstGeom prst="wedgeRoundRectCallout">
            <a:avLst>
              <a:gd name="adj1" fmla="val 64829"/>
              <a:gd name="adj2" fmla="val 416116"/>
              <a:gd name="adj3" fmla="val 16667"/>
            </a:avLst>
          </a:prstGeom>
          <a:solidFill>
            <a:srgbClr val="FFFF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400" b="1">
                <a:cs typeface="Traditional Arabic" panose="02020603050405020304" pitchFamily="18" charset="-78"/>
              </a:rPr>
              <a:t>زوج صفري</a:t>
            </a:r>
            <a:endParaRPr lang="en-US" altLang="ar-SA" sz="2400" b="1">
              <a:cs typeface="Traditional Arabic" panose="02020603050405020304" pitchFamily="18" charset="-78"/>
            </a:endParaRPr>
          </a:p>
        </p:txBody>
      </p:sp>
      <p:grpSp>
        <p:nvGrpSpPr>
          <p:cNvPr id="7257" name="Group 89">
            <a:extLst>
              <a:ext uri="{FF2B5EF4-FFF2-40B4-BE49-F238E27FC236}">
                <a16:creationId xmlns:a16="http://schemas.microsoft.com/office/drawing/2014/main" id="{4258B4A3-4951-8645-8201-68C02DF960F4}"/>
              </a:ext>
            </a:extLst>
          </p:cNvPr>
          <p:cNvGrpSpPr>
            <a:grpSpLocks/>
          </p:cNvGrpSpPr>
          <p:nvPr/>
        </p:nvGrpSpPr>
        <p:grpSpPr bwMode="auto">
          <a:xfrm>
            <a:off x="9602789" y="3327400"/>
            <a:ext cx="357187" cy="357188"/>
            <a:chOff x="3659" y="1512"/>
            <a:chExt cx="225" cy="225"/>
          </a:xfrm>
        </p:grpSpPr>
        <p:pic>
          <p:nvPicPr>
            <p:cNvPr id="10337" name="صورة 33" descr="2013134917.png">
              <a:extLst>
                <a:ext uri="{FF2B5EF4-FFF2-40B4-BE49-F238E27FC236}">
                  <a16:creationId xmlns:a16="http://schemas.microsoft.com/office/drawing/2014/main" id="{334FB932-BAE6-DE47-91FB-70C793706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38" name="Group 91">
              <a:extLst>
                <a:ext uri="{FF2B5EF4-FFF2-40B4-BE49-F238E27FC236}">
                  <a16:creationId xmlns:a16="http://schemas.microsoft.com/office/drawing/2014/main" id="{9FE0EF51-1F47-D344-A40F-777D90F17D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0339" name="Line 92">
                <a:extLst>
                  <a:ext uri="{FF2B5EF4-FFF2-40B4-BE49-F238E27FC236}">
                    <a16:creationId xmlns:a16="http://schemas.microsoft.com/office/drawing/2014/main" id="{42820426-9C79-2D42-9F00-75CA44273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40" name="Line 93">
                <a:extLst>
                  <a:ext uri="{FF2B5EF4-FFF2-40B4-BE49-F238E27FC236}">
                    <a16:creationId xmlns:a16="http://schemas.microsoft.com/office/drawing/2014/main" id="{328549FC-D41F-7B48-A87F-0469307BA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262" name="Group 94">
            <a:extLst>
              <a:ext uri="{FF2B5EF4-FFF2-40B4-BE49-F238E27FC236}">
                <a16:creationId xmlns:a16="http://schemas.microsoft.com/office/drawing/2014/main" id="{8BA871DA-D446-B04C-98E5-58CD01A4BB45}"/>
              </a:ext>
            </a:extLst>
          </p:cNvPr>
          <p:cNvGrpSpPr>
            <a:grpSpLocks/>
          </p:cNvGrpSpPr>
          <p:nvPr/>
        </p:nvGrpSpPr>
        <p:grpSpPr bwMode="auto">
          <a:xfrm>
            <a:off x="9371014" y="3622675"/>
            <a:ext cx="357187" cy="357188"/>
            <a:chOff x="3659" y="1512"/>
            <a:chExt cx="225" cy="225"/>
          </a:xfrm>
        </p:grpSpPr>
        <p:pic>
          <p:nvPicPr>
            <p:cNvPr id="10333" name="صورة 33" descr="2013134917.png">
              <a:extLst>
                <a:ext uri="{FF2B5EF4-FFF2-40B4-BE49-F238E27FC236}">
                  <a16:creationId xmlns:a16="http://schemas.microsoft.com/office/drawing/2014/main" id="{5588919F-3A7B-954B-9E7D-72FC779D6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34" name="Group 96">
              <a:extLst>
                <a:ext uri="{FF2B5EF4-FFF2-40B4-BE49-F238E27FC236}">
                  <a16:creationId xmlns:a16="http://schemas.microsoft.com/office/drawing/2014/main" id="{0846C075-A881-4D47-98F8-C91E6B27E6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0335" name="Line 97">
                <a:extLst>
                  <a:ext uri="{FF2B5EF4-FFF2-40B4-BE49-F238E27FC236}">
                    <a16:creationId xmlns:a16="http://schemas.microsoft.com/office/drawing/2014/main" id="{8915A57E-7A24-4D4C-98F7-151E8E92C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36" name="Line 98">
                <a:extLst>
                  <a:ext uri="{FF2B5EF4-FFF2-40B4-BE49-F238E27FC236}">
                    <a16:creationId xmlns:a16="http://schemas.microsoft.com/office/drawing/2014/main" id="{EAE05EC2-0054-A04F-AE3F-B849CBF9A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267" name="Group 99">
            <a:extLst>
              <a:ext uri="{FF2B5EF4-FFF2-40B4-BE49-F238E27FC236}">
                <a16:creationId xmlns:a16="http://schemas.microsoft.com/office/drawing/2014/main" id="{B7E9CB8F-7920-9446-87BE-5E0A5E2FDF7D}"/>
              </a:ext>
            </a:extLst>
          </p:cNvPr>
          <p:cNvGrpSpPr>
            <a:grpSpLocks/>
          </p:cNvGrpSpPr>
          <p:nvPr/>
        </p:nvGrpSpPr>
        <p:grpSpPr bwMode="auto">
          <a:xfrm>
            <a:off x="9840914" y="3640139"/>
            <a:ext cx="357187" cy="357187"/>
            <a:chOff x="3659" y="1512"/>
            <a:chExt cx="225" cy="225"/>
          </a:xfrm>
        </p:grpSpPr>
        <p:pic>
          <p:nvPicPr>
            <p:cNvPr id="10329" name="صورة 33" descr="2013134917.png">
              <a:extLst>
                <a:ext uri="{FF2B5EF4-FFF2-40B4-BE49-F238E27FC236}">
                  <a16:creationId xmlns:a16="http://schemas.microsoft.com/office/drawing/2014/main" id="{F8864E5C-A5D9-0F40-8084-3BF5CCF78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30" name="Group 101">
              <a:extLst>
                <a:ext uri="{FF2B5EF4-FFF2-40B4-BE49-F238E27FC236}">
                  <a16:creationId xmlns:a16="http://schemas.microsoft.com/office/drawing/2014/main" id="{A8B15BA8-C20E-934E-A46F-19E8A5EF8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0331" name="Line 102">
                <a:extLst>
                  <a:ext uri="{FF2B5EF4-FFF2-40B4-BE49-F238E27FC236}">
                    <a16:creationId xmlns:a16="http://schemas.microsoft.com/office/drawing/2014/main" id="{9028F559-AC0A-9D4A-A9D4-406C5E251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32" name="Line 103">
                <a:extLst>
                  <a:ext uri="{FF2B5EF4-FFF2-40B4-BE49-F238E27FC236}">
                    <a16:creationId xmlns:a16="http://schemas.microsoft.com/office/drawing/2014/main" id="{1F3302B1-76EF-2648-B6FE-300AE9F2D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272" name="Group 104">
            <a:extLst>
              <a:ext uri="{FF2B5EF4-FFF2-40B4-BE49-F238E27FC236}">
                <a16:creationId xmlns:a16="http://schemas.microsoft.com/office/drawing/2014/main" id="{EB3C6617-6DC5-C84A-9DB1-B5EF860AA191}"/>
              </a:ext>
            </a:extLst>
          </p:cNvPr>
          <p:cNvGrpSpPr>
            <a:grpSpLocks/>
          </p:cNvGrpSpPr>
          <p:nvPr/>
        </p:nvGrpSpPr>
        <p:grpSpPr bwMode="auto">
          <a:xfrm>
            <a:off x="9353550" y="4005264"/>
            <a:ext cx="357188" cy="357187"/>
            <a:chOff x="3659" y="1512"/>
            <a:chExt cx="225" cy="225"/>
          </a:xfrm>
        </p:grpSpPr>
        <p:pic>
          <p:nvPicPr>
            <p:cNvPr id="10325" name="صورة 33" descr="2013134917.png">
              <a:extLst>
                <a:ext uri="{FF2B5EF4-FFF2-40B4-BE49-F238E27FC236}">
                  <a16:creationId xmlns:a16="http://schemas.microsoft.com/office/drawing/2014/main" id="{64733110-9E63-3A41-94D5-D4B73E514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26" name="Group 106">
              <a:extLst>
                <a:ext uri="{FF2B5EF4-FFF2-40B4-BE49-F238E27FC236}">
                  <a16:creationId xmlns:a16="http://schemas.microsoft.com/office/drawing/2014/main" id="{66CF19EF-0965-084D-9EBA-E77A0D9832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0327" name="Line 107">
                <a:extLst>
                  <a:ext uri="{FF2B5EF4-FFF2-40B4-BE49-F238E27FC236}">
                    <a16:creationId xmlns:a16="http://schemas.microsoft.com/office/drawing/2014/main" id="{E2E86F62-185E-514A-907D-3B2B0A2DB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28" name="Line 108">
                <a:extLst>
                  <a:ext uri="{FF2B5EF4-FFF2-40B4-BE49-F238E27FC236}">
                    <a16:creationId xmlns:a16="http://schemas.microsoft.com/office/drawing/2014/main" id="{8B89ADAC-CA5C-064E-B7C2-F4A398B3F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277" name="Group 109">
            <a:extLst>
              <a:ext uri="{FF2B5EF4-FFF2-40B4-BE49-F238E27FC236}">
                <a16:creationId xmlns:a16="http://schemas.microsoft.com/office/drawing/2014/main" id="{A176A5A9-D816-D04A-B6C3-4FC99DA11920}"/>
              </a:ext>
            </a:extLst>
          </p:cNvPr>
          <p:cNvGrpSpPr>
            <a:grpSpLocks/>
          </p:cNvGrpSpPr>
          <p:nvPr/>
        </p:nvGrpSpPr>
        <p:grpSpPr bwMode="auto">
          <a:xfrm>
            <a:off x="9848850" y="4017964"/>
            <a:ext cx="357188" cy="357187"/>
            <a:chOff x="3659" y="1512"/>
            <a:chExt cx="225" cy="225"/>
          </a:xfrm>
        </p:grpSpPr>
        <p:pic>
          <p:nvPicPr>
            <p:cNvPr id="10321" name="صورة 33" descr="2013134917.png">
              <a:extLst>
                <a:ext uri="{FF2B5EF4-FFF2-40B4-BE49-F238E27FC236}">
                  <a16:creationId xmlns:a16="http://schemas.microsoft.com/office/drawing/2014/main" id="{81FF97E4-A36B-0D4F-9BAF-A76DAB45F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22" name="Group 111">
              <a:extLst>
                <a:ext uri="{FF2B5EF4-FFF2-40B4-BE49-F238E27FC236}">
                  <a16:creationId xmlns:a16="http://schemas.microsoft.com/office/drawing/2014/main" id="{EA882BEB-E87C-A546-8237-2D2F48415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0323" name="Line 112">
                <a:extLst>
                  <a:ext uri="{FF2B5EF4-FFF2-40B4-BE49-F238E27FC236}">
                    <a16:creationId xmlns:a16="http://schemas.microsoft.com/office/drawing/2014/main" id="{5F2CB3DE-4DC2-C64F-82BE-CAABE093A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24" name="Line 113">
                <a:extLst>
                  <a:ext uri="{FF2B5EF4-FFF2-40B4-BE49-F238E27FC236}">
                    <a16:creationId xmlns:a16="http://schemas.microsoft.com/office/drawing/2014/main" id="{F3E4AB82-2387-4A4D-B857-112430DBB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13" name="Oval 95">
            <a:extLst>
              <a:ext uri="{FF2B5EF4-FFF2-40B4-BE49-F238E27FC236}">
                <a16:creationId xmlns:a16="http://schemas.microsoft.com/office/drawing/2014/main" id="{999A24B0-BF1D-CF4D-A7A3-36A8BEDAE42D}"/>
              </a:ext>
            </a:extLst>
          </p:cNvPr>
          <p:cNvSpPr>
            <a:spLocks noChangeArrowheads="1"/>
          </p:cNvSpPr>
          <p:nvPr/>
        </p:nvSpPr>
        <p:spPr bwMode="auto">
          <a:xfrm rot="21448750">
            <a:off x="3754439" y="4229101"/>
            <a:ext cx="936625" cy="3651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7286" name="Group 118">
            <a:extLst>
              <a:ext uri="{FF2B5EF4-FFF2-40B4-BE49-F238E27FC236}">
                <a16:creationId xmlns:a16="http://schemas.microsoft.com/office/drawing/2014/main" id="{E68DB952-E994-5E4E-B585-E53797EF1F15}"/>
              </a:ext>
            </a:extLst>
          </p:cNvPr>
          <p:cNvGrpSpPr>
            <a:grpSpLocks/>
          </p:cNvGrpSpPr>
          <p:nvPr/>
        </p:nvGrpSpPr>
        <p:grpSpPr bwMode="auto">
          <a:xfrm>
            <a:off x="4224339" y="3357564"/>
            <a:ext cx="357187" cy="357187"/>
            <a:chOff x="3659" y="1512"/>
            <a:chExt cx="225" cy="225"/>
          </a:xfrm>
        </p:grpSpPr>
        <p:pic>
          <p:nvPicPr>
            <p:cNvPr id="10317" name="صورة 33" descr="2013134917.png">
              <a:extLst>
                <a:ext uri="{FF2B5EF4-FFF2-40B4-BE49-F238E27FC236}">
                  <a16:creationId xmlns:a16="http://schemas.microsoft.com/office/drawing/2014/main" id="{86DB9A6D-A011-F245-9C7D-0B3E9A180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18" name="Group 120">
              <a:extLst>
                <a:ext uri="{FF2B5EF4-FFF2-40B4-BE49-F238E27FC236}">
                  <a16:creationId xmlns:a16="http://schemas.microsoft.com/office/drawing/2014/main" id="{922E2BE7-3F42-C44C-BB28-00822A0E6A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0319" name="Line 121">
                <a:extLst>
                  <a:ext uri="{FF2B5EF4-FFF2-40B4-BE49-F238E27FC236}">
                    <a16:creationId xmlns:a16="http://schemas.microsoft.com/office/drawing/2014/main" id="{48B5AD68-EEF0-2A4F-92F5-0ABBD0E21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20" name="Line 122">
                <a:extLst>
                  <a:ext uri="{FF2B5EF4-FFF2-40B4-BE49-F238E27FC236}">
                    <a16:creationId xmlns:a16="http://schemas.microsoft.com/office/drawing/2014/main" id="{F77DDD47-1C48-5940-9FC4-22D16C972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291" name="Group 123">
            <a:extLst>
              <a:ext uri="{FF2B5EF4-FFF2-40B4-BE49-F238E27FC236}">
                <a16:creationId xmlns:a16="http://schemas.microsoft.com/office/drawing/2014/main" id="{C204B988-CE1A-1949-8152-EE0935F507B8}"/>
              </a:ext>
            </a:extLst>
          </p:cNvPr>
          <p:cNvGrpSpPr>
            <a:grpSpLocks/>
          </p:cNvGrpSpPr>
          <p:nvPr/>
        </p:nvGrpSpPr>
        <p:grpSpPr bwMode="auto">
          <a:xfrm>
            <a:off x="4727575" y="3573464"/>
            <a:ext cx="357188" cy="357187"/>
            <a:chOff x="3659" y="1512"/>
            <a:chExt cx="225" cy="225"/>
          </a:xfrm>
        </p:grpSpPr>
        <p:pic>
          <p:nvPicPr>
            <p:cNvPr id="10313" name="صورة 33" descr="2013134917.png">
              <a:extLst>
                <a:ext uri="{FF2B5EF4-FFF2-40B4-BE49-F238E27FC236}">
                  <a16:creationId xmlns:a16="http://schemas.microsoft.com/office/drawing/2014/main" id="{99662A22-68A8-7348-9E3C-6FD2D7E5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14" name="Group 125">
              <a:extLst>
                <a:ext uri="{FF2B5EF4-FFF2-40B4-BE49-F238E27FC236}">
                  <a16:creationId xmlns:a16="http://schemas.microsoft.com/office/drawing/2014/main" id="{0320308D-2EAA-0A46-9E9D-65AE64B500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0315" name="Line 126">
                <a:extLst>
                  <a:ext uri="{FF2B5EF4-FFF2-40B4-BE49-F238E27FC236}">
                    <a16:creationId xmlns:a16="http://schemas.microsoft.com/office/drawing/2014/main" id="{09566616-80F5-6544-AE76-ACFB175CA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16" name="Line 127">
                <a:extLst>
                  <a:ext uri="{FF2B5EF4-FFF2-40B4-BE49-F238E27FC236}">
                    <a16:creationId xmlns:a16="http://schemas.microsoft.com/office/drawing/2014/main" id="{15E2AFD2-4DE0-8B4B-B31C-7DF7AC2F6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296" name="Group 128">
            <a:extLst>
              <a:ext uri="{FF2B5EF4-FFF2-40B4-BE49-F238E27FC236}">
                <a16:creationId xmlns:a16="http://schemas.microsoft.com/office/drawing/2014/main" id="{BD23F508-D9F7-2546-B8B6-3152597B0B54}"/>
              </a:ext>
            </a:extLst>
          </p:cNvPr>
          <p:cNvGrpSpPr>
            <a:grpSpLocks/>
          </p:cNvGrpSpPr>
          <p:nvPr/>
        </p:nvGrpSpPr>
        <p:grpSpPr bwMode="auto">
          <a:xfrm>
            <a:off x="4224339" y="3792539"/>
            <a:ext cx="357187" cy="357187"/>
            <a:chOff x="3659" y="1512"/>
            <a:chExt cx="225" cy="225"/>
          </a:xfrm>
        </p:grpSpPr>
        <p:pic>
          <p:nvPicPr>
            <p:cNvPr id="10309" name="صورة 33" descr="2013134917.png">
              <a:extLst>
                <a:ext uri="{FF2B5EF4-FFF2-40B4-BE49-F238E27FC236}">
                  <a16:creationId xmlns:a16="http://schemas.microsoft.com/office/drawing/2014/main" id="{538AA0D2-2D2E-DF4C-9083-718D2ECDA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10" name="Group 130">
              <a:extLst>
                <a:ext uri="{FF2B5EF4-FFF2-40B4-BE49-F238E27FC236}">
                  <a16:creationId xmlns:a16="http://schemas.microsoft.com/office/drawing/2014/main" id="{603FBBBF-50A6-D348-A0FC-6C615F3A4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0311" name="Line 131">
                <a:extLst>
                  <a:ext uri="{FF2B5EF4-FFF2-40B4-BE49-F238E27FC236}">
                    <a16:creationId xmlns:a16="http://schemas.microsoft.com/office/drawing/2014/main" id="{4AA1FB6B-7D64-8E45-B9DE-C38DD81F8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12" name="Line 132">
                <a:extLst>
                  <a:ext uri="{FF2B5EF4-FFF2-40B4-BE49-F238E27FC236}">
                    <a16:creationId xmlns:a16="http://schemas.microsoft.com/office/drawing/2014/main" id="{B9FEF540-BEA5-AB48-9CB0-E09C6E0E4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301" name="Group 133">
            <a:extLst>
              <a:ext uri="{FF2B5EF4-FFF2-40B4-BE49-F238E27FC236}">
                <a16:creationId xmlns:a16="http://schemas.microsoft.com/office/drawing/2014/main" id="{42E27C95-365B-6A4D-9852-632FEC530950}"/>
              </a:ext>
            </a:extLst>
          </p:cNvPr>
          <p:cNvGrpSpPr>
            <a:grpSpLocks/>
          </p:cNvGrpSpPr>
          <p:nvPr/>
        </p:nvGrpSpPr>
        <p:grpSpPr bwMode="auto">
          <a:xfrm>
            <a:off x="4727575" y="4005264"/>
            <a:ext cx="357188" cy="357187"/>
            <a:chOff x="3659" y="1512"/>
            <a:chExt cx="225" cy="225"/>
          </a:xfrm>
        </p:grpSpPr>
        <p:pic>
          <p:nvPicPr>
            <p:cNvPr id="10305" name="صورة 33" descr="2013134917.png">
              <a:extLst>
                <a:ext uri="{FF2B5EF4-FFF2-40B4-BE49-F238E27FC236}">
                  <a16:creationId xmlns:a16="http://schemas.microsoft.com/office/drawing/2014/main" id="{0FB3E79E-2006-0F4A-B1A3-284CCA591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06" name="Group 135">
              <a:extLst>
                <a:ext uri="{FF2B5EF4-FFF2-40B4-BE49-F238E27FC236}">
                  <a16:creationId xmlns:a16="http://schemas.microsoft.com/office/drawing/2014/main" id="{D12D2197-6C2B-374D-B272-E239F4EAE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0307" name="Line 136">
                <a:extLst>
                  <a:ext uri="{FF2B5EF4-FFF2-40B4-BE49-F238E27FC236}">
                    <a16:creationId xmlns:a16="http://schemas.microsoft.com/office/drawing/2014/main" id="{E9A3F6D8-C4EC-DE43-B9D1-3F4C06EE6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08" name="Line 137">
                <a:extLst>
                  <a:ext uri="{FF2B5EF4-FFF2-40B4-BE49-F238E27FC236}">
                    <a16:creationId xmlns:a16="http://schemas.microsoft.com/office/drawing/2014/main" id="{801B0AAD-5BD0-894F-B326-437DDC3C9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306" name="Group 138">
            <a:extLst>
              <a:ext uri="{FF2B5EF4-FFF2-40B4-BE49-F238E27FC236}">
                <a16:creationId xmlns:a16="http://schemas.microsoft.com/office/drawing/2014/main" id="{1E7368A3-A41A-1F4A-8ABA-F41797568090}"/>
              </a:ext>
            </a:extLst>
          </p:cNvPr>
          <p:cNvGrpSpPr>
            <a:grpSpLocks/>
          </p:cNvGrpSpPr>
          <p:nvPr/>
        </p:nvGrpSpPr>
        <p:grpSpPr bwMode="auto">
          <a:xfrm>
            <a:off x="4237039" y="4233864"/>
            <a:ext cx="357187" cy="357187"/>
            <a:chOff x="3659" y="1512"/>
            <a:chExt cx="225" cy="225"/>
          </a:xfrm>
        </p:grpSpPr>
        <p:pic>
          <p:nvPicPr>
            <p:cNvPr id="10301" name="صورة 33" descr="2013134917.png">
              <a:extLst>
                <a:ext uri="{FF2B5EF4-FFF2-40B4-BE49-F238E27FC236}">
                  <a16:creationId xmlns:a16="http://schemas.microsoft.com/office/drawing/2014/main" id="{F8515AF9-F3BB-DD47-B83E-B8EDE988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02" name="Group 140">
              <a:extLst>
                <a:ext uri="{FF2B5EF4-FFF2-40B4-BE49-F238E27FC236}">
                  <a16:creationId xmlns:a16="http://schemas.microsoft.com/office/drawing/2014/main" id="{9473FFD1-58A5-744A-8AFC-D85057102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0303" name="Line 141">
                <a:extLst>
                  <a:ext uri="{FF2B5EF4-FFF2-40B4-BE49-F238E27FC236}">
                    <a16:creationId xmlns:a16="http://schemas.microsoft.com/office/drawing/2014/main" id="{3848703A-099D-7541-A12F-D8DC1822F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04" name="Line 142">
                <a:extLst>
                  <a:ext uri="{FF2B5EF4-FFF2-40B4-BE49-F238E27FC236}">
                    <a16:creationId xmlns:a16="http://schemas.microsoft.com/office/drawing/2014/main" id="{E1E55EE0-166A-8E4A-BDC5-A018C467EE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7311" name="AutoShape 143">
            <a:extLst>
              <a:ext uri="{FF2B5EF4-FFF2-40B4-BE49-F238E27FC236}">
                <a16:creationId xmlns:a16="http://schemas.microsoft.com/office/drawing/2014/main" id="{0971F4CC-9915-5E42-A531-CCC218A81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844676"/>
            <a:ext cx="1295400" cy="576263"/>
          </a:xfrm>
          <a:prstGeom prst="wedgeRoundRectCallout">
            <a:avLst>
              <a:gd name="adj1" fmla="val 116787"/>
              <a:gd name="adj2" fmla="val 374519"/>
              <a:gd name="adj3" fmla="val 16667"/>
            </a:avLst>
          </a:prstGeom>
          <a:solidFill>
            <a:srgbClr val="FFFF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400" b="1">
                <a:cs typeface="Traditional Arabic" panose="02020603050405020304" pitchFamily="18" charset="-78"/>
              </a:rPr>
              <a:t>زوج صفري</a:t>
            </a:r>
            <a:endParaRPr lang="en-US" altLang="ar-SA" sz="2400" b="1">
              <a:cs typeface="Traditional Arabic" panose="02020603050405020304" pitchFamily="18" charset="-78"/>
            </a:endParaRPr>
          </a:p>
        </p:txBody>
      </p:sp>
      <p:grpSp>
        <p:nvGrpSpPr>
          <p:cNvPr id="7313" name="Group 145">
            <a:extLst>
              <a:ext uri="{FF2B5EF4-FFF2-40B4-BE49-F238E27FC236}">
                <a16:creationId xmlns:a16="http://schemas.microsoft.com/office/drawing/2014/main" id="{57D9BC0D-449E-7F48-8256-47B942F5E40E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3340100"/>
            <a:ext cx="431800" cy="1295400"/>
            <a:chOff x="1383" y="3249"/>
            <a:chExt cx="272" cy="816"/>
          </a:xfrm>
        </p:grpSpPr>
        <p:sp>
          <p:nvSpPr>
            <p:cNvPr id="10299" name="Line 146">
              <a:extLst>
                <a:ext uri="{FF2B5EF4-FFF2-40B4-BE49-F238E27FC236}">
                  <a16:creationId xmlns:a16="http://schemas.microsoft.com/office/drawing/2014/main" id="{3ABB56E3-9526-C545-836C-5B1569893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3" y="3249"/>
              <a:ext cx="272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00" name="Line 147">
              <a:extLst>
                <a:ext uri="{FF2B5EF4-FFF2-40B4-BE49-F238E27FC236}">
                  <a16:creationId xmlns:a16="http://schemas.microsoft.com/office/drawing/2014/main" id="{CE2DC9DE-3720-D345-914F-ECFB31C73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3249"/>
              <a:ext cx="240" cy="8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316" name="Group 148">
            <a:extLst>
              <a:ext uri="{FF2B5EF4-FFF2-40B4-BE49-F238E27FC236}">
                <a16:creationId xmlns:a16="http://schemas.microsoft.com/office/drawing/2014/main" id="{E87BAA11-F7CC-464D-9071-233ADBF6C9C2}"/>
              </a:ext>
            </a:extLst>
          </p:cNvPr>
          <p:cNvGrpSpPr>
            <a:grpSpLocks/>
          </p:cNvGrpSpPr>
          <p:nvPr/>
        </p:nvGrpSpPr>
        <p:grpSpPr bwMode="auto">
          <a:xfrm>
            <a:off x="2208214" y="3665539"/>
            <a:ext cx="357187" cy="357187"/>
            <a:chOff x="3659" y="1512"/>
            <a:chExt cx="225" cy="225"/>
          </a:xfrm>
        </p:grpSpPr>
        <p:pic>
          <p:nvPicPr>
            <p:cNvPr id="10295" name="صورة 33" descr="2013134917.png">
              <a:extLst>
                <a:ext uri="{FF2B5EF4-FFF2-40B4-BE49-F238E27FC236}">
                  <a16:creationId xmlns:a16="http://schemas.microsoft.com/office/drawing/2014/main" id="{3EF28F63-EA10-5445-96AF-3E7DC3857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96" name="Group 150">
              <a:extLst>
                <a:ext uri="{FF2B5EF4-FFF2-40B4-BE49-F238E27FC236}">
                  <a16:creationId xmlns:a16="http://schemas.microsoft.com/office/drawing/2014/main" id="{FA4A9BA7-3101-AC4F-A6A0-4CE7E18FF3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0297" name="Line 151">
                <a:extLst>
                  <a:ext uri="{FF2B5EF4-FFF2-40B4-BE49-F238E27FC236}">
                    <a16:creationId xmlns:a16="http://schemas.microsoft.com/office/drawing/2014/main" id="{4606023D-76CF-AB4B-BE3E-30399C84D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98" name="Line 152">
                <a:extLst>
                  <a:ext uri="{FF2B5EF4-FFF2-40B4-BE49-F238E27FC236}">
                    <a16:creationId xmlns:a16="http://schemas.microsoft.com/office/drawing/2014/main" id="{2643A9B3-25B4-2244-824F-0A880EEF7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321" name="Group 153">
            <a:extLst>
              <a:ext uri="{FF2B5EF4-FFF2-40B4-BE49-F238E27FC236}">
                <a16:creationId xmlns:a16="http://schemas.microsoft.com/office/drawing/2014/main" id="{21ADEC5F-05B7-CE4B-B5CF-0B8B46CAB4CC}"/>
              </a:ext>
            </a:extLst>
          </p:cNvPr>
          <p:cNvGrpSpPr>
            <a:grpSpLocks/>
          </p:cNvGrpSpPr>
          <p:nvPr/>
        </p:nvGrpSpPr>
        <p:grpSpPr bwMode="auto">
          <a:xfrm>
            <a:off x="2208214" y="4046539"/>
            <a:ext cx="357187" cy="357187"/>
            <a:chOff x="3659" y="1512"/>
            <a:chExt cx="225" cy="225"/>
          </a:xfrm>
        </p:grpSpPr>
        <p:pic>
          <p:nvPicPr>
            <p:cNvPr id="10291" name="صورة 33" descr="2013134917.png">
              <a:extLst>
                <a:ext uri="{FF2B5EF4-FFF2-40B4-BE49-F238E27FC236}">
                  <a16:creationId xmlns:a16="http://schemas.microsoft.com/office/drawing/2014/main" id="{EC82DD79-CCD9-9D4C-A172-5A0F75760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92" name="Group 155">
              <a:extLst>
                <a:ext uri="{FF2B5EF4-FFF2-40B4-BE49-F238E27FC236}">
                  <a16:creationId xmlns:a16="http://schemas.microsoft.com/office/drawing/2014/main" id="{D4CAB8E9-D977-8741-A752-135B5E813D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0293" name="Line 156">
                <a:extLst>
                  <a:ext uri="{FF2B5EF4-FFF2-40B4-BE49-F238E27FC236}">
                    <a16:creationId xmlns:a16="http://schemas.microsoft.com/office/drawing/2014/main" id="{91880571-D017-4343-99A3-1950E2173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94" name="Line 157">
                <a:extLst>
                  <a:ext uri="{FF2B5EF4-FFF2-40B4-BE49-F238E27FC236}">
                    <a16:creationId xmlns:a16="http://schemas.microsoft.com/office/drawing/2014/main" id="{581E3265-6FA5-9D46-86C9-FBCA82B2F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7326" name="Rectangle 158">
            <a:extLst>
              <a:ext uri="{FF2B5EF4-FFF2-40B4-BE49-F238E27FC236}">
                <a16:creationId xmlns:a16="http://schemas.microsoft.com/office/drawing/2014/main" id="{A195758F-C4DE-2744-875A-DFE176BFF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005138"/>
            <a:ext cx="4321175" cy="171926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20A4117F-6433-D84C-AC79-D2CA864F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216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8" presetClass="entr" presetSubtype="6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5" dur="2000"/>
                                        <p:tgtEl>
                                          <p:spTgt spid="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7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9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0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8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 nodeType="clickPar">
                      <p:stCondLst>
                        <p:cond delay="indefinite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1" dur="10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5" dur="100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9" dur="10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800" decel="1000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800" decel="1000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800" decel="1000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800" decel="1000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 nodeType="clickPar">
                      <p:stCondLst>
                        <p:cond delay="indefinite"/>
                      </p:stCondLst>
                      <p:childTnLst>
                        <p:par>
                          <p:cTn id="3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4" dur="500"/>
                                        <p:tgtEl>
                                          <p:spTgt spid="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9" dur="10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800" decel="1000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800" decel="1000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800" decel="1000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800" decel="1000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 nodeType="clickPar">
                      <p:stCondLst>
                        <p:cond delay="indefinite"/>
                      </p:stCondLst>
                      <p:childTnLst>
                        <p:par>
                          <p:cTn id="4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800" decel="1000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800" decel="1000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800" decel="1000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800" decel="1000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 nodeType="clickPar">
                      <p:stCondLst>
                        <p:cond delay="indefinite"/>
                      </p:stCondLst>
                      <p:childTnLst>
                        <p:par>
                          <p:cTn id="4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 nodeType="clickPar">
                      <p:stCondLst>
                        <p:cond delay="indefinite"/>
                      </p:stCondLst>
                      <p:childTnLst>
                        <p:par>
                          <p:cTn id="4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800" decel="100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800" decel="100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7" dur="8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8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8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800" decel="100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800" decel="100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3" dur="800" decel="100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800" decel="100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800" decel="100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800" decel="1000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800" decel="100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800" decel="100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800" decel="100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800" decel="1000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9" dur="800" decel="1000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800" decel="1000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800" decel="1000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 nodeType="clickPar">
                      <p:stCondLst>
                        <p:cond delay="indefinite"/>
                      </p:stCondLst>
                      <p:childTnLst>
                        <p:par>
                          <p:cTn id="5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0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  <p:bldP spid="7179" grpId="0"/>
      <p:bldP spid="7183" grpId="0"/>
      <p:bldP spid="7184" grpId="0"/>
      <p:bldP spid="7185" grpId="0"/>
      <p:bldP spid="7196" grpId="0"/>
      <p:bldP spid="3167" grpId="0" animBg="1"/>
      <p:bldP spid="7" grpId="0" animBg="1"/>
      <p:bldP spid="7234" grpId="0"/>
      <p:bldP spid="7243" grpId="0"/>
      <p:bldP spid="7244" grpId="0"/>
      <p:bldP spid="7245" grpId="0"/>
      <p:bldP spid="7246" grpId="0"/>
      <p:bldP spid="7247" grpId="0" animBg="1"/>
      <p:bldP spid="7248" grpId="0" animBg="1"/>
      <p:bldP spid="13" grpId="0" animBg="1"/>
      <p:bldP spid="7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615828F1-419D-9149-9626-CF665823D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527" y="1228"/>
            <a:ext cx="354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>
            <a:extLst>
              <a:ext uri="{FF2B5EF4-FFF2-40B4-BE49-F238E27FC236}">
                <a16:creationId xmlns:a16="http://schemas.microsoft.com/office/drawing/2014/main" id="{6CFA973E-49E0-2C48-8D89-9049BA726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836614"/>
            <a:ext cx="16922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0A90290A-48A9-EF42-9E79-B003875F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4" y="1628776"/>
            <a:ext cx="419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8D798244-C2AF-C145-8BE5-E26F3637A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2136775"/>
            <a:ext cx="1165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1CBB14C9-2C1C-C041-80DB-F912A9A1F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4" y="2136776"/>
            <a:ext cx="14493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5E49A0F1-FEDC-BF4D-AE23-1B0374636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2644776"/>
            <a:ext cx="1655762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2" name="Group 10">
            <a:extLst>
              <a:ext uri="{FF2B5EF4-FFF2-40B4-BE49-F238E27FC236}">
                <a16:creationId xmlns:a16="http://schemas.microsoft.com/office/drawing/2014/main" id="{0D21714B-0129-7D43-9B7A-6BF12C278C1F}"/>
              </a:ext>
            </a:extLst>
          </p:cNvPr>
          <p:cNvGrpSpPr>
            <a:grpSpLocks/>
          </p:cNvGrpSpPr>
          <p:nvPr/>
        </p:nvGrpSpPr>
        <p:grpSpPr bwMode="auto">
          <a:xfrm>
            <a:off x="8645525" y="2962275"/>
            <a:ext cx="357188" cy="357188"/>
            <a:chOff x="3659" y="1512"/>
            <a:chExt cx="225" cy="225"/>
          </a:xfrm>
        </p:grpSpPr>
        <p:pic>
          <p:nvPicPr>
            <p:cNvPr id="11371" name="صورة 33" descr="2013134917.png">
              <a:extLst>
                <a:ext uri="{FF2B5EF4-FFF2-40B4-BE49-F238E27FC236}">
                  <a16:creationId xmlns:a16="http://schemas.microsoft.com/office/drawing/2014/main" id="{F1FC5E6D-2400-FC43-B0B4-40EC32D41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72" name="Group 12">
              <a:extLst>
                <a:ext uri="{FF2B5EF4-FFF2-40B4-BE49-F238E27FC236}">
                  <a16:creationId xmlns:a16="http://schemas.microsoft.com/office/drawing/2014/main" id="{623199F5-6C57-F342-B50A-3DFE93B2A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1373" name="Line 13">
                <a:extLst>
                  <a:ext uri="{FF2B5EF4-FFF2-40B4-BE49-F238E27FC236}">
                    <a16:creationId xmlns:a16="http://schemas.microsoft.com/office/drawing/2014/main" id="{FFC8577B-4903-E94F-9346-C3D634AD6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4" name="Line 14">
                <a:extLst>
                  <a:ext uri="{FF2B5EF4-FFF2-40B4-BE49-F238E27FC236}">
                    <a16:creationId xmlns:a16="http://schemas.microsoft.com/office/drawing/2014/main" id="{55B39AFD-D555-994F-9CC9-21D7B7DBD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8207" name="Group 15">
            <a:extLst>
              <a:ext uri="{FF2B5EF4-FFF2-40B4-BE49-F238E27FC236}">
                <a16:creationId xmlns:a16="http://schemas.microsoft.com/office/drawing/2014/main" id="{9B67B5A5-3615-4740-A571-3CD84FCE1820}"/>
              </a:ext>
            </a:extLst>
          </p:cNvPr>
          <p:cNvGrpSpPr>
            <a:grpSpLocks/>
          </p:cNvGrpSpPr>
          <p:nvPr/>
        </p:nvGrpSpPr>
        <p:grpSpPr bwMode="auto">
          <a:xfrm>
            <a:off x="8696325" y="3416300"/>
            <a:ext cx="357188" cy="357188"/>
            <a:chOff x="3659" y="1512"/>
            <a:chExt cx="225" cy="225"/>
          </a:xfrm>
        </p:grpSpPr>
        <p:pic>
          <p:nvPicPr>
            <p:cNvPr id="11367" name="صورة 33" descr="2013134917.png">
              <a:extLst>
                <a:ext uri="{FF2B5EF4-FFF2-40B4-BE49-F238E27FC236}">
                  <a16:creationId xmlns:a16="http://schemas.microsoft.com/office/drawing/2014/main" id="{098A0578-2533-8D43-A7BF-B7C24226B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68" name="Group 17">
              <a:extLst>
                <a:ext uri="{FF2B5EF4-FFF2-40B4-BE49-F238E27FC236}">
                  <a16:creationId xmlns:a16="http://schemas.microsoft.com/office/drawing/2014/main" id="{FAFC9FE7-0F9E-F442-ABB2-8E6D47DCED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1369" name="Line 18">
                <a:extLst>
                  <a:ext uri="{FF2B5EF4-FFF2-40B4-BE49-F238E27FC236}">
                    <a16:creationId xmlns:a16="http://schemas.microsoft.com/office/drawing/2014/main" id="{03F54ACC-E658-A849-9400-641869745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0" name="Line 19">
                <a:extLst>
                  <a:ext uri="{FF2B5EF4-FFF2-40B4-BE49-F238E27FC236}">
                    <a16:creationId xmlns:a16="http://schemas.microsoft.com/office/drawing/2014/main" id="{A066823C-C2E6-7648-9EA7-34836BA09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8212" name="Group 20">
            <a:extLst>
              <a:ext uri="{FF2B5EF4-FFF2-40B4-BE49-F238E27FC236}">
                <a16:creationId xmlns:a16="http://schemas.microsoft.com/office/drawing/2014/main" id="{4932050C-3653-594D-B263-557F0DF5D1FE}"/>
              </a:ext>
            </a:extLst>
          </p:cNvPr>
          <p:cNvGrpSpPr>
            <a:grpSpLocks/>
          </p:cNvGrpSpPr>
          <p:nvPr/>
        </p:nvGrpSpPr>
        <p:grpSpPr bwMode="auto">
          <a:xfrm>
            <a:off x="9105901" y="2967039"/>
            <a:ext cx="366713" cy="371475"/>
            <a:chOff x="2521" y="1506"/>
            <a:chExt cx="231" cy="234"/>
          </a:xfrm>
        </p:grpSpPr>
        <p:pic>
          <p:nvPicPr>
            <p:cNvPr id="4" name="صورة 49" descr="2084128759.png">
              <a:extLst>
                <a:ext uri="{FF2B5EF4-FFF2-40B4-BE49-F238E27FC236}">
                  <a16:creationId xmlns:a16="http://schemas.microsoft.com/office/drawing/2014/main" id="{A46DC70C-E2F7-F545-9EB3-610C209B9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1366" name="Line 22">
              <a:extLst>
                <a:ext uri="{FF2B5EF4-FFF2-40B4-BE49-F238E27FC236}">
                  <a16:creationId xmlns:a16="http://schemas.microsoft.com/office/drawing/2014/main" id="{C5F865C0-F3B8-9D4A-8A40-D48AB8FC3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15" name="Group 23">
            <a:extLst>
              <a:ext uri="{FF2B5EF4-FFF2-40B4-BE49-F238E27FC236}">
                <a16:creationId xmlns:a16="http://schemas.microsoft.com/office/drawing/2014/main" id="{271F30C4-87A6-EF4E-B16B-67680D119F0E}"/>
              </a:ext>
            </a:extLst>
          </p:cNvPr>
          <p:cNvGrpSpPr>
            <a:grpSpLocks/>
          </p:cNvGrpSpPr>
          <p:nvPr/>
        </p:nvGrpSpPr>
        <p:grpSpPr bwMode="auto">
          <a:xfrm>
            <a:off x="9150351" y="3433764"/>
            <a:ext cx="366713" cy="371475"/>
            <a:chOff x="2521" y="1506"/>
            <a:chExt cx="231" cy="234"/>
          </a:xfrm>
        </p:grpSpPr>
        <p:pic>
          <p:nvPicPr>
            <p:cNvPr id="5" name="صورة 49" descr="2084128759.png">
              <a:extLst>
                <a:ext uri="{FF2B5EF4-FFF2-40B4-BE49-F238E27FC236}">
                  <a16:creationId xmlns:a16="http://schemas.microsoft.com/office/drawing/2014/main" id="{9B481334-6DF1-094D-9B1A-B29263C00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1364" name="Line 25">
              <a:extLst>
                <a:ext uri="{FF2B5EF4-FFF2-40B4-BE49-F238E27FC236}">
                  <a16:creationId xmlns:a16="http://schemas.microsoft.com/office/drawing/2014/main" id="{9800A488-3B80-9348-8809-FBC1C0B7A8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18" name="Group 26">
            <a:extLst>
              <a:ext uri="{FF2B5EF4-FFF2-40B4-BE49-F238E27FC236}">
                <a16:creationId xmlns:a16="http://schemas.microsoft.com/office/drawing/2014/main" id="{51DA7BD8-9598-2844-AD38-102C16C69649}"/>
              </a:ext>
            </a:extLst>
          </p:cNvPr>
          <p:cNvGrpSpPr>
            <a:grpSpLocks/>
          </p:cNvGrpSpPr>
          <p:nvPr/>
        </p:nvGrpSpPr>
        <p:grpSpPr bwMode="auto">
          <a:xfrm>
            <a:off x="9124951" y="3879851"/>
            <a:ext cx="366713" cy="371475"/>
            <a:chOff x="2521" y="1506"/>
            <a:chExt cx="231" cy="234"/>
          </a:xfrm>
        </p:grpSpPr>
        <p:pic>
          <p:nvPicPr>
            <p:cNvPr id="6" name="صورة 49" descr="2084128759.png">
              <a:extLst>
                <a:ext uri="{FF2B5EF4-FFF2-40B4-BE49-F238E27FC236}">
                  <a16:creationId xmlns:a16="http://schemas.microsoft.com/office/drawing/2014/main" id="{3DB3A10D-D0F5-E241-8C6D-24759197D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1362" name="Line 28">
              <a:extLst>
                <a:ext uri="{FF2B5EF4-FFF2-40B4-BE49-F238E27FC236}">
                  <a16:creationId xmlns:a16="http://schemas.microsoft.com/office/drawing/2014/main" id="{C6229461-30D2-D04E-8DC4-74FBD7079C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21" name="Group 29">
            <a:extLst>
              <a:ext uri="{FF2B5EF4-FFF2-40B4-BE49-F238E27FC236}">
                <a16:creationId xmlns:a16="http://schemas.microsoft.com/office/drawing/2014/main" id="{2B169B3D-60CD-D14D-91B3-C46FC7A8AF3C}"/>
              </a:ext>
            </a:extLst>
          </p:cNvPr>
          <p:cNvGrpSpPr>
            <a:grpSpLocks/>
          </p:cNvGrpSpPr>
          <p:nvPr/>
        </p:nvGrpSpPr>
        <p:grpSpPr bwMode="auto">
          <a:xfrm>
            <a:off x="9112251" y="4348164"/>
            <a:ext cx="366713" cy="371475"/>
            <a:chOff x="2521" y="1506"/>
            <a:chExt cx="231" cy="234"/>
          </a:xfrm>
        </p:grpSpPr>
        <p:pic>
          <p:nvPicPr>
            <p:cNvPr id="7" name="صورة 49" descr="2084128759.png">
              <a:extLst>
                <a:ext uri="{FF2B5EF4-FFF2-40B4-BE49-F238E27FC236}">
                  <a16:creationId xmlns:a16="http://schemas.microsoft.com/office/drawing/2014/main" id="{AF5FD56C-B2D4-B94B-B5E1-BE24DB7F4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1360" name="Line 31">
              <a:extLst>
                <a:ext uri="{FF2B5EF4-FFF2-40B4-BE49-F238E27FC236}">
                  <a16:creationId xmlns:a16="http://schemas.microsoft.com/office/drawing/2014/main" id="{E27AECAB-E6E8-894C-BD44-484EBA4CE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24" name="Group 32">
            <a:extLst>
              <a:ext uri="{FF2B5EF4-FFF2-40B4-BE49-F238E27FC236}">
                <a16:creationId xmlns:a16="http://schemas.microsoft.com/office/drawing/2014/main" id="{DCA5F547-73A8-D745-B836-BB3CB9893396}"/>
              </a:ext>
            </a:extLst>
          </p:cNvPr>
          <p:cNvGrpSpPr>
            <a:grpSpLocks/>
          </p:cNvGrpSpPr>
          <p:nvPr/>
        </p:nvGrpSpPr>
        <p:grpSpPr bwMode="auto">
          <a:xfrm>
            <a:off x="9124951" y="4792664"/>
            <a:ext cx="366713" cy="371475"/>
            <a:chOff x="2521" y="1506"/>
            <a:chExt cx="231" cy="234"/>
          </a:xfrm>
        </p:grpSpPr>
        <p:pic>
          <p:nvPicPr>
            <p:cNvPr id="8" name="صورة 49" descr="2084128759.png">
              <a:extLst>
                <a:ext uri="{FF2B5EF4-FFF2-40B4-BE49-F238E27FC236}">
                  <a16:creationId xmlns:a16="http://schemas.microsoft.com/office/drawing/2014/main" id="{5EB73F86-4A56-1948-8122-FF8D88346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1358" name="Line 34">
              <a:extLst>
                <a:ext uri="{FF2B5EF4-FFF2-40B4-BE49-F238E27FC236}">
                  <a16:creationId xmlns:a16="http://schemas.microsoft.com/office/drawing/2014/main" id="{E6256A2B-5A24-0E4F-B204-7E25624AA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27" name="Group 35">
            <a:extLst>
              <a:ext uri="{FF2B5EF4-FFF2-40B4-BE49-F238E27FC236}">
                <a16:creationId xmlns:a16="http://schemas.microsoft.com/office/drawing/2014/main" id="{A0F6EA01-64F7-FB49-B3F1-C4E6D88FF644}"/>
              </a:ext>
            </a:extLst>
          </p:cNvPr>
          <p:cNvGrpSpPr>
            <a:grpSpLocks/>
          </p:cNvGrpSpPr>
          <p:nvPr/>
        </p:nvGrpSpPr>
        <p:grpSpPr bwMode="auto">
          <a:xfrm>
            <a:off x="9112251" y="5157789"/>
            <a:ext cx="366713" cy="371475"/>
            <a:chOff x="2521" y="1506"/>
            <a:chExt cx="231" cy="234"/>
          </a:xfrm>
        </p:grpSpPr>
        <p:pic>
          <p:nvPicPr>
            <p:cNvPr id="9" name="صورة 49" descr="2084128759.png">
              <a:extLst>
                <a:ext uri="{FF2B5EF4-FFF2-40B4-BE49-F238E27FC236}">
                  <a16:creationId xmlns:a16="http://schemas.microsoft.com/office/drawing/2014/main" id="{B46ADB97-4160-7E47-B987-9758FAF10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1356" name="Line 37">
              <a:extLst>
                <a:ext uri="{FF2B5EF4-FFF2-40B4-BE49-F238E27FC236}">
                  <a16:creationId xmlns:a16="http://schemas.microsoft.com/office/drawing/2014/main" id="{B1C49D52-61D8-D34D-A350-75D9130826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30" name="Group 38">
            <a:extLst>
              <a:ext uri="{FF2B5EF4-FFF2-40B4-BE49-F238E27FC236}">
                <a16:creationId xmlns:a16="http://schemas.microsoft.com/office/drawing/2014/main" id="{56B2C872-AE33-2E46-B7AD-957C641CF910}"/>
              </a:ext>
            </a:extLst>
          </p:cNvPr>
          <p:cNvGrpSpPr>
            <a:grpSpLocks/>
          </p:cNvGrpSpPr>
          <p:nvPr/>
        </p:nvGrpSpPr>
        <p:grpSpPr bwMode="auto">
          <a:xfrm>
            <a:off x="8667750" y="3871914"/>
            <a:ext cx="357188" cy="357187"/>
            <a:chOff x="3659" y="1512"/>
            <a:chExt cx="225" cy="225"/>
          </a:xfrm>
        </p:grpSpPr>
        <p:pic>
          <p:nvPicPr>
            <p:cNvPr id="11351" name="صورة 33" descr="2013134917.png">
              <a:extLst>
                <a:ext uri="{FF2B5EF4-FFF2-40B4-BE49-F238E27FC236}">
                  <a16:creationId xmlns:a16="http://schemas.microsoft.com/office/drawing/2014/main" id="{2ECB83F4-FBDB-4A40-9B29-F58168B9A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52" name="Group 40">
              <a:extLst>
                <a:ext uri="{FF2B5EF4-FFF2-40B4-BE49-F238E27FC236}">
                  <a16:creationId xmlns:a16="http://schemas.microsoft.com/office/drawing/2014/main" id="{0EFB23AF-7C36-0E43-8D29-AAC629B19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1353" name="Line 41">
                <a:extLst>
                  <a:ext uri="{FF2B5EF4-FFF2-40B4-BE49-F238E27FC236}">
                    <a16:creationId xmlns:a16="http://schemas.microsoft.com/office/drawing/2014/main" id="{B0B77E33-60E3-784D-BE04-83FFBF208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4" name="Line 42">
                <a:extLst>
                  <a:ext uri="{FF2B5EF4-FFF2-40B4-BE49-F238E27FC236}">
                    <a16:creationId xmlns:a16="http://schemas.microsoft.com/office/drawing/2014/main" id="{7D5CF966-6A83-E642-A30D-FA208B7F6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8235" name="Group 43">
            <a:extLst>
              <a:ext uri="{FF2B5EF4-FFF2-40B4-BE49-F238E27FC236}">
                <a16:creationId xmlns:a16="http://schemas.microsoft.com/office/drawing/2014/main" id="{255C3EC6-854A-B747-B7ED-DB8BD3B49727}"/>
              </a:ext>
            </a:extLst>
          </p:cNvPr>
          <p:cNvGrpSpPr>
            <a:grpSpLocks/>
          </p:cNvGrpSpPr>
          <p:nvPr/>
        </p:nvGrpSpPr>
        <p:grpSpPr bwMode="auto">
          <a:xfrm>
            <a:off x="8675689" y="4360864"/>
            <a:ext cx="357187" cy="357187"/>
            <a:chOff x="3659" y="1512"/>
            <a:chExt cx="225" cy="225"/>
          </a:xfrm>
        </p:grpSpPr>
        <p:pic>
          <p:nvPicPr>
            <p:cNvPr id="11347" name="صورة 33" descr="2013134917.png">
              <a:extLst>
                <a:ext uri="{FF2B5EF4-FFF2-40B4-BE49-F238E27FC236}">
                  <a16:creationId xmlns:a16="http://schemas.microsoft.com/office/drawing/2014/main" id="{CC8B9C91-EF79-CA44-92C7-F36B283E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48" name="Group 45">
              <a:extLst>
                <a:ext uri="{FF2B5EF4-FFF2-40B4-BE49-F238E27FC236}">
                  <a16:creationId xmlns:a16="http://schemas.microsoft.com/office/drawing/2014/main" id="{BC1A3BAA-3A24-0E4B-873A-E75297165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1349" name="Line 46">
                <a:extLst>
                  <a:ext uri="{FF2B5EF4-FFF2-40B4-BE49-F238E27FC236}">
                    <a16:creationId xmlns:a16="http://schemas.microsoft.com/office/drawing/2014/main" id="{F0FE9EC7-B99B-CE47-B11E-B42FA084D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0" name="Line 47">
                <a:extLst>
                  <a:ext uri="{FF2B5EF4-FFF2-40B4-BE49-F238E27FC236}">
                    <a16:creationId xmlns:a16="http://schemas.microsoft.com/office/drawing/2014/main" id="{031B41AE-24C8-7846-9E62-E20C680C8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8240" name="Group 48">
            <a:extLst>
              <a:ext uri="{FF2B5EF4-FFF2-40B4-BE49-F238E27FC236}">
                <a16:creationId xmlns:a16="http://schemas.microsoft.com/office/drawing/2014/main" id="{1E2905A6-C94F-7F44-BF4C-2E409A7132F9}"/>
              </a:ext>
            </a:extLst>
          </p:cNvPr>
          <p:cNvGrpSpPr>
            <a:grpSpLocks/>
          </p:cNvGrpSpPr>
          <p:nvPr/>
        </p:nvGrpSpPr>
        <p:grpSpPr bwMode="auto">
          <a:xfrm>
            <a:off x="8688389" y="4805364"/>
            <a:ext cx="357187" cy="357187"/>
            <a:chOff x="3659" y="1512"/>
            <a:chExt cx="225" cy="225"/>
          </a:xfrm>
        </p:grpSpPr>
        <p:pic>
          <p:nvPicPr>
            <p:cNvPr id="11343" name="صورة 33" descr="2013134917.png">
              <a:extLst>
                <a:ext uri="{FF2B5EF4-FFF2-40B4-BE49-F238E27FC236}">
                  <a16:creationId xmlns:a16="http://schemas.microsoft.com/office/drawing/2014/main" id="{9D63B9BB-1FAF-9B4E-9074-F14D11434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44" name="Group 50">
              <a:extLst>
                <a:ext uri="{FF2B5EF4-FFF2-40B4-BE49-F238E27FC236}">
                  <a16:creationId xmlns:a16="http://schemas.microsoft.com/office/drawing/2014/main" id="{8D49E1FB-8D46-8944-9FC2-A11878838D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1345" name="Line 51">
                <a:extLst>
                  <a:ext uri="{FF2B5EF4-FFF2-40B4-BE49-F238E27FC236}">
                    <a16:creationId xmlns:a16="http://schemas.microsoft.com/office/drawing/2014/main" id="{4A535A99-131F-AE42-BD41-EFA94C645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6" name="Line 52">
                <a:extLst>
                  <a:ext uri="{FF2B5EF4-FFF2-40B4-BE49-F238E27FC236}">
                    <a16:creationId xmlns:a16="http://schemas.microsoft.com/office/drawing/2014/main" id="{AFCAB4D7-5D06-E94A-BC79-0BCCBF4AA7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3167" name="Oval 95">
            <a:extLst>
              <a:ext uri="{FF2B5EF4-FFF2-40B4-BE49-F238E27FC236}">
                <a16:creationId xmlns:a16="http://schemas.microsoft.com/office/drawing/2014/main" id="{20808876-31D9-384F-8C18-8A3B7BF08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0276" y="2932113"/>
            <a:ext cx="1008063" cy="411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Oval 95">
            <a:extLst>
              <a:ext uri="{FF2B5EF4-FFF2-40B4-BE49-F238E27FC236}">
                <a16:creationId xmlns:a16="http://schemas.microsoft.com/office/drawing/2014/main" id="{7D35C5C3-37F3-4349-8BBB-B2700CCD7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6" y="3390901"/>
            <a:ext cx="1008063" cy="411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Oval 95">
            <a:extLst>
              <a:ext uri="{FF2B5EF4-FFF2-40B4-BE49-F238E27FC236}">
                <a16:creationId xmlns:a16="http://schemas.microsoft.com/office/drawing/2014/main" id="{16E263F4-3D0D-3B4E-AE13-8E272F46C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6" y="3867151"/>
            <a:ext cx="1008063" cy="411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5" name="Oval 95">
            <a:extLst>
              <a:ext uri="{FF2B5EF4-FFF2-40B4-BE49-F238E27FC236}">
                <a16:creationId xmlns:a16="http://schemas.microsoft.com/office/drawing/2014/main" id="{31C6FA4C-B5C6-2A46-884A-24A71C47E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326" y="4335463"/>
            <a:ext cx="1008063" cy="411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6" name="Oval 95">
            <a:extLst>
              <a:ext uri="{FF2B5EF4-FFF2-40B4-BE49-F238E27FC236}">
                <a16:creationId xmlns:a16="http://schemas.microsoft.com/office/drawing/2014/main" id="{B894D79D-CC48-B44A-8544-31C5CD4E4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5988" y="4792663"/>
            <a:ext cx="1008062" cy="411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250" name="AutoShape 58">
            <a:extLst>
              <a:ext uri="{FF2B5EF4-FFF2-40B4-BE49-F238E27FC236}">
                <a16:creationId xmlns:a16="http://schemas.microsoft.com/office/drawing/2014/main" id="{8300EE2B-EA2E-7741-A5FD-0B15556BB27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62839" y="4025901"/>
            <a:ext cx="720725" cy="360363"/>
          </a:xfrm>
          <a:custGeom>
            <a:avLst/>
            <a:gdLst>
              <a:gd name="T0" fmla="*/ 540544 w 21600"/>
              <a:gd name="T1" fmla="*/ 0 h 21600"/>
              <a:gd name="T2" fmla="*/ 0 w 21600"/>
              <a:gd name="T3" fmla="*/ 180182 h 21600"/>
              <a:gd name="T4" fmla="*/ 540544 w 21600"/>
              <a:gd name="T5" fmla="*/ 360363 h 21600"/>
              <a:gd name="T6" fmla="*/ 720725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8251" name="Picture 59">
            <a:extLst>
              <a:ext uri="{FF2B5EF4-FFF2-40B4-BE49-F238E27FC236}">
                <a16:creationId xmlns:a16="http://schemas.microsoft.com/office/drawing/2014/main" id="{9B2E461E-52AF-0E48-BE0E-BC7911B09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3789364"/>
            <a:ext cx="7572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52" name="Group 60">
            <a:extLst>
              <a:ext uri="{FF2B5EF4-FFF2-40B4-BE49-F238E27FC236}">
                <a16:creationId xmlns:a16="http://schemas.microsoft.com/office/drawing/2014/main" id="{A3C8369F-A86E-A940-8159-DD81D1F7D6F7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3994151"/>
            <a:ext cx="366712" cy="371475"/>
            <a:chOff x="2521" y="1506"/>
            <a:chExt cx="231" cy="234"/>
          </a:xfrm>
        </p:grpSpPr>
        <p:pic>
          <p:nvPicPr>
            <p:cNvPr id="17" name="صورة 49" descr="2084128759.png">
              <a:extLst>
                <a:ext uri="{FF2B5EF4-FFF2-40B4-BE49-F238E27FC236}">
                  <a16:creationId xmlns:a16="http://schemas.microsoft.com/office/drawing/2014/main" id="{571733FF-DDD7-B84E-81D0-CA7F96962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1342" name="Line 62">
              <a:extLst>
                <a:ext uri="{FF2B5EF4-FFF2-40B4-BE49-F238E27FC236}">
                  <a16:creationId xmlns:a16="http://schemas.microsoft.com/office/drawing/2014/main" id="{82525980-FD64-E644-8396-FBAD73BB6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256" name="Text Box 64">
            <a:extLst>
              <a:ext uri="{FF2B5EF4-FFF2-40B4-BE49-F238E27FC236}">
                <a16:creationId xmlns:a16="http://schemas.microsoft.com/office/drawing/2014/main" id="{B44A43F8-0017-8B45-A536-C7878CF82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426" y="5707063"/>
            <a:ext cx="2303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/>
              <a:t>ــ ٦ + ٥ = ــ ١</a:t>
            </a:r>
            <a:endParaRPr lang="en-US" altLang="ar-SA" sz="2800" b="1" dirty="0"/>
          </a:p>
        </p:txBody>
      </p:sp>
      <p:pic>
        <p:nvPicPr>
          <p:cNvPr id="8257" name="Picture 65">
            <a:extLst>
              <a:ext uri="{FF2B5EF4-FFF2-40B4-BE49-F238E27FC236}">
                <a16:creationId xmlns:a16="http://schemas.microsoft.com/office/drawing/2014/main" id="{1DD2AE25-EC13-F840-868C-5107DFF3E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9" y="2636838"/>
            <a:ext cx="15843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58" name="Group 66">
            <a:extLst>
              <a:ext uri="{FF2B5EF4-FFF2-40B4-BE49-F238E27FC236}">
                <a16:creationId xmlns:a16="http://schemas.microsoft.com/office/drawing/2014/main" id="{120F6CA6-83BA-1648-BA10-13D0B12530FD}"/>
              </a:ext>
            </a:extLst>
          </p:cNvPr>
          <p:cNvGrpSpPr>
            <a:grpSpLocks/>
          </p:cNvGrpSpPr>
          <p:nvPr/>
        </p:nvGrpSpPr>
        <p:grpSpPr bwMode="auto">
          <a:xfrm>
            <a:off x="4943475" y="2976564"/>
            <a:ext cx="357188" cy="357187"/>
            <a:chOff x="3659" y="1512"/>
            <a:chExt cx="225" cy="225"/>
          </a:xfrm>
        </p:grpSpPr>
        <p:pic>
          <p:nvPicPr>
            <p:cNvPr id="11337" name="صورة 33" descr="2013134917.png">
              <a:extLst>
                <a:ext uri="{FF2B5EF4-FFF2-40B4-BE49-F238E27FC236}">
                  <a16:creationId xmlns:a16="http://schemas.microsoft.com/office/drawing/2014/main" id="{909426C8-82FB-2F46-95BC-212894E4B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38" name="Group 68">
              <a:extLst>
                <a:ext uri="{FF2B5EF4-FFF2-40B4-BE49-F238E27FC236}">
                  <a16:creationId xmlns:a16="http://schemas.microsoft.com/office/drawing/2014/main" id="{598110B0-143D-6D44-A017-DE8887D058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1339" name="Line 69">
                <a:extLst>
                  <a:ext uri="{FF2B5EF4-FFF2-40B4-BE49-F238E27FC236}">
                    <a16:creationId xmlns:a16="http://schemas.microsoft.com/office/drawing/2014/main" id="{85040176-649A-EA44-A580-64777FD4B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0" name="Line 70">
                <a:extLst>
                  <a:ext uri="{FF2B5EF4-FFF2-40B4-BE49-F238E27FC236}">
                    <a16:creationId xmlns:a16="http://schemas.microsoft.com/office/drawing/2014/main" id="{81B98BE2-E586-FF4E-9416-DCF63041D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8263" name="Group 71">
            <a:extLst>
              <a:ext uri="{FF2B5EF4-FFF2-40B4-BE49-F238E27FC236}">
                <a16:creationId xmlns:a16="http://schemas.microsoft.com/office/drawing/2014/main" id="{096D1AFE-0B87-AA43-BE33-063471B88E8D}"/>
              </a:ext>
            </a:extLst>
          </p:cNvPr>
          <p:cNvGrpSpPr>
            <a:grpSpLocks/>
          </p:cNvGrpSpPr>
          <p:nvPr/>
        </p:nvGrpSpPr>
        <p:grpSpPr bwMode="auto">
          <a:xfrm>
            <a:off x="4943475" y="3433764"/>
            <a:ext cx="357188" cy="357187"/>
            <a:chOff x="3659" y="1512"/>
            <a:chExt cx="225" cy="225"/>
          </a:xfrm>
        </p:grpSpPr>
        <p:pic>
          <p:nvPicPr>
            <p:cNvPr id="11333" name="صورة 33" descr="2013134917.png">
              <a:extLst>
                <a:ext uri="{FF2B5EF4-FFF2-40B4-BE49-F238E27FC236}">
                  <a16:creationId xmlns:a16="http://schemas.microsoft.com/office/drawing/2014/main" id="{733BD82A-8991-4B46-97E9-8B3CF16AD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34" name="Group 73">
              <a:extLst>
                <a:ext uri="{FF2B5EF4-FFF2-40B4-BE49-F238E27FC236}">
                  <a16:creationId xmlns:a16="http://schemas.microsoft.com/office/drawing/2014/main" id="{3F2B9270-4787-D44C-81C4-256B2A2F43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1335" name="Line 74">
                <a:extLst>
                  <a:ext uri="{FF2B5EF4-FFF2-40B4-BE49-F238E27FC236}">
                    <a16:creationId xmlns:a16="http://schemas.microsoft.com/office/drawing/2014/main" id="{CC39EE1A-2FC3-7C4C-8919-754086524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6" name="Line 75">
                <a:extLst>
                  <a:ext uri="{FF2B5EF4-FFF2-40B4-BE49-F238E27FC236}">
                    <a16:creationId xmlns:a16="http://schemas.microsoft.com/office/drawing/2014/main" id="{573776DF-2EF4-9A42-A5B1-1D7C0EA5B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8268" name="Group 76">
            <a:extLst>
              <a:ext uri="{FF2B5EF4-FFF2-40B4-BE49-F238E27FC236}">
                <a16:creationId xmlns:a16="http://schemas.microsoft.com/office/drawing/2014/main" id="{C2FA6881-8DD7-1340-BB08-D9376E2B66A9}"/>
              </a:ext>
            </a:extLst>
          </p:cNvPr>
          <p:cNvGrpSpPr>
            <a:grpSpLocks/>
          </p:cNvGrpSpPr>
          <p:nvPr/>
        </p:nvGrpSpPr>
        <p:grpSpPr bwMode="auto">
          <a:xfrm>
            <a:off x="4511676" y="2976564"/>
            <a:ext cx="366713" cy="371475"/>
            <a:chOff x="2521" y="1506"/>
            <a:chExt cx="231" cy="234"/>
          </a:xfrm>
        </p:grpSpPr>
        <p:pic>
          <p:nvPicPr>
            <p:cNvPr id="20" name="صورة 49" descr="2084128759.png">
              <a:extLst>
                <a:ext uri="{FF2B5EF4-FFF2-40B4-BE49-F238E27FC236}">
                  <a16:creationId xmlns:a16="http://schemas.microsoft.com/office/drawing/2014/main" id="{B5B9D2B6-5F8C-494C-8333-E58CE8AC5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1332" name="Line 78">
              <a:extLst>
                <a:ext uri="{FF2B5EF4-FFF2-40B4-BE49-F238E27FC236}">
                  <a16:creationId xmlns:a16="http://schemas.microsoft.com/office/drawing/2014/main" id="{0C820FBE-043D-0E4B-84DB-8A95179C82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71" name="Group 79">
            <a:extLst>
              <a:ext uri="{FF2B5EF4-FFF2-40B4-BE49-F238E27FC236}">
                <a16:creationId xmlns:a16="http://schemas.microsoft.com/office/drawing/2014/main" id="{A8971E89-8E9D-464B-B1E8-4288616B063D}"/>
              </a:ext>
            </a:extLst>
          </p:cNvPr>
          <p:cNvGrpSpPr>
            <a:grpSpLocks/>
          </p:cNvGrpSpPr>
          <p:nvPr/>
        </p:nvGrpSpPr>
        <p:grpSpPr bwMode="auto">
          <a:xfrm>
            <a:off x="4511676" y="3433764"/>
            <a:ext cx="366713" cy="371475"/>
            <a:chOff x="2521" y="1506"/>
            <a:chExt cx="231" cy="234"/>
          </a:xfrm>
        </p:grpSpPr>
        <p:pic>
          <p:nvPicPr>
            <p:cNvPr id="21" name="صورة 49" descr="2084128759.png">
              <a:extLst>
                <a:ext uri="{FF2B5EF4-FFF2-40B4-BE49-F238E27FC236}">
                  <a16:creationId xmlns:a16="http://schemas.microsoft.com/office/drawing/2014/main" id="{B4F74CCD-D527-1946-A748-888DE4819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1330" name="Line 81">
              <a:extLst>
                <a:ext uri="{FF2B5EF4-FFF2-40B4-BE49-F238E27FC236}">
                  <a16:creationId xmlns:a16="http://schemas.microsoft.com/office/drawing/2014/main" id="{6EC8EA7A-BE6B-9E46-82F8-CBA207723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74" name="Group 82">
            <a:extLst>
              <a:ext uri="{FF2B5EF4-FFF2-40B4-BE49-F238E27FC236}">
                <a16:creationId xmlns:a16="http://schemas.microsoft.com/office/drawing/2014/main" id="{F84F9EEE-DE2B-AB4B-A731-3FEAECC77A3C}"/>
              </a:ext>
            </a:extLst>
          </p:cNvPr>
          <p:cNvGrpSpPr>
            <a:grpSpLocks/>
          </p:cNvGrpSpPr>
          <p:nvPr/>
        </p:nvGrpSpPr>
        <p:grpSpPr bwMode="auto">
          <a:xfrm>
            <a:off x="4511676" y="3889376"/>
            <a:ext cx="366713" cy="371475"/>
            <a:chOff x="2521" y="1506"/>
            <a:chExt cx="231" cy="234"/>
          </a:xfrm>
        </p:grpSpPr>
        <p:pic>
          <p:nvPicPr>
            <p:cNvPr id="22" name="صورة 49" descr="2084128759.png">
              <a:extLst>
                <a:ext uri="{FF2B5EF4-FFF2-40B4-BE49-F238E27FC236}">
                  <a16:creationId xmlns:a16="http://schemas.microsoft.com/office/drawing/2014/main" id="{C9A19798-6CC2-AA42-B2D4-EE13B42E0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1328" name="Line 84">
              <a:extLst>
                <a:ext uri="{FF2B5EF4-FFF2-40B4-BE49-F238E27FC236}">
                  <a16:creationId xmlns:a16="http://schemas.microsoft.com/office/drawing/2014/main" id="{999EEE5F-124B-994E-93B3-A599B998BE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77" name="Group 85">
            <a:extLst>
              <a:ext uri="{FF2B5EF4-FFF2-40B4-BE49-F238E27FC236}">
                <a16:creationId xmlns:a16="http://schemas.microsoft.com/office/drawing/2014/main" id="{BD2FDA2B-4A83-DE40-97BA-3D6EE4032566}"/>
              </a:ext>
            </a:extLst>
          </p:cNvPr>
          <p:cNvGrpSpPr>
            <a:grpSpLocks/>
          </p:cNvGrpSpPr>
          <p:nvPr/>
        </p:nvGrpSpPr>
        <p:grpSpPr bwMode="auto">
          <a:xfrm>
            <a:off x="4532313" y="4343401"/>
            <a:ext cx="366712" cy="371475"/>
            <a:chOff x="2521" y="1506"/>
            <a:chExt cx="231" cy="234"/>
          </a:xfrm>
        </p:grpSpPr>
        <p:pic>
          <p:nvPicPr>
            <p:cNvPr id="23" name="صورة 49" descr="2084128759.png">
              <a:extLst>
                <a:ext uri="{FF2B5EF4-FFF2-40B4-BE49-F238E27FC236}">
                  <a16:creationId xmlns:a16="http://schemas.microsoft.com/office/drawing/2014/main" id="{C4F26DC5-4F85-F54C-B2E3-BC955E4EA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1326" name="Line 87">
              <a:extLst>
                <a:ext uri="{FF2B5EF4-FFF2-40B4-BE49-F238E27FC236}">
                  <a16:creationId xmlns:a16="http://schemas.microsoft.com/office/drawing/2014/main" id="{69E8B71E-8AC4-314A-ACCE-23B8BD3150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80" name="Group 88">
            <a:extLst>
              <a:ext uri="{FF2B5EF4-FFF2-40B4-BE49-F238E27FC236}">
                <a16:creationId xmlns:a16="http://schemas.microsoft.com/office/drawing/2014/main" id="{0F315D92-8D30-C742-BC73-CEF4CDCD1892}"/>
              </a:ext>
            </a:extLst>
          </p:cNvPr>
          <p:cNvGrpSpPr>
            <a:grpSpLocks/>
          </p:cNvGrpSpPr>
          <p:nvPr/>
        </p:nvGrpSpPr>
        <p:grpSpPr bwMode="auto">
          <a:xfrm>
            <a:off x="4511676" y="4724401"/>
            <a:ext cx="366713" cy="371475"/>
            <a:chOff x="2521" y="1506"/>
            <a:chExt cx="231" cy="234"/>
          </a:xfrm>
        </p:grpSpPr>
        <p:pic>
          <p:nvPicPr>
            <p:cNvPr id="24" name="صورة 49" descr="2084128759.png">
              <a:extLst>
                <a:ext uri="{FF2B5EF4-FFF2-40B4-BE49-F238E27FC236}">
                  <a16:creationId xmlns:a16="http://schemas.microsoft.com/office/drawing/2014/main" id="{509E70D7-4AD8-A743-9EA1-9FFFFE41A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1324" name="Line 90">
              <a:extLst>
                <a:ext uri="{FF2B5EF4-FFF2-40B4-BE49-F238E27FC236}">
                  <a16:creationId xmlns:a16="http://schemas.microsoft.com/office/drawing/2014/main" id="{5632BA79-8835-EF45-B311-A74A42C462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83" name="Group 91">
            <a:extLst>
              <a:ext uri="{FF2B5EF4-FFF2-40B4-BE49-F238E27FC236}">
                <a16:creationId xmlns:a16="http://schemas.microsoft.com/office/drawing/2014/main" id="{6C124AD7-05B6-2746-899F-E89EAF43178A}"/>
              </a:ext>
            </a:extLst>
          </p:cNvPr>
          <p:cNvGrpSpPr>
            <a:grpSpLocks/>
          </p:cNvGrpSpPr>
          <p:nvPr/>
        </p:nvGrpSpPr>
        <p:grpSpPr bwMode="auto">
          <a:xfrm>
            <a:off x="4511676" y="5084764"/>
            <a:ext cx="366713" cy="371475"/>
            <a:chOff x="2521" y="1506"/>
            <a:chExt cx="231" cy="234"/>
          </a:xfrm>
        </p:grpSpPr>
        <p:pic>
          <p:nvPicPr>
            <p:cNvPr id="25" name="صورة 49" descr="2084128759.png">
              <a:extLst>
                <a:ext uri="{FF2B5EF4-FFF2-40B4-BE49-F238E27FC236}">
                  <a16:creationId xmlns:a16="http://schemas.microsoft.com/office/drawing/2014/main" id="{2287008C-5E39-B94C-9D81-4BBAAB823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1322" name="Line 93">
              <a:extLst>
                <a:ext uri="{FF2B5EF4-FFF2-40B4-BE49-F238E27FC236}">
                  <a16:creationId xmlns:a16="http://schemas.microsoft.com/office/drawing/2014/main" id="{19262155-5831-EC49-88BE-CD74520338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86" name="Group 94">
            <a:extLst>
              <a:ext uri="{FF2B5EF4-FFF2-40B4-BE49-F238E27FC236}">
                <a16:creationId xmlns:a16="http://schemas.microsoft.com/office/drawing/2014/main" id="{D064453C-177A-314B-8451-F72473D9974E}"/>
              </a:ext>
            </a:extLst>
          </p:cNvPr>
          <p:cNvGrpSpPr>
            <a:grpSpLocks/>
          </p:cNvGrpSpPr>
          <p:nvPr/>
        </p:nvGrpSpPr>
        <p:grpSpPr bwMode="auto">
          <a:xfrm>
            <a:off x="4943475" y="3889375"/>
            <a:ext cx="357188" cy="357188"/>
            <a:chOff x="3659" y="1512"/>
            <a:chExt cx="225" cy="225"/>
          </a:xfrm>
        </p:grpSpPr>
        <p:pic>
          <p:nvPicPr>
            <p:cNvPr id="11317" name="صورة 33" descr="2013134917.png">
              <a:extLst>
                <a:ext uri="{FF2B5EF4-FFF2-40B4-BE49-F238E27FC236}">
                  <a16:creationId xmlns:a16="http://schemas.microsoft.com/office/drawing/2014/main" id="{21691E5A-BE1C-D249-8228-927DF01A6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18" name="Group 96">
              <a:extLst>
                <a:ext uri="{FF2B5EF4-FFF2-40B4-BE49-F238E27FC236}">
                  <a16:creationId xmlns:a16="http://schemas.microsoft.com/office/drawing/2014/main" id="{9494891E-6A7C-3B4B-A5F4-4DFB1F503E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1319" name="Line 97">
                <a:extLst>
                  <a:ext uri="{FF2B5EF4-FFF2-40B4-BE49-F238E27FC236}">
                    <a16:creationId xmlns:a16="http://schemas.microsoft.com/office/drawing/2014/main" id="{5E4E350D-30F4-5F4D-A10A-9A535EB65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20" name="Line 98">
                <a:extLst>
                  <a:ext uri="{FF2B5EF4-FFF2-40B4-BE49-F238E27FC236}">
                    <a16:creationId xmlns:a16="http://schemas.microsoft.com/office/drawing/2014/main" id="{C4300EFE-A7A3-BA4D-AF1A-E9C5410D3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6" name="Oval 95">
            <a:extLst>
              <a:ext uri="{FF2B5EF4-FFF2-40B4-BE49-F238E27FC236}">
                <a16:creationId xmlns:a16="http://schemas.microsoft.com/office/drawing/2014/main" id="{763EE188-83F2-7643-BF5B-A8ECEA428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2944813"/>
            <a:ext cx="1008063" cy="411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7" name="Oval 95">
            <a:extLst>
              <a:ext uri="{FF2B5EF4-FFF2-40B4-BE49-F238E27FC236}">
                <a16:creationId xmlns:a16="http://schemas.microsoft.com/office/drawing/2014/main" id="{0B7E8307-E150-C84E-B97F-D8DE48950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1" y="3409951"/>
            <a:ext cx="1008063" cy="411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8" name="Oval 95">
            <a:extLst>
              <a:ext uri="{FF2B5EF4-FFF2-40B4-BE49-F238E27FC236}">
                <a16:creationId xmlns:a16="http://schemas.microsoft.com/office/drawing/2014/main" id="{1297BE27-168B-E147-83FD-048BA5B1D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1" y="3886201"/>
            <a:ext cx="1008063" cy="411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306" name="AutoShape 114">
            <a:extLst>
              <a:ext uri="{FF2B5EF4-FFF2-40B4-BE49-F238E27FC236}">
                <a16:creationId xmlns:a16="http://schemas.microsoft.com/office/drawing/2014/main" id="{9FC1762C-D4EB-ED41-8EDF-A1038C55079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33751" y="3957638"/>
            <a:ext cx="720725" cy="360362"/>
          </a:xfrm>
          <a:custGeom>
            <a:avLst/>
            <a:gdLst>
              <a:gd name="T0" fmla="*/ 540544 w 21600"/>
              <a:gd name="T1" fmla="*/ 0 h 21600"/>
              <a:gd name="T2" fmla="*/ 0 w 21600"/>
              <a:gd name="T3" fmla="*/ 180181 h 21600"/>
              <a:gd name="T4" fmla="*/ 540544 w 21600"/>
              <a:gd name="T5" fmla="*/ 360362 h 21600"/>
              <a:gd name="T6" fmla="*/ 720725 w 21600"/>
              <a:gd name="T7" fmla="*/ 1801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8307" name="Picture 115">
            <a:extLst>
              <a:ext uri="{FF2B5EF4-FFF2-40B4-BE49-F238E27FC236}">
                <a16:creationId xmlns:a16="http://schemas.microsoft.com/office/drawing/2014/main" id="{DF6514E0-EDE2-9A40-B572-FE34A6C6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3644900"/>
            <a:ext cx="10207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08" name="Group 116">
            <a:extLst>
              <a:ext uri="{FF2B5EF4-FFF2-40B4-BE49-F238E27FC236}">
                <a16:creationId xmlns:a16="http://schemas.microsoft.com/office/drawing/2014/main" id="{44F5966B-8D01-F84F-8EF7-B1AA2759CDCC}"/>
              </a:ext>
            </a:extLst>
          </p:cNvPr>
          <p:cNvGrpSpPr>
            <a:grpSpLocks/>
          </p:cNvGrpSpPr>
          <p:nvPr/>
        </p:nvGrpSpPr>
        <p:grpSpPr bwMode="auto">
          <a:xfrm>
            <a:off x="2660651" y="3806826"/>
            <a:ext cx="366713" cy="371475"/>
            <a:chOff x="2521" y="1506"/>
            <a:chExt cx="231" cy="234"/>
          </a:xfrm>
        </p:grpSpPr>
        <p:pic>
          <p:nvPicPr>
            <p:cNvPr id="29" name="صورة 49" descr="2084128759.png">
              <a:extLst>
                <a:ext uri="{FF2B5EF4-FFF2-40B4-BE49-F238E27FC236}">
                  <a16:creationId xmlns:a16="http://schemas.microsoft.com/office/drawing/2014/main" id="{6D8BABD8-4384-654A-BD7C-02D0AEAC4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1316" name="Line 118">
              <a:extLst>
                <a:ext uri="{FF2B5EF4-FFF2-40B4-BE49-F238E27FC236}">
                  <a16:creationId xmlns:a16="http://schemas.microsoft.com/office/drawing/2014/main" id="{9A269FE4-A723-8642-8701-290A72A905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311" name="Text Box 119">
            <a:extLst>
              <a:ext uri="{FF2B5EF4-FFF2-40B4-BE49-F238E27FC236}">
                <a16:creationId xmlns:a16="http://schemas.microsoft.com/office/drawing/2014/main" id="{D6C274A7-A0AF-7047-9C19-BCF9DC506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9" y="5732463"/>
            <a:ext cx="2663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/>
              <a:t>٣ + ( ــ ٦) = ــ ٣</a:t>
            </a:r>
            <a:endParaRPr lang="en-US" altLang="ar-SA" sz="2800" b="1" dirty="0"/>
          </a:p>
        </p:txBody>
      </p:sp>
      <p:grpSp>
        <p:nvGrpSpPr>
          <p:cNvPr id="8312" name="Group 120">
            <a:extLst>
              <a:ext uri="{FF2B5EF4-FFF2-40B4-BE49-F238E27FC236}">
                <a16:creationId xmlns:a16="http://schemas.microsoft.com/office/drawing/2014/main" id="{7C10B8EE-E040-5347-836B-C8EDE48C3967}"/>
              </a:ext>
            </a:extLst>
          </p:cNvPr>
          <p:cNvGrpSpPr>
            <a:grpSpLocks/>
          </p:cNvGrpSpPr>
          <p:nvPr/>
        </p:nvGrpSpPr>
        <p:grpSpPr bwMode="auto">
          <a:xfrm>
            <a:off x="2851151" y="4098926"/>
            <a:ext cx="366713" cy="371475"/>
            <a:chOff x="2521" y="1506"/>
            <a:chExt cx="231" cy="234"/>
          </a:xfrm>
        </p:grpSpPr>
        <p:pic>
          <p:nvPicPr>
            <p:cNvPr id="30" name="صورة 49" descr="2084128759.png">
              <a:extLst>
                <a:ext uri="{FF2B5EF4-FFF2-40B4-BE49-F238E27FC236}">
                  <a16:creationId xmlns:a16="http://schemas.microsoft.com/office/drawing/2014/main" id="{8295927C-7F9A-AD45-9B04-5A6B3BA11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1314" name="Line 122">
              <a:extLst>
                <a:ext uri="{FF2B5EF4-FFF2-40B4-BE49-F238E27FC236}">
                  <a16:creationId xmlns:a16="http://schemas.microsoft.com/office/drawing/2014/main" id="{677564C0-487C-B74A-AAC3-1D0DE531D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315" name="Group 123">
            <a:extLst>
              <a:ext uri="{FF2B5EF4-FFF2-40B4-BE49-F238E27FC236}">
                <a16:creationId xmlns:a16="http://schemas.microsoft.com/office/drawing/2014/main" id="{A4B974CD-1A56-5446-845D-B17CC755EC61}"/>
              </a:ext>
            </a:extLst>
          </p:cNvPr>
          <p:cNvGrpSpPr>
            <a:grpSpLocks/>
          </p:cNvGrpSpPr>
          <p:nvPr/>
        </p:nvGrpSpPr>
        <p:grpSpPr bwMode="auto">
          <a:xfrm>
            <a:off x="2478088" y="4108451"/>
            <a:ext cx="360362" cy="3587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2FDC1BD3-99AF-2C44-9974-7EA2D5CB3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1312" name="Line 125">
              <a:extLst>
                <a:ext uri="{FF2B5EF4-FFF2-40B4-BE49-F238E27FC236}">
                  <a16:creationId xmlns:a16="http://schemas.microsoft.com/office/drawing/2014/main" id="{80B90E28-8646-FB4B-81B7-6B4F23F6F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1" name="Group 146">
            <a:extLst>
              <a:ext uri="{FF2B5EF4-FFF2-40B4-BE49-F238E27FC236}">
                <a16:creationId xmlns:a16="http://schemas.microsoft.com/office/drawing/2014/main" id="{677FA5B9-C286-CE42-90A7-828325B6EBB5}"/>
              </a:ext>
            </a:extLst>
          </p:cNvPr>
          <p:cNvGrpSpPr>
            <a:grpSpLocks/>
          </p:cNvGrpSpPr>
          <p:nvPr/>
        </p:nvGrpSpPr>
        <p:grpSpPr bwMode="auto">
          <a:xfrm>
            <a:off x="1235076" y="86810"/>
            <a:ext cx="2089150" cy="576263"/>
            <a:chOff x="2925" y="3022"/>
            <a:chExt cx="1316" cy="363"/>
          </a:xfrm>
        </p:grpSpPr>
        <p:sp>
          <p:nvSpPr>
            <p:cNvPr id="112" name="AutoShape 147">
              <a:extLst>
                <a:ext uri="{FF2B5EF4-FFF2-40B4-BE49-F238E27FC236}">
                  <a16:creationId xmlns:a16="http://schemas.microsoft.com/office/drawing/2014/main" id="{874F4CAC-89D8-D64E-9612-28FBB32A1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022"/>
              <a:ext cx="1316" cy="363"/>
            </a:xfrm>
            <a:prstGeom prst="downArrowCallout">
              <a:avLst>
                <a:gd name="adj1" fmla="val 90634"/>
                <a:gd name="adj2" fmla="val 90634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3" name="Text Box 148">
              <a:extLst>
                <a:ext uri="{FF2B5EF4-FFF2-40B4-BE49-F238E27FC236}">
                  <a16:creationId xmlns:a16="http://schemas.microsoft.com/office/drawing/2014/main" id="{FC7F6253-07FE-3C47-89BB-C295FF447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" y="3024"/>
              <a:ext cx="771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rtl="0">
                <a:spcBef>
                  <a:spcPct val="50000"/>
                </a:spcBef>
              </a:pPr>
              <a:r>
                <a:rPr lang="ar-SA" b="1" dirty="0">
                  <a:solidFill>
                    <a:schemeClr val="accent2"/>
                  </a:solidFill>
                </a:rPr>
                <a:t>نستنتج أن</a:t>
              </a:r>
              <a:endParaRPr lang="hi-IN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14" name="AutoShape 149">
            <a:extLst>
              <a:ext uri="{FF2B5EF4-FFF2-40B4-BE49-F238E27FC236}">
                <a16:creationId xmlns:a16="http://schemas.microsoft.com/office/drawing/2014/main" id="{9DD3940F-F269-8146-8952-FC2E4A93C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2548" y="712790"/>
            <a:ext cx="4192587" cy="13684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00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5" name="Text Box 150">
            <a:extLst>
              <a:ext uri="{FF2B5EF4-FFF2-40B4-BE49-F238E27FC236}">
                <a16:creationId xmlns:a16="http://schemas.microsoft.com/office/drawing/2014/main" id="{763F1D06-D265-1649-BE89-D1A386E2F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6149" y="782413"/>
            <a:ext cx="5934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/>
              <a:t>عند جمع عددين مختلفين في الاشارة نتبع الآتي :</a:t>
            </a:r>
            <a:endParaRPr lang="hi-IN" b="1" dirty="0"/>
          </a:p>
        </p:txBody>
      </p:sp>
      <p:sp>
        <p:nvSpPr>
          <p:cNvPr id="116" name="Text Box 153">
            <a:extLst>
              <a:ext uri="{FF2B5EF4-FFF2-40B4-BE49-F238E27FC236}">
                <a16:creationId xmlns:a16="http://schemas.microsoft.com/office/drawing/2014/main" id="{0E10DB5E-4353-CA41-9CB2-813BAEEC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52549" y="1138531"/>
            <a:ext cx="5256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/>
              <a:t>١-) نأخذ اشارة العدد الأكبر بالقيمة المطلقة</a:t>
            </a:r>
            <a:endParaRPr lang="hi-IN" b="1" dirty="0"/>
          </a:p>
        </p:txBody>
      </p:sp>
      <p:sp>
        <p:nvSpPr>
          <p:cNvPr id="117" name="Text Box 154">
            <a:extLst>
              <a:ext uri="{FF2B5EF4-FFF2-40B4-BE49-F238E27FC236}">
                <a16:creationId xmlns:a16="http://schemas.microsoft.com/office/drawing/2014/main" id="{AF6C520B-453E-0C46-8CAE-04BADD61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" y="1559218"/>
            <a:ext cx="3887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/>
              <a:t>٢-) نطرح العددين</a:t>
            </a:r>
            <a:endParaRPr lang="hi-IN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33E0C7A-6F21-6E43-A75D-A1F2462D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217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1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2" dur="1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800" decel="100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5" dur="10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800" decel="1000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800" decel="100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00" decel="100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800" decel="100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 nodeType="clickPar">
                      <p:stCondLst>
                        <p:cond delay="indefinite"/>
                      </p:stCondLst>
                      <p:childTnLst>
                        <p:par>
                          <p:cTn id="4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 nodeType="clickPar">
                      <p:stCondLst>
                        <p:cond delay="indefinite"/>
                      </p:stCondLst>
                      <p:childTnLst>
                        <p:par>
                          <p:cTn id="4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6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8" dur="1000"/>
                                        <p:tgtEl>
                                          <p:spTgt spid="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800" decel="100000"/>
                                        <p:tgtEl>
                                          <p:spTgt spid="8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800" decel="100000" fill="hold"/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800" decel="100000" fill="hold"/>
                                        <p:tgtEl>
                                          <p:spTgt spid="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800" decel="100000" fill="hold"/>
                                        <p:tgtEl>
                                          <p:spTgt spid="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 nodeType="clickPar">
                      <p:stCondLst>
                        <p:cond delay="indefinite"/>
                      </p:stCondLst>
                      <p:childTnLst>
                        <p:par>
                          <p:cTn id="5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5" dur="10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7" grpId="0" animBg="1"/>
      <p:bldP spid="13" grpId="0" animBg="1"/>
      <p:bldP spid="14" grpId="0" animBg="1"/>
      <p:bldP spid="15" grpId="0" animBg="1"/>
      <p:bldP spid="16" grpId="0" animBg="1"/>
      <p:bldP spid="8256" grpId="0"/>
      <p:bldP spid="26" grpId="0" animBg="1"/>
      <p:bldP spid="27" grpId="0" animBg="1"/>
      <p:bldP spid="28" grpId="0" animBg="1"/>
      <p:bldP spid="8311" grpId="0"/>
      <p:bldP spid="114" grpId="0" animBg="1"/>
      <p:bldP spid="115" grpId="0"/>
      <p:bldP spid="116" grpId="0"/>
      <p:bldP spid="1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813C5478-2EAF-934C-84E7-31FC6250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15889"/>
            <a:ext cx="354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>
            <a:extLst>
              <a:ext uri="{FF2B5EF4-FFF2-40B4-BE49-F238E27FC236}">
                <a16:creationId xmlns:a16="http://schemas.microsoft.com/office/drawing/2014/main" id="{5054A527-B77A-1748-B46D-D22726E62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476251"/>
            <a:ext cx="16922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2D1327C8-DF03-6340-94F8-6AE83E5EA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4" y="1196976"/>
            <a:ext cx="419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95B720CE-EABC-BE44-904B-5E4B532E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1701800"/>
            <a:ext cx="1295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906D5BBA-4E72-CF40-B3F1-37DD2B6BB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9" y="1701801"/>
            <a:ext cx="13541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E4CF6314-C399-DA44-A25C-7B200B4CC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2128839"/>
            <a:ext cx="15113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oup 10">
            <a:extLst>
              <a:ext uri="{FF2B5EF4-FFF2-40B4-BE49-F238E27FC236}">
                <a16:creationId xmlns:a16="http://schemas.microsoft.com/office/drawing/2014/main" id="{2FCA05B5-AB6B-7B48-8081-346C283B36D4}"/>
              </a:ext>
            </a:extLst>
          </p:cNvPr>
          <p:cNvGrpSpPr>
            <a:grpSpLocks/>
          </p:cNvGrpSpPr>
          <p:nvPr/>
        </p:nvGrpSpPr>
        <p:grpSpPr bwMode="auto">
          <a:xfrm>
            <a:off x="8574089" y="2538414"/>
            <a:ext cx="357187" cy="357187"/>
            <a:chOff x="3659" y="1512"/>
            <a:chExt cx="225" cy="225"/>
          </a:xfrm>
        </p:grpSpPr>
        <p:pic>
          <p:nvPicPr>
            <p:cNvPr id="12444" name="صورة 33" descr="2013134917.png">
              <a:extLst>
                <a:ext uri="{FF2B5EF4-FFF2-40B4-BE49-F238E27FC236}">
                  <a16:creationId xmlns:a16="http://schemas.microsoft.com/office/drawing/2014/main" id="{5B77443A-8E12-914C-BCE9-A3A5C49A9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445" name="Group 12">
              <a:extLst>
                <a:ext uri="{FF2B5EF4-FFF2-40B4-BE49-F238E27FC236}">
                  <a16:creationId xmlns:a16="http://schemas.microsoft.com/office/drawing/2014/main" id="{1DF75FD8-AAF1-9C4C-AEA0-390FB55BDB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446" name="Line 13">
                <a:extLst>
                  <a:ext uri="{FF2B5EF4-FFF2-40B4-BE49-F238E27FC236}">
                    <a16:creationId xmlns:a16="http://schemas.microsoft.com/office/drawing/2014/main" id="{B06B505C-DBCD-6446-AF5E-CACABCCC4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47" name="Line 14">
                <a:extLst>
                  <a:ext uri="{FF2B5EF4-FFF2-40B4-BE49-F238E27FC236}">
                    <a16:creationId xmlns:a16="http://schemas.microsoft.com/office/drawing/2014/main" id="{4412ABA0-35DE-E14E-9553-81BA2A7EF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231" name="Group 15">
            <a:extLst>
              <a:ext uri="{FF2B5EF4-FFF2-40B4-BE49-F238E27FC236}">
                <a16:creationId xmlns:a16="http://schemas.microsoft.com/office/drawing/2014/main" id="{090C0734-D19D-244E-9465-8CE0DE91167B}"/>
              </a:ext>
            </a:extLst>
          </p:cNvPr>
          <p:cNvGrpSpPr>
            <a:grpSpLocks/>
          </p:cNvGrpSpPr>
          <p:nvPr/>
        </p:nvGrpSpPr>
        <p:grpSpPr bwMode="auto">
          <a:xfrm>
            <a:off x="8599489" y="2960689"/>
            <a:ext cx="357187" cy="357187"/>
            <a:chOff x="3659" y="1512"/>
            <a:chExt cx="225" cy="225"/>
          </a:xfrm>
        </p:grpSpPr>
        <p:pic>
          <p:nvPicPr>
            <p:cNvPr id="12440" name="صورة 33" descr="2013134917.png">
              <a:extLst>
                <a:ext uri="{FF2B5EF4-FFF2-40B4-BE49-F238E27FC236}">
                  <a16:creationId xmlns:a16="http://schemas.microsoft.com/office/drawing/2014/main" id="{73D0AD18-78D4-9C48-AC9E-944A383BE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441" name="Group 17">
              <a:extLst>
                <a:ext uri="{FF2B5EF4-FFF2-40B4-BE49-F238E27FC236}">
                  <a16:creationId xmlns:a16="http://schemas.microsoft.com/office/drawing/2014/main" id="{E79F133E-B0C2-1247-8700-D0AB4BC3ED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442" name="Line 18">
                <a:extLst>
                  <a:ext uri="{FF2B5EF4-FFF2-40B4-BE49-F238E27FC236}">
                    <a16:creationId xmlns:a16="http://schemas.microsoft.com/office/drawing/2014/main" id="{3E028376-A8D6-5943-BB93-FAE4CCA6C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43" name="Line 19">
                <a:extLst>
                  <a:ext uri="{FF2B5EF4-FFF2-40B4-BE49-F238E27FC236}">
                    <a16:creationId xmlns:a16="http://schemas.microsoft.com/office/drawing/2014/main" id="{C3145505-EB37-9440-8332-0784DCA2F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236" name="Group 20">
            <a:extLst>
              <a:ext uri="{FF2B5EF4-FFF2-40B4-BE49-F238E27FC236}">
                <a16:creationId xmlns:a16="http://schemas.microsoft.com/office/drawing/2014/main" id="{B157C270-C2EC-E640-90AF-A1392C014922}"/>
              </a:ext>
            </a:extLst>
          </p:cNvPr>
          <p:cNvGrpSpPr>
            <a:grpSpLocks/>
          </p:cNvGrpSpPr>
          <p:nvPr/>
        </p:nvGrpSpPr>
        <p:grpSpPr bwMode="auto">
          <a:xfrm>
            <a:off x="9034463" y="2543176"/>
            <a:ext cx="366712" cy="371475"/>
            <a:chOff x="2521" y="1506"/>
            <a:chExt cx="231" cy="234"/>
          </a:xfrm>
        </p:grpSpPr>
        <p:pic>
          <p:nvPicPr>
            <p:cNvPr id="4" name="صورة 49" descr="2084128759.png">
              <a:extLst>
                <a:ext uri="{FF2B5EF4-FFF2-40B4-BE49-F238E27FC236}">
                  <a16:creationId xmlns:a16="http://schemas.microsoft.com/office/drawing/2014/main" id="{08DEF47C-E67E-CE4B-83E7-65F3583CC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2439" name="Line 22">
              <a:extLst>
                <a:ext uri="{FF2B5EF4-FFF2-40B4-BE49-F238E27FC236}">
                  <a16:creationId xmlns:a16="http://schemas.microsoft.com/office/drawing/2014/main" id="{41C0AC58-FF63-624D-8CC3-E5BAF1BC2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239" name="Group 23">
            <a:extLst>
              <a:ext uri="{FF2B5EF4-FFF2-40B4-BE49-F238E27FC236}">
                <a16:creationId xmlns:a16="http://schemas.microsoft.com/office/drawing/2014/main" id="{E003913B-0EB8-934C-BB94-828B724A4A31}"/>
              </a:ext>
            </a:extLst>
          </p:cNvPr>
          <p:cNvGrpSpPr>
            <a:grpSpLocks/>
          </p:cNvGrpSpPr>
          <p:nvPr/>
        </p:nvGrpSpPr>
        <p:grpSpPr bwMode="auto">
          <a:xfrm>
            <a:off x="9053513" y="2978151"/>
            <a:ext cx="366712" cy="371475"/>
            <a:chOff x="2521" y="1506"/>
            <a:chExt cx="231" cy="234"/>
          </a:xfrm>
        </p:grpSpPr>
        <p:pic>
          <p:nvPicPr>
            <p:cNvPr id="5" name="صورة 49" descr="2084128759.png">
              <a:extLst>
                <a:ext uri="{FF2B5EF4-FFF2-40B4-BE49-F238E27FC236}">
                  <a16:creationId xmlns:a16="http://schemas.microsoft.com/office/drawing/2014/main" id="{17BA794F-6ECE-FF4D-83A8-0FF660D4A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2437" name="Line 25">
              <a:extLst>
                <a:ext uri="{FF2B5EF4-FFF2-40B4-BE49-F238E27FC236}">
                  <a16:creationId xmlns:a16="http://schemas.microsoft.com/office/drawing/2014/main" id="{D093B63C-88C6-6943-A28B-7C09FCCA8B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254" name="Group 38">
            <a:extLst>
              <a:ext uri="{FF2B5EF4-FFF2-40B4-BE49-F238E27FC236}">
                <a16:creationId xmlns:a16="http://schemas.microsoft.com/office/drawing/2014/main" id="{F7F49344-DBE6-6844-830E-429212832D52}"/>
              </a:ext>
            </a:extLst>
          </p:cNvPr>
          <p:cNvGrpSpPr>
            <a:grpSpLocks/>
          </p:cNvGrpSpPr>
          <p:nvPr/>
        </p:nvGrpSpPr>
        <p:grpSpPr bwMode="auto">
          <a:xfrm>
            <a:off x="8583614" y="3346450"/>
            <a:ext cx="357187" cy="357188"/>
            <a:chOff x="3659" y="1512"/>
            <a:chExt cx="225" cy="225"/>
          </a:xfrm>
        </p:grpSpPr>
        <p:pic>
          <p:nvPicPr>
            <p:cNvPr id="12432" name="صورة 33" descr="2013134917.png">
              <a:extLst>
                <a:ext uri="{FF2B5EF4-FFF2-40B4-BE49-F238E27FC236}">
                  <a16:creationId xmlns:a16="http://schemas.microsoft.com/office/drawing/2014/main" id="{3A3BA0D5-03F6-9F42-AB22-1014FFC66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433" name="Group 40">
              <a:extLst>
                <a:ext uri="{FF2B5EF4-FFF2-40B4-BE49-F238E27FC236}">
                  <a16:creationId xmlns:a16="http://schemas.microsoft.com/office/drawing/2014/main" id="{2DB2FC4C-40C3-5E4B-85BC-B954BC846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434" name="Line 41">
                <a:extLst>
                  <a:ext uri="{FF2B5EF4-FFF2-40B4-BE49-F238E27FC236}">
                    <a16:creationId xmlns:a16="http://schemas.microsoft.com/office/drawing/2014/main" id="{12C66A5D-7EDA-F840-BB9F-0E320145F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35" name="Line 42">
                <a:extLst>
                  <a:ext uri="{FF2B5EF4-FFF2-40B4-BE49-F238E27FC236}">
                    <a16:creationId xmlns:a16="http://schemas.microsoft.com/office/drawing/2014/main" id="{231F44F6-DF96-B242-80CE-CE9A37A7A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259" name="Group 43">
            <a:extLst>
              <a:ext uri="{FF2B5EF4-FFF2-40B4-BE49-F238E27FC236}">
                <a16:creationId xmlns:a16="http://schemas.microsoft.com/office/drawing/2014/main" id="{B2DE9E35-A903-704B-96FA-102F4E050EE1}"/>
              </a:ext>
            </a:extLst>
          </p:cNvPr>
          <p:cNvGrpSpPr>
            <a:grpSpLocks/>
          </p:cNvGrpSpPr>
          <p:nvPr/>
        </p:nvGrpSpPr>
        <p:grpSpPr bwMode="auto">
          <a:xfrm>
            <a:off x="8604250" y="3676650"/>
            <a:ext cx="357188" cy="357188"/>
            <a:chOff x="3659" y="1512"/>
            <a:chExt cx="225" cy="225"/>
          </a:xfrm>
        </p:grpSpPr>
        <p:pic>
          <p:nvPicPr>
            <p:cNvPr id="12428" name="صورة 33" descr="2013134917.png">
              <a:extLst>
                <a:ext uri="{FF2B5EF4-FFF2-40B4-BE49-F238E27FC236}">
                  <a16:creationId xmlns:a16="http://schemas.microsoft.com/office/drawing/2014/main" id="{342715C8-E117-0D49-BAA7-6B7FE5899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429" name="Group 45">
              <a:extLst>
                <a:ext uri="{FF2B5EF4-FFF2-40B4-BE49-F238E27FC236}">
                  <a16:creationId xmlns:a16="http://schemas.microsoft.com/office/drawing/2014/main" id="{B5D47F5B-B56F-204A-BD04-D1FF50DFA3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430" name="Line 46">
                <a:extLst>
                  <a:ext uri="{FF2B5EF4-FFF2-40B4-BE49-F238E27FC236}">
                    <a16:creationId xmlns:a16="http://schemas.microsoft.com/office/drawing/2014/main" id="{52BCBDD6-A3FA-D54C-84BA-15BAD7E40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31" name="Line 47">
                <a:extLst>
                  <a:ext uri="{FF2B5EF4-FFF2-40B4-BE49-F238E27FC236}">
                    <a16:creationId xmlns:a16="http://schemas.microsoft.com/office/drawing/2014/main" id="{008A5D9B-B586-8A4E-81AF-2B8DAF86B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264" name="Group 48">
            <a:extLst>
              <a:ext uri="{FF2B5EF4-FFF2-40B4-BE49-F238E27FC236}">
                <a16:creationId xmlns:a16="http://schemas.microsoft.com/office/drawing/2014/main" id="{27835FCB-5262-FC44-ADA3-BCA4DCBE2D08}"/>
              </a:ext>
            </a:extLst>
          </p:cNvPr>
          <p:cNvGrpSpPr>
            <a:grpSpLocks/>
          </p:cNvGrpSpPr>
          <p:nvPr/>
        </p:nvGrpSpPr>
        <p:grpSpPr bwMode="auto">
          <a:xfrm>
            <a:off x="8616950" y="3986214"/>
            <a:ext cx="357188" cy="357187"/>
            <a:chOff x="3659" y="1512"/>
            <a:chExt cx="225" cy="225"/>
          </a:xfrm>
        </p:grpSpPr>
        <p:pic>
          <p:nvPicPr>
            <p:cNvPr id="12424" name="صورة 33" descr="2013134917.png">
              <a:extLst>
                <a:ext uri="{FF2B5EF4-FFF2-40B4-BE49-F238E27FC236}">
                  <a16:creationId xmlns:a16="http://schemas.microsoft.com/office/drawing/2014/main" id="{3BDA11C7-093F-0A41-8940-FABFD5B80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425" name="Group 50">
              <a:extLst>
                <a:ext uri="{FF2B5EF4-FFF2-40B4-BE49-F238E27FC236}">
                  <a16:creationId xmlns:a16="http://schemas.microsoft.com/office/drawing/2014/main" id="{842EE33D-F417-B24C-8318-FF6367D0A2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426" name="Line 51">
                <a:extLst>
                  <a:ext uri="{FF2B5EF4-FFF2-40B4-BE49-F238E27FC236}">
                    <a16:creationId xmlns:a16="http://schemas.microsoft.com/office/drawing/2014/main" id="{56A8DA0E-88AE-DD47-B2A1-3FD1732BE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27" name="Line 52">
                <a:extLst>
                  <a:ext uri="{FF2B5EF4-FFF2-40B4-BE49-F238E27FC236}">
                    <a16:creationId xmlns:a16="http://schemas.microsoft.com/office/drawing/2014/main" id="{9F89A654-BC4F-9546-96B9-E43E8119E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3167" name="Oval 95">
            <a:extLst>
              <a:ext uri="{FF2B5EF4-FFF2-40B4-BE49-F238E27FC236}">
                <a16:creationId xmlns:a16="http://schemas.microsoft.com/office/drawing/2014/main" id="{86D7AA83-1ABE-8047-AC87-D7EFCB541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838" y="2508251"/>
            <a:ext cx="1008062" cy="411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" name="Oval 95">
            <a:extLst>
              <a:ext uri="{FF2B5EF4-FFF2-40B4-BE49-F238E27FC236}">
                <a16:creationId xmlns:a16="http://schemas.microsoft.com/office/drawing/2014/main" id="{957A4A05-B1E3-714D-90C7-29F1D5EF4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88" y="2935288"/>
            <a:ext cx="1008062" cy="411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274" name="AutoShape 58">
            <a:extLst>
              <a:ext uri="{FF2B5EF4-FFF2-40B4-BE49-F238E27FC236}">
                <a16:creationId xmlns:a16="http://schemas.microsoft.com/office/drawing/2014/main" id="{6BE8698F-F5A2-9F4B-B97A-59622598190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78714" y="3603626"/>
            <a:ext cx="720725" cy="360363"/>
          </a:xfrm>
          <a:custGeom>
            <a:avLst/>
            <a:gdLst>
              <a:gd name="T0" fmla="*/ 540544 w 21600"/>
              <a:gd name="T1" fmla="*/ 0 h 21600"/>
              <a:gd name="T2" fmla="*/ 0 w 21600"/>
              <a:gd name="T3" fmla="*/ 180182 h 21600"/>
              <a:gd name="T4" fmla="*/ 540544 w 21600"/>
              <a:gd name="T5" fmla="*/ 360363 h 21600"/>
              <a:gd name="T6" fmla="*/ 720725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9275" name="Picture 59">
            <a:extLst>
              <a:ext uri="{FF2B5EF4-FFF2-40B4-BE49-F238E27FC236}">
                <a16:creationId xmlns:a16="http://schemas.microsoft.com/office/drawing/2014/main" id="{93A59260-3276-D043-87EE-B763FD6AA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325813"/>
            <a:ext cx="142081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79" name="Text Box 63">
            <a:extLst>
              <a:ext uri="{FF2B5EF4-FFF2-40B4-BE49-F238E27FC236}">
                <a16:creationId xmlns:a16="http://schemas.microsoft.com/office/drawing/2014/main" id="{55BF96B7-BE3E-C944-A69F-49C50255C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5646738"/>
            <a:ext cx="1978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/>
              <a:t>ــ ٢ + ٧ = ٥</a:t>
            </a:r>
            <a:endParaRPr lang="en-US" altLang="ar-SA" sz="2800" b="1" dirty="0"/>
          </a:p>
        </p:txBody>
      </p:sp>
      <p:pic>
        <p:nvPicPr>
          <p:cNvPr id="9280" name="Picture 64">
            <a:extLst>
              <a:ext uri="{FF2B5EF4-FFF2-40B4-BE49-F238E27FC236}">
                <a16:creationId xmlns:a16="http://schemas.microsoft.com/office/drawing/2014/main" id="{C56436AE-7605-1B42-BCB3-5B58DC245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6" y="2133600"/>
            <a:ext cx="1571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81" name="Group 65">
            <a:extLst>
              <a:ext uri="{FF2B5EF4-FFF2-40B4-BE49-F238E27FC236}">
                <a16:creationId xmlns:a16="http://schemas.microsoft.com/office/drawing/2014/main" id="{7238F070-BA02-1A43-AC4C-A6BE524379DE}"/>
              </a:ext>
            </a:extLst>
          </p:cNvPr>
          <p:cNvGrpSpPr>
            <a:grpSpLocks/>
          </p:cNvGrpSpPr>
          <p:nvPr/>
        </p:nvGrpSpPr>
        <p:grpSpPr bwMode="auto">
          <a:xfrm>
            <a:off x="4872039" y="2540000"/>
            <a:ext cx="357187" cy="357188"/>
            <a:chOff x="3659" y="1512"/>
            <a:chExt cx="225" cy="225"/>
          </a:xfrm>
        </p:grpSpPr>
        <p:pic>
          <p:nvPicPr>
            <p:cNvPr id="12420" name="صورة 33" descr="2013134917.png">
              <a:extLst>
                <a:ext uri="{FF2B5EF4-FFF2-40B4-BE49-F238E27FC236}">
                  <a16:creationId xmlns:a16="http://schemas.microsoft.com/office/drawing/2014/main" id="{D4DBB147-C14B-8243-A911-3A0762F9C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421" name="Group 67">
              <a:extLst>
                <a:ext uri="{FF2B5EF4-FFF2-40B4-BE49-F238E27FC236}">
                  <a16:creationId xmlns:a16="http://schemas.microsoft.com/office/drawing/2014/main" id="{1EF3D419-5A0F-FD4C-B1EC-AC4BDCD012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422" name="Line 68">
                <a:extLst>
                  <a:ext uri="{FF2B5EF4-FFF2-40B4-BE49-F238E27FC236}">
                    <a16:creationId xmlns:a16="http://schemas.microsoft.com/office/drawing/2014/main" id="{26C78CC5-9675-A443-AFA5-9B5ECF39C8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23" name="Line 69">
                <a:extLst>
                  <a:ext uri="{FF2B5EF4-FFF2-40B4-BE49-F238E27FC236}">
                    <a16:creationId xmlns:a16="http://schemas.microsoft.com/office/drawing/2014/main" id="{CC9CCB27-D3A9-6740-B552-6D79099F2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286" name="Group 70">
            <a:extLst>
              <a:ext uri="{FF2B5EF4-FFF2-40B4-BE49-F238E27FC236}">
                <a16:creationId xmlns:a16="http://schemas.microsoft.com/office/drawing/2014/main" id="{7F891DAD-D1C2-1241-99C6-580862B7E6F1}"/>
              </a:ext>
            </a:extLst>
          </p:cNvPr>
          <p:cNvGrpSpPr>
            <a:grpSpLocks/>
          </p:cNvGrpSpPr>
          <p:nvPr/>
        </p:nvGrpSpPr>
        <p:grpSpPr bwMode="auto">
          <a:xfrm>
            <a:off x="4872039" y="2959100"/>
            <a:ext cx="357187" cy="357188"/>
            <a:chOff x="3659" y="1512"/>
            <a:chExt cx="225" cy="225"/>
          </a:xfrm>
        </p:grpSpPr>
        <p:pic>
          <p:nvPicPr>
            <p:cNvPr id="12416" name="صورة 33" descr="2013134917.png">
              <a:extLst>
                <a:ext uri="{FF2B5EF4-FFF2-40B4-BE49-F238E27FC236}">
                  <a16:creationId xmlns:a16="http://schemas.microsoft.com/office/drawing/2014/main" id="{A7971942-0062-0A43-8EDC-FDF1FD283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417" name="Group 72">
              <a:extLst>
                <a:ext uri="{FF2B5EF4-FFF2-40B4-BE49-F238E27FC236}">
                  <a16:creationId xmlns:a16="http://schemas.microsoft.com/office/drawing/2014/main" id="{3BC0F285-DA64-7748-ADF5-6CD7E3B004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418" name="Line 73">
                <a:extLst>
                  <a:ext uri="{FF2B5EF4-FFF2-40B4-BE49-F238E27FC236}">
                    <a16:creationId xmlns:a16="http://schemas.microsoft.com/office/drawing/2014/main" id="{7FB91502-DD8F-9D4F-B3F6-A20A53549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19" name="Line 74">
                <a:extLst>
                  <a:ext uri="{FF2B5EF4-FFF2-40B4-BE49-F238E27FC236}">
                    <a16:creationId xmlns:a16="http://schemas.microsoft.com/office/drawing/2014/main" id="{1AA0985A-BF60-B74D-856B-A3582E32C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291" name="Group 75">
            <a:extLst>
              <a:ext uri="{FF2B5EF4-FFF2-40B4-BE49-F238E27FC236}">
                <a16:creationId xmlns:a16="http://schemas.microsoft.com/office/drawing/2014/main" id="{31FBDA45-7506-7B4D-8FA7-6FFA8C9A4BEB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2540001"/>
            <a:ext cx="366712" cy="371475"/>
            <a:chOff x="2521" y="1506"/>
            <a:chExt cx="231" cy="234"/>
          </a:xfrm>
        </p:grpSpPr>
        <p:pic>
          <p:nvPicPr>
            <p:cNvPr id="12" name="صورة 49" descr="2084128759.png">
              <a:extLst>
                <a:ext uri="{FF2B5EF4-FFF2-40B4-BE49-F238E27FC236}">
                  <a16:creationId xmlns:a16="http://schemas.microsoft.com/office/drawing/2014/main" id="{1A954341-C902-C744-8521-D59ED1D06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2415" name="Line 77">
              <a:extLst>
                <a:ext uri="{FF2B5EF4-FFF2-40B4-BE49-F238E27FC236}">
                  <a16:creationId xmlns:a16="http://schemas.microsoft.com/office/drawing/2014/main" id="{D6802446-5005-BA4A-92C3-AD9D03E7F6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294" name="Group 78">
            <a:extLst>
              <a:ext uri="{FF2B5EF4-FFF2-40B4-BE49-F238E27FC236}">
                <a16:creationId xmlns:a16="http://schemas.microsoft.com/office/drawing/2014/main" id="{198AD256-CC6E-9549-ACEB-8B3A99259B9B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2959101"/>
            <a:ext cx="366712" cy="371475"/>
            <a:chOff x="2521" y="1506"/>
            <a:chExt cx="231" cy="234"/>
          </a:xfrm>
        </p:grpSpPr>
        <p:pic>
          <p:nvPicPr>
            <p:cNvPr id="13" name="صورة 49" descr="2084128759.png">
              <a:extLst>
                <a:ext uri="{FF2B5EF4-FFF2-40B4-BE49-F238E27FC236}">
                  <a16:creationId xmlns:a16="http://schemas.microsoft.com/office/drawing/2014/main" id="{D3A301EE-170C-5F4B-AB0D-32246D7F1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2413" name="Line 80">
              <a:extLst>
                <a:ext uri="{FF2B5EF4-FFF2-40B4-BE49-F238E27FC236}">
                  <a16:creationId xmlns:a16="http://schemas.microsoft.com/office/drawing/2014/main" id="{6A0763A4-41CF-0749-810A-AFEA415A86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297" name="Group 81">
            <a:extLst>
              <a:ext uri="{FF2B5EF4-FFF2-40B4-BE49-F238E27FC236}">
                <a16:creationId xmlns:a16="http://schemas.microsoft.com/office/drawing/2014/main" id="{E5E3A0F7-A980-C247-8A16-A0156539584A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3357564"/>
            <a:ext cx="366712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C5EB6CD8-DF6D-6547-9B09-0438180FB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2411" name="Line 83">
              <a:extLst>
                <a:ext uri="{FF2B5EF4-FFF2-40B4-BE49-F238E27FC236}">
                  <a16:creationId xmlns:a16="http://schemas.microsoft.com/office/drawing/2014/main" id="{BA5D283D-C542-784F-B6E5-8A9C0109E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309" name="Group 93">
            <a:extLst>
              <a:ext uri="{FF2B5EF4-FFF2-40B4-BE49-F238E27FC236}">
                <a16:creationId xmlns:a16="http://schemas.microsoft.com/office/drawing/2014/main" id="{348C1A80-D783-0641-A4BC-62B183F689DF}"/>
              </a:ext>
            </a:extLst>
          </p:cNvPr>
          <p:cNvGrpSpPr>
            <a:grpSpLocks/>
          </p:cNvGrpSpPr>
          <p:nvPr/>
        </p:nvGrpSpPr>
        <p:grpSpPr bwMode="auto">
          <a:xfrm>
            <a:off x="4872039" y="3357564"/>
            <a:ext cx="357187" cy="357187"/>
            <a:chOff x="3659" y="1512"/>
            <a:chExt cx="225" cy="225"/>
          </a:xfrm>
        </p:grpSpPr>
        <p:pic>
          <p:nvPicPr>
            <p:cNvPr id="12406" name="صورة 33" descr="2013134917.png">
              <a:extLst>
                <a:ext uri="{FF2B5EF4-FFF2-40B4-BE49-F238E27FC236}">
                  <a16:creationId xmlns:a16="http://schemas.microsoft.com/office/drawing/2014/main" id="{7BF524C4-6D04-2748-B14D-AA6B45398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407" name="Group 95">
              <a:extLst>
                <a:ext uri="{FF2B5EF4-FFF2-40B4-BE49-F238E27FC236}">
                  <a16:creationId xmlns:a16="http://schemas.microsoft.com/office/drawing/2014/main" id="{B6BBEC8F-F1C9-A746-B0D6-06BA0C220C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408" name="Line 96">
                <a:extLst>
                  <a:ext uri="{FF2B5EF4-FFF2-40B4-BE49-F238E27FC236}">
                    <a16:creationId xmlns:a16="http://schemas.microsoft.com/office/drawing/2014/main" id="{8BCD6471-41BA-3649-AA15-4201D342D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09" name="Line 97">
                <a:extLst>
                  <a:ext uri="{FF2B5EF4-FFF2-40B4-BE49-F238E27FC236}">
                    <a16:creationId xmlns:a16="http://schemas.microsoft.com/office/drawing/2014/main" id="{60865939-C8AF-234F-8BC9-EE31DFE8A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15" name="Oval 95">
            <a:extLst>
              <a:ext uri="{FF2B5EF4-FFF2-40B4-BE49-F238E27FC236}">
                <a16:creationId xmlns:a16="http://schemas.microsoft.com/office/drawing/2014/main" id="{67051C73-86AB-FB4E-A301-651A27F87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3" y="2508251"/>
            <a:ext cx="1008062" cy="411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6" name="Oval 95">
            <a:extLst>
              <a:ext uri="{FF2B5EF4-FFF2-40B4-BE49-F238E27FC236}">
                <a16:creationId xmlns:a16="http://schemas.microsoft.com/office/drawing/2014/main" id="{3E13ACEF-7638-E941-A0E3-86D73064A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3" y="2935288"/>
            <a:ext cx="1008062" cy="411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7" name="Oval 95">
            <a:extLst>
              <a:ext uri="{FF2B5EF4-FFF2-40B4-BE49-F238E27FC236}">
                <a16:creationId xmlns:a16="http://schemas.microsoft.com/office/drawing/2014/main" id="{0D368F1B-EC66-4649-B4EC-D8E54BECF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3354388"/>
            <a:ext cx="1008062" cy="411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317" name="AutoShape 101">
            <a:extLst>
              <a:ext uri="{FF2B5EF4-FFF2-40B4-BE49-F238E27FC236}">
                <a16:creationId xmlns:a16="http://schemas.microsoft.com/office/drawing/2014/main" id="{15FDDB9F-CC1E-F34C-945F-77A9B1796E2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51214" y="3641726"/>
            <a:ext cx="720725" cy="360363"/>
          </a:xfrm>
          <a:custGeom>
            <a:avLst/>
            <a:gdLst>
              <a:gd name="T0" fmla="*/ 540544 w 21600"/>
              <a:gd name="T1" fmla="*/ 0 h 21600"/>
              <a:gd name="T2" fmla="*/ 0 w 21600"/>
              <a:gd name="T3" fmla="*/ 180182 h 21600"/>
              <a:gd name="T4" fmla="*/ 540544 w 21600"/>
              <a:gd name="T5" fmla="*/ 360363 h 21600"/>
              <a:gd name="T6" fmla="*/ 720725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322" name="Text Box 106">
            <a:extLst>
              <a:ext uri="{FF2B5EF4-FFF2-40B4-BE49-F238E27FC236}">
                <a16:creationId xmlns:a16="http://schemas.microsoft.com/office/drawing/2014/main" id="{F705B091-99B1-5E42-91F8-448F25333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5661026"/>
            <a:ext cx="2303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/>
              <a:t>٨ + ( ــ ٣ ) = ٥</a:t>
            </a:r>
            <a:endParaRPr lang="en-US" altLang="ar-SA" sz="2800" b="1" dirty="0"/>
          </a:p>
        </p:txBody>
      </p:sp>
      <p:grpSp>
        <p:nvGrpSpPr>
          <p:cNvPr id="9329" name="Group 113">
            <a:extLst>
              <a:ext uri="{FF2B5EF4-FFF2-40B4-BE49-F238E27FC236}">
                <a16:creationId xmlns:a16="http://schemas.microsoft.com/office/drawing/2014/main" id="{C00952C7-1287-8F43-9D23-23D384CB4C77}"/>
              </a:ext>
            </a:extLst>
          </p:cNvPr>
          <p:cNvGrpSpPr>
            <a:grpSpLocks/>
          </p:cNvGrpSpPr>
          <p:nvPr/>
        </p:nvGrpSpPr>
        <p:grpSpPr bwMode="auto">
          <a:xfrm>
            <a:off x="8616950" y="4297364"/>
            <a:ext cx="357188" cy="357187"/>
            <a:chOff x="3659" y="1512"/>
            <a:chExt cx="225" cy="225"/>
          </a:xfrm>
        </p:grpSpPr>
        <p:pic>
          <p:nvPicPr>
            <p:cNvPr id="12402" name="صورة 33" descr="2013134917.png">
              <a:extLst>
                <a:ext uri="{FF2B5EF4-FFF2-40B4-BE49-F238E27FC236}">
                  <a16:creationId xmlns:a16="http://schemas.microsoft.com/office/drawing/2014/main" id="{983F6AA8-6212-8B4D-AAF6-ABC95AB12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403" name="Group 115">
              <a:extLst>
                <a:ext uri="{FF2B5EF4-FFF2-40B4-BE49-F238E27FC236}">
                  <a16:creationId xmlns:a16="http://schemas.microsoft.com/office/drawing/2014/main" id="{59F63A29-804D-C04D-95F7-04CF6C6C3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404" name="Line 116">
                <a:extLst>
                  <a:ext uri="{FF2B5EF4-FFF2-40B4-BE49-F238E27FC236}">
                    <a16:creationId xmlns:a16="http://schemas.microsoft.com/office/drawing/2014/main" id="{9186A4F4-FC04-7D44-A404-87D53EBBE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05" name="Line 117">
                <a:extLst>
                  <a:ext uri="{FF2B5EF4-FFF2-40B4-BE49-F238E27FC236}">
                    <a16:creationId xmlns:a16="http://schemas.microsoft.com/office/drawing/2014/main" id="{E18C9319-C97F-BD43-B60F-E46FBFE15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334" name="Group 118">
            <a:extLst>
              <a:ext uri="{FF2B5EF4-FFF2-40B4-BE49-F238E27FC236}">
                <a16:creationId xmlns:a16="http://schemas.microsoft.com/office/drawing/2014/main" id="{6E272E96-F7F9-EF4E-936F-E6998FFC2EDA}"/>
              </a:ext>
            </a:extLst>
          </p:cNvPr>
          <p:cNvGrpSpPr>
            <a:grpSpLocks/>
          </p:cNvGrpSpPr>
          <p:nvPr/>
        </p:nvGrpSpPr>
        <p:grpSpPr bwMode="auto">
          <a:xfrm>
            <a:off x="8616950" y="4613275"/>
            <a:ext cx="357188" cy="357188"/>
            <a:chOff x="3659" y="1512"/>
            <a:chExt cx="225" cy="225"/>
          </a:xfrm>
        </p:grpSpPr>
        <p:pic>
          <p:nvPicPr>
            <p:cNvPr id="12398" name="صورة 33" descr="2013134917.png">
              <a:extLst>
                <a:ext uri="{FF2B5EF4-FFF2-40B4-BE49-F238E27FC236}">
                  <a16:creationId xmlns:a16="http://schemas.microsoft.com/office/drawing/2014/main" id="{E79BDF7B-CF20-344B-BAE1-46506419F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99" name="Group 120">
              <a:extLst>
                <a:ext uri="{FF2B5EF4-FFF2-40B4-BE49-F238E27FC236}">
                  <a16:creationId xmlns:a16="http://schemas.microsoft.com/office/drawing/2014/main" id="{35D81F57-B8E8-E347-B795-A1BA50613C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400" name="Line 121">
                <a:extLst>
                  <a:ext uri="{FF2B5EF4-FFF2-40B4-BE49-F238E27FC236}">
                    <a16:creationId xmlns:a16="http://schemas.microsoft.com/office/drawing/2014/main" id="{1A794EF4-B94B-794E-8B9E-2AF365C5A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01" name="Line 122">
                <a:extLst>
                  <a:ext uri="{FF2B5EF4-FFF2-40B4-BE49-F238E27FC236}">
                    <a16:creationId xmlns:a16="http://schemas.microsoft.com/office/drawing/2014/main" id="{54C5C36F-03B4-9147-9D37-41D4B648F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339" name="Group 123">
            <a:extLst>
              <a:ext uri="{FF2B5EF4-FFF2-40B4-BE49-F238E27FC236}">
                <a16:creationId xmlns:a16="http://schemas.microsoft.com/office/drawing/2014/main" id="{52682CE2-F7C3-1349-A1F2-2CDA5E2110DE}"/>
              </a:ext>
            </a:extLst>
          </p:cNvPr>
          <p:cNvGrpSpPr>
            <a:grpSpLocks/>
          </p:cNvGrpSpPr>
          <p:nvPr/>
        </p:nvGrpSpPr>
        <p:grpSpPr bwMode="auto">
          <a:xfrm>
            <a:off x="6816725" y="3429000"/>
            <a:ext cx="357188" cy="357188"/>
            <a:chOff x="3659" y="1512"/>
            <a:chExt cx="225" cy="225"/>
          </a:xfrm>
        </p:grpSpPr>
        <p:pic>
          <p:nvPicPr>
            <p:cNvPr id="12394" name="صورة 33" descr="2013134917.png">
              <a:extLst>
                <a:ext uri="{FF2B5EF4-FFF2-40B4-BE49-F238E27FC236}">
                  <a16:creationId xmlns:a16="http://schemas.microsoft.com/office/drawing/2014/main" id="{69D8CCAE-3E7C-704F-8037-BED20FB60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95" name="Group 125">
              <a:extLst>
                <a:ext uri="{FF2B5EF4-FFF2-40B4-BE49-F238E27FC236}">
                  <a16:creationId xmlns:a16="http://schemas.microsoft.com/office/drawing/2014/main" id="{894E2B0D-4F38-F945-85FB-1CA4350A8A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396" name="Line 126">
                <a:extLst>
                  <a:ext uri="{FF2B5EF4-FFF2-40B4-BE49-F238E27FC236}">
                    <a16:creationId xmlns:a16="http://schemas.microsoft.com/office/drawing/2014/main" id="{8871B672-386E-F94F-8302-3761F28C3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97" name="Line 127">
                <a:extLst>
                  <a:ext uri="{FF2B5EF4-FFF2-40B4-BE49-F238E27FC236}">
                    <a16:creationId xmlns:a16="http://schemas.microsoft.com/office/drawing/2014/main" id="{9C67FD5F-089D-9241-BC47-32BC907C4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344" name="Group 128">
            <a:extLst>
              <a:ext uri="{FF2B5EF4-FFF2-40B4-BE49-F238E27FC236}">
                <a16:creationId xmlns:a16="http://schemas.microsoft.com/office/drawing/2014/main" id="{FA3EDCDD-2FDB-5443-B6AB-DA62CA3F4716}"/>
              </a:ext>
            </a:extLst>
          </p:cNvPr>
          <p:cNvGrpSpPr>
            <a:grpSpLocks/>
          </p:cNvGrpSpPr>
          <p:nvPr/>
        </p:nvGrpSpPr>
        <p:grpSpPr bwMode="auto">
          <a:xfrm>
            <a:off x="6961189" y="3860800"/>
            <a:ext cx="357187" cy="357188"/>
            <a:chOff x="3659" y="1512"/>
            <a:chExt cx="225" cy="225"/>
          </a:xfrm>
        </p:grpSpPr>
        <p:pic>
          <p:nvPicPr>
            <p:cNvPr id="12390" name="صورة 33" descr="2013134917.png">
              <a:extLst>
                <a:ext uri="{FF2B5EF4-FFF2-40B4-BE49-F238E27FC236}">
                  <a16:creationId xmlns:a16="http://schemas.microsoft.com/office/drawing/2014/main" id="{0D663FA7-0E06-A44D-98F9-9E064F52D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91" name="Group 130">
              <a:extLst>
                <a:ext uri="{FF2B5EF4-FFF2-40B4-BE49-F238E27FC236}">
                  <a16:creationId xmlns:a16="http://schemas.microsoft.com/office/drawing/2014/main" id="{476FE5D3-3817-C844-98E9-45CEE03DE6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392" name="Line 131">
                <a:extLst>
                  <a:ext uri="{FF2B5EF4-FFF2-40B4-BE49-F238E27FC236}">
                    <a16:creationId xmlns:a16="http://schemas.microsoft.com/office/drawing/2014/main" id="{3A23DBC2-4EBB-044C-AFE1-AE07BFE01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93" name="Line 132">
                <a:extLst>
                  <a:ext uri="{FF2B5EF4-FFF2-40B4-BE49-F238E27FC236}">
                    <a16:creationId xmlns:a16="http://schemas.microsoft.com/office/drawing/2014/main" id="{92E1F4E9-477E-1247-9371-9ADB27486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349" name="Group 133">
            <a:extLst>
              <a:ext uri="{FF2B5EF4-FFF2-40B4-BE49-F238E27FC236}">
                <a16:creationId xmlns:a16="http://schemas.microsoft.com/office/drawing/2014/main" id="{608A061D-9FF3-B544-9F1C-CB4FFECCBCAB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3429000"/>
            <a:ext cx="357188" cy="357188"/>
            <a:chOff x="3659" y="1512"/>
            <a:chExt cx="225" cy="225"/>
          </a:xfrm>
        </p:grpSpPr>
        <p:pic>
          <p:nvPicPr>
            <p:cNvPr id="12386" name="صورة 33" descr="2013134917.png">
              <a:extLst>
                <a:ext uri="{FF2B5EF4-FFF2-40B4-BE49-F238E27FC236}">
                  <a16:creationId xmlns:a16="http://schemas.microsoft.com/office/drawing/2014/main" id="{59B19CDE-1951-2343-ACF1-CADF4B3ED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87" name="Group 135">
              <a:extLst>
                <a:ext uri="{FF2B5EF4-FFF2-40B4-BE49-F238E27FC236}">
                  <a16:creationId xmlns:a16="http://schemas.microsoft.com/office/drawing/2014/main" id="{E2F14476-C638-3B4E-9A90-0E708ADD78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388" name="Line 136">
                <a:extLst>
                  <a:ext uri="{FF2B5EF4-FFF2-40B4-BE49-F238E27FC236}">
                    <a16:creationId xmlns:a16="http://schemas.microsoft.com/office/drawing/2014/main" id="{E199C5DC-535E-D94E-AD15-C3B068B09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89" name="Line 137">
                <a:extLst>
                  <a:ext uri="{FF2B5EF4-FFF2-40B4-BE49-F238E27FC236}">
                    <a16:creationId xmlns:a16="http://schemas.microsoft.com/office/drawing/2014/main" id="{00A516B5-7BEB-6846-BD18-1E8EDE4F9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354" name="Group 138">
            <a:extLst>
              <a:ext uri="{FF2B5EF4-FFF2-40B4-BE49-F238E27FC236}">
                <a16:creationId xmlns:a16="http://schemas.microsoft.com/office/drawing/2014/main" id="{3C7CC670-3E3C-4847-A461-A74999F8B649}"/>
              </a:ext>
            </a:extLst>
          </p:cNvPr>
          <p:cNvGrpSpPr>
            <a:grpSpLocks/>
          </p:cNvGrpSpPr>
          <p:nvPr/>
        </p:nvGrpSpPr>
        <p:grpSpPr bwMode="auto">
          <a:xfrm>
            <a:off x="6570664" y="3848100"/>
            <a:ext cx="357187" cy="357188"/>
            <a:chOff x="3659" y="1512"/>
            <a:chExt cx="225" cy="225"/>
          </a:xfrm>
        </p:grpSpPr>
        <p:pic>
          <p:nvPicPr>
            <p:cNvPr id="12382" name="صورة 33" descr="2013134917.png">
              <a:extLst>
                <a:ext uri="{FF2B5EF4-FFF2-40B4-BE49-F238E27FC236}">
                  <a16:creationId xmlns:a16="http://schemas.microsoft.com/office/drawing/2014/main" id="{43D66138-D6A0-BA4D-BEEB-E10AA8C4C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83" name="Group 140">
              <a:extLst>
                <a:ext uri="{FF2B5EF4-FFF2-40B4-BE49-F238E27FC236}">
                  <a16:creationId xmlns:a16="http://schemas.microsoft.com/office/drawing/2014/main" id="{03B4C351-70F7-A049-BB50-CCEBEF23C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384" name="Line 141">
                <a:extLst>
                  <a:ext uri="{FF2B5EF4-FFF2-40B4-BE49-F238E27FC236}">
                    <a16:creationId xmlns:a16="http://schemas.microsoft.com/office/drawing/2014/main" id="{84EEF959-B214-E840-A9E9-9BB499572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85" name="Line 142">
                <a:extLst>
                  <a:ext uri="{FF2B5EF4-FFF2-40B4-BE49-F238E27FC236}">
                    <a16:creationId xmlns:a16="http://schemas.microsoft.com/office/drawing/2014/main" id="{FACD80EF-DDF1-8446-AEE6-368918C92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359" name="Group 143">
            <a:extLst>
              <a:ext uri="{FF2B5EF4-FFF2-40B4-BE49-F238E27FC236}">
                <a16:creationId xmlns:a16="http://schemas.microsoft.com/office/drawing/2014/main" id="{70EDDD69-D9FA-7C40-9419-B623DC8A1AB0}"/>
              </a:ext>
            </a:extLst>
          </p:cNvPr>
          <p:cNvGrpSpPr>
            <a:grpSpLocks/>
          </p:cNvGrpSpPr>
          <p:nvPr/>
        </p:nvGrpSpPr>
        <p:grpSpPr bwMode="auto">
          <a:xfrm>
            <a:off x="6169025" y="3860800"/>
            <a:ext cx="357188" cy="357188"/>
            <a:chOff x="3659" y="1512"/>
            <a:chExt cx="225" cy="225"/>
          </a:xfrm>
        </p:grpSpPr>
        <p:pic>
          <p:nvPicPr>
            <p:cNvPr id="12378" name="صورة 33" descr="2013134917.png">
              <a:extLst>
                <a:ext uri="{FF2B5EF4-FFF2-40B4-BE49-F238E27FC236}">
                  <a16:creationId xmlns:a16="http://schemas.microsoft.com/office/drawing/2014/main" id="{9D82BC5F-3515-2944-887E-0CFAF8BE4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79" name="Group 145">
              <a:extLst>
                <a:ext uri="{FF2B5EF4-FFF2-40B4-BE49-F238E27FC236}">
                  <a16:creationId xmlns:a16="http://schemas.microsoft.com/office/drawing/2014/main" id="{F54AD807-30F2-8740-BACF-A52B51E5BB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380" name="Line 146">
                <a:extLst>
                  <a:ext uri="{FF2B5EF4-FFF2-40B4-BE49-F238E27FC236}">
                    <a16:creationId xmlns:a16="http://schemas.microsoft.com/office/drawing/2014/main" id="{FA8555A0-CFCB-0948-B897-299DD79CB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81" name="Line 147">
                <a:extLst>
                  <a:ext uri="{FF2B5EF4-FFF2-40B4-BE49-F238E27FC236}">
                    <a16:creationId xmlns:a16="http://schemas.microsoft.com/office/drawing/2014/main" id="{3EE8AB57-3582-1B4E-9BC1-17CCFF634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364" name="Group 148">
            <a:extLst>
              <a:ext uri="{FF2B5EF4-FFF2-40B4-BE49-F238E27FC236}">
                <a16:creationId xmlns:a16="http://schemas.microsoft.com/office/drawing/2014/main" id="{C445B2B7-8486-CD43-AE7D-CEE11A1F1085}"/>
              </a:ext>
            </a:extLst>
          </p:cNvPr>
          <p:cNvGrpSpPr>
            <a:grpSpLocks/>
          </p:cNvGrpSpPr>
          <p:nvPr/>
        </p:nvGrpSpPr>
        <p:grpSpPr bwMode="auto">
          <a:xfrm>
            <a:off x="4872039" y="3749675"/>
            <a:ext cx="357187" cy="357188"/>
            <a:chOff x="3659" y="1512"/>
            <a:chExt cx="225" cy="225"/>
          </a:xfrm>
        </p:grpSpPr>
        <p:pic>
          <p:nvPicPr>
            <p:cNvPr id="12374" name="صورة 33" descr="2013134917.png">
              <a:extLst>
                <a:ext uri="{FF2B5EF4-FFF2-40B4-BE49-F238E27FC236}">
                  <a16:creationId xmlns:a16="http://schemas.microsoft.com/office/drawing/2014/main" id="{B9CA40E7-086D-934F-A8D5-6496D234E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75" name="Group 150">
              <a:extLst>
                <a:ext uri="{FF2B5EF4-FFF2-40B4-BE49-F238E27FC236}">
                  <a16:creationId xmlns:a16="http://schemas.microsoft.com/office/drawing/2014/main" id="{FFA520EA-4791-8342-84BB-972E3A281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376" name="Line 151">
                <a:extLst>
                  <a:ext uri="{FF2B5EF4-FFF2-40B4-BE49-F238E27FC236}">
                    <a16:creationId xmlns:a16="http://schemas.microsoft.com/office/drawing/2014/main" id="{EED72ADD-1898-C54F-A028-CF9595A51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77" name="Line 152">
                <a:extLst>
                  <a:ext uri="{FF2B5EF4-FFF2-40B4-BE49-F238E27FC236}">
                    <a16:creationId xmlns:a16="http://schemas.microsoft.com/office/drawing/2014/main" id="{8EF5A6B7-3CD2-0247-9345-9DF78878D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369" name="Group 153">
            <a:extLst>
              <a:ext uri="{FF2B5EF4-FFF2-40B4-BE49-F238E27FC236}">
                <a16:creationId xmlns:a16="http://schemas.microsoft.com/office/drawing/2014/main" id="{D734DB46-3EFA-B042-A07F-7814FD2F6E50}"/>
              </a:ext>
            </a:extLst>
          </p:cNvPr>
          <p:cNvGrpSpPr>
            <a:grpSpLocks/>
          </p:cNvGrpSpPr>
          <p:nvPr/>
        </p:nvGrpSpPr>
        <p:grpSpPr bwMode="auto">
          <a:xfrm>
            <a:off x="4867275" y="4079875"/>
            <a:ext cx="357188" cy="357188"/>
            <a:chOff x="3659" y="1512"/>
            <a:chExt cx="225" cy="225"/>
          </a:xfrm>
        </p:grpSpPr>
        <p:pic>
          <p:nvPicPr>
            <p:cNvPr id="12370" name="صورة 33" descr="2013134917.png">
              <a:extLst>
                <a:ext uri="{FF2B5EF4-FFF2-40B4-BE49-F238E27FC236}">
                  <a16:creationId xmlns:a16="http://schemas.microsoft.com/office/drawing/2014/main" id="{35ADEFFE-A416-0A41-A6EE-3BF4B31D6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71" name="Group 155">
              <a:extLst>
                <a:ext uri="{FF2B5EF4-FFF2-40B4-BE49-F238E27FC236}">
                  <a16:creationId xmlns:a16="http://schemas.microsoft.com/office/drawing/2014/main" id="{942CC827-0513-7D4B-BA90-01699B6C72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372" name="Line 156">
                <a:extLst>
                  <a:ext uri="{FF2B5EF4-FFF2-40B4-BE49-F238E27FC236}">
                    <a16:creationId xmlns:a16="http://schemas.microsoft.com/office/drawing/2014/main" id="{1B6120B0-3742-7740-8627-A532B35E4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73" name="Line 157">
                <a:extLst>
                  <a:ext uri="{FF2B5EF4-FFF2-40B4-BE49-F238E27FC236}">
                    <a16:creationId xmlns:a16="http://schemas.microsoft.com/office/drawing/2014/main" id="{CB583D56-17F3-D343-A43E-024149A39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374" name="Group 158">
            <a:extLst>
              <a:ext uri="{FF2B5EF4-FFF2-40B4-BE49-F238E27FC236}">
                <a16:creationId xmlns:a16="http://schemas.microsoft.com/office/drawing/2014/main" id="{5D82C7DC-B7CE-B84A-BD2F-CA0EA6C71B31}"/>
              </a:ext>
            </a:extLst>
          </p:cNvPr>
          <p:cNvGrpSpPr>
            <a:grpSpLocks/>
          </p:cNvGrpSpPr>
          <p:nvPr/>
        </p:nvGrpSpPr>
        <p:grpSpPr bwMode="auto">
          <a:xfrm>
            <a:off x="4867275" y="4389439"/>
            <a:ext cx="357188" cy="357187"/>
            <a:chOff x="3659" y="1512"/>
            <a:chExt cx="225" cy="225"/>
          </a:xfrm>
        </p:grpSpPr>
        <p:pic>
          <p:nvPicPr>
            <p:cNvPr id="12366" name="صورة 33" descr="2013134917.png">
              <a:extLst>
                <a:ext uri="{FF2B5EF4-FFF2-40B4-BE49-F238E27FC236}">
                  <a16:creationId xmlns:a16="http://schemas.microsoft.com/office/drawing/2014/main" id="{D4E1CF69-1ED0-CE45-8700-935AF5810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67" name="Group 160">
              <a:extLst>
                <a:ext uri="{FF2B5EF4-FFF2-40B4-BE49-F238E27FC236}">
                  <a16:creationId xmlns:a16="http://schemas.microsoft.com/office/drawing/2014/main" id="{E62C6BFB-4EB7-3245-B1D8-EF3B0F9DFF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368" name="Line 161">
                <a:extLst>
                  <a:ext uri="{FF2B5EF4-FFF2-40B4-BE49-F238E27FC236}">
                    <a16:creationId xmlns:a16="http://schemas.microsoft.com/office/drawing/2014/main" id="{9769B6AE-F1C6-AC43-A163-84097BE64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69" name="Line 162">
                <a:extLst>
                  <a:ext uri="{FF2B5EF4-FFF2-40B4-BE49-F238E27FC236}">
                    <a16:creationId xmlns:a16="http://schemas.microsoft.com/office/drawing/2014/main" id="{A325810A-0B8E-D645-A0B4-EFD1FC1C1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379" name="Group 163">
            <a:extLst>
              <a:ext uri="{FF2B5EF4-FFF2-40B4-BE49-F238E27FC236}">
                <a16:creationId xmlns:a16="http://schemas.microsoft.com/office/drawing/2014/main" id="{8D834527-B9D1-714E-B8EA-10034B066A1F}"/>
              </a:ext>
            </a:extLst>
          </p:cNvPr>
          <p:cNvGrpSpPr>
            <a:grpSpLocks/>
          </p:cNvGrpSpPr>
          <p:nvPr/>
        </p:nvGrpSpPr>
        <p:grpSpPr bwMode="auto">
          <a:xfrm>
            <a:off x="4867275" y="4700589"/>
            <a:ext cx="357188" cy="357187"/>
            <a:chOff x="3659" y="1512"/>
            <a:chExt cx="225" cy="225"/>
          </a:xfrm>
        </p:grpSpPr>
        <p:pic>
          <p:nvPicPr>
            <p:cNvPr id="12362" name="صورة 33" descr="2013134917.png">
              <a:extLst>
                <a:ext uri="{FF2B5EF4-FFF2-40B4-BE49-F238E27FC236}">
                  <a16:creationId xmlns:a16="http://schemas.microsoft.com/office/drawing/2014/main" id="{E41285B5-3D24-7A4C-9992-B3C10060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63" name="Group 165">
              <a:extLst>
                <a:ext uri="{FF2B5EF4-FFF2-40B4-BE49-F238E27FC236}">
                  <a16:creationId xmlns:a16="http://schemas.microsoft.com/office/drawing/2014/main" id="{BCD16C5F-51E9-0946-9961-492BEB9F30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364" name="Line 166">
                <a:extLst>
                  <a:ext uri="{FF2B5EF4-FFF2-40B4-BE49-F238E27FC236}">
                    <a16:creationId xmlns:a16="http://schemas.microsoft.com/office/drawing/2014/main" id="{2DC7C216-F3AE-2147-9E08-524EF6FF0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65" name="Line 167">
                <a:extLst>
                  <a:ext uri="{FF2B5EF4-FFF2-40B4-BE49-F238E27FC236}">
                    <a16:creationId xmlns:a16="http://schemas.microsoft.com/office/drawing/2014/main" id="{5C5D68B1-A1A1-7A49-AC33-AB0EFAD75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384" name="Group 168">
            <a:extLst>
              <a:ext uri="{FF2B5EF4-FFF2-40B4-BE49-F238E27FC236}">
                <a16:creationId xmlns:a16="http://schemas.microsoft.com/office/drawing/2014/main" id="{36393036-F92B-384A-AB81-DAE8FD525D5A}"/>
              </a:ext>
            </a:extLst>
          </p:cNvPr>
          <p:cNvGrpSpPr>
            <a:grpSpLocks/>
          </p:cNvGrpSpPr>
          <p:nvPr/>
        </p:nvGrpSpPr>
        <p:grpSpPr bwMode="auto">
          <a:xfrm>
            <a:off x="4867275" y="5016500"/>
            <a:ext cx="357188" cy="357188"/>
            <a:chOff x="3659" y="1512"/>
            <a:chExt cx="225" cy="225"/>
          </a:xfrm>
        </p:grpSpPr>
        <p:pic>
          <p:nvPicPr>
            <p:cNvPr id="12358" name="صورة 33" descr="2013134917.png">
              <a:extLst>
                <a:ext uri="{FF2B5EF4-FFF2-40B4-BE49-F238E27FC236}">
                  <a16:creationId xmlns:a16="http://schemas.microsoft.com/office/drawing/2014/main" id="{CB4FBAD6-25ED-1446-90D3-1C2C35BAD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59" name="Group 170">
              <a:extLst>
                <a:ext uri="{FF2B5EF4-FFF2-40B4-BE49-F238E27FC236}">
                  <a16:creationId xmlns:a16="http://schemas.microsoft.com/office/drawing/2014/main" id="{BE6BF486-3279-094D-B95D-9F3D112D35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360" name="Line 171">
                <a:extLst>
                  <a:ext uri="{FF2B5EF4-FFF2-40B4-BE49-F238E27FC236}">
                    <a16:creationId xmlns:a16="http://schemas.microsoft.com/office/drawing/2014/main" id="{967455BF-BD02-244D-9195-D4B55CD15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61" name="Line 172">
                <a:extLst>
                  <a:ext uri="{FF2B5EF4-FFF2-40B4-BE49-F238E27FC236}">
                    <a16:creationId xmlns:a16="http://schemas.microsoft.com/office/drawing/2014/main" id="{E9CA43C0-9588-4D49-8925-18049B26F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9389" name="Picture 173">
            <a:extLst>
              <a:ext uri="{FF2B5EF4-FFF2-40B4-BE49-F238E27FC236}">
                <a16:creationId xmlns:a16="http://schemas.microsoft.com/office/drawing/2014/main" id="{23639B7F-18BA-5A4E-A3B1-BF1EE4192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363913"/>
            <a:ext cx="142081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90" name="Group 174">
            <a:extLst>
              <a:ext uri="{FF2B5EF4-FFF2-40B4-BE49-F238E27FC236}">
                <a16:creationId xmlns:a16="http://schemas.microsoft.com/office/drawing/2014/main" id="{7CB64470-0D62-854B-8782-2BCF8642F619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3467100"/>
            <a:ext cx="357188" cy="357188"/>
            <a:chOff x="3659" y="1512"/>
            <a:chExt cx="225" cy="225"/>
          </a:xfrm>
        </p:grpSpPr>
        <p:pic>
          <p:nvPicPr>
            <p:cNvPr id="12354" name="صورة 33" descr="2013134917.png">
              <a:extLst>
                <a:ext uri="{FF2B5EF4-FFF2-40B4-BE49-F238E27FC236}">
                  <a16:creationId xmlns:a16="http://schemas.microsoft.com/office/drawing/2014/main" id="{B57E80BE-2A77-2846-AD55-040E32ADB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55" name="Group 176">
              <a:extLst>
                <a:ext uri="{FF2B5EF4-FFF2-40B4-BE49-F238E27FC236}">
                  <a16:creationId xmlns:a16="http://schemas.microsoft.com/office/drawing/2014/main" id="{7C535F6E-B80A-8941-9897-DE85A9A3C5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356" name="Line 177">
                <a:extLst>
                  <a:ext uri="{FF2B5EF4-FFF2-40B4-BE49-F238E27FC236}">
                    <a16:creationId xmlns:a16="http://schemas.microsoft.com/office/drawing/2014/main" id="{4C0E72F7-7368-9344-8030-3D4C44B90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57" name="Line 178">
                <a:extLst>
                  <a:ext uri="{FF2B5EF4-FFF2-40B4-BE49-F238E27FC236}">
                    <a16:creationId xmlns:a16="http://schemas.microsoft.com/office/drawing/2014/main" id="{28CDD99C-63B0-264E-B021-C0682CFF8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395" name="Group 179">
            <a:extLst>
              <a:ext uri="{FF2B5EF4-FFF2-40B4-BE49-F238E27FC236}">
                <a16:creationId xmlns:a16="http://schemas.microsoft.com/office/drawing/2014/main" id="{2679A1FC-8800-4E4D-8332-D0050C6A9060}"/>
              </a:ext>
            </a:extLst>
          </p:cNvPr>
          <p:cNvGrpSpPr>
            <a:grpSpLocks/>
          </p:cNvGrpSpPr>
          <p:nvPr/>
        </p:nvGrpSpPr>
        <p:grpSpPr bwMode="auto">
          <a:xfrm>
            <a:off x="2820989" y="3898900"/>
            <a:ext cx="357187" cy="357188"/>
            <a:chOff x="3659" y="1512"/>
            <a:chExt cx="225" cy="225"/>
          </a:xfrm>
        </p:grpSpPr>
        <p:pic>
          <p:nvPicPr>
            <p:cNvPr id="12350" name="صورة 33" descr="2013134917.png">
              <a:extLst>
                <a:ext uri="{FF2B5EF4-FFF2-40B4-BE49-F238E27FC236}">
                  <a16:creationId xmlns:a16="http://schemas.microsoft.com/office/drawing/2014/main" id="{5477DFAD-57B1-2F41-9C45-B70A46CB7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51" name="Group 181">
              <a:extLst>
                <a:ext uri="{FF2B5EF4-FFF2-40B4-BE49-F238E27FC236}">
                  <a16:creationId xmlns:a16="http://schemas.microsoft.com/office/drawing/2014/main" id="{5DA98A93-BB1B-1B4A-A7E0-95D8F2EE9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352" name="Line 182">
                <a:extLst>
                  <a:ext uri="{FF2B5EF4-FFF2-40B4-BE49-F238E27FC236}">
                    <a16:creationId xmlns:a16="http://schemas.microsoft.com/office/drawing/2014/main" id="{AF5D3AB6-294A-EA40-8867-8B8B807BC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53" name="Line 183">
                <a:extLst>
                  <a:ext uri="{FF2B5EF4-FFF2-40B4-BE49-F238E27FC236}">
                    <a16:creationId xmlns:a16="http://schemas.microsoft.com/office/drawing/2014/main" id="{D63324BF-077F-A547-AC47-D6D3304FD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400" name="Group 184">
            <a:extLst>
              <a:ext uri="{FF2B5EF4-FFF2-40B4-BE49-F238E27FC236}">
                <a16:creationId xmlns:a16="http://schemas.microsoft.com/office/drawing/2014/main" id="{1D5311B4-D3DD-6945-A4CD-64D73278B58D}"/>
              </a:ext>
            </a:extLst>
          </p:cNvPr>
          <p:cNvGrpSpPr>
            <a:grpSpLocks/>
          </p:cNvGrpSpPr>
          <p:nvPr/>
        </p:nvGrpSpPr>
        <p:grpSpPr bwMode="auto">
          <a:xfrm>
            <a:off x="2244725" y="3467100"/>
            <a:ext cx="357188" cy="357188"/>
            <a:chOff x="3659" y="1512"/>
            <a:chExt cx="225" cy="225"/>
          </a:xfrm>
        </p:grpSpPr>
        <p:pic>
          <p:nvPicPr>
            <p:cNvPr id="12346" name="صورة 33" descr="2013134917.png">
              <a:extLst>
                <a:ext uri="{FF2B5EF4-FFF2-40B4-BE49-F238E27FC236}">
                  <a16:creationId xmlns:a16="http://schemas.microsoft.com/office/drawing/2014/main" id="{13800F78-7A21-454D-A7DF-E416A4474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47" name="Group 186">
              <a:extLst>
                <a:ext uri="{FF2B5EF4-FFF2-40B4-BE49-F238E27FC236}">
                  <a16:creationId xmlns:a16="http://schemas.microsoft.com/office/drawing/2014/main" id="{C3EE4AE1-664F-6540-83F7-AC7BC83EE9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348" name="Line 187">
                <a:extLst>
                  <a:ext uri="{FF2B5EF4-FFF2-40B4-BE49-F238E27FC236}">
                    <a16:creationId xmlns:a16="http://schemas.microsoft.com/office/drawing/2014/main" id="{6062EE7C-63B7-304F-96F0-1B3411C20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49" name="Line 188">
                <a:extLst>
                  <a:ext uri="{FF2B5EF4-FFF2-40B4-BE49-F238E27FC236}">
                    <a16:creationId xmlns:a16="http://schemas.microsoft.com/office/drawing/2014/main" id="{A23A5B7B-C169-7940-877E-54CC22DC91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405" name="Group 189">
            <a:extLst>
              <a:ext uri="{FF2B5EF4-FFF2-40B4-BE49-F238E27FC236}">
                <a16:creationId xmlns:a16="http://schemas.microsoft.com/office/drawing/2014/main" id="{77A5A483-7177-B74D-AD97-5EE88971F28D}"/>
              </a:ext>
            </a:extLst>
          </p:cNvPr>
          <p:cNvGrpSpPr>
            <a:grpSpLocks/>
          </p:cNvGrpSpPr>
          <p:nvPr/>
        </p:nvGrpSpPr>
        <p:grpSpPr bwMode="auto">
          <a:xfrm>
            <a:off x="2430464" y="3886200"/>
            <a:ext cx="357187" cy="357188"/>
            <a:chOff x="3659" y="1512"/>
            <a:chExt cx="225" cy="225"/>
          </a:xfrm>
        </p:grpSpPr>
        <p:pic>
          <p:nvPicPr>
            <p:cNvPr id="12342" name="صورة 33" descr="2013134917.png">
              <a:extLst>
                <a:ext uri="{FF2B5EF4-FFF2-40B4-BE49-F238E27FC236}">
                  <a16:creationId xmlns:a16="http://schemas.microsoft.com/office/drawing/2014/main" id="{13AC8C4E-459E-F74F-9B29-13867C224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43" name="Group 191">
              <a:extLst>
                <a:ext uri="{FF2B5EF4-FFF2-40B4-BE49-F238E27FC236}">
                  <a16:creationId xmlns:a16="http://schemas.microsoft.com/office/drawing/2014/main" id="{9622BB9C-B1EB-5445-B6DE-C15887F29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344" name="Line 192">
                <a:extLst>
                  <a:ext uri="{FF2B5EF4-FFF2-40B4-BE49-F238E27FC236}">
                    <a16:creationId xmlns:a16="http://schemas.microsoft.com/office/drawing/2014/main" id="{4D1AE430-C500-2349-9FEE-719553672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45" name="Line 193">
                <a:extLst>
                  <a:ext uri="{FF2B5EF4-FFF2-40B4-BE49-F238E27FC236}">
                    <a16:creationId xmlns:a16="http://schemas.microsoft.com/office/drawing/2014/main" id="{D3D61DB0-B5C5-3641-8910-66C6B7B94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410" name="Group 194">
            <a:extLst>
              <a:ext uri="{FF2B5EF4-FFF2-40B4-BE49-F238E27FC236}">
                <a16:creationId xmlns:a16="http://schemas.microsoft.com/office/drawing/2014/main" id="{AF85D9BB-4F19-9D49-BF6B-1FCA3D532078}"/>
              </a:ext>
            </a:extLst>
          </p:cNvPr>
          <p:cNvGrpSpPr>
            <a:grpSpLocks/>
          </p:cNvGrpSpPr>
          <p:nvPr/>
        </p:nvGrpSpPr>
        <p:grpSpPr bwMode="auto">
          <a:xfrm>
            <a:off x="2028825" y="3898900"/>
            <a:ext cx="357188" cy="357188"/>
            <a:chOff x="3659" y="1512"/>
            <a:chExt cx="225" cy="225"/>
          </a:xfrm>
        </p:grpSpPr>
        <p:pic>
          <p:nvPicPr>
            <p:cNvPr id="12338" name="صورة 33" descr="2013134917.png">
              <a:extLst>
                <a:ext uri="{FF2B5EF4-FFF2-40B4-BE49-F238E27FC236}">
                  <a16:creationId xmlns:a16="http://schemas.microsoft.com/office/drawing/2014/main" id="{8D9B8618-5940-2048-A4D0-5208945DB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39" name="Group 196">
              <a:extLst>
                <a:ext uri="{FF2B5EF4-FFF2-40B4-BE49-F238E27FC236}">
                  <a16:creationId xmlns:a16="http://schemas.microsoft.com/office/drawing/2014/main" id="{6F66A208-D215-D643-A60A-41D04E5C8D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12340" name="Line 197">
                <a:extLst>
                  <a:ext uri="{FF2B5EF4-FFF2-40B4-BE49-F238E27FC236}">
                    <a16:creationId xmlns:a16="http://schemas.microsoft.com/office/drawing/2014/main" id="{A0343B77-C233-3B4E-A982-84CDACAF0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41" name="Line 198">
                <a:extLst>
                  <a:ext uri="{FF2B5EF4-FFF2-40B4-BE49-F238E27FC236}">
                    <a16:creationId xmlns:a16="http://schemas.microsoft.com/office/drawing/2014/main" id="{C8C5D499-8BE5-F04E-9918-18E54C240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D3198C3-74C3-844C-A894-4466600E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218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7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10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8" dur="10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800" decel="1000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800" decel="1000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800" decel="1000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800" decel="1000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 nodeType="clickPar">
                      <p:stCondLst>
                        <p:cond delay="indefinite"/>
                      </p:stCondLst>
                      <p:childTnLst>
                        <p:par>
                          <p:cTn id="4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 nodeType="clickPar">
                      <p:stCondLst>
                        <p:cond delay="indefinite"/>
                      </p:stCondLst>
                      <p:childTnLst>
                        <p:par>
                          <p:cTn id="5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 nodeType="clickPar">
                      <p:stCondLst>
                        <p:cond delay="indefinite"/>
                      </p:stCondLst>
                      <p:childTnLst>
                        <p:par>
                          <p:cTn id="5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3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5" dur="10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800" decel="100000"/>
                                        <p:tgtEl>
                                          <p:spTgt spid="9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800" decel="100000" fill="hold"/>
                                        <p:tgtEl>
                                          <p:spTgt spid="9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800" decel="100000" fill="hold"/>
                                        <p:tgtEl>
                                          <p:spTgt spid="9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800" decel="100000" fill="hold"/>
                                        <p:tgtEl>
                                          <p:spTgt spid="9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 nodeType="clickPar">
                      <p:stCondLst>
                        <p:cond delay="indefinite"/>
                      </p:stCondLst>
                      <p:childTnLst>
                        <p:par>
                          <p:cTn id="5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 nodeType="clickPar">
                      <p:stCondLst>
                        <p:cond delay="indefinite"/>
                      </p:stCondLst>
                      <p:childTnLst>
                        <p:par>
                          <p:cTn id="6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7" dur="10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7" grpId="0" animBg="1"/>
      <p:bldP spid="9" grpId="0" animBg="1"/>
      <p:bldP spid="9279" grpId="0"/>
      <p:bldP spid="15" grpId="0" animBg="1"/>
      <p:bldP spid="16" grpId="0" animBg="1"/>
      <p:bldP spid="17" grpId="0" animBg="1"/>
      <p:bldP spid="93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43BD1A4B-D754-9748-A10F-C5BA33BE2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333376"/>
            <a:ext cx="354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22A1389F-CAFF-DB4C-B081-7EEE8609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4" y="1123951"/>
            <a:ext cx="16970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BEDFF04D-B996-414A-8282-2D5483AE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989138"/>
            <a:ext cx="73993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43A37E50-61FA-0541-B275-59285422D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3759201"/>
            <a:ext cx="73691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8">
            <a:extLst>
              <a:ext uri="{FF2B5EF4-FFF2-40B4-BE49-F238E27FC236}">
                <a16:creationId xmlns:a16="http://schemas.microsoft.com/office/drawing/2014/main" id="{6C569E06-A8CB-2E46-873C-D4F78FE1E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08276"/>
            <a:ext cx="252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009900"/>
                </a:solidFill>
              </a:rPr>
              <a:t>١٣</a:t>
            </a:r>
            <a:r>
              <a:rPr lang="ar-SA" altLang="ar-SA" sz="2800" b="1" dirty="0"/>
              <a:t> + ( </a:t>
            </a:r>
            <a:r>
              <a:rPr lang="ar-SA" altLang="ar-SA" sz="2800" b="1" dirty="0">
                <a:solidFill>
                  <a:srgbClr val="FF0000"/>
                </a:solidFill>
              </a:rPr>
              <a:t>ــ ٦</a:t>
            </a:r>
            <a:r>
              <a:rPr lang="ar-SA" altLang="ar-SA" sz="2800" b="1" dirty="0"/>
              <a:t> ) = </a:t>
            </a:r>
            <a:r>
              <a:rPr lang="ar-SA" altLang="ar-SA" sz="2800" b="1" dirty="0">
                <a:solidFill>
                  <a:srgbClr val="009900"/>
                </a:solidFill>
              </a:rPr>
              <a:t>٧</a:t>
            </a:r>
            <a:endParaRPr lang="en-US" altLang="ar-SA" sz="2800" b="1" dirty="0">
              <a:solidFill>
                <a:srgbClr val="009900"/>
              </a:solidFill>
            </a:endParaRP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E2028656-938B-F74A-B4CE-EF890572C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4652963"/>
            <a:ext cx="252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FF0000"/>
                </a:solidFill>
              </a:rPr>
              <a:t>ــ ٨</a:t>
            </a:r>
            <a:r>
              <a:rPr lang="ar-SA" altLang="ar-SA" sz="2800" b="1" dirty="0"/>
              <a:t>  + </a:t>
            </a:r>
            <a:r>
              <a:rPr lang="ar-SA" altLang="ar-SA" sz="2800" b="1" dirty="0">
                <a:solidFill>
                  <a:srgbClr val="009900"/>
                </a:solidFill>
              </a:rPr>
              <a:t>٥</a:t>
            </a:r>
            <a:r>
              <a:rPr lang="ar-SA" altLang="ar-SA" sz="2800" b="1" dirty="0"/>
              <a:t> = </a:t>
            </a:r>
            <a:r>
              <a:rPr lang="ar-SA" altLang="ar-SA" sz="2800" b="1" dirty="0">
                <a:solidFill>
                  <a:srgbClr val="FF0000"/>
                </a:solidFill>
              </a:rPr>
              <a:t>ــ ٣</a:t>
            </a:r>
            <a:endParaRPr lang="en-US" altLang="ar-SA" sz="2800" b="1" dirty="0">
              <a:solidFill>
                <a:srgbClr val="FF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FD8C612-D44A-E040-A732-8F44123F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219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77434" y="-225846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" name="مجموعة 2">
            <a:extLst>
              <a:ext uri="{FF2B5EF4-FFF2-40B4-BE49-F238E27FC236}">
                <a16:creationId xmlns:a16="http://schemas.microsoft.com/office/drawing/2014/main" id="{F9D7F50F-2270-D64A-8928-8F81D98DE51A}"/>
              </a:ext>
            </a:extLst>
          </p:cNvPr>
          <p:cNvGrpSpPr/>
          <p:nvPr/>
        </p:nvGrpSpPr>
        <p:grpSpPr>
          <a:xfrm>
            <a:off x="6299929" y="1029263"/>
            <a:ext cx="4500594" cy="642942"/>
            <a:chOff x="4429124" y="1000108"/>
            <a:chExt cx="4500594" cy="936000"/>
          </a:xfrm>
        </p:grpSpPr>
        <p:sp>
          <p:nvSpPr>
            <p:cNvPr id="110" name="دبوس زينة 3">
              <a:extLst>
                <a:ext uri="{FF2B5EF4-FFF2-40B4-BE49-F238E27FC236}">
                  <a16:creationId xmlns:a16="http://schemas.microsoft.com/office/drawing/2014/main" id="{7135208E-54D9-3144-9BDD-4AC3EF957DE9}"/>
                </a:ext>
              </a:extLst>
            </p:cNvPr>
            <p:cNvSpPr/>
            <p:nvPr/>
          </p:nvSpPr>
          <p:spPr>
            <a:xfrm>
              <a:off x="4429124" y="1000108"/>
              <a:ext cx="3271860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أوجد ناتج كل مما يأتي :</a:t>
              </a:r>
            </a:p>
          </p:txBody>
        </p:sp>
        <p:sp>
          <p:nvSpPr>
            <p:cNvPr id="112" name="دبوس زينة 5">
              <a:extLst>
                <a:ext uri="{FF2B5EF4-FFF2-40B4-BE49-F238E27FC236}">
                  <a16:creationId xmlns:a16="http://schemas.microsoft.com/office/drawing/2014/main" id="{0E1DF937-D522-A74B-A688-25756BBB4202}"/>
                </a:ext>
              </a:extLst>
            </p:cNvPr>
            <p:cNvSpPr/>
            <p:nvPr/>
          </p:nvSpPr>
          <p:spPr>
            <a:xfrm>
              <a:off x="7715272" y="1000108"/>
              <a:ext cx="1214446" cy="928693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5" name="AutoShape 439">
            <a:extLst>
              <a:ext uri="{FF2B5EF4-FFF2-40B4-BE49-F238E27FC236}">
                <a16:creationId xmlns:a16="http://schemas.microsoft.com/office/drawing/2014/main" id="{941862DA-BF5F-784E-A7F1-9C7AD525A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9518" y="1861030"/>
            <a:ext cx="2906721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٥ + ( ــ ٧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AutoShape 439">
            <a:extLst>
              <a:ext uri="{FF2B5EF4-FFF2-40B4-BE49-F238E27FC236}">
                <a16:creationId xmlns:a16="http://schemas.microsoft.com/office/drawing/2014/main" id="{0196417E-A478-F547-BB92-3ED6A323F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990" y="1861030"/>
            <a:ext cx="2906721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١٠ + ( ــ ٤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AutoShape 442">
            <a:extLst>
              <a:ext uri="{FF2B5EF4-FFF2-40B4-BE49-F238E27FC236}">
                <a16:creationId xmlns:a16="http://schemas.microsoft.com/office/drawing/2014/main" id="{E9F7F469-091C-FF41-86F6-8C3270245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832" y="2003906"/>
            <a:ext cx="896939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١٢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442">
            <a:extLst>
              <a:ext uri="{FF2B5EF4-FFF2-40B4-BE49-F238E27FC236}">
                <a16:creationId xmlns:a16="http://schemas.microsoft.com/office/drawing/2014/main" id="{84A7BD9A-5157-3747-BA97-715761D98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428" y="2003908"/>
            <a:ext cx="896939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١٤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AutoShape 439">
            <a:extLst>
              <a:ext uri="{FF2B5EF4-FFF2-40B4-BE49-F238E27FC236}">
                <a16:creationId xmlns:a16="http://schemas.microsoft.com/office/drawing/2014/main" id="{AC88A1CF-C512-6A45-821D-0FDC6FEB2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9518" y="2789724"/>
            <a:ext cx="2906721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١٤ + ( ــ ١٦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AutoShape 439">
            <a:extLst>
              <a:ext uri="{FF2B5EF4-FFF2-40B4-BE49-F238E27FC236}">
                <a16:creationId xmlns:a16="http://schemas.microsoft.com/office/drawing/2014/main" id="{24F3A330-68B7-514F-96FB-6799E1803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990" y="2789724"/>
            <a:ext cx="2906721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٢٣ + ٣٨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" name="AutoShape 442">
            <a:extLst>
              <a:ext uri="{FF2B5EF4-FFF2-40B4-BE49-F238E27FC236}">
                <a16:creationId xmlns:a16="http://schemas.microsoft.com/office/drawing/2014/main" id="{238064FF-8802-3946-9B57-F4C6DDE9F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792" y="2932600"/>
            <a:ext cx="896939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٣٠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" name="AutoShape 442">
            <a:extLst>
              <a:ext uri="{FF2B5EF4-FFF2-40B4-BE49-F238E27FC236}">
                <a16:creationId xmlns:a16="http://schemas.microsoft.com/office/drawing/2014/main" id="{69817587-4394-E54B-833E-6F515CAC8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5125" y="2932602"/>
            <a:ext cx="896939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٦١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3" name="AutoShape 439">
            <a:extLst>
              <a:ext uri="{FF2B5EF4-FFF2-40B4-BE49-F238E27FC236}">
                <a16:creationId xmlns:a16="http://schemas.microsoft.com/office/drawing/2014/main" id="{C774F7B0-D455-C541-BA1D-BC56C26C9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9518" y="3712073"/>
            <a:ext cx="2906721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٦ + ( ــ ٧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4" name="AutoShape 439">
            <a:extLst>
              <a:ext uri="{FF2B5EF4-FFF2-40B4-BE49-F238E27FC236}">
                <a16:creationId xmlns:a16="http://schemas.microsoft.com/office/drawing/2014/main" id="{0494BE11-D277-A449-BD48-703351F31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990" y="3712073"/>
            <a:ext cx="2906721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١٥ + ١٩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5" name="AutoShape 442">
            <a:extLst>
              <a:ext uri="{FF2B5EF4-FFF2-40B4-BE49-F238E27FC236}">
                <a16:creationId xmlns:a16="http://schemas.microsoft.com/office/drawing/2014/main" id="{B1FC0FF7-58FB-334E-9028-DBFDC24DB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901" y="3854949"/>
            <a:ext cx="896939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١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6" name="AutoShape 442">
            <a:extLst>
              <a:ext uri="{FF2B5EF4-FFF2-40B4-BE49-F238E27FC236}">
                <a16:creationId xmlns:a16="http://schemas.microsoft.com/office/drawing/2014/main" id="{AE2B3360-FAFC-DE4B-B22A-EF1C76E98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932" y="3875580"/>
            <a:ext cx="896939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٤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7" name="AutoShape 439">
            <a:extLst>
              <a:ext uri="{FF2B5EF4-FFF2-40B4-BE49-F238E27FC236}">
                <a16:creationId xmlns:a16="http://schemas.microsoft.com/office/drawing/2014/main" id="{9D619781-54FE-9743-A5A6-C4F87FC09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9518" y="4640767"/>
            <a:ext cx="2906721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١٠ + ( ــ ١٢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AutoShape 439">
            <a:extLst>
              <a:ext uri="{FF2B5EF4-FFF2-40B4-BE49-F238E27FC236}">
                <a16:creationId xmlns:a16="http://schemas.microsoft.com/office/drawing/2014/main" id="{826C499D-D05F-3E4A-9784-92039D5BD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990" y="4640767"/>
            <a:ext cx="2906721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١٣ + ١٨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9" name="AutoShape 442">
            <a:extLst>
              <a:ext uri="{FF2B5EF4-FFF2-40B4-BE49-F238E27FC236}">
                <a16:creationId xmlns:a16="http://schemas.microsoft.com/office/drawing/2014/main" id="{C8258A81-A758-7B4C-95F3-5CA402A9A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532" y="4783643"/>
            <a:ext cx="896939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٢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" name="AutoShape 442">
            <a:extLst>
              <a:ext uri="{FF2B5EF4-FFF2-40B4-BE49-F238E27FC236}">
                <a16:creationId xmlns:a16="http://schemas.microsoft.com/office/drawing/2014/main" id="{8F084680-0F08-6243-AFE6-61A6D0B22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249" y="4797933"/>
            <a:ext cx="896939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٥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1" name="AutoShape 439">
            <a:extLst>
              <a:ext uri="{FF2B5EF4-FFF2-40B4-BE49-F238E27FC236}">
                <a16:creationId xmlns:a16="http://schemas.microsoft.com/office/drawing/2014/main" id="{A6AA9104-1FCD-984D-8339-8BE319F77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999" y="5783775"/>
            <a:ext cx="3749691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( ــ ١٤ ) + ( ــ ٦ ) + ٦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AutoShape 442">
            <a:extLst>
              <a:ext uri="{FF2B5EF4-FFF2-40B4-BE49-F238E27FC236}">
                <a16:creationId xmlns:a16="http://schemas.microsoft.com/office/drawing/2014/main" id="{8264E133-2D7F-ED43-99C4-64495A9B8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999" y="5926651"/>
            <a:ext cx="896939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ــ ١٤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0DCFB064-5FF7-AC41-B6EB-F02112BAF2DF}"/>
              </a:ext>
            </a:extLst>
          </p:cNvPr>
          <p:cNvSpPr/>
          <p:nvPr/>
        </p:nvSpPr>
        <p:spPr>
          <a:xfrm rot="385153">
            <a:off x="9101554" y="95341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AD29CCF-BEB0-F849-ACFD-019E6BCAE866}"/>
              </a:ext>
            </a:extLst>
          </p:cNvPr>
          <p:cNvSpPr txBox="1"/>
          <p:nvPr/>
        </p:nvSpPr>
        <p:spPr>
          <a:xfrm>
            <a:off x="9946239" y="1633901"/>
            <a:ext cx="1870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solidFill>
                  <a:srgbClr val="C00000"/>
                </a:solidFill>
              </a:rPr>
              <a:t>أ</a:t>
            </a:r>
            <a:r>
              <a:rPr lang="ar-SA" dirty="0">
                <a:solidFill>
                  <a:srgbClr val="C00000"/>
                </a:solidFill>
              </a:rPr>
              <a:t>-ب- </a:t>
            </a:r>
            <a:r>
              <a:rPr lang="ar-SA" dirty="0" err="1">
                <a:solidFill>
                  <a:srgbClr val="C00000"/>
                </a:solidFill>
              </a:rPr>
              <a:t>ج</a:t>
            </a:r>
            <a:r>
              <a:rPr lang="ar-SA" dirty="0">
                <a:solidFill>
                  <a:srgbClr val="C00000"/>
                </a:solidFill>
              </a:rPr>
              <a:t>-د – </a:t>
            </a:r>
            <a:r>
              <a:rPr lang="ar-SA" dirty="0" err="1">
                <a:solidFill>
                  <a:srgbClr val="C00000"/>
                </a:solidFill>
              </a:rPr>
              <a:t>ز</a:t>
            </a:r>
            <a:r>
              <a:rPr lang="ar-SA" dirty="0">
                <a:solidFill>
                  <a:srgbClr val="C00000"/>
                </a:solidFill>
              </a:rPr>
              <a:t>- </a:t>
            </a:r>
            <a:r>
              <a:rPr lang="ar-SA" dirty="0" err="1">
                <a:solidFill>
                  <a:srgbClr val="C00000"/>
                </a:solidFill>
              </a:rPr>
              <a:t>ح</a:t>
            </a:r>
            <a:r>
              <a:rPr lang="ar-SA" dirty="0">
                <a:solidFill>
                  <a:srgbClr val="C00000"/>
                </a:solidFill>
              </a:rPr>
              <a:t> - </a:t>
            </a:r>
            <a:r>
              <a:rPr lang="ar-SA" dirty="0" err="1">
                <a:solidFill>
                  <a:srgbClr val="C00000"/>
                </a:solidFill>
              </a:rPr>
              <a:t>ط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3" name="عنصر نائب لرقم الشريحة 32">
            <a:extLst>
              <a:ext uri="{FF2B5EF4-FFF2-40B4-BE49-F238E27FC236}">
                <a16:creationId xmlns:a16="http://schemas.microsoft.com/office/drawing/2014/main" id="{9F05AA32-B302-5140-8005-CAB3828D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" name="AutoShape 439">
            <a:extLst>
              <a:ext uri="{FF2B5EF4-FFF2-40B4-BE49-F238E27FC236}">
                <a16:creationId xmlns:a16="http://schemas.microsoft.com/office/drawing/2014/main" id="{9FE8527E-BD13-424F-8122-DFD3664B5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949" y="2676746"/>
            <a:ext cx="2906721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٦ + ( ــ ٨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5" name="AutoShape 439">
            <a:extLst>
              <a:ext uri="{FF2B5EF4-FFF2-40B4-BE49-F238E27FC236}">
                <a16:creationId xmlns:a16="http://schemas.microsoft.com/office/drawing/2014/main" id="{DB9D00BF-28D6-F14E-AF0E-0995BB283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421" y="2676746"/>
            <a:ext cx="2906721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٤ + ٥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AutoShape 442">
            <a:extLst>
              <a:ext uri="{FF2B5EF4-FFF2-40B4-BE49-F238E27FC236}">
                <a16:creationId xmlns:a16="http://schemas.microsoft.com/office/drawing/2014/main" id="{FBAC7C86-2E43-914D-A6B6-DAEB673DF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263" y="2819622"/>
            <a:ext cx="896939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١٤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AutoShape 442">
            <a:extLst>
              <a:ext uri="{FF2B5EF4-FFF2-40B4-BE49-F238E27FC236}">
                <a16:creationId xmlns:a16="http://schemas.microsoft.com/office/drawing/2014/main" id="{520DA145-68F4-7D44-BA59-4DC6E393F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184" y="2819624"/>
            <a:ext cx="896939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٩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439">
            <a:extLst>
              <a:ext uri="{FF2B5EF4-FFF2-40B4-BE49-F238E27FC236}">
                <a16:creationId xmlns:a16="http://schemas.microsoft.com/office/drawing/2014/main" id="{38FED762-5AE0-BB4B-82AF-21111AC14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949" y="3605440"/>
            <a:ext cx="2906721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٣ + ١٠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AutoShape 439">
            <a:extLst>
              <a:ext uri="{FF2B5EF4-FFF2-40B4-BE49-F238E27FC236}">
                <a16:creationId xmlns:a16="http://schemas.microsoft.com/office/drawing/2014/main" id="{8B06047E-AC9A-DA40-A2C2-233CB6B0D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421" y="3605440"/>
            <a:ext cx="2906721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١٥ + ٨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AutoShape 442">
            <a:extLst>
              <a:ext uri="{FF2B5EF4-FFF2-40B4-BE49-F238E27FC236}">
                <a16:creationId xmlns:a16="http://schemas.microsoft.com/office/drawing/2014/main" id="{57487B3C-E58D-6248-BF17-23D6B4166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6522" y="3776892"/>
            <a:ext cx="896939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٧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" name="AutoShape 442">
            <a:extLst>
              <a:ext uri="{FF2B5EF4-FFF2-40B4-BE49-F238E27FC236}">
                <a16:creationId xmlns:a16="http://schemas.microsoft.com/office/drawing/2014/main" id="{029D8790-36D9-EE43-8FD9-A6614930B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556" y="3748318"/>
            <a:ext cx="896939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٧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" name="AutoShape 439">
            <a:extLst>
              <a:ext uri="{FF2B5EF4-FFF2-40B4-BE49-F238E27FC236}">
                <a16:creationId xmlns:a16="http://schemas.microsoft.com/office/drawing/2014/main" id="{D8C7968C-BC4F-EC49-B9BB-F4873A6A2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178" y="4527789"/>
            <a:ext cx="3549663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١٧ + ٢٠ + ( ــ ١٣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3" name="AutoShape 439">
            <a:extLst>
              <a:ext uri="{FF2B5EF4-FFF2-40B4-BE49-F238E27FC236}">
                <a16:creationId xmlns:a16="http://schemas.microsoft.com/office/drawing/2014/main" id="{AB956967-41C9-154C-8879-EEEAC9C19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1496" y="5470771"/>
            <a:ext cx="3571900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١٥ + ٩ + ( ــ ٩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4" name="AutoShape 442">
            <a:extLst>
              <a:ext uri="{FF2B5EF4-FFF2-40B4-BE49-F238E27FC236}">
                <a16:creationId xmlns:a16="http://schemas.microsoft.com/office/drawing/2014/main" id="{5C509A4F-0B04-5949-BB19-80ED008BC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619" y="4670665"/>
            <a:ext cx="896939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١٠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5" name="AutoShape 442">
            <a:extLst>
              <a:ext uri="{FF2B5EF4-FFF2-40B4-BE49-F238E27FC236}">
                <a16:creationId xmlns:a16="http://schemas.microsoft.com/office/drawing/2014/main" id="{9709BD59-69E7-7A40-861A-D5C139A2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454" y="5648566"/>
            <a:ext cx="896939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١٥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6" name="مجموعة 17">
            <a:extLst>
              <a:ext uri="{FF2B5EF4-FFF2-40B4-BE49-F238E27FC236}">
                <a16:creationId xmlns:a16="http://schemas.microsoft.com/office/drawing/2014/main" id="{9F165517-12FE-B34F-BC0D-1C079E20B9F7}"/>
              </a:ext>
            </a:extLst>
          </p:cNvPr>
          <p:cNvGrpSpPr/>
          <p:nvPr/>
        </p:nvGrpSpPr>
        <p:grpSpPr>
          <a:xfrm>
            <a:off x="2346917" y="1105110"/>
            <a:ext cx="8358246" cy="785818"/>
            <a:chOff x="571472" y="857232"/>
            <a:chExt cx="8358246" cy="928694"/>
          </a:xfrm>
        </p:grpSpPr>
        <p:sp>
          <p:nvSpPr>
            <p:cNvPr id="122" name="دبوس زينة 26">
              <a:extLst>
                <a:ext uri="{FF2B5EF4-FFF2-40B4-BE49-F238E27FC236}">
                  <a16:creationId xmlns:a16="http://schemas.microsoft.com/office/drawing/2014/main" id="{2970DA20-2D15-094B-9418-6EB33475AD6E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أوجد الناتج في كل مما يأتي :</a:t>
              </a:r>
            </a:p>
          </p:txBody>
        </p:sp>
        <p:grpSp>
          <p:nvGrpSpPr>
            <p:cNvPr id="123" name="مجموعة 16">
              <a:extLst>
                <a:ext uri="{FF2B5EF4-FFF2-40B4-BE49-F238E27FC236}">
                  <a16:creationId xmlns:a16="http://schemas.microsoft.com/office/drawing/2014/main" id="{D6417D9F-80A4-8340-88E0-318C6F0CA9C3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24" name="دبوس زينة 28">
                <a:extLst>
                  <a:ext uri="{FF2B5EF4-FFF2-40B4-BE49-F238E27FC236}">
                    <a16:creationId xmlns:a16="http://schemas.microsoft.com/office/drawing/2014/main" id="{8F6593C6-B0D6-0642-838D-030BBC112321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25" name="Picture 2">
                <a:extLst>
                  <a:ext uri="{FF2B5EF4-FFF2-40B4-BE49-F238E27FC236}">
                    <a16:creationId xmlns:a16="http://schemas.microsoft.com/office/drawing/2014/main" id="{97C42C4A-1A37-0649-A459-701A29B291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CF635A9A-52A4-9246-BC8B-0F748EB835C3}"/>
              </a:ext>
            </a:extLst>
          </p:cNvPr>
          <p:cNvSpPr txBox="1"/>
          <p:nvPr/>
        </p:nvSpPr>
        <p:spPr>
          <a:xfrm>
            <a:off x="9728450" y="2017814"/>
            <a:ext cx="1870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١-٢-٣-٤-٥-٦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A7F6125-B743-2B40-9282-0FD32F38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68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E7192073-9232-754C-8530-6047F97D52FD}"/>
              </a:ext>
            </a:extLst>
          </p:cNvPr>
          <p:cNvGrpSpPr/>
          <p:nvPr/>
        </p:nvGrpSpPr>
        <p:grpSpPr>
          <a:xfrm>
            <a:off x="2358493" y="635044"/>
            <a:ext cx="8372534" cy="1500198"/>
            <a:chOff x="557184" y="1000108"/>
            <a:chExt cx="8372534" cy="1500198"/>
          </a:xfrm>
        </p:grpSpPr>
        <p:sp>
          <p:nvSpPr>
            <p:cNvPr id="109" name="دبوس زينة 23">
              <a:extLst>
                <a:ext uri="{FF2B5EF4-FFF2-40B4-BE49-F238E27FC236}">
                  <a16:creationId xmlns:a16="http://schemas.microsoft.com/office/drawing/2014/main" id="{A29F651D-87DC-B441-BDEC-50BFEC771588}"/>
                </a:ext>
              </a:extLst>
            </p:cNvPr>
            <p:cNvSpPr/>
            <p:nvPr/>
          </p:nvSpPr>
          <p:spPr>
            <a:xfrm>
              <a:off x="557184" y="1000108"/>
              <a:ext cx="7143800" cy="1500198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0" name="مجموعة 20">
              <a:extLst>
                <a:ext uri="{FF2B5EF4-FFF2-40B4-BE49-F238E27FC236}">
                  <a16:creationId xmlns:a16="http://schemas.microsoft.com/office/drawing/2014/main" id="{DC22D29F-A37F-D740-B05C-E22EABBDD221}"/>
                </a:ext>
              </a:extLst>
            </p:cNvPr>
            <p:cNvGrpSpPr/>
            <p:nvPr/>
          </p:nvGrpSpPr>
          <p:grpSpPr>
            <a:xfrm>
              <a:off x="7715272" y="1285860"/>
              <a:ext cx="1214446" cy="928694"/>
              <a:chOff x="7715272" y="1285860"/>
              <a:chExt cx="1214446" cy="928694"/>
            </a:xfrm>
          </p:grpSpPr>
          <p:sp>
            <p:nvSpPr>
              <p:cNvPr id="111" name="دبوس زينة 25">
                <a:extLst>
                  <a:ext uri="{FF2B5EF4-FFF2-40B4-BE49-F238E27FC236}">
                    <a16:creationId xmlns:a16="http://schemas.microsoft.com/office/drawing/2014/main" id="{BEF27BDE-94D8-F541-BD0A-F953A6D70FBD}"/>
                  </a:ext>
                </a:extLst>
              </p:cNvPr>
              <p:cNvSpPr/>
              <p:nvPr/>
            </p:nvSpPr>
            <p:spPr>
              <a:xfrm>
                <a:off x="7715272" y="1285860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2" name="Picture 2">
                <a:extLst>
                  <a:ext uri="{FF2B5EF4-FFF2-40B4-BE49-F238E27FC236}">
                    <a16:creationId xmlns:a16="http://schemas.microsoft.com/office/drawing/2014/main" id="{D57420B1-34FE-7A45-ADEB-F83B4DE2A9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43858" y="1528750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4" name="مربع نص 33">
            <a:extLst>
              <a:ext uri="{FF2B5EF4-FFF2-40B4-BE49-F238E27FC236}">
                <a16:creationId xmlns:a16="http://schemas.microsoft.com/office/drawing/2014/main" id="{D4055BA1-A41A-8F44-A95C-102F4EAB3979}"/>
              </a:ext>
            </a:extLst>
          </p:cNvPr>
          <p:cNvSpPr txBox="1"/>
          <p:nvPr/>
        </p:nvSpPr>
        <p:spPr>
          <a:xfrm>
            <a:off x="8159259" y="2563870"/>
            <a:ext cx="2243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١٣ + ( ــ ٦ ) + ٤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3E14904-9BFA-EF40-919A-2D56D0BAB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15789" y="777920"/>
            <a:ext cx="572453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ربع نص 43">
            <a:extLst>
              <a:ext uri="{FF2B5EF4-FFF2-40B4-BE49-F238E27FC236}">
                <a16:creationId xmlns:a16="http://schemas.microsoft.com/office/drawing/2014/main" id="{E77D8617-BB8F-4144-A143-5FF4AAFA728B}"/>
              </a:ext>
            </a:extLst>
          </p:cNvPr>
          <p:cNvSpPr txBox="1"/>
          <p:nvPr/>
        </p:nvSpPr>
        <p:spPr>
          <a:xfrm>
            <a:off x="8159259" y="3388089"/>
            <a:ext cx="2243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١٣ + ٤ + ( ــ ٦ )</a:t>
            </a:r>
          </a:p>
        </p:txBody>
      </p:sp>
      <p:sp>
        <p:nvSpPr>
          <p:cNvPr id="17" name="مربع نص 44">
            <a:extLst>
              <a:ext uri="{FF2B5EF4-FFF2-40B4-BE49-F238E27FC236}">
                <a16:creationId xmlns:a16="http://schemas.microsoft.com/office/drawing/2014/main" id="{48D2FD34-997E-5141-8CCE-17AD6F2A43D5}"/>
              </a:ext>
            </a:extLst>
          </p:cNvPr>
          <p:cNvSpPr txBox="1"/>
          <p:nvPr/>
        </p:nvSpPr>
        <p:spPr>
          <a:xfrm>
            <a:off x="8159259" y="4231057"/>
            <a:ext cx="2243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١٧ + ( ــ ٦ )</a:t>
            </a:r>
          </a:p>
        </p:txBody>
      </p:sp>
      <p:sp>
        <p:nvSpPr>
          <p:cNvPr id="18" name="مربع نص 45">
            <a:extLst>
              <a:ext uri="{FF2B5EF4-FFF2-40B4-BE49-F238E27FC236}">
                <a16:creationId xmlns:a16="http://schemas.microsoft.com/office/drawing/2014/main" id="{567518AC-8298-8246-AA2E-5ED128A46D65}"/>
              </a:ext>
            </a:extLst>
          </p:cNvPr>
          <p:cNvSpPr txBox="1"/>
          <p:nvPr/>
        </p:nvSpPr>
        <p:spPr>
          <a:xfrm>
            <a:off x="9373705" y="5049912"/>
            <a:ext cx="60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2400" b="1" dirty="0"/>
          </a:p>
        </p:txBody>
      </p:sp>
      <p:sp>
        <p:nvSpPr>
          <p:cNvPr id="19" name="خماسي 46">
            <a:extLst>
              <a:ext uri="{FF2B5EF4-FFF2-40B4-BE49-F238E27FC236}">
                <a16:creationId xmlns:a16="http://schemas.microsoft.com/office/drawing/2014/main" id="{9E2EC2D7-9D2F-DC42-9099-3F7517A5C15A}"/>
              </a:ext>
            </a:extLst>
          </p:cNvPr>
          <p:cNvSpPr/>
          <p:nvPr/>
        </p:nvSpPr>
        <p:spPr>
          <a:xfrm>
            <a:off x="4801673" y="2635308"/>
            <a:ext cx="2357454" cy="428628"/>
          </a:xfrm>
          <a:prstGeom prst="homePlat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الجملة</a:t>
            </a:r>
          </a:p>
        </p:txBody>
      </p:sp>
      <p:sp>
        <p:nvSpPr>
          <p:cNvPr id="20" name="خماسي 47">
            <a:extLst>
              <a:ext uri="{FF2B5EF4-FFF2-40B4-BE49-F238E27FC236}">
                <a16:creationId xmlns:a16="http://schemas.microsoft.com/office/drawing/2014/main" id="{64C52AF6-C2B3-6A40-B681-E6304E868DBA}"/>
              </a:ext>
            </a:extLst>
          </p:cNvPr>
          <p:cNvSpPr/>
          <p:nvPr/>
        </p:nvSpPr>
        <p:spPr>
          <a:xfrm>
            <a:off x="4801673" y="3463990"/>
            <a:ext cx="2357454" cy="428628"/>
          </a:xfrm>
          <a:prstGeom prst="homePlat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إبدال</a:t>
            </a:r>
          </a:p>
        </p:txBody>
      </p:sp>
      <p:sp>
        <p:nvSpPr>
          <p:cNvPr id="21" name="خماسي 48">
            <a:extLst>
              <a:ext uri="{FF2B5EF4-FFF2-40B4-BE49-F238E27FC236}">
                <a16:creationId xmlns:a16="http://schemas.microsoft.com/office/drawing/2014/main" id="{DD946CB3-7861-544A-A20D-F8CA2DE0F75B}"/>
              </a:ext>
            </a:extLst>
          </p:cNvPr>
          <p:cNvSpPr/>
          <p:nvPr/>
        </p:nvSpPr>
        <p:spPr>
          <a:xfrm>
            <a:off x="4801673" y="4249808"/>
            <a:ext cx="2357454" cy="428628"/>
          </a:xfrm>
          <a:prstGeom prst="homePlat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جمع ١٣ + ٤</a:t>
            </a:r>
          </a:p>
        </p:txBody>
      </p:sp>
      <p:sp>
        <p:nvSpPr>
          <p:cNvPr id="22" name="خماسي 49">
            <a:extLst>
              <a:ext uri="{FF2B5EF4-FFF2-40B4-BE49-F238E27FC236}">
                <a16:creationId xmlns:a16="http://schemas.microsoft.com/office/drawing/2014/main" id="{D55C0BDE-AE44-EE4B-9766-4D906218E4D4}"/>
              </a:ext>
            </a:extLst>
          </p:cNvPr>
          <p:cNvSpPr/>
          <p:nvPr/>
        </p:nvSpPr>
        <p:spPr>
          <a:xfrm>
            <a:off x="4801673" y="5064200"/>
            <a:ext cx="2357454" cy="428628"/>
          </a:xfrm>
          <a:prstGeom prst="homePlat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الناتج</a:t>
            </a:r>
          </a:p>
        </p:txBody>
      </p:sp>
      <p:sp>
        <p:nvSpPr>
          <p:cNvPr id="23" name="مربع نص 50">
            <a:extLst>
              <a:ext uri="{FF2B5EF4-FFF2-40B4-BE49-F238E27FC236}">
                <a16:creationId xmlns:a16="http://schemas.microsoft.com/office/drawing/2014/main" id="{38FB0B76-10B1-124C-974C-7FE8ACE51080}"/>
              </a:ext>
            </a:extLst>
          </p:cNvPr>
          <p:cNvSpPr txBox="1"/>
          <p:nvPr/>
        </p:nvSpPr>
        <p:spPr>
          <a:xfrm>
            <a:off x="5944681" y="5816981"/>
            <a:ext cx="4029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أي أن درجة الحرارة أصبحت ١١ س</a:t>
            </a: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F0EC5D84-3E91-7549-B63B-99EE3FA23EB4}"/>
              </a:ext>
            </a:extLst>
          </p:cNvPr>
          <p:cNvSpPr txBox="1"/>
          <p:nvPr/>
        </p:nvSpPr>
        <p:spPr>
          <a:xfrm>
            <a:off x="9786823" y="1869711"/>
            <a:ext cx="1870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solidFill>
                  <a:srgbClr val="C00000"/>
                </a:solidFill>
              </a:rPr>
              <a:t>ي</a:t>
            </a:r>
            <a:r>
              <a:rPr lang="ar-SA" dirty="0">
                <a:solidFill>
                  <a:srgbClr val="C00000"/>
                </a:solidFill>
              </a:rPr>
              <a:t> صـ ٦٧</a:t>
            </a:r>
          </a:p>
        </p:txBody>
      </p:sp>
      <p:sp>
        <p:nvSpPr>
          <p:cNvPr id="24" name="عنصر نائب لرقم الشريحة 23">
            <a:extLst>
              <a:ext uri="{FF2B5EF4-FFF2-40B4-BE49-F238E27FC236}">
                <a16:creationId xmlns:a16="http://schemas.microsoft.com/office/drawing/2014/main" id="{60739AEA-0AE5-914B-B417-60424E36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24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مربع نص 33">
            <a:extLst>
              <a:ext uri="{FF2B5EF4-FFF2-40B4-BE49-F238E27FC236}">
                <a16:creationId xmlns:a16="http://schemas.microsoft.com/office/drawing/2014/main" id="{A79A0A84-3536-1F41-90A7-2017A3675B78}"/>
              </a:ext>
            </a:extLst>
          </p:cNvPr>
          <p:cNvSpPr txBox="1"/>
          <p:nvPr/>
        </p:nvSpPr>
        <p:spPr>
          <a:xfrm>
            <a:off x="7159575" y="2715955"/>
            <a:ext cx="30289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٤٢٥ + ( ــ ٥٦ ) + ٢٣٥</a:t>
            </a:r>
          </a:p>
        </p:txBody>
      </p:sp>
      <p:sp>
        <p:nvSpPr>
          <p:cNvPr id="14" name="مربع نص 43">
            <a:extLst>
              <a:ext uri="{FF2B5EF4-FFF2-40B4-BE49-F238E27FC236}">
                <a16:creationId xmlns:a16="http://schemas.microsoft.com/office/drawing/2014/main" id="{9C44E2AA-FCEC-5A4A-BF10-38D1C318B6AE}"/>
              </a:ext>
            </a:extLst>
          </p:cNvPr>
          <p:cNvSpPr txBox="1"/>
          <p:nvPr/>
        </p:nvSpPr>
        <p:spPr>
          <a:xfrm>
            <a:off x="7302451" y="3540174"/>
            <a:ext cx="2886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٤٢٥ + ٢٣٥ + ( ــ ٥٦ )</a:t>
            </a:r>
          </a:p>
        </p:txBody>
      </p:sp>
      <p:sp>
        <p:nvSpPr>
          <p:cNvPr id="15" name="مربع نص 44">
            <a:extLst>
              <a:ext uri="{FF2B5EF4-FFF2-40B4-BE49-F238E27FC236}">
                <a16:creationId xmlns:a16="http://schemas.microsoft.com/office/drawing/2014/main" id="{55A484D8-A43A-4C49-B1F0-0B228875D357}"/>
              </a:ext>
            </a:extLst>
          </p:cNvPr>
          <p:cNvSpPr txBox="1"/>
          <p:nvPr/>
        </p:nvSpPr>
        <p:spPr>
          <a:xfrm>
            <a:off x="7945393" y="4383142"/>
            <a:ext cx="2243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٦٦٠ + ( ــ ٥٦ )</a:t>
            </a:r>
          </a:p>
        </p:txBody>
      </p:sp>
      <p:sp>
        <p:nvSpPr>
          <p:cNvPr id="16" name="مربع نص 45">
            <a:extLst>
              <a:ext uri="{FF2B5EF4-FFF2-40B4-BE49-F238E27FC236}">
                <a16:creationId xmlns:a16="http://schemas.microsoft.com/office/drawing/2014/main" id="{4CD33D3E-7964-1F43-92C8-889DF3DDDE46}"/>
              </a:ext>
            </a:extLst>
          </p:cNvPr>
          <p:cNvSpPr txBox="1"/>
          <p:nvPr/>
        </p:nvSpPr>
        <p:spPr>
          <a:xfrm>
            <a:off x="8945525" y="5201997"/>
            <a:ext cx="8143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٦٠٤</a:t>
            </a:r>
          </a:p>
        </p:txBody>
      </p:sp>
      <p:sp>
        <p:nvSpPr>
          <p:cNvPr id="17" name="خماسي 46">
            <a:extLst>
              <a:ext uri="{FF2B5EF4-FFF2-40B4-BE49-F238E27FC236}">
                <a16:creationId xmlns:a16="http://schemas.microsoft.com/office/drawing/2014/main" id="{4B8EC0D0-25E5-2C4F-ABB5-09A2088DA818}"/>
              </a:ext>
            </a:extLst>
          </p:cNvPr>
          <p:cNvSpPr/>
          <p:nvPr/>
        </p:nvSpPr>
        <p:spPr>
          <a:xfrm>
            <a:off x="4587807" y="2787393"/>
            <a:ext cx="2357454" cy="428628"/>
          </a:xfrm>
          <a:prstGeom prst="homePlat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الجملة</a:t>
            </a:r>
          </a:p>
        </p:txBody>
      </p:sp>
      <p:sp>
        <p:nvSpPr>
          <p:cNvPr id="18" name="خماسي 47">
            <a:extLst>
              <a:ext uri="{FF2B5EF4-FFF2-40B4-BE49-F238E27FC236}">
                <a16:creationId xmlns:a16="http://schemas.microsoft.com/office/drawing/2014/main" id="{924CED51-1B4A-F84E-AE6B-1C1ABACFD62A}"/>
              </a:ext>
            </a:extLst>
          </p:cNvPr>
          <p:cNvSpPr/>
          <p:nvPr/>
        </p:nvSpPr>
        <p:spPr>
          <a:xfrm>
            <a:off x="4587807" y="3616075"/>
            <a:ext cx="2357454" cy="428628"/>
          </a:xfrm>
          <a:prstGeom prst="homePlat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إبدال</a:t>
            </a:r>
          </a:p>
        </p:txBody>
      </p:sp>
      <p:sp>
        <p:nvSpPr>
          <p:cNvPr id="19" name="خماسي 48">
            <a:extLst>
              <a:ext uri="{FF2B5EF4-FFF2-40B4-BE49-F238E27FC236}">
                <a16:creationId xmlns:a16="http://schemas.microsoft.com/office/drawing/2014/main" id="{C152B8C4-6626-A741-8297-9E3B69C93888}"/>
              </a:ext>
            </a:extLst>
          </p:cNvPr>
          <p:cNvSpPr/>
          <p:nvPr/>
        </p:nvSpPr>
        <p:spPr>
          <a:xfrm>
            <a:off x="4587807" y="4401893"/>
            <a:ext cx="2357454" cy="428628"/>
          </a:xfrm>
          <a:prstGeom prst="homePlat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جمع ٤٢٥ + ٢٣٥</a:t>
            </a:r>
          </a:p>
        </p:txBody>
      </p:sp>
      <p:sp>
        <p:nvSpPr>
          <p:cNvPr id="20" name="خماسي 49">
            <a:extLst>
              <a:ext uri="{FF2B5EF4-FFF2-40B4-BE49-F238E27FC236}">
                <a16:creationId xmlns:a16="http://schemas.microsoft.com/office/drawing/2014/main" id="{EABD34C6-0352-D241-B2E2-18D38D966907}"/>
              </a:ext>
            </a:extLst>
          </p:cNvPr>
          <p:cNvSpPr/>
          <p:nvPr/>
        </p:nvSpPr>
        <p:spPr>
          <a:xfrm>
            <a:off x="4587807" y="5216285"/>
            <a:ext cx="2357454" cy="428628"/>
          </a:xfrm>
          <a:prstGeom prst="homePlat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الناتج</a:t>
            </a:r>
          </a:p>
        </p:txBody>
      </p:sp>
      <p:sp>
        <p:nvSpPr>
          <p:cNvPr id="21" name="مربع نص 50">
            <a:extLst>
              <a:ext uri="{FF2B5EF4-FFF2-40B4-BE49-F238E27FC236}">
                <a16:creationId xmlns:a16="http://schemas.microsoft.com/office/drawing/2014/main" id="{02D3FAD4-14C5-BF40-9ADF-425500DC8FF1}"/>
              </a:ext>
            </a:extLst>
          </p:cNvPr>
          <p:cNvSpPr txBox="1"/>
          <p:nvPr/>
        </p:nvSpPr>
        <p:spPr>
          <a:xfrm>
            <a:off x="5730815" y="5969066"/>
            <a:ext cx="4029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أي أن رصيد عائشة أصبح ٦٠٤ ريالا</a:t>
            </a:r>
          </a:p>
        </p:txBody>
      </p:sp>
      <p:grpSp>
        <p:nvGrpSpPr>
          <p:cNvPr id="23" name="مجموعة 17">
            <a:extLst>
              <a:ext uri="{FF2B5EF4-FFF2-40B4-BE49-F238E27FC236}">
                <a16:creationId xmlns:a16="http://schemas.microsoft.com/office/drawing/2014/main" id="{DABBA82A-5F85-9E46-BC06-939EDA37A207}"/>
              </a:ext>
            </a:extLst>
          </p:cNvPr>
          <p:cNvGrpSpPr/>
          <p:nvPr/>
        </p:nvGrpSpPr>
        <p:grpSpPr>
          <a:xfrm>
            <a:off x="2158915" y="930005"/>
            <a:ext cx="8358246" cy="928694"/>
            <a:chOff x="571472" y="857232"/>
            <a:chExt cx="8358246" cy="928694"/>
          </a:xfrm>
        </p:grpSpPr>
        <p:sp>
          <p:nvSpPr>
            <p:cNvPr id="119" name="دبوس زينة 19">
              <a:extLst>
                <a:ext uri="{FF2B5EF4-FFF2-40B4-BE49-F238E27FC236}">
                  <a16:creationId xmlns:a16="http://schemas.microsoft.com/office/drawing/2014/main" id="{13948133-FB21-7C44-91D5-FCD851F29680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20" name="مجموعة 16">
              <a:extLst>
                <a:ext uri="{FF2B5EF4-FFF2-40B4-BE49-F238E27FC236}">
                  <a16:creationId xmlns:a16="http://schemas.microsoft.com/office/drawing/2014/main" id="{E1C99C1D-A3AF-A147-914B-75B3B2A831AB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21" name="دبوس زينة 21">
                <a:extLst>
                  <a:ext uri="{FF2B5EF4-FFF2-40B4-BE49-F238E27FC236}">
                    <a16:creationId xmlns:a16="http://schemas.microsoft.com/office/drawing/2014/main" id="{B04CBDE6-B3C3-8141-BE2E-D25143460683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22" name="Picture 2">
                <a:extLst>
                  <a:ext uri="{FF2B5EF4-FFF2-40B4-BE49-F238E27FC236}">
                    <a16:creationId xmlns:a16="http://schemas.microsoft.com/office/drawing/2014/main" id="{BAFA6B5F-8337-2142-A7E6-D892B12EFF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24" name="Picture 2">
            <a:extLst>
              <a:ext uri="{FF2B5EF4-FFF2-40B4-BE49-F238E27FC236}">
                <a16:creationId xmlns:a16="http://schemas.microsoft.com/office/drawing/2014/main" id="{2722A089-6A32-7041-8D26-24EAACAC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7609" y="1001443"/>
            <a:ext cx="601981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FE6EDC96-E65F-E14D-9017-C4AF5C6B5373}"/>
              </a:ext>
            </a:extLst>
          </p:cNvPr>
          <p:cNvSpPr txBox="1"/>
          <p:nvPr/>
        </p:nvSpPr>
        <p:spPr>
          <a:xfrm>
            <a:off x="9946239" y="1633901"/>
            <a:ext cx="1870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٧صـ ٦٧</a:t>
            </a:r>
          </a:p>
        </p:txBody>
      </p:sp>
      <p:sp>
        <p:nvSpPr>
          <p:cNvPr id="22" name="عنصر نائب لرقم الشريحة 21">
            <a:extLst>
              <a:ext uri="{FF2B5EF4-FFF2-40B4-BE49-F238E27FC236}">
                <a16:creationId xmlns:a16="http://schemas.microsoft.com/office/drawing/2014/main" id="{B22AD335-2BA6-2349-BC90-518E147E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915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115752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9EDD1C8-B87B-B64F-A7C0-15679C64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90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91939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5E9B29A-2905-8C45-9A1C-F3FA34F1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81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9B88D8D4-A47C-7440-A477-4E99FA2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"/>
            <a:ext cx="34163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>
            <a:extLst>
              <a:ext uri="{FF2B5EF4-FFF2-40B4-BE49-F238E27FC236}">
                <a16:creationId xmlns:a16="http://schemas.microsoft.com/office/drawing/2014/main" id="{78E8ABED-9AA2-1849-BC47-DCF1BFCBB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692151"/>
            <a:ext cx="354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4C975B9-22C8-714E-9097-0D67025E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808164"/>
            <a:ext cx="669607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1" name="Group 13">
            <a:extLst>
              <a:ext uri="{FF2B5EF4-FFF2-40B4-BE49-F238E27FC236}">
                <a16:creationId xmlns:a16="http://schemas.microsoft.com/office/drawing/2014/main" id="{47391CC1-0DCD-A24E-A08F-84E519BFF654}"/>
              </a:ext>
            </a:extLst>
          </p:cNvPr>
          <p:cNvGrpSpPr>
            <a:grpSpLocks/>
          </p:cNvGrpSpPr>
          <p:nvPr/>
        </p:nvGrpSpPr>
        <p:grpSpPr bwMode="auto">
          <a:xfrm>
            <a:off x="7332664" y="2400300"/>
            <a:ext cx="357187" cy="357188"/>
            <a:chOff x="3659" y="1512"/>
            <a:chExt cx="225" cy="225"/>
          </a:xfrm>
        </p:grpSpPr>
        <p:pic>
          <p:nvPicPr>
            <p:cNvPr id="2098" name="صورة 33" descr="2013134917.png">
              <a:extLst>
                <a:ext uri="{FF2B5EF4-FFF2-40B4-BE49-F238E27FC236}">
                  <a16:creationId xmlns:a16="http://schemas.microsoft.com/office/drawing/2014/main" id="{485980AF-C959-2440-9CFD-5EB2F8BC4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99" name="Group 11">
              <a:extLst>
                <a:ext uri="{FF2B5EF4-FFF2-40B4-BE49-F238E27FC236}">
                  <a16:creationId xmlns:a16="http://schemas.microsoft.com/office/drawing/2014/main" id="{7214C5D0-B897-D246-B2E1-C62E61F40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" name="Line 9">
                <a:extLst>
                  <a:ext uri="{FF2B5EF4-FFF2-40B4-BE49-F238E27FC236}">
                    <a16:creationId xmlns:a16="http://schemas.microsoft.com/office/drawing/2014/main" id="{D500FF8D-DAC7-CB4A-9EB7-7DC0DF799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1" name="Line 10">
                <a:extLst>
                  <a:ext uri="{FF2B5EF4-FFF2-40B4-BE49-F238E27FC236}">
                    <a16:creationId xmlns:a16="http://schemas.microsoft.com/office/drawing/2014/main" id="{C76A3A87-50DE-4F4C-9E22-FEA7627C4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062" name="Group 14">
            <a:extLst>
              <a:ext uri="{FF2B5EF4-FFF2-40B4-BE49-F238E27FC236}">
                <a16:creationId xmlns:a16="http://schemas.microsoft.com/office/drawing/2014/main" id="{089191E8-2777-B849-9F1D-170AA8554972}"/>
              </a:ext>
            </a:extLst>
          </p:cNvPr>
          <p:cNvGrpSpPr>
            <a:grpSpLocks/>
          </p:cNvGrpSpPr>
          <p:nvPr/>
        </p:nvGrpSpPr>
        <p:grpSpPr bwMode="auto">
          <a:xfrm>
            <a:off x="5526088" y="2390776"/>
            <a:ext cx="366712" cy="371475"/>
            <a:chOff x="2521" y="1506"/>
            <a:chExt cx="231" cy="234"/>
          </a:xfrm>
        </p:grpSpPr>
        <p:pic>
          <p:nvPicPr>
            <p:cNvPr id="3" name="صورة 49" descr="2084128759.png">
              <a:extLst>
                <a:ext uri="{FF2B5EF4-FFF2-40B4-BE49-F238E27FC236}">
                  <a16:creationId xmlns:a16="http://schemas.microsoft.com/office/drawing/2014/main" id="{BF0FBD28-8CEF-F54B-A126-9B8CC3C0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4" name="Line 12">
              <a:extLst>
                <a:ext uri="{FF2B5EF4-FFF2-40B4-BE49-F238E27FC236}">
                  <a16:creationId xmlns:a16="http://schemas.microsoft.com/office/drawing/2014/main" id="{6F37CB43-CAC7-CC47-B4D4-99A72A3C7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2072" name="Picture 24">
            <a:extLst>
              <a:ext uri="{FF2B5EF4-FFF2-40B4-BE49-F238E27FC236}">
                <a16:creationId xmlns:a16="http://schemas.microsoft.com/office/drawing/2014/main" id="{81051CB1-1978-204E-ABE9-BA148827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4003675"/>
            <a:ext cx="19002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5">
            <a:extLst>
              <a:ext uri="{FF2B5EF4-FFF2-40B4-BE49-F238E27FC236}">
                <a16:creationId xmlns:a16="http://schemas.microsoft.com/office/drawing/2014/main" id="{2A05C240-2793-4B47-8849-70872ECF1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4005264"/>
            <a:ext cx="19002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74" name="Group 26">
            <a:extLst>
              <a:ext uri="{FF2B5EF4-FFF2-40B4-BE49-F238E27FC236}">
                <a16:creationId xmlns:a16="http://schemas.microsoft.com/office/drawing/2014/main" id="{5D78FF26-535E-CE45-AEBA-1A35415949BB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4283075"/>
            <a:ext cx="357188" cy="357188"/>
            <a:chOff x="3659" y="1512"/>
            <a:chExt cx="225" cy="225"/>
          </a:xfrm>
        </p:grpSpPr>
        <p:pic>
          <p:nvPicPr>
            <p:cNvPr id="2092" name="صورة 33" descr="2013134917.png">
              <a:extLst>
                <a:ext uri="{FF2B5EF4-FFF2-40B4-BE49-F238E27FC236}">
                  <a16:creationId xmlns:a16="http://schemas.microsoft.com/office/drawing/2014/main" id="{C20E00A5-5DDE-EA4A-9605-944D5AD11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93" name="Group 28">
              <a:extLst>
                <a:ext uri="{FF2B5EF4-FFF2-40B4-BE49-F238E27FC236}">
                  <a16:creationId xmlns:a16="http://schemas.microsoft.com/office/drawing/2014/main" id="{C08FA409-12A1-7941-A0B4-F0F757ED7E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" name="Line 29">
                <a:extLst>
                  <a:ext uri="{FF2B5EF4-FFF2-40B4-BE49-F238E27FC236}">
                    <a16:creationId xmlns:a16="http://schemas.microsoft.com/office/drawing/2014/main" id="{8C3A96FE-0044-A742-9B0F-97B964071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5" name="Line 30">
                <a:extLst>
                  <a:ext uri="{FF2B5EF4-FFF2-40B4-BE49-F238E27FC236}">
                    <a16:creationId xmlns:a16="http://schemas.microsoft.com/office/drawing/2014/main" id="{66E0FFDB-6052-B149-9420-19F00D5B3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079" name="Group 31">
            <a:extLst>
              <a:ext uri="{FF2B5EF4-FFF2-40B4-BE49-F238E27FC236}">
                <a16:creationId xmlns:a16="http://schemas.microsoft.com/office/drawing/2014/main" id="{AD9BF8F5-732A-6C4E-9E0B-520909E06D91}"/>
              </a:ext>
            </a:extLst>
          </p:cNvPr>
          <p:cNvGrpSpPr>
            <a:grpSpLocks/>
          </p:cNvGrpSpPr>
          <p:nvPr/>
        </p:nvGrpSpPr>
        <p:grpSpPr bwMode="auto">
          <a:xfrm>
            <a:off x="6891339" y="4283075"/>
            <a:ext cx="357187" cy="357188"/>
            <a:chOff x="3659" y="1512"/>
            <a:chExt cx="225" cy="225"/>
          </a:xfrm>
        </p:grpSpPr>
        <p:pic>
          <p:nvPicPr>
            <p:cNvPr id="2088" name="صورة 33" descr="2013134917.png">
              <a:extLst>
                <a:ext uri="{FF2B5EF4-FFF2-40B4-BE49-F238E27FC236}">
                  <a16:creationId xmlns:a16="http://schemas.microsoft.com/office/drawing/2014/main" id="{C9E7BB1A-057E-084A-B894-8AFD23979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6DD5586B-8118-2448-94F8-7107B5EDD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090" name="Line 34">
                <a:extLst>
                  <a:ext uri="{FF2B5EF4-FFF2-40B4-BE49-F238E27FC236}">
                    <a16:creationId xmlns:a16="http://schemas.microsoft.com/office/drawing/2014/main" id="{0BC1F687-FE1E-5845-844B-26937AB8B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1" name="Line 35">
                <a:extLst>
                  <a:ext uri="{FF2B5EF4-FFF2-40B4-BE49-F238E27FC236}">
                    <a16:creationId xmlns:a16="http://schemas.microsoft.com/office/drawing/2014/main" id="{ED825649-0C6E-854D-B4E1-D6F0F0FF8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084" name="Group 36">
            <a:extLst>
              <a:ext uri="{FF2B5EF4-FFF2-40B4-BE49-F238E27FC236}">
                <a16:creationId xmlns:a16="http://schemas.microsoft.com/office/drawing/2014/main" id="{A86601EF-5CAE-DF4C-811C-49FFB954CB1B}"/>
              </a:ext>
            </a:extLst>
          </p:cNvPr>
          <p:cNvGrpSpPr>
            <a:grpSpLocks/>
          </p:cNvGrpSpPr>
          <p:nvPr/>
        </p:nvGrpSpPr>
        <p:grpSpPr bwMode="auto">
          <a:xfrm>
            <a:off x="7591425" y="4732339"/>
            <a:ext cx="357188" cy="357187"/>
            <a:chOff x="3659" y="1512"/>
            <a:chExt cx="225" cy="225"/>
          </a:xfrm>
        </p:grpSpPr>
        <p:pic>
          <p:nvPicPr>
            <p:cNvPr id="12" name="صورة 33" descr="2013134917.png">
              <a:extLst>
                <a:ext uri="{FF2B5EF4-FFF2-40B4-BE49-F238E27FC236}">
                  <a16:creationId xmlns:a16="http://schemas.microsoft.com/office/drawing/2014/main" id="{76CAACF6-3DE2-AF4E-92C6-4A20A7197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85" name="Group 38">
              <a:extLst>
                <a:ext uri="{FF2B5EF4-FFF2-40B4-BE49-F238E27FC236}">
                  <a16:creationId xmlns:a16="http://schemas.microsoft.com/office/drawing/2014/main" id="{53EDB592-44E0-254B-8591-3469C75C3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086" name="Line 39">
                <a:extLst>
                  <a:ext uri="{FF2B5EF4-FFF2-40B4-BE49-F238E27FC236}">
                    <a16:creationId xmlns:a16="http://schemas.microsoft.com/office/drawing/2014/main" id="{365458A3-81CF-FF41-A463-9C37E3D40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7" name="Line 40">
                <a:extLst>
                  <a:ext uri="{FF2B5EF4-FFF2-40B4-BE49-F238E27FC236}">
                    <a16:creationId xmlns:a16="http://schemas.microsoft.com/office/drawing/2014/main" id="{60EB6640-CD48-C444-B00E-AC45F9603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089" name="Group 41">
            <a:extLst>
              <a:ext uri="{FF2B5EF4-FFF2-40B4-BE49-F238E27FC236}">
                <a16:creationId xmlns:a16="http://schemas.microsoft.com/office/drawing/2014/main" id="{1EE6239D-6A15-984F-B985-CC30EB6DD330}"/>
              </a:ext>
            </a:extLst>
          </p:cNvPr>
          <p:cNvGrpSpPr>
            <a:grpSpLocks/>
          </p:cNvGrpSpPr>
          <p:nvPr/>
        </p:nvGrpSpPr>
        <p:grpSpPr bwMode="auto">
          <a:xfrm>
            <a:off x="6943725" y="4732339"/>
            <a:ext cx="357188" cy="357187"/>
            <a:chOff x="3659" y="1512"/>
            <a:chExt cx="225" cy="225"/>
          </a:xfrm>
        </p:grpSpPr>
        <p:pic>
          <p:nvPicPr>
            <p:cNvPr id="2080" name="صورة 33" descr="2013134917.png">
              <a:extLst>
                <a:ext uri="{FF2B5EF4-FFF2-40B4-BE49-F238E27FC236}">
                  <a16:creationId xmlns:a16="http://schemas.microsoft.com/office/drawing/2014/main" id="{91C2A863-FAC6-1A49-806E-DFB96F1E3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81" name="Group 43">
              <a:extLst>
                <a:ext uri="{FF2B5EF4-FFF2-40B4-BE49-F238E27FC236}">
                  <a16:creationId xmlns:a16="http://schemas.microsoft.com/office/drawing/2014/main" id="{9A834CCD-8830-7249-994C-7BC9665D4F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2082" name="Line 44">
                <a:extLst>
                  <a:ext uri="{FF2B5EF4-FFF2-40B4-BE49-F238E27FC236}">
                    <a16:creationId xmlns:a16="http://schemas.microsoft.com/office/drawing/2014/main" id="{0E2C2056-7117-EB4F-9D5B-37DE5AF48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3" name="Line 45">
                <a:extLst>
                  <a:ext uri="{FF2B5EF4-FFF2-40B4-BE49-F238E27FC236}">
                    <a16:creationId xmlns:a16="http://schemas.microsoft.com/office/drawing/2014/main" id="{5028536E-C9F9-5F4D-985A-D780363C1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094" name="Group 46">
            <a:extLst>
              <a:ext uri="{FF2B5EF4-FFF2-40B4-BE49-F238E27FC236}">
                <a16:creationId xmlns:a16="http://schemas.microsoft.com/office/drawing/2014/main" id="{F85CD4EC-9E34-A34A-952B-8C86510E2166}"/>
              </a:ext>
            </a:extLst>
          </p:cNvPr>
          <p:cNvGrpSpPr>
            <a:grpSpLocks/>
          </p:cNvGrpSpPr>
          <p:nvPr/>
        </p:nvGrpSpPr>
        <p:grpSpPr bwMode="auto">
          <a:xfrm>
            <a:off x="4079876" y="4797426"/>
            <a:ext cx="366713" cy="371475"/>
            <a:chOff x="2521" y="1506"/>
            <a:chExt cx="231" cy="234"/>
          </a:xfrm>
        </p:grpSpPr>
        <p:pic>
          <p:nvPicPr>
            <p:cNvPr id="7" name="صورة 49" descr="2084128759.png">
              <a:extLst>
                <a:ext uri="{FF2B5EF4-FFF2-40B4-BE49-F238E27FC236}">
                  <a16:creationId xmlns:a16="http://schemas.microsoft.com/office/drawing/2014/main" id="{A7D2258B-938E-404E-AE50-C783AF770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3" name="Line 48">
              <a:extLst>
                <a:ext uri="{FF2B5EF4-FFF2-40B4-BE49-F238E27FC236}">
                  <a16:creationId xmlns:a16="http://schemas.microsoft.com/office/drawing/2014/main" id="{B43A8C34-0EEC-ED4A-93E1-CB79726D7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97" name="Group 49">
            <a:extLst>
              <a:ext uri="{FF2B5EF4-FFF2-40B4-BE49-F238E27FC236}">
                <a16:creationId xmlns:a16="http://schemas.microsoft.com/office/drawing/2014/main" id="{497DDC67-FFCF-E543-B183-B951DA161D98}"/>
              </a:ext>
            </a:extLst>
          </p:cNvPr>
          <p:cNvGrpSpPr>
            <a:grpSpLocks/>
          </p:cNvGrpSpPr>
          <p:nvPr/>
        </p:nvGrpSpPr>
        <p:grpSpPr bwMode="auto">
          <a:xfrm>
            <a:off x="4587876" y="4797426"/>
            <a:ext cx="366713" cy="371475"/>
            <a:chOff x="2521" y="1506"/>
            <a:chExt cx="231" cy="234"/>
          </a:xfrm>
        </p:grpSpPr>
        <p:pic>
          <p:nvPicPr>
            <p:cNvPr id="8" name="صورة 49" descr="2084128759.png">
              <a:extLst>
                <a:ext uri="{FF2B5EF4-FFF2-40B4-BE49-F238E27FC236}">
                  <a16:creationId xmlns:a16="http://schemas.microsoft.com/office/drawing/2014/main" id="{E963D926-FCB5-6546-8A37-F20E9827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77" name="Line 51">
              <a:extLst>
                <a:ext uri="{FF2B5EF4-FFF2-40B4-BE49-F238E27FC236}">
                  <a16:creationId xmlns:a16="http://schemas.microsoft.com/office/drawing/2014/main" id="{5928C3C4-7C11-0046-8E70-4EBAEA0833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100" name="Group 52">
            <a:extLst>
              <a:ext uri="{FF2B5EF4-FFF2-40B4-BE49-F238E27FC236}">
                <a16:creationId xmlns:a16="http://schemas.microsoft.com/office/drawing/2014/main" id="{72C775B3-F027-7D4E-AD3E-3BA279917F40}"/>
              </a:ext>
            </a:extLst>
          </p:cNvPr>
          <p:cNvGrpSpPr>
            <a:grpSpLocks/>
          </p:cNvGrpSpPr>
          <p:nvPr/>
        </p:nvGrpSpPr>
        <p:grpSpPr bwMode="auto">
          <a:xfrm>
            <a:off x="5087938" y="4797426"/>
            <a:ext cx="366712" cy="371475"/>
            <a:chOff x="2521" y="1506"/>
            <a:chExt cx="231" cy="234"/>
          </a:xfrm>
        </p:grpSpPr>
        <p:pic>
          <p:nvPicPr>
            <p:cNvPr id="9" name="صورة 49" descr="2084128759.png">
              <a:extLst>
                <a:ext uri="{FF2B5EF4-FFF2-40B4-BE49-F238E27FC236}">
                  <a16:creationId xmlns:a16="http://schemas.microsoft.com/office/drawing/2014/main" id="{84D7D8BB-5CBC-354E-8E86-9FFA5C320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75" name="Line 54">
              <a:extLst>
                <a:ext uri="{FF2B5EF4-FFF2-40B4-BE49-F238E27FC236}">
                  <a16:creationId xmlns:a16="http://schemas.microsoft.com/office/drawing/2014/main" id="{350EB3C0-4F48-2D46-8825-3299267E9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103" name="Group 55">
            <a:extLst>
              <a:ext uri="{FF2B5EF4-FFF2-40B4-BE49-F238E27FC236}">
                <a16:creationId xmlns:a16="http://schemas.microsoft.com/office/drawing/2014/main" id="{3A72BDA9-9857-8649-97DD-FD097EB264B8}"/>
              </a:ext>
            </a:extLst>
          </p:cNvPr>
          <p:cNvGrpSpPr>
            <a:grpSpLocks/>
          </p:cNvGrpSpPr>
          <p:nvPr/>
        </p:nvGrpSpPr>
        <p:grpSpPr bwMode="auto">
          <a:xfrm>
            <a:off x="4295776" y="4292601"/>
            <a:ext cx="366713" cy="371475"/>
            <a:chOff x="2521" y="1506"/>
            <a:chExt cx="231" cy="234"/>
          </a:xfrm>
        </p:grpSpPr>
        <p:pic>
          <p:nvPicPr>
            <p:cNvPr id="10" name="صورة 49" descr="2084128759.png">
              <a:extLst>
                <a:ext uri="{FF2B5EF4-FFF2-40B4-BE49-F238E27FC236}">
                  <a16:creationId xmlns:a16="http://schemas.microsoft.com/office/drawing/2014/main" id="{51108A82-3825-AD40-94E5-8827B5AB2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4" name="Line 57">
              <a:extLst>
                <a:ext uri="{FF2B5EF4-FFF2-40B4-BE49-F238E27FC236}">
                  <a16:creationId xmlns:a16="http://schemas.microsoft.com/office/drawing/2014/main" id="{5041E32C-C6E3-174D-B6A1-1634C605C3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106" name="Group 58">
            <a:extLst>
              <a:ext uri="{FF2B5EF4-FFF2-40B4-BE49-F238E27FC236}">
                <a16:creationId xmlns:a16="http://schemas.microsoft.com/office/drawing/2014/main" id="{867C66D0-501F-D94A-A79F-1A9805BA80FE}"/>
              </a:ext>
            </a:extLst>
          </p:cNvPr>
          <p:cNvGrpSpPr>
            <a:grpSpLocks/>
          </p:cNvGrpSpPr>
          <p:nvPr/>
        </p:nvGrpSpPr>
        <p:grpSpPr bwMode="auto">
          <a:xfrm>
            <a:off x="4943476" y="4292601"/>
            <a:ext cx="366713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9D674644-9D55-B640-8D00-0350282DB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71" name="Line 60">
              <a:extLst>
                <a:ext uri="{FF2B5EF4-FFF2-40B4-BE49-F238E27FC236}">
                  <a16:creationId xmlns:a16="http://schemas.microsoft.com/office/drawing/2014/main" id="{12973D0A-3D49-AD4E-AA8D-88A67CB499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2109" name="Picture 61">
            <a:extLst>
              <a:ext uri="{FF2B5EF4-FFF2-40B4-BE49-F238E27FC236}">
                <a16:creationId xmlns:a16="http://schemas.microsoft.com/office/drawing/2014/main" id="{12A3BC21-929E-3442-A578-02AC74FFC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1" y="3105151"/>
            <a:ext cx="13620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0" name="Picture 62">
            <a:extLst>
              <a:ext uri="{FF2B5EF4-FFF2-40B4-BE49-F238E27FC236}">
                <a16:creationId xmlns:a16="http://schemas.microsoft.com/office/drawing/2014/main" id="{9519D1E3-0D41-BA4D-BF1A-ECA6E70F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3074989"/>
            <a:ext cx="1352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صورة 12">
            <a:hlinkClick r:id="rId10"/>
            <a:extLst>
              <a:ext uri="{FF2B5EF4-FFF2-40B4-BE49-F238E27FC236}">
                <a16:creationId xmlns:a16="http://schemas.microsoft.com/office/drawing/2014/main" id="{BAE425B0-3610-2E4B-8A93-90A5C071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8264"/>
            <a:ext cx="13001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عنصر نائب لرقم الشريحة 14">
            <a:extLst>
              <a:ext uri="{FF2B5EF4-FFF2-40B4-BE49-F238E27FC236}">
                <a16:creationId xmlns:a16="http://schemas.microsoft.com/office/drawing/2014/main" id="{EA95C545-1988-F84D-ABFF-E44B1EB6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208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837E963D-80A8-094E-8397-4AD187247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692150"/>
            <a:ext cx="18335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>
            <a:extLst>
              <a:ext uri="{FF2B5EF4-FFF2-40B4-BE49-F238E27FC236}">
                <a16:creationId xmlns:a16="http://schemas.microsoft.com/office/drawing/2014/main" id="{3C3BADB5-5692-0142-93B3-94D3FB8FF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333376"/>
            <a:ext cx="354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41F4393-B2C2-B541-B4BA-96B20B1D8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25538"/>
            <a:ext cx="32400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FF6D9C72-4BC3-7F41-8081-DEE02701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2781301"/>
            <a:ext cx="18002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FEC5D828-B3E5-494E-9D6E-1D97A1945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3141664"/>
            <a:ext cx="12239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B2331581-8EBB-FB45-BDCD-A0CF3A2E6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2763839"/>
            <a:ext cx="13239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EC11E1DC-CABE-EB41-92DF-0031ED1AE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852738"/>
            <a:ext cx="1800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3" name="Group 11">
            <a:extLst>
              <a:ext uri="{FF2B5EF4-FFF2-40B4-BE49-F238E27FC236}">
                <a16:creationId xmlns:a16="http://schemas.microsoft.com/office/drawing/2014/main" id="{785DABFA-39EE-634F-82C7-9500F4C39236}"/>
              </a:ext>
            </a:extLst>
          </p:cNvPr>
          <p:cNvGrpSpPr>
            <a:grpSpLocks/>
          </p:cNvGrpSpPr>
          <p:nvPr/>
        </p:nvGrpSpPr>
        <p:grpSpPr bwMode="auto">
          <a:xfrm>
            <a:off x="9310688" y="3213101"/>
            <a:ext cx="366712" cy="371475"/>
            <a:chOff x="2521" y="1506"/>
            <a:chExt cx="231" cy="234"/>
          </a:xfrm>
        </p:grpSpPr>
        <p:pic>
          <p:nvPicPr>
            <p:cNvPr id="2" name="صورة 49" descr="2084128759.png">
              <a:extLst>
                <a:ext uri="{FF2B5EF4-FFF2-40B4-BE49-F238E27FC236}">
                  <a16:creationId xmlns:a16="http://schemas.microsoft.com/office/drawing/2014/main" id="{2090F074-CD6A-884E-99BC-A5338B6E7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3146" name="Line 13">
              <a:extLst>
                <a:ext uri="{FF2B5EF4-FFF2-40B4-BE49-F238E27FC236}">
                  <a16:creationId xmlns:a16="http://schemas.microsoft.com/office/drawing/2014/main" id="{4043CACF-FA7C-0940-B6D1-0B5449059F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086" name="Group 14">
            <a:extLst>
              <a:ext uri="{FF2B5EF4-FFF2-40B4-BE49-F238E27FC236}">
                <a16:creationId xmlns:a16="http://schemas.microsoft.com/office/drawing/2014/main" id="{26B9A4F4-AE3E-CB45-8D25-3BA0BE687412}"/>
              </a:ext>
            </a:extLst>
          </p:cNvPr>
          <p:cNvGrpSpPr>
            <a:grpSpLocks/>
          </p:cNvGrpSpPr>
          <p:nvPr/>
        </p:nvGrpSpPr>
        <p:grpSpPr bwMode="auto">
          <a:xfrm>
            <a:off x="9551988" y="3573464"/>
            <a:ext cx="366712" cy="371475"/>
            <a:chOff x="2521" y="1506"/>
            <a:chExt cx="231" cy="234"/>
          </a:xfrm>
        </p:grpSpPr>
        <p:pic>
          <p:nvPicPr>
            <p:cNvPr id="3" name="صورة 49" descr="2084128759.png">
              <a:extLst>
                <a:ext uri="{FF2B5EF4-FFF2-40B4-BE49-F238E27FC236}">
                  <a16:creationId xmlns:a16="http://schemas.microsoft.com/office/drawing/2014/main" id="{F48BAFEA-7ECB-2244-A9C7-E651B7FCD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3144" name="Line 16">
              <a:extLst>
                <a:ext uri="{FF2B5EF4-FFF2-40B4-BE49-F238E27FC236}">
                  <a16:creationId xmlns:a16="http://schemas.microsoft.com/office/drawing/2014/main" id="{89801151-D389-C34A-B40E-B47E9CD806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089" name="Group 17">
            <a:extLst>
              <a:ext uri="{FF2B5EF4-FFF2-40B4-BE49-F238E27FC236}">
                <a16:creationId xmlns:a16="http://schemas.microsoft.com/office/drawing/2014/main" id="{BC298B50-09B2-504E-8831-C1A87EA08469}"/>
              </a:ext>
            </a:extLst>
          </p:cNvPr>
          <p:cNvGrpSpPr>
            <a:grpSpLocks/>
          </p:cNvGrpSpPr>
          <p:nvPr/>
        </p:nvGrpSpPr>
        <p:grpSpPr bwMode="auto">
          <a:xfrm>
            <a:off x="9120188" y="3573464"/>
            <a:ext cx="366712" cy="371475"/>
            <a:chOff x="2521" y="1506"/>
            <a:chExt cx="231" cy="234"/>
          </a:xfrm>
        </p:grpSpPr>
        <p:pic>
          <p:nvPicPr>
            <p:cNvPr id="4" name="صورة 49" descr="2084128759.png">
              <a:extLst>
                <a:ext uri="{FF2B5EF4-FFF2-40B4-BE49-F238E27FC236}">
                  <a16:creationId xmlns:a16="http://schemas.microsoft.com/office/drawing/2014/main" id="{BD044CE3-C990-C149-8E8F-627E773B9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3142" name="Line 19">
              <a:extLst>
                <a:ext uri="{FF2B5EF4-FFF2-40B4-BE49-F238E27FC236}">
                  <a16:creationId xmlns:a16="http://schemas.microsoft.com/office/drawing/2014/main" id="{15A3D60A-C25D-624A-9B6D-BCE2A67A9E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092" name="Group 20">
            <a:extLst>
              <a:ext uri="{FF2B5EF4-FFF2-40B4-BE49-F238E27FC236}">
                <a16:creationId xmlns:a16="http://schemas.microsoft.com/office/drawing/2014/main" id="{07085007-FA8D-294A-94E2-2A2E3A25B9FE}"/>
              </a:ext>
            </a:extLst>
          </p:cNvPr>
          <p:cNvGrpSpPr>
            <a:grpSpLocks/>
          </p:cNvGrpSpPr>
          <p:nvPr/>
        </p:nvGrpSpPr>
        <p:grpSpPr bwMode="auto">
          <a:xfrm>
            <a:off x="6024563" y="2971801"/>
            <a:ext cx="366712" cy="371475"/>
            <a:chOff x="2521" y="1506"/>
            <a:chExt cx="231" cy="234"/>
          </a:xfrm>
        </p:grpSpPr>
        <p:pic>
          <p:nvPicPr>
            <p:cNvPr id="5" name="صورة 49" descr="2084128759.png">
              <a:extLst>
                <a:ext uri="{FF2B5EF4-FFF2-40B4-BE49-F238E27FC236}">
                  <a16:creationId xmlns:a16="http://schemas.microsoft.com/office/drawing/2014/main" id="{A5A964DC-3DEE-D947-B783-B5AE08BA0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3140" name="Line 22">
              <a:extLst>
                <a:ext uri="{FF2B5EF4-FFF2-40B4-BE49-F238E27FC236}">
                  <a16:creationId xmlns:a16="http://schemas.microsoft.com/office/drawing/2014/main" id="{960A2160-73FD-ED4D-A920-A9D3279CF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095" name="Group 23">
            <a:extLst>
              <a:ext uri="{FF2B5EF4-FFF2-40B4-BE49-F238E27FC236}">
                <a16:creationId xmlns:a16="http://schemas.microsoft.com/office/drawing/2014/main" id="{EA335E25-EC71-C34B-A946-1DE2993413A6}"/>
              </a:ext>
            </a:extLst>
          </p:cNvPr>
          <p:cNvGrpSpPr>
            <a:grpSpLocks/>
          </p:cNvGrpSpPr>
          <p:nvPr/>
        </p:nvGrpSpPr>
        <p:grpSpPr bwMode="auto">
          <a:xfrm>
            <a:off x="5591176" y="2979739"/>
            <a:ext cx="366713" cy="371475"/>
            <a:chOff x="2521" y="1506"/>
            <a:chExt cx="231" cy="234"/>
          </a:xfrm>
        </p:grpSpPr>
        <p:pic>
          <p:nvPicPr>
            <p:cNvPr id="6" name="صورة 49" descr="2084128759.png">
              <a:extLst>
                <a:ext uri="{FF2B5EF4-FFF2-40B4-BE49-F238E27FC236}">
                  <a16:creationId xmlns:a16="http://schemas.microsoft.com/office/drawing/2014/main" id="{447E2A0A-82B8-7140-9839-9D3E80511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3138" name="Line 25">
              <a:extLst>
                <a:ext uri="{FF2B5EF4-FFF2-40B4-BE49-F238E27FC236}">
                  <a16:creationId xmlns:a16="http://schemas.microsoft.com/office/drawing/2014/main" id="{090364AE-9713-7D4F-AB97-1020930479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098" name="Group 26">
            <a:extLst>
              <a:ext uri="{FF2B5EF4-FFF2-40B4-BE49-F238E27FC236}">
                <a16:creationId xmlns:a16="http://schemas.microsoft.com/office/drawing/2014/main" id="{F4FE7D4C-B5BB-0241-A6C2-FBF67C1019D8}"/>
              </a:ext>
            </a:extLst>
          </p:cNvPr>
          <p:cNvGrpSpPr>
            <a:grpSpLocks/>
          </p:cNvGrpSpPr>
          <p:nvPr/>
        </p:nvGrpSpPr>
        <p:grpSpPr bwMode="auto">
          <a:xfrm>
            <a:off x="6024563" y="3425826"/>
            <a:ext cx="366712" cy="371475"/>
            <a:chOff x="2521" y="1506"/>
            <a:chExt cx="231" cy="234"/>
          </a:xfrm>
        </p:grpSpPr>
        <p:pic>
          <p:nvPicPr>
            <p:cNvPr id="7" name="صورة 49" descr="2084128759.png">
              <a:extLst>
                <a:ext uri="{FF2B5EF4-FFF2-40B4-BE49-F238E27FC236}">
                  <a16:creationId xmlns:a16="http://schemas.microsoft.com/office/drawing/2014/main" id="{EA0444A5-740C-6F4D-AE0F-914212A5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3136" name="Line 28">
              <a:extLst>
                <a:ext uri="{FF2B5EF4-FFF2-40B4-BE49-F238E27FC236}">
                  <a16:creationId xmlns:a16="http://schemas.microsoft.com/office/drawing/2014/main" id="{B94DFDB9-6A02-BD47-A367-A1EBFB9C9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01" name="Group 29">
            <a:extLst>
              <a:ext uri="{FF2B5EF4-FFF2-40B4-BE49-F238E27FC236}">
                <a16:creationId xmlns:a16="http://schemas.microsoft.com/office/drawing/2014/main" id="{0D55431B-DAF1-504A-80D2-F434402F1A9C}"/>
              </a:ext>
            </a:extLst>
          </p:cNvPr>
          <p:cNvGrpSpPr>
            <a:grpSpLocks/>
          </p:cNvGrpSpPr>
          <p:nvPr/>
        </p:nvGrpSpPr>
        <p:grpSpPr bwMode="auto">
          <a:xfrm>
            <a:off x="5583238" y="3425826"/>
            <a:ext cx="366712" cy="371475"/>
            <a:chOff x="2521" y="1506"/>
            <a:chExt cx="231" cy="234"/>
          </a:xfrm>
        </p:grpSpPr>
        <p:pic>
          <p:nvPicPr>
            <p:cNvPr id="8" name="صورة 49" descr="2084128759.png">
              <a:extLst>
                <a:ext uri="{FF2B5EF4-FFF2-40B4-BE49-F238E27FC236}">
                  <a16:creationId xmlns:a16="http://schemas.microsoft.com/office/drawing/2014/main" id="{44B7291A-4951-6F4C-BE41-4A3FA3A4B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19" name="Line 31">
              <a:extLst>
                <a:ext uri="{FF2B5EF4-FFF2-40B4-BE49-F238E27FC236}">
                  <a16:creationId xmlns:a16="http://schemas.microsoft.com/office/drawing/2014/main" id="{908EAD23-41B2-0A44-BED1-978AC682E5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04" name="Group 32">
            <a:extLst>
              <a:ext uri="{FF2B5EF4-FFF2-40B4-BE49-F238E27FC236}">
                <a16:creationId xmlns:a16="http://schemas.microsoft.com/office/drawing/2014/main" id="{C801DE0B-4409-3F4F-8356-7689E44CF05A}"/>
              </a:ext>
            </a:extLst>
          </p:cNvPr>
          <p:cNvGrpSpPr>
            <a:grpSpLocks/>
          </p:cNvGrpSpPr>
          <p:nvPr/>
        </p:nvGrpSpPr>
        <p:grpSpPr bwMode="auto">
          <a:xfrm>
            <a:off x="6037263" y="3835401"/>
            <a:ext cx="366712" cy="371475"/>
            <a:chOff x="2521" y="1506"/>
            <a:chExt cx="231" cy="234"/>
          </a:xfrm>
        </p:grpSpPr>
        <p:pic>
          <p:nvPicPr>
            <p:cNvPr id="9" name="صورة 49" descr="2084128759.png">
              <a:extLst>
                <a:ext uri="{FF2B5EF4-FFF2-40B4-BE49-F238E27FC236}">
                  <a16:creationId xmlns:a16="http://schemas.microsoft.com/office/drawing/2014/main" id="{DF134EAF-C5A4-D641-A90D-783869D7C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3132" name="Line 34">
              <a:extLst>
                <a:ext uri="{FF2B5EF4-FFF2-40B4-BE49-F238E27FC236}">
                  <a16:creationId xmlns:a16="http://schemas.microsoft.com/office/drawing/2014/main" id="{29C91510-FD49-0040-84BD-8DEC67910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07" name="Group 35">
            <a:extLst>
              <a:ext uri="{FF2B5EF4-FFF2-40B4-BE49-F238E27FC236}">
                <a16:creationId xmlns:a16="http://schemas.microsoft.com/office/drawing/2014/main" id="{121521D1-9EA5-7C4F-8DF8-E2EE82377554}"/>
              </a:ext>
            </a:extLst>
          </p:cNvPr>
          <p:cNvGrpSpPr>
            <a:grpSpLocks/>
          </p:cNvGrpSpPr>
          <p:nvPr/>
        </p:nvGrpSpPr>
        <p:grpSpPr bwMode="auto">
          <a:xfrm>
            <a:off x="5591176" y="3860801"/>
            <a:ext cx="366713" cy="371475"/>
            <a:chOff x="2521" y="1506"/>
            <a:chExt cx="231" cy="234"/>
          </a:xfrm>
        </p:grpSpPr>
        <p:pic>
          <p:nvPicPr>
            <p:cNvPr id="10" name="صورة 49" descr="2084128759.png">
              <a:extLst>
                <a:ext uri="{FF2B5EF4-FFF2-40B4-BE49-F238E27FC236}">
                  <a16:creationId xmlns:a16="http://schemas.microsoft.com/office/drawing/2014/main" id="{A3EB07D9-67F7-C546-B810-3DFC9677C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3130" name="Line 37">
              <a:extLst>
                <a:ext uri="{FF2B5EF4-FFF2-40B4-BE49-F238E27FC236}">
                  <a16:creationId xmlns:a16="http://schemas.microsoft.com/office/drawing/2014/main" id="{361E7739-75E5-BE4D-ADA1-F5F617CAE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110" name="Text Box 38">
            <a:extLst>
              <a:ext uri="{FF2B5EF4-FFF2-40B4-BE49-F238E27FC236}">
                <a16:creationId xmlns:a16="http://schemas.microsoft.com/office/drawing/2014/main" id="{2849801F-5CD9-AF41-A19B-C2281C10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469265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>
                <a:solidFill>
                  <a:srgbClr val="FF0000"/>
                </a:solidFill>
              </a:rPr>
              <a:t>ــ 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3111" name="Text Box 39">
            <a:extLst>
              <a:ext uri="{FF2B5EF4-FFF2-40B4-BE49-F238E27FC236}">
                <a16:creationId xmlns:a16="http://schemas.microsoft.com/office/drawing/2014/main" id="{EC09898F-7B44-444E-9C28-DD4757149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1" y="471328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>
                <a:solidFill>
                  <a:srgbClr val="FF0000"/>
                </a:solidFill>
              </a:rPr>
              <a:t>ــ ٦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3112" name="Text Box 40">
            <a:extLst>
              <a:ext uri="{FF2B5EF4-FFF2-40B4-BE49-F238E27FC236}">
                <a16:creationId xmlns:a16="http://schemas.microsoft.com/office/drawing/2014/main" id="{7B0B6FEF-AE3A-9F4E-A49F-005248F39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4725988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+</a:t>
            </a:r>
            <a:endParaRPr lang="en-US" altLang="ar-SA" sz="2400" b="1"/>
          </a:p>
        </p:txBody>
      </p:sp>
      <p:pic>
        <p:nvPicPr>
          <p:cNvPr id="3113" name="Picture 41">
            <a:extLst>
              <a:ext uri="{FF2B5EF4-FFF2-40B4-BE49-F238E27FC236}">
                <a16:creationId xmlns:a16="http://schemas.microsoft.com/office/drawing/2014/main" id="{AF63B560-C543-7542-9339-21B51993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700213"/>
            <a:ext cx="1485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4" name="AutoShape 42">
            <a:extLst>
              <a:ext uri="{FF2B5EF4-FFF2-40B4-BE49-F238E27FC236}">
                <a16:creationId xmlns:a16="http://schemas.microsoft.com/office/drawing/2014/main" id="{5CD5CE6D-574E-1C40-B255-BAEF4E4749D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84638" y="3425826"/>
            <a:ext cx="1003300" cy="360363"/>
          </a:xfrm>
          <a:custGeom>
            <a:avLst/>
            <a:gdLst>
              <a:gd name="T0" fmla="*/ 752475 w 21600"/>
              <a:gd name="T1" fmla="*/ 0 h 21600"/>
              <a:gd name="T2" fmla="*/ 0 w 21600"/>
              <a:gd name="T3" fmla="*/ 180182 h 21600"/>
              <a:gd name="T4" fmla="*/ 752475 w 21600"/>
              <a:gd name="T5" fmla="*/ 360363 h 21600"/>
              <a:gd name="T6" fmla="*/ 1003300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3115" name="Picture 43">
            <a:extLst>
              <a:ext uri="{FF2B5EF4-FFF2-40B4-BE49-F238E27FC236}">
                <a16:creationId xmlns:a16="http://schemas.microsoft.com/office/drawing/2014/main" id="{7793F740-A9CA-0D4C-91CD-5B07D5CC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6" y="1919289"/>
            <a:ext cx="18716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AutoShape 44">
            <a:extLst>
              <a:ext uri="{FF2B5EF4-FFF2-40B4-BE49-F238E27FC236}">
                <a16:creationId xmlns:a16="http://schemas.microsoft.com/office/drawing/2014/main" id="{30249D11-857D-374C-B8E1-53BECAA15DD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12126" y="3429001"/>
            <a:ext cx="720725" cy="288925"/>
          </a:xfrm>
          <a:custGeom>
            <a:avLst/>
            <a:gdLst>
              <a:gd name="T0" fmla="*/ 540544 w 21600"/>
              <a:gd name="T1" fmla="*/ 0 h 21600"/>
              <a:gd name="T2" fmla="*/ 0 w 21600"/>
              <a:gd name="T3" fmla="*/ 144463 h 21600"/>
              <a:gd name="T4" fmla="*/ 540544 w 21600"/>
              <a:gd name="T5" fmla="*/ 288925 h 21600"/>
              <a:gd name="T6" fmla="*/ 720725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17" name="AutoShape 45">
            <a:extLst>
              <a:ext uri="{FF2B5EF4-FFF2-40B4-BE49-F238E27FC236}">
                <a16:creationId xmlns:a16="http://schemas.microsoft.com/office/drawing/2014/main" id="{FD5DFCFF-6F0D-314A-95D3-6FDFECECB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438526"/>
            <a:ext cx="863600" cy="288925"/>
          </a:xfrm>
          <a:custGeom>
            <a:avLst/>
            <a:gdLst>
              <a:gd name="T0" fmla="*/ 647700 w 21600"/>
              <a:gd name="T1" fmla="*/ 0 h 21600"/>
              <a:gd name="T2" fmla="*/ 0 w 21600"/>
              <a:gd name="T3" fmla="*/ 144463 h 21600"/>
              <a:gd name="T4" fmla="*/ 647700 w 21600"/>
              <a:gd name="T5" fmla="*/ 288925 h 21600"/>
              <a:gd name="T6" fmla="*/ 863600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258F288A-A866-B245-8A1D-362A2738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464026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/>
              <a:t>= </a:t>
            </a:r>
            <a:r>
              <a:rPr lang="ar-SA" altLang="ar-SA" sz="2400" b="1" dirty="0">
                <a:solidFill>
                  <a:srgbClr val="FF0000"/>
                </a:solidFill>
              </a:rPr>
              <a:t>ــ 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grpSp>
        <p:nvGrpSpPr>
          <p:cNvPr id="3119" name="Group 47">
            <a:extLst>
              <a:ext uri="{FF2B5EF4-FFF2-40B4-BE49-F238E27FC236}">
                <a16:creationId xmlns:a16="http://schemas.microsoft.com/office/drawing/2014/main" id="{5145A23C-82FD-8247-B616-422D9105138A}"/>
              </a:ext>
            </a:extLst>
          </p:cNvPr>
          <p:cNvGrpSpPr>
            <a:grpSpLocks/>
          </p:cNvGrpSpPr>
          <p:nvPr/>
        </p:nvGrpSpPr>
        <p:grpSpPr bwMode="auto">
          <a:xfrm>
            <a:off x="3475038" y="3033714"/>
            <a:ext cx="366712" cy="371475"/>
            <a:chOff x="2521" y="1506"/>
            <a:chExt cx="231" cy="234"/>
          </a:xfrm>
        </p:grpSpPr>
        <p:pic>
          <p:nvPicPr>
            <p:cNvPr id="11" name="صورة 49" descr="2084128759.png">
              <a:extLst>
                <a:ext uri="{FF2B5EF4-FFF2-40B4-BE49-F238E27FC236}">
                  <a16:creationId xmlns:a16="http://schemas.microsoft.com/office/drawing/2014/main" id="{69387903-E7E8-AC43-9985-2C9D22FA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0" name="Line 49">
              <a:extLst>
                <a:ext uri="{FF2B5EF4-FFF2-40B4-BE49-F238E27FC236}">
                  <a16:creationId xmlns:a16="http://schemas.microsoft.com/office/drawing/2014/main" id="{73B97549-A058-2F4A-A38C-0AD47C8DA2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22" name="Group 50">
            <a:extLst>
              <a:ext uri="{FF2B5EF4-FFF2-40B4-BE49-F238E27FC236}">
                <a16:creationId xmlns:a16="http://schemas.microsoft.com/office/drawing/2014/main" id="{8682FEEE-5EF8-4540-BAC3-BEE5521BA777}"/>
              </a:ext>
            </a:extLst>
          </p:cNvPr>
          <p:cNvGrpSpPr>
            <a:grpSpLocks/>
          </p:cNvGrpSpPr>
          <p:nvPr/>
        </p:nvGrpSpPr>
        <p:grpSpPr bwMode="auto">
          <a:xfrm>
            <a:off x="3003551" y="3041651"/>
            <a:ext cx="366713" cy="371475"/>
            <a:chOff x="2521" y="1506"/>
            <a:chExt cx="231" cy="234"/>
          </a:xfrm>
        </p:grpSpPr>
        <p:pic>
          <p:nvPicPr>
            <p:cNvPr id="12" name="صورة 49" descr="2084128759.png">
              <a:extLst>
                <a:ext uri="{FF2B5EF4-FFF2-40B4-BE49-F238E27FC236}">
                  <a16:creationId xmlns:a16="http://schemas.microsoft.com/office/drawing/2014/main" id="{F7A38419-B5C9-794C-AC62-8BC370B65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3126" name="Line 52">
              <a:extLst>
                <a:ext uri="{FF2B5EF4-FFF2-40B4-BE49-F238E27FC236}">
                  <a16:creationId xmlns:a16="http://schemas.microsoft.com/office/drawing/2014/main" id="{2EEB2375-4F1F-984A-BB44-86D3F0974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25" name="Group 53">
            <a:extLst>
              <a:ext uri="{FF2B5EF4-FFF2-40B4-BE49-F238E27FC236}">
                <a16:creationId xmlns:a16="http://schemas.microsoft.com/office/drawing/2014/main" id="{44F945C4-3493-F040-B9A1-D8E4E72B02F9}"/>
              </a:ext>
            </a:extLst>
          </p:cNvPr>
          <p:cNvGrpSpPr>
            <a:grpSpLocks/>
          </p:cNvGrpSpPr>
          <p:nvPr/>
        </p:nvGrpSpPr>
        <p:grpSpPr bwMode="auto">
          <a:xfrm>
            <a:off x="3475038" y="3487739"/>
            <a:ext cx="366712" cy="371475"/>
            <a:chOff x="2521" y="1506"/>
            <a:chExt cx="231" cy="234"/>
          </a:xfrm>
        </p:grpSpPr>
        <p:pic>
          <p:nvPicPr>
            <p:cNvPr id="13" name="صورة 49" descr="2084128759.png">
              <a:extLst>
                <a:ext uri="{FF2B5EF4-FFF2-40B4-BE49-F238E27FC236}">
                  <a16:creationId xmlns:a16="http://schemas.microsoft.com/office/drawing/2014/main" id="{EB52816C-435F-4D48-ABAF-7DC24E99D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3124" name="Line 55">
              <a:extLst>
                <a:ext uri="{FF2B5EF4-FFF2-40B4-BE49-F238E27FC236}">
                  <a16:creationId xmlns:a16="http://schemas.microsoft.com/office/drawing/2014/main" id="{C65451CD-A5A8-694E-8772-0783DE59EE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28" name="Group 56">
            <a:extLst>
              <a:ext uri="{FF2B5EF4-FFF2-40B4-BE49-F238E27FC236}">
                <a16:creationId xmlns:a16="http://schemas.microsoft.com/office/drawing/2014/main" id="{B7AEBC48-D129-6444-BE0E-CB43E6312C96}"/>
              </a:ext>
            </a:extLst>
          </p:cNvPr>
          <p:cNvGrpSpPr>
            <a:grpSpLocks/>
          </p:cNvGrpSpPr>
          <p:nvPr/>
        </p:nvGrpSpPr>
        <p:grpSpPr bwMode="auto">
          <a:xfrm>
            <a:off x="2995613" y="3487739"/>
            <a:ext cx="366712" cy="371475"/>
            <a:chOff x="2521" y="1506"/>
            <a:chExt cx="231" cy="234"/>
          </a:xfrm>
        </p:grpSpPr>
        <p:pic>
          <p:nvPicPr>
            <p:cNvPr id="14" name="صورة 49" descr="2084128759.png">
              <a:extLst>
                <a:ext uri="{FF2B5EF4-FFF2-40B4-BE49-F238E27FC236}">
                  <a16:creationId xmlns:a16="http://schemas.microsoft.com/office/drawing/2014/main" id="{0F14EFBA-8D68-DB4C-B79D-36A2A7811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1" name="Line 58">
              <a:extLst>
                <a:ext uri="{FF2B5EF4-FFF2-40B4-BE49-F238E27FC236}">
                  <a16:creationId xmlns:a16="http://schemas.microsoft.com/office/drawing/2014/main" id="{549A93F4-E43E-094E-813F-70EB77C364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31" name="Group 59">
            <a:extLst>
              <a:ext uri="{FF2B5EF4-FFF2-40B4-BE49-F238E27FC236}">
                <a16:creationId xmlns:a16="http://schemas.microsoft.com/office/drawing/2014/main" id="{EF7ACC22-C60C-FB45-AE6C-A9DEDAB75F42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3897314"/>
            <a:ext cx="366712" cy="371475"/>
            <a:chOff x="2521" y="1506"/>
            <a:chExt cx="231" cy="234"/>
          </a:xfrm>
        </p:grpSpPr>
        <p:pic>
          <p:nvPicPr>
            <p:cNvPr id="15" name="صورة 49" descr="2084128759.png">
              <a:extLst>
                <a:ext uri="{FF2B5EF4-FFF2-40B4-BE49-F238E27FC236}">
                  <a16:creationId xmlns:a16="http://schemas.microsoft.com/office/drawing/2014/main" id="{9179F07D-9DE8-814E-BC6B-F06A4DBB1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3120" name="Line 61">
              <a:extLst>
                <a:ext uri="{FF2B5EF4-FFF2-40B4-BE49-F238E27FC236}">
                  <a16:creationId xmlns:a16="http://schemas.microsoft.com/office/drawing/2014/main" id="{2C5D23B0-F2F5-F848-A20F-046DBE4D23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34" name="Group 62">
            <a:extLst>
              <a:ext uri="{FF2B5EF4-FFF2-40B4-BE49-F238E27FC236}">
                <a16:creationId xmlns:a16="http://schemas.microsoft.com/office/drawing/2014/main" id="{17BEA3B4-E018-F249-9734-2FC21AC7DD16}"/>
              </a:ext>
            </a:extLst>
          </p:cNvPr>
          <p:cNvGrpSpPr>
            <a:grpSpLocks/>
          </p:cNvGrpSpPr>
          <p:nvPr/>
        </p:nvGrpSpPr>
        <p:grpSpPr bwMode="auto">
          <a:xfrm>
            <a:off x="3003551" y="3922714"/>
            <a:ext cx="366713" cy="371475"/>
            <a:chOff x="2521" y="1506"/>
            <a:chExt cx="231" cy="234"/>
          </a:xfrm>
        </p:grpSpPr>
        <p:pic>
          <p:nvPicPr>
            <p:cNvPr id="16" name="صورة 49" descr="2084128759.png">
              <a:extLst>
                <a:ext uri="{FF2B5EF4-FFF2-40B4-BE49-F238E27FC236}">
                  <a16:creationId xmlns:a16="http://schemas.microsoft.com/office/drawing/2014/main" id="{83C65CBA-A9C5-4D4F-A2B9-6D8089701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9438708-22FA-5D47-B4E3-E640509B1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37" name="Group 65">
            <a:extLst>
              <a:ext uri="{FF2B5EF4-FFF2-40B4-BE49-F238E27FC236}">
                <a16:creationId xmlns:a16="http://schemas.microsoft.com/office/drawing/2014/main" id="{19C271AE-D445-0949-A127-F6E03E9618E0}"/>
              </a:ext>
            </a:extLst>
          </p:cNvPr>
          <p:cNvGrpSpPr>
            <a:grpSpLocks/>
          </p:cNvGrpSpPr>
          <p:nvPr/>
        </p:nvGrpSpPr>
        <p:grpSpPr bwMode="auto">
          <a:xfrm>
            <a:off x="2487613" y="3044826"/>
            <a:ext cx="366712" cy="371475"/>
            <a:chOff x="2521" y="1506"/>
            <a:chExt cx="231" cy="234"/>
          </a:xfrm>
        </p:grpSpPr>
        <p:pic>
          <p:nvPicPr>
            <p:cNvPr id="17" name="صورة 49" descr="2084128759.png">
              <a:extLst>
                <a:ext uri="{FF2B5EF4-FFF2-40B4-BE49-F238E27FC236}">
                  <a16:creationId xmlns:a16="http://schemas.microsoft.com/office/drawing/2014/main" id="{77E3F335-E738-0449-B578-9618EF641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3" name="Line 67">
              <a:extLst>
                <a:ext uri="{FF2B5EF4-FFF2-40B4-BE49-F238E27FC236}">
                  <a16:creationId xmlns:a16="http://schemas.microsoft.com/office/drawing/2014/main" id="{2063B472-0F22-E245-891B-4C81FCDEE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43" name="Group 71">
            <a:extLst>
              <a:ext uri="{FF2B5EF4-FFF2-40B4-BE49-F238E27FC236}">
                <a16:creationId xmlns:a16="http://schemas.microsoft.com/office/drawing/2014/main" id="{15E3653B-2F17-F540-94D2-CDF56D96ACE9}"/>
              </a:ext>
            </a:extLst>
          </p:cNvPr>
          <p:cNvGrpSpPr>
            <a:grpSpLocks/>
          </p:cNvGrpSpPr>
          <p:nvPr/>
        </p:nvGrpSpPr>
        <p:grpSpPr bwMode="auto">
          <a:xfrm>
            <a:off x="2487613" y="3498851"/>
            <a:ext cx="366712" cy="371475"/>
            <a:chOff x="2521" y="1506"/>
            <a:chExt cx="231" cy="234"/>
          </a:xfrm>
        </p:grpSpPr>
        <p:pic>
          <p:nvPicPr>
            <p:cNvPr id="18" name="صورة 49" descr="2084128759.png">
              <a:extLst>
                <a:ext uri="{FF2B5EF4-FFF2-40B4-BE49-F238E27FC236}">
                  <a16:creationId xmlns:a16="http://schemas.microsoft.com/office/drawing/2014/main" id="{7942675F-8920-D34F-AADF-605BC4A61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4" name="Line 73">
              <a:extLst>
                <a:ext uri="{FF2B5EF4-FFF2-40B4-BE49-F238E27FC236}">
                  <a16:creationId xmlns:a16="http://schemas.microsoft.com/office/drawing/2014/main" id="{CAE71D26-C7FE-5C48-83FA-90A97C432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49" name="Group 77">
            <a:extLst>
              <a:ext uri="{FF2B5EF4-FFF2-40B4-BE49-F238E27FC236}">
                <a16:creationId xmlns:a16="http://schemas.microsoft.com/office/drawing/2014/main" id="{58BCF46B-129D-6D4F-8522-0C7D92D7BDF6}"/>
              </a:ext>
            </a:extLst>
          </p:cNvPr>
          <p:cNvGrpSpPr>
            <a:grpSpLocks/>
          </p:cNvGrpSpPr>
          <p:nvPr/>
        </p:nvGrpSpPr>
        <p:grpSpPr bwMode="auto">
          <a:xfrm>
            <a:off x="2500313" y="3908426"/>
            <a:ext cx="366712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F744CDD2-BFF8-714D-BE52-787E597C0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25" name="Line 79">
              <a:extLst>
                <a:ext uri="{FF2B5EF4-FFF2-40B4-BE49-F238E27FC236}">
                  <a16:creationId xmlns:a16="http://schemas.microsoft.com/office/drawing/2014/main" id="{B152CCBD-FB80-FB4B-BC88-3C55D1503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3155" name="Picture 83">
            <a:extLst>
              <a:ext uri="{FF2B5EF4-FFF2-40B4-BE49-F238E27FC236}">
                <a16:creationId xmlns:a16="http://schemas.microsoft.com/office/drawing/2014/main" id="{DE10AC7F-600B-EE4E-9B09-D5433D7B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5157789"/>
            <a:ext cx="26654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6" name="Text Box 84">
            <a:extLst>
              <a:ext uri="{FF2B5EF4-FFF2-40B4-BE49-F238E27FC236}">
                <a16:creationId xmlns:a16="http://schemas.microsoft.com/office/drawing/2014/main" id="{CEF3DD24-BD85-8A43-A8C2-0863FC8C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862639"/>
            <a:ext cx="8569325" cy="461665"/>
          </a:xfrm>
          <a:prstGeom prst="rect">
            <a:avLst/>
          </a:prstGeom>
          <a:solidFill>
            <a:srgbClr val="FF0000">
              <a:alpha val="61176"/>
            </a:srgbClr>
          </a:solidFill>
          <a:ln w="57150" cmpd="thickTh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نستنتج مما سبق : أن جمع عددين سالبين يكون الناتج عدداً سالباً لمجموع العددين . </a:t>
            </a:r>
            <a:endParaRPr lang="en-US" altLang="ar-SA" sz="2400" b="1"/>
          </a:p>
        </p:txBody>
      </p:sp>
      <p:sp>
        <p:nvSpPr>
          <p:cNvPr id="3157" name="Rectangle 85">
            <a:extLst>
              <a:ext uri="{FF2B5EF4-FFF2-40B4-BE49-F238E27FC236}">
                <a16:creationId xmlns:a16="http://schemas.microsoft.com/office/drawing/2014/main" id="{21579481-DCF4-F340-B08E-E1816DC03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2649539"/>
            <a:ext cx="4967288" cy="194468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6" name="عنصر نائب لرقم الشريحة 25">
            <a:extLst>
              <a:ext uri="{FF2B5EF4-FFF2-40B4-BE49-F238E27FC236}">
                <a16:creationId xmlns:a16="http://schemas.microsoft.com/office/drawing/2014/main" id="{93228CD6-769D-7048-8794-9A1D8F51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209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8" presetClass="entr" presetSubtype="1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5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8" presetClass="entr" presetSubtype="6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8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1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3" dur="2000"/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5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7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800" decel="100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800" decel="100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800" decel="100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800" decel="100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800" decel="100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800" decel="100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800" decel="100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800" decel="100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800" decel="100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800" decel="100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800" decel="100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800" decel="100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800" decel="100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800" decel="100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800" decel="100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800" decel="100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 nodeType="clickPar">
                      <p:stCondLst>
                        <p:cond delay="indefinite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8" dur="1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 nodeType="clickPar">
                      <p:stCondLst>
                        <p:cond delay="indefinite"/>
                      </p:stCondLst>
                      <p:childTnLst>
                        <p:par>
                          <p:cTn id="4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5" dur="10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/>
      <p:bldP spid="3111" grpId="0"/>
      <p:bldP spid="3112" grpId="0"/>
      <p:bldP spid="3118" grpId="0"/>
      <p:bldP spid="3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C6A28246-C037-D84A-A49F-EE4D23C96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88914"/>
            <a:ext cx="354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>
            <a:extLst>
              <a:ext uri="{FF2B5EF4-FFF2-40B4-BE49-F238E27FC236}">
                <a16:creationId xmlns:a16="http://schemas.microsoft.com/office/drawing/2014/main" id="{92592BB5-50EE-1A48-A86B-7C13CDF51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547689"/>
            <a:ext cx="18335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F77CA140-E934-0542-B1B1-A9D6F7B3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2705101"/>
            <a:ext cx="18002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253C6FB0-A444-9248-92B2-F656C9CE0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3065464"/>
            <a:ext cx="12239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C631CED6-8748-5748-8FFB-4E1C0AE0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2687639"/>
            <a:ext cx="13239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67F7053C-20CD-5E43-920F-FD19BE27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776538"/>
            <a:ext cx="1800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10">
            <a:extLst>
              <a:ext uri="{FF2B5EF4-FFF2-40B4-BE49-F238E27FC236}">
                <a16:creationId xmlns:a16="http://schemas.microsoft.com/office/drawing/2014/main" id="{6EC191E3-EAB4-B84E-B1CD-BA472F2BC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4616451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009900"/>
                </a:solidFill>
              </a:rPr>
              <a:t>٣</a:t>
            </a:r>
            <a:endParaRPr lang="en-US" altLang="ar-SA" sz="2800" b="1" dirty="0">
              <a:solidFill>
                <a:srgbClr val="009900"/>
              </a:solidFill>
            </a:endParaRP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C8EEDBEA-B89C-4A4C-8FB2-DBFE03C83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1" y="4637088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>
                <a:solidFill>
                  <a:srgbClr val="009900"/>
                </a:solidFill>
              </a:rPr>
              <a:t>٥</a:t>
            </a:r>
            <a:endParaRPr lang="en-US" altLang="ar-SA" sz="2800" b="1" dirty="0">
              <a:solidFill>
                <a:srgbClr val="009900"/>
              </a:solidFill>
            </a:endParaRP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57707FEA-EE56-3D4D-975E-FE0CEC4E5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4649788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+</a:t>
            </a:r>
            <a:endParaRPr lang="en-US" altLang="ar-SA" sz="2400" b="1"/>
          </a:p>
        </p:txBody>
      </p:sp>
      <p:sp>
        <p:nvSpPr>
          <p:cNvPr id="4109" name="AutoShape 13">
            <a:extLst>
              <a:ext uri="{FF2B5EF4-FFF2-40B4-BE49-F238E27FC236}">
                <a16:creationId xmlns:a16="http://schemas.microsoft.com/office/drawing/2014/main" id="{33205738-EBA0-0D48-B473-328406F792B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84638" y="3349626"/>
            <a:ext cx="1003300" cy="360363"/>
          </a:xfrm>
          <a:custGeom>
            <a:avLst/>
            <a:gdLst>
              <a:gd name="T0" fmla="*/ 752475 w 21600"/>
              <a:gd name="T1" fmla="*/ 0 h 21600"/>
              <a:gd name="T2" fmla="*/ 0 w 21600"/>
              <a:gd name="T3" fmla="*/ 180182 h 21600"/>
              <a:gd name="T4" fmla="*/ 752475 w 21600"/>
              <a:gd name="T5" fmla="*/ 360363 h 21600"/>
              <a:gd name="T6" fmla="*/ 1003300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4110" name="Picture 14">
            <a:extLst>
              <a:ext uri="{FF2B5EF4-FFF2-40B4-BE49-F238E27FC236}">
                <a16:creationId xmlns:a16="http://schemas.microsoft.com/office/drawing/2014/main" id="{544733CA-9D1E-DF4E-BA93-51A63CA62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6" y="1843089"/>
            <a:ext cx="18716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>
            <a:extLst>
              <a:ext uri="{FF2B5EF4-FFF2-40B4-BE49-F238E27FC236}">
                <a16:creationId xmlns:a16="http://schemas.microsoft.com/office/drawing/2014/main" id="{1E5A45DA-CD05-3342-8B6B-2A6020F94B8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12126" y="3352801"/>
            <a:ext cx="1008063" cy="288925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144463 h 21600"/>
              <a:gd name="T4" fmla="*/ 756047 w 21600"/>
              <a:gd name="T5" fmla="*/ 288925 h 21600"/>
              <a:gd name="T6" fmla="*/ 10080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12" name="AutoShape 16">
            <a:extLst>
              <a:ext uri="{FF2B5EF4-FFF2-40B4-BE49-F238E27FC236}">
                <a16:creationId xmlns:a16="http://schemas.microsoft.com/office/drawing/2014/main" id="{9EBAF300-F95C-CD41-91A0-DDCD3488B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362326"/>
            <a:ext cx="863600" cy="288925"/>
          </a:xfrm>
          <a:custGeom>
            <a:avLst/>
            <a:gdLst>
              <a:gd name="T0" fmla="*/ 647700 w 21600"/>
              <a:gd name="T1" fmla="*/ 0 h 21600"/>
              <a:gd name="T2" fmla="*/ 0 w 21600"/>
              <a:gd name="T3" fmla="*/ 144463 h 21600"/>
              <a:gd name="T4" fmla="*/ 647700 w 21600"/>
              <a:gd name="T5" fmla="*/ 288925 h 21600"/>
              <a:gd name="T6" fmla="*/ 863600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44A14E16-BD97-494C-A790-0C7813A7D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4652963"/>
            <a:ext cx="93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/>
              <a:t>= </a:t>
            </a:r>
            <a:r>
              <a:rPr lang="ar-SA" altLang="ar-SA" sz="2800" b="1" dirty="0">
                <a:solidFill>
                  <a:srgbClr val="009900"/>
                </a:solidFill>
              </a:rPr>
              <a:t>٨</a:t>
            </a:r>
            <a:endParaRPr lang="en-US" altLang="ar-SA" sz="2800" b="1" dirty="0">
              <a:solidFill>
                <a:srgbClr val="009900"/>
              </a:solidFill>
            </a:endParaRP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9E10784D-3DB8-894E-A6DB-E632EBF84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1095376"/>
            <a:ext cx="3600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800" b="1" dirty="0">
                <a:cs typeface="Traditional Arabic" panose="02020603050405020304" pitchFamily="18" charset="-78"/>
              </a:rPr>
              <a:t>أستعمل قطع العد لإيجاد  </a:t>
            </a:r>
            <a:r>
              <a:rPr lang="ar-SA" altLang="ar-SA" sz="28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٣ </a:t>
            </a:r>
            <a:r>
              <a:rPr lang="ar-SA" altLang="ar-SA" sz="2800" b="1" dirty="0">
                <a:solidFill>
                  <a:schemeClr val="tx2"/>
                </a:solidFill>
                <a:cs typeface="Traditional Arabic" panose="02020603050405020304" pitchFamily="18" charset="-78"/>
              </a:rPr>
              <a:t>+</a:t>
            </a:r>
            <a:r>
              <a:rPr lang="ar-SA" altLang="ar-SA" sz="28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 ٥</a:t>
            </a:r>
            <a:endParaRPr lang="en-US" altLang="ar-SA" sz="2800" b="1" dirty="0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46963285-F80A-2D45-85DB-E0DAD535C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1560514"/>
            <a:ext cx="18716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9900"/>
                </a:solidFill>
                <a:cs typeface="Traditional Arabic" panose="02020603050405020304" pitchFamily="18" charset="-78"/>
              </a:rPr>
              <a:t>ضم 3 قطع موجبة</a:t>
            </a:r>
          </a:p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9900"/>
                </a:solidFill>
                <a:cs typeface="Traditional Arabic" panose="02020603050405020304" pitchFamily="18" charset="-78"/>
              </a:rPr>
              <a:t>مع 5 قطع موجبة</a:t>
            </a:r>
            <a:endParaRPr lang="en-US" altLang="ar-SA" sz="2400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grpSp>
        <p:nvGrpSpPr>
          <p:cNvPr id="4116" name="Group 20">
            <a:extLst>
              <a:ext uri="{FF2B5EF4-FFF2-40B4-BE49-F238E27FC236}">
                <a16:creationId xmlns:a16="http://schemas.microsoft.com/office/drawing/2014/main" id="{D8B150FE-1679-684B-9D4C-F4126E749103}"/>
              </a:ext>
            </a:extLst>
          </p:cNvPr>
          <p:cNvGrpSpPr>
            <a:grpSpLocks/>
          </p:cNvGrpSpPr>
          <p:nvPr/>
        </p:nvGrpSpPr>
        <p:grpSpPr bwMode="auto">
          <a:xfrm>
            <a:off x="9232900" y="3136900"/>
            <a:ext cx="357188" cy="357188"/>
            <a:chOff x="3659" y="1512"/>
            <a:chExt cx="225" cy="225"/>
          </a:xfrm>
        </p:grpSpPr>
        <p:pic>
          <p:nvPicPr>
            <p:cNvPr id="4193" name="صورة 33" descr="2013134917.png">
              <a:extLst>
                <a:ext uri="{FF2B5EF4-FFF2-40B4-BE49-F238E27FC236}">
                  <a16:creationId xmlns:a16="http://schemas.microsoft.com/office/drawing/2014/main" id="{41766F26-1790-964F-ABB0-C99F27C5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4" name="Group 22">
              <a:extLst>
                <a:ext uri="{FF2B5EF4-FFF2-40B4-BE49-F238E27FC236}">
                  <a16:creationId xmlns:a16="http://schemas.microsoft.com/office/drawing/2014/main" id="{6AFC7208-AEAB-9748-B3F9-0E06648E0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4195" name="Line 23">
                <a:extLst>
                  <a:ext uri="{FF2B5EF4-FFF2-40B4-BE49-F238E27FC236}">
                    <a16:creationId xmlns:a16="http://schemas.microsoft.com/office/drawing/2014/main" id="{601DBE5C-FF04-F447-8EC5-DD7206B65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" name="Line 24">
                <a:extLst>
                  <a:ext uri="{FF2B5EF4-FFF2-40B4-BE49-F238E27FC236}">
                    <a16:creationId xmlns:a16="http://schemas.microsoft.com/office/drawing/2014/main" id="{68106B65-F333-B642-9C69-8F5DCE033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21" name="Group 25">
            <a:extLst>
              <a:ext uri="{FF2B5EF4-FFF2-40B4-BE49-F238E27FC236}">
                <a16:creationId xmlns:a16="http://schemas.microsoft.com/office/drawing/2014/main" id="{1B059E7B-0306-EC42-8EE5-9141E39512F1}"/>
              </a:ext>
            </a:extLst>
          </p:cNvPr>
          <p:cNvGrpSpPr>
            <a:grpSpLocks/>
          </p:cNvGrpSpPr>
          <p:nvPr/>
        </p:nvGrpSpPr>
        <p:grpSpPr bwMode="auto">
          <a:xfrm>
            <a:off x="9480550" y="3497264"/>
            <a:ext cx="357188" cy="357187"/>
            <a:chOff x="3659" y="1512"/>
            <a:chExt cx="225" cy="225"/>
          </a:xfrm>
        </p:grpSpPr>
        <p:pic>
          <p:nvPicPr>
            <p:cNvPr id="4189" name="صورة 33" descr="2013134917.png">
              <a:extLst>
                <a:ext uri="{FF2B5EF4-FFF2-40B4-BE49-F238E27FC236}">
                  <a16:creationId xmlns:a16="http://schemas.microsoft.com/office/drawing/2014/main" id="{FC4212F1-017A-4E49-BCC5-BA3F9115C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0" name="Group 27">
              <a:extLst>
                <a:ext uri="{FF2B5EF4-FFF2-40B4-BE49-F238E27FC236}">
                  <a16:creationId xmlns:a16="http://schemas.microsoft.com/office/drawing/2014/main" id="{8FAED731-D931-F04C-A1F5-0C609189B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3" name="Line 28">
                <a:extLst>
                  <a:ext uri="{FF2B5EF4-FFF2-40B4-BE49-F238E27FC236}">
                    <a16:creationId xmlns:a16="http://schemas.microsoft.com/office/drawing/2014/main" id="{A03C22E7-5668-2040-9912-52CE8DEE5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92" name="Line 29">
                <a:extLst>
                  <a:ext uri="{FF2B5EF4-FFF2-40B4-BE49-F238E27FC236}">
                    <a16:creationId xmlns:a16="http://schemas.microsoft.com/office/drawing/2014/main" id="{9DF071FF-AADF-A943-AFFC-6F01850BB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26" name="Group 30">
            <a:extLst>
              <a:ext uri="{FF2B5EF4-FFF2-40B4-BE49-F238E27FC236}">
                <a16:creationId xmlns:a16="http://schemas.microsoft.com/office/drawing/2014/main" id="{A671464E-8E12-BB45-8FE4-78E398703FE0}"/>
              </a:ext>
            </a:extLst>
          </p:cNvPr>
          <p:cNvGrpSpPr>
            <a:grpSpLocks/>
          </p:cNvGrpSpPr>
          <p:nvPr/>
        </p:nvGrpSpPr>
        <p:grpSpPr bwMode="auto">
          <a:xfrm>
            <a:off x="9048750" y="3570289"/>
            <a:ext cx="357188" cy="357187"/>
            <a:chOff x="3659" y="1512"/>
            <a:chExt cx="225" cy="225"/>
          </a:xfrm>
        </p:grpSpPr>
        <p:pic>
          <p:nvPicPr>
            <p:cNvPr id="4185" name="صورة 33" descr="2013134917.png">
              <a:extLst>
                <a:ext uri="{FF2B5EF4-FFF2-40B4-BE49-F238E27FC236}">
                  <a16:creationId xmlns:a16="http://schemas.microsoft.com/office/drawing/2014/main" id="{B69ED8D8-8986-AD47-8818-D09A59098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2">
              <a:extLst>
                <a:ext uri="{FF2B5EF4-FFF2-40B4-BE49-F238E27FC236}">
                  <a16:creationId xmlns:a16="http://schemas.microsoft.com/office/drawing/2014/main" id="{D8B258F6-874A-E84A-8245-40AC60AF5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4187" name="Line 33">
                <a:extLst>
                  <a:ext uri="{FF2B5EF4-FFF2-40B4-BE49-F238E27FC236}">
                    <a16:creationId xmlns:a16="http://schemas.microsoft.com/office/drawing/2014/main" id="{A9DC3CEB-0F27-C549-BFC4-170E578F5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8" name="Line 34">
                <a:extLst>
                  <a:ext uri="{FF2B5EF4-FFF2-40B4-BE49-F238E27FC236}">
                    <a16:creationId xmlns:a16="http://schemas.microsoft.com/office/drawing/2014/main" id="{E02D1549-3286-824E-8F34-87D33D35F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31" name="Group 35">
            <a:extLst>
              <a:ext uri="{FF2B5EF4-FFF2-40B4-BE49-F238E27FC236}">
                <a16:creationId xmlns:a16="http://schemas.microsoft.com/office/drawing/2014/main" id="{F0DC0766-0958-0C43-BBA0-D5B6EC709927}"/>
              </a:ext>
            </a:extLst>
          </p:cNvPr>
          <p:cNvGrpSpPr>
            <a:grpSpLocks/>
          </p:cNvGrpSpPr>
          <p:nvPr/>
        </p:nvGrpSpPr>
        <p:grpSpPr bwMode="auto">
          <a:xfrm>
            <a:off x="5794375" y="2938464"/>
            <a:ext cx="357188" cy="357187"/>
            <a:chOff x="3659" y="1512"/>
            <a:chExt cx="225" cy="225"/>
          </a:xfrm>
        </p:grpSpPr>
        <p:pic>
          <p:nvPicPr>
            <p:cNvPr id="5" name="صورة 33" descr="2013134917.png">
              <a:extLst>
                <a:ext uri="{FF2B5EF4-FFF2-40B4-BE49-F238E27FC236}">
                  <a16:creationId xmlns:a16="http://schemas.microsoft.com/office/drawing/2014/main" id="{EC7F4EEE-F33D-B846-B165-0E87096CE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82" name="Group 37">
              <a:extLst>
                <a:ext uri="{FF2B5EF4-FFF2-40B4-BE49-F238E27FC236}">
                  <a16:creationId xmlns:a16="http://schemas.microsoft.com/office/drawing/2014/main" id="{16C77BCD-93E0-A74D-B510-1C298AAD1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4183" name="Line 38">
                <a:extLst>
                  <a:ext uri="{FF2B5EF4-FFF2-40B4-BE49-F238E27FC236}">
                    <a16:creationId xmlns:a16="http://schemas.microsoft.com/office/drawing/2014/main" id="{8E2B102D-78CF-374C-BE54-FE705A1B2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4" name="Line 39">
                <a:extLst>
                  <a:ext uri="{FF2B5EF4-FFF2-40B4-BE49-F238E27FC236}">
                    <a16:creationId xmlns:a16="http://schemas.microsoft.com/office/drawing/2014/main" id="{E3EB5A6C-24EB-D24D-B260-454DEE05D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36" name="Group 40">
            <a:extLst>
              <a:ext uri="{FF2B5EF4-FFF2-40B4-BE49-F238E27FC236}">
                <a16:creationId xmlns:a16="http://schemas.microsoft.com/office/drawing/2014/main" id="{C00DB203-CD3E-AD4A-85E5-F02E5895465E}"/>
              </a:ext>
            </a:extLst>
          </p:cNvPr>
          <p:cNvGrpSpPr>
            <a:grpSpLocks/>
          </p:cNvGrpSpPr>
          <p:nvPr/>
        </p:nvGrpSpPr>
        <p:grpSpPr bwMode="auto">
          <a:xfrm>
            <a:off x="6064250" y="3281364"/>
            <a:ext cx="357188" cy="357187"/>
            <a:chOff x="3659" y="1512"/>
            <a:chExt cx="225" cy="225"/>
          </a:xfrm>
        </p:grpSpPr>
        <p:pic>
          <p:nvPicPr>
            <p:cNvPr id="4177" name="صورة 33" descr="2013134917.png">
              <a:extLst>
                <a:ext uri="{FF2B5EF4-FFF2-40B4-BE49-F238E27FC236}">
                  <a16:creationId xmlns:a16="http://schemas.microsoft.com/office/drawing/2014/main" id="{54AA4A04-1B53-6F49-A081-A374B1BC8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78" name="Group 42">
              <a:extLst>
                <a:ext uri="{FF2B5EF4-FFF2-40B4-BE49-F238E27FC236}">
                  <a16:creationId xmlns:a16="http://schemas.microsoft.com/office/drawing/2014/main" id="{7D11E26A-5999-9E42-8D36-1F57ADDFC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4179" name="Line 43">
                <a:extLst>
                  <a:ext uri="{FF2B5EF4-FFF2-40B4-BE49-F238E27FC236}">
                    <a16:creationId xmlns:a16="http://schemas.microsoft.com/office/drawing/2014/main" id="{B3703025-783A-FC4B-B845-421B50919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80" name="Line 44">
                <a:extLst>
                  <a:ext uri="{FF2B5EF4-FFF2-40B4-BE49-F238E27FC236}">
                    <a16:creationId xmlns:a16="http://schemas.microsoft.com/office/drawing/2014/main" id="{A9BE2F8F-D889-2744-B0C6-6C78AEB59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41" name="Group 45">
            <a:extLst>
              <a:ext uri="{FF2B5EF4-FFF2-40B4-BE49-F238E27FC236}">
                <a16:creationId xmlns:a16="http://schemas.microsoft.com/office/drawing/2014/main" id="{2823F202-E7C1-8A4B-BC88-8DFDF96BA2CB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3711575"/>
            <a:ext cx="357188" cy="357188"/>
            <a:chOff x="3659" y="1512"/>
            <a:chExt cx="225" cy="225"/>
          </a:xfrm>
        </p:grpSpPr>
        <p:pic>
          <p:nvPicPr>
            <p:cNvPr id="4173" name="صورة 33" descr="2013134917.png">
              <a:extLst>
                <a:ext uri="{FF2B5EF4-FFF2-40B4-BE49-F238E27FC236}">
                  <a16:creationId xmlns:a16="http://schemas.microsoft.com/office/drawing/2014/main" id="{CB0292B4-5304-4244-87C0-FF7F38293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74" name="Group 47">
              <a:extLst>
                <a:ext uri="{FF2B5EF4-FFF2-40B4-BE49-F238E27FC236}">
                  <a16:creationId xmlns:a16="http://schemas.microsoft.com/office/drawing/2014/main" id="{AA9E131F-270B-4E4C-8528-C1C980138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4175" name="Line 48">
                <a:extLst>
                  <a:ext uri="{FF2B5EF4-FFF2-40B4-BE49-F238E27FC236}">
                    <a16:creationId xmlns:a16="http://schemas.microsoft.com/office/drawing/2014/main" id="{D04D4B20-763B-EA40-85A4-6AFF2F7BC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" name="Line 49">
                <a:extLst>
                  <a:ext uri="{FF2B5EF4-FFF2-40B4-BE49-F238E27FC236}">
                    <a16:creationId xmlns:a16="http://schemas.microsoft.com/office/drawing/2014/main" id="{6144CE02-80F7-4D4A-A594-5032EA94F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61" name="Group 65">
            <a:extLst>
              <a:ext uri="{FF2B5EF4-FFF2-40B4-BE49-F238E27FC236}">
                <a16:creationId xmlns:a16="http://schemas.microsoft.com/office/drawing/2014/main" id="{61768F83-396E-B340-9A5B-FA07AC9352B3}"/>
              </a:ext>
            </a:extLst>
          </p:cNvPr>
          <p:cNvGrpSpPr>
            <a:grpSpLocks/>
          </p:cNvGrpSpPr>
          <p:nvPr/>
        </p:nvGrpSpPr>
        <p:grpSpPr bwMode="auto">
          <a:xfrm>
            <a:off x="5572125" y="3281364"/>
            <a:ext cx="357188" cy="357187"/>
            <a:chOff x="3659" y="1512"/>
            <a:chExt cx="225" cy="225"/>
          </a:xfrm>
        </p:grpSpPr>
        <p:pic>
          <p:nvPicPr>
            <p:cNvPr id="4169" name="صورة 33" descr="2013134917.png">
              <a:extLst>
                <a:ext uri="{FF2B5EF4-FFF2-40B4-BE49-F238E27FC236}">
                  <a16:creationId xmlns:a16="http://schemas.microsoft.com/office/drawing/2014/main" id="{17DFE3C6-445E-084B-ADCC-89EA4860A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70" name="Group 67">
              <a:extLst>
                <a:ext uri="{FF2B5EF4-FFF2-40B4-BE49-F238E27FC236}">
                  <a16:creationId xmlns:a16="http://schemas.microsoft.com/office/drawing/2014/main" id="{99475020-A840-544D-939F-63D03B0CF0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7" name="Line 68">
                <a:extLst>
                  <a:ext uri="{FF2B5EF4-FFF2-40B4-BE49-F238E27FC236}">
                    <a16:creationId xmlns:a16="http://schemas.microsoft.com/office/drawing/2014/main" id="{E18363F8-C9C6-2849-8100-662BA9044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72" name="Line 69">
                <a:extLst>
                  <a:ext uri="{FF2B5EF4-FFF2-40B4-BE49-F238E27FC236}">
                    <a16:creationId xmlns:a16="http://schemas.microsoft.com/office/drawing/2014/main" id="{C840A1CB-7A6A-B240-8AE2-6E3B07289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71" name="Group 75">
            <a:extLst>
              <a:ext uri="{FF2B5EF4-FFF2-40B4-BE49-F238E27FC236}">
                <a16:creationId xmlns:a16="http://schemas.microsoft.com/office/drawing/2014/main" id="{C67902E5-4C68-E34B-B7E2-4C55AA72C66F}"/>
              </a:ext>
            </a:extLst>
          </p:cNvPr>
          <p:cNvGrpSpPr>
            <a:grpSpLocks/>
          </p:cNvGrpSpPr>
          <p:nvPr/>
        </p:nvGrpSpPr>
        <p:grpSpPr bwMode="auto">
          <a:xfrm>
            <a:off x="5572125" y="3679825"/>
            <a:ext cx="357188" cy="357188"/>
            <a:chOff x="3659" y="1512"/>
            <a:chExt cx="225" cy="225"/>
          </a:xfrm>
        </p:grpSpPr>
        <p:pic>
          <p:nvPicPr>
            <p:cNvPr id="4165" name="صورة 33" descr="2013134917.png">
              <a:extLst>
                <a:ext uri="{FF2B5EF4-FFF2-40B4-BE49-F238E27FC236}">
                  <a16:creationId xmlns:a16="http://schemas.microsoft.com/office/drawing/2014/main" id="{A4250FA0-CD5A-0941-ABA9-3A5EA26AC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66" name="Group 77">
              <a:extLst>
                <a:ext uri="{FF2B5EF4-FFF2-40B4-BE49-F238E27FC236}">
                  <a16:creationId xmlns:a16="http://schemas.microsoft.com/office/drawing/2014/main" id="{98C2733A-243A-5B41-A6D8-1AEDA9951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4167" name="Line 78">
                <a:extLst>
                  <a:ext uri="{FF2B5EF4-FFF2-40B4-BE49-F238E27FC236}">
                    <a16:creationId xmlns:a16="http://schemas.microsoft.com/office/drawing/2014/main" id="{38FAC33F-4787-F645-BB58-85A740011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8" name="Line 79">
                <a:extLst>
                  <a:ext uri="{FF2B5EF4-FFF2-40B4-BE49-F238E27FC236}">
                    <a16:creationId xmlns:a16="http://schemas.microsoft.com/office/drawing/2014/main" id="{A18831F5-0110-A24C-94F7-27C6FD96F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76" name="Group 80">
            <a:extLst>
              <a:ext uri="{FF2B5EF4-FFF2-40B4-BE49-F238E27FC236}">
                <a16:creationId xmlns:a16="http://schemas.microsoft.com/office/drawing/2014/main" id="{D2F206E6-4B1A-6740-81B7-6F299299EAD4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2994025"/>
            <a:ext cx="357188" cy="357188"/>
            <a:chOff x="3659" y="1512"/>
            <a:chExt cx="225" cy="225"/>
          </a:xfrm>
        </p:grpSpPr>
        <p:pic>
          <p:nvPicPr>
            <p:cNvPr id="8" name="صورة 33" descr="2013134917.png">
              <a:extLst>
                <a:ext uri="{FF2B5EF4-FFF2-40B4-BE49-F238E27FC236}">
                  <a16:creationId xmlns:a16="http://schemas.microsoft.com/office/drawing/2014/main" id="{F5A29697-51D8-704C-AFD0-4249BDB22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62" name="Group 82">
              <a:extLst>
                <a:ext uri="{FF2B5EF4-FFF2-40B4-BE49-F238E27FC236}">
                  <a16:creationId xmlns:a16="http://schemas.microsoft.com/office/drawing/2014/main" id="{0A199CAE-5C62-7A47-9C70-83CCD5B67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4163" name="Line 83">
                <a:extLst>
                  <a:ext uri="{FF2B5EF4-FFF2-40B4-BE49-F238E27FC236}">
                    <a16:creationId xmlns:a16="http://schemas.microsoft.com/office/drawing/2014/main" id="{F27D406A-696D-F04B-8AAA-BC4DFC8D0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4" name="Line 84">
                <a:extLst>
                  <a:ext uri="{FF2B5EF4-FFF2-40B4-BE49-F238E27FC236}">
                    <a16:creationId xmlns:a16="http://schemas.microsoft.com/office/drawing/2014/main" id="{B3D34589-C8FE-BD4B-9A0D-96979BF2A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81" name="Group 85">
            <a:extLst>
              <a:ext uri="{FF2B5EF4-FFF2-40B4-BE49-F238E27FC236}">
                <a16:creationId xmlns:a16="http://schemas.microsoft.com/office/drawing/2014/main" id="{0654D943-7E79-034C-B683-2AB0FA51C329}"/>
              </a:ext>
            </a:extLst>
          </p:cNvPr>
          <p:cNvGrpSpPr>
            <a:grpSpLocks/>
          </p:cNvGrpSpPr>
          <p:nvPr/>
        </p:nvGrpSpPr>
        <p:grpSpPr bwMode="auto">
          <a:xfrm>
            <a:off x="3459164" y="3421064"/>
            <a:ext cx="357187" cy="357187"/>
            <a:chOff x="3659" y="1512"/>
            <a:chExt cx="225" cy="225"/>
          </a:xfrm>
        </p:grpSpPr>
        <p:pic>
          <p:nvPicPr>
            <p:cNvPr id="4157" name="صورة 33" descr="2013134917.png">
              <a:extLst>
                <a:ext uri="{FF2B5EF4-FFF2-40B4-BE49-F238E27FC236}">
                  <a16:creationId xmlns:a16="http://schemas.microsoft.com/office/drawing/2014/main" id="{6901FF5C-932F-F14F-8F61-C69CEE43D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58" name="Group 87">
              <a:extLst>
                <a:ext uri="{FF2B5EF4-FFF2-40B4-BE49-F238E27FC236}">
                  <a16:creationId xmlns:a16="http://schemas.microsoft.com/office/drawing/2014/main" id="{2D54A755-DC9A-9545-8AF9-AB8B29FA6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4159" name="Line 88">
                <a:extLst>
                  <a:ext uri="{FF2B5EF4-FFF2-40B4-BE49-F238E27FC236}">
                    <a16:creationId xmlns:a16="http://schemas.microsoft.com/office/drawing/2014/main" id="{1F579E4E-B300-5649-B702-795459D45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60" name="Line 89">
                <a:extLst>
                  <a:ext uri="{FF2B5EF4-FFF2-40B4-BE49-F238E27FC236}">
                    <a16:creationId xmlns:a16="http://schemas.microsoft.com/office/drawing/2014/main" id="{42B09541-3408-824C-997D-A691D9C80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86" name="Group 90">
            <a:extLst>
              <a:ext uri="{FF2B5EF4-FFF2-40B4-BE49-F238E27FC236}">
                <a16:creationId xmlns:a16="http://schemas.microsoft.com/office/drawing/2014/main" id="{00130ADE-D35F-0B47-9928-777F5CA19EEF}"/>
              </a:ext>
            </a:extLst>
          </p:cNvPr>
          <p:cNvGrpSpPr>
            <a:grpSpLocks/>
          </p:cNvGrpSpPr>
          <p:nvPr/>
        </p:nvGrpSpPr>
        <p:grpSpPr bwMode="auto">
          <a:xfrm>
            <a:off x="3252789" y="3819525"/>
            <a:ext cx="357187" cy="357188"/>
            <a:chOff x="3659" y="1512"/>
            <a:chExt cx="225" cy="225"/>
          </a:xfrm>
        </p:grpSpPr>
        <p:pic>
          <p:nvPicPr>
            <p:cNvPr id="4153" name="صورة 33" descr="2013134917.png">
              <a:extLst>
                <a:ext uri="{FF2B5EF4-FFF2-40B4-BE49-F238E27FC236}">
                  <a16:creationId xmlns:a16="http://schemas.microsoft.com/office/drawing/2014/main" id="{32F3D09A-DBE1-2548-82C2-7ED9D1F9F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54" name="Group 92">
              <a:extLst>
                <a:ext uri="{FF2B5EF4-FFF2-40B4-BE49-F238E27FC236}">
                  <a16:creationId xmlns:a16="http://schemas.microsoft.com/office/drawing/2014/main" id="{6A254268-BD4B-1C42-8F10-0C67F676A2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4155" name="Line 93">
                <a:extLst>
                  <a:ext uri="{FF2B5EF4-FFF2-40B4-BE49-F238E27FC236}">
                    <a16:creationId xmlns:a16="http://schemas.microsoft.com/office/drawing/2014/main" id="{3BF7E686-C87D-9642-866C-063CDCCAF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6" name="Line 94">
                <a:extLst>
                  <a:ext uri="{FF2B5EF4-FFF2-40B4-BE49-F238E27FC236}">
                    <a16:creationId xmlns:a16="http://schemas.microsoft.com/office/drawing/2014/main" id="{806C43E4-D588-234C-992C-314F0DC8A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91" name="Group 95">
            <a:extLst>
              <a:ext uri="{FF2B5EF4-FFF2-40B4-BE49-F238E27FC236}">
                <a16:creationId xmlns:a16="http://schemas.microsoft.com/office/drawing/2014/main" id="{BEA7A6FE-6640-2146-B162-6FA26B0AAC6F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2994025"/>
            <a:ext cx="357188" cy="357188"/>
            <a:chOff x="3659" y="1512"/>
            <a:chExt cx="225" cy="225"/>
          </a:xfrm>
        </p:grpSpPr>
        <p:pic>
          <p:nvPicPr>
            <p:cNvPr id="4149" name="صورة 33" descr="2013134917.png">
              <a:extLst>
                <a:ext uri="{FF2B5EF4-FFF2-40B4-BE49-F238E27FC236}">
                  <a16:creationId xmlns:a16="http://schemas.microsoft.com/office/drawing/2014/main" id="{F89569AF-9368-7B43-B492-2C2CBEA9D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50" name="Group 97">
              <a:extLst>
                <a:ext uri="{FF2B5EF4-FFF2-40B4-BE49-F238E27FC236}">
                  <a16:creationId xmlns:a16="http://schemas.microsoft.com/office/drawing/2014/main" id="{45205931-9220-6149-A807-DF855FB7B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4151" name="Line 98">
                <a:extLst>
                  <a:ext uri="{FF2B5EF4-FFF2-40B4-BE49-F238E27FC236}">
                    <a16:creationId xmlns:a16="http://schemas.microsoft.com/office/drawing/2014/main" id="{63850CA5-6745-AD49-BEBF-7E83E25FE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52" name="Line 99">
                <a:extLst>
                  <a:ext uri="{FF2B5EF4-FFF2-40B4-BE49-F238E27FC236}">
                    <a16:creationId xmlns:a16="http://schemas.microsoft.com/office/drawing/2014/main" id="{D88F8C47-6AFE-DE45-8826-A4571D28C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196" name="Group 100">
            <a:extLst>
              <a:ext uri="{FF2B5EF4-FFF2-40B4-BE49-F238E27FC236}">
                <a16:creationId xmlns:a16="http://schemas.microsoft.com/office/drawing/2014/main" id="{33F34A90-4604-6945-B2A9-D28F73CBE73B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3425825"/>
            <a:ext cx="357188" cy="357188"/>
            <a:chOff x="3659" y="1512"/>
            <a:chExt cx="225" cy="225"/>
          </a:xfrm>
        </p:grpSpPr>
        <p:pic>
          <p:nvPicPr>
            <p:cNvPr id="4145" name="صورة 33" descr="2013134917.png">
              <a:extLst>
                <a:ext uri="{FF2B5EF4-FFF2-40B4-BE49-F238E27FC236}">
                  <a16:creationId xmlns:a16="http://schemas.microsoft.com/office/drawing/2014/main" id="{C2EB0379-2BDA-4B49-BA6C-C42086BD4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46" name="Group 102">
              <a:extLst>
                <a:ext uri="{FF2B5EF4-FFF2-40B4-BE49-F238E27FC236}">
                  <a16:creationId xmlns:a16="http://schemas.microsoft.com/office/drawing/2014/main" id="{EFAA1AEA-18DD-A341-9C01-A6C59522B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4147" name="Line 103">
                <a:extLst>
                  <a:ext uri="{FF2B5EF4-FFF2-40B4-BE49-F238E27FC236}">
                    <a16:creationId xmlns:a16="http://schemas.microsoft.com/office/drawing/2014/main" id="{C2C8C7C6-B042-5944-B9E8-D807ECD88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8" name="Line 104">
                <a:extLst>
                  <a:ext uri="{FF2B5EF4-FFF2-40B4-BE49-F238E27FC236}">
                    <a16:creationId xmlns:a16="http://schemas.microsoft.com/office/drawing/2014/main" id="{DF21E384-0063-B449-8B9D-C08E23B0A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201" name="Group 105">
            <a:extLst>
              <a:ext uri="{FF2B5EF4-FFF2-40B4-BE49-F238E27FC236}">
                <a16:creationId xmlns:a16="http://schemas.microsoft.com/office/drawing/2014/main" id="{41D40EDD-5359-C041-9305-5358BFE1739F}"/>
              </a:ext>
            </a:extLst>
          </p:cNvPr>
          <p:cNvGrpSpPr>
            <a:grpSpLocks/>
          </p:cNvGrpSpPr>
          <p:nvPr/>
        </p:nvGrpSpPr>
        <p:grpSpPr bwMode="auto">
          <a:xfrm>
            <a:off x="2665414" y="3832225"/>
            <a:ext cx="357187" cy="357188"/>
            <a:chOff x="3659" y="1512"/>
            <a:chExt cx="225" cy="225"/>
          </a:xfrm>
        </p:grpSpPr>
        <p:pic>
          <p:nvPicPr>
            <p:cNvPr id="9" name="صورة 33" descr="2013134917.png">
              <a:extLst>
                <a:ext uri="{FF2B5EF4-FFF2-40B4-BE49-F238E27FC236}">
                  <a16:creationId xmlns:a16="http://schemas.microsoft.com/office/drawing/2014/main" id="{E0FEB36C-402D-E949-87B8-63B19403B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42" name="Group 107">
              <a:extLst>
                <a:ext uri="{FF2B5EF4-FFF2-40B4-BE49-F238E27FC236}">
                  <a16:creationId xmlns:a16="http://schemas.microsoft.com/office/drawing/2014/main" id="{C3D32934-CE75-7449-B337-B2CA9DBF96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4143" name="Line 108">
                <a:extLst>
                  <a:ext uri="{FF2B5EF4-FFF2-40B4-BE49-F238E27FC236}">
                    <a16:creationId xmlns:a16="http://schemas.microsoft.com/office/drawing/2014/main" id="{EC0FA656-DF02-5247-8E53-8BB4DE497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4" name="Line 109">
                <a:extLst>
                  <a:ext uri="{FF2B5EF4-FFF2-40B4-BE49-F238E27FC236}">
                    <a16:creationId xmlns:a16="http://schemas.microsoft.com/office/drawing/2014/main" id="{B1E6A58D-F681-6148-AB31-42CD3E996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206" name="Group 110">
            <a:extLst>
              <a:ext uri="{FF2B5EF4-FFF2-40B4-BE49-F238E27FC236}">
                <a16:creationId xmlns:a16="http://schemas.microsoft.com/office/drawing/2014/main" id="{472F4070-0ED2-2D4F-B9D3-90D8D9C61B76}"/>
              </a:ext>
            </a:extLst>
          </p:cNvPr>
          <p:cNvGrpSpPr>
            <a:grpSpLocks/>
          </p:cNvGrpSpPr>
          <p:nvPr/>
        </p:nvGrpSpPr>
        <p:grpSpPr bwMode="auto">
          <a:xfrm>
            <a:off x="2495550" y="3035300"/>
            <a:ext cx="357188" cy="357188"/>
            <a:chOff x="3659" y="1512"/>
            <a:chExt cx="225" cy="225"/>
          </a:xfrm>
        </p:grpSpPr>
        <p:pic>
          <p:nvPicPr>
            <p:cNvPr id="4137" name="صورة 33" descr="2013134917.png">
              <a:extLst>
                <a:ext uri="{FF2B5EF4-FFF2-40B4-BE49-F238E27FC236}">
                  <a16:creationId xmlns:a16="http://schemas.microsoft.com/office/drawing/2014/main" id="{81A6EC3A-DBFF-994B-873D-3D9BDDEBC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38" name="Group 112">
              <a:extLst>
                <a:ext uri="{FF2B5EF4-FFF2-40B4-BE49-F238E27FC236}">
                  <a16:creationId xmlns:a16="http://schemas.microsoft.com/office/drawing/2014/main" id="{39EC0C29-31CB-AD40-82C1-DB5CF27E83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4139" name="Line 113">
                <a:extLst>
                  <a:ext uri="{FF2B5EF4-FFF2-40B4-BE49-F238E27FC236}">
                    <a16:creationId xmlns:a16="http://schemas.microsoft.com/office/drawing/2014/main" id="{DECAD956-A369-234B-BF6A-439452CD2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40" name="Line 114">
                <a:extLst>
                  <a:ext uri="{FF2B5EF4-FFF2-40B4-BE49-F238E27FC236}">
                    <a16:creationId xmlns:a16="http://schemas.microsoft.com/office/drawing/2014/main" id="{1B2F40A4-DE90-7948-891F-CAA7E4034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211" name="Group 115">
            <a:extLst>
              <a:ext uri="{FF2B5EF4-FFF2-40B4-BE49-F238E27FC236}">
                <a16:creationId xmlns:a16="http://schemas.microsoft.com/office/drawing/2014/main" id="{FCD85BAB-9A57-B54B-A95E-3F0B7377EF03}"/>
              </a:ext>
            </a:extLst>
          </p:cNvPr>
          <p:cNvGrpSpPr>
            <a:grpSpLocks/>
          </p:cNvGrpSpPr>
          <p:nvPr/>
        </p:nvGrpSpPr>
        <p:grpSpPr bwMode="auto">
          <a:xfrm>
            <a:off x="2495550" y="3413125"/>
            <a:ext cx="357188" cy="357188"/>
            <a:chOff x="3659" y="1512"/>
            <a:chExt cx="225" cy="225"/>
          </a:xfrm>
        </p:grpSpPr>
        <p:pic>
          <p:nvPicPr>
            <p:cNvPr id="4133" name="صورة 33" descr="2013134917.png">
              <a:extLst>
                <a:ext uri="{FF2B5EF4-FFF2-40B4-BE49-F238E27FC236}">
                  <a16:creationId xmlns:a16="http://schemas.microsoft.com/office/drawing/2014/main" id="{3E92EFC7-E02C-1949-80EC-0E2244623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34" name="Group 117">
              <a:extLst>
                <a:ext uri="{FF2B5EF4-FFF2-40B4-BE49-F238E27FC236}">
                  <a16:creationId xmlns:a16="http://schemas.microsoft.com/office/drawing/2014/main" id="{A86C1693-E469-E941-8128-09584EFFB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4135" name="Line 118">
                <a:extLst>
                  <a:ext uri="{FF2B5EF4-FFF2-40B4-BE49-F238E27FC236}">
                    <a16:creationId xmlns:a16="http://schemas.microsoft.com/office/drawing/2014/main" id="{284E116F-7DB4-BB40-B711-E2161D23A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" name="Line 119">
                <a:extLst>
                  <a:ext uri="{FF2B5EF4-FFF2-40B4-BE49-F238E27FC236}">
                    <a16:creationId xmlns:a16="http://schemas.microsoft.com/office/drawing/2014/main" id="{E28A7DA7-F1E2-0249-AAB9-7D7ED5394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4226" name="Text Box 130">
            <a:extLst>
              <a:ext uri="{FF2B5EF4-FFF2-40B4-BE49-F238E27FC236}">
                <a16:creationId xmlns:a16="http://schemas.microsoft.com/office/drawing/2014/main" id="{61103D07-3F32-434C-BA0B-FFE990CD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1" y="5099050"/>
            <a:ext cx="2449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3200" b="1" dirty="0">
                <a:cs typeface="Traditional Arabic" panose="02020603050405020304" pitchFamily="18" charset="-78"/>
              </a:rPr>
              <a:t>إذن   </a:t>
            </a:r>
            <a:r>
              <a:rPr lang="ar-SA" altLang="ar-SA" sz="32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٣</a:t>
            </a:r>
            <a:r>
              <a:rPr lang="ar-SA" altLang="ar-SA" sz="3200" b="1" dirty="0">
                <a:cs typeface="Traditional Arabic" panose="02020603050405020304" pitchFamily="18" charset="-78"/>
              </a:rPr>
              <a:t> + </a:t>
            </a:r>
            <a:r>
              <a:rPr lang="ar-SA" altLang="ar-SA" sz="32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٥</a:t>
            </a:r>
            <a:r>
              <a:rPr lang="ar-SA" altLang="ar-SA" sz="3200" b="1" dirty="0">
                <a:cs typeface="Traditional Arabic" panose="02020603050405020304" pitchFamily="18" charset="-78"/>
              </a:rPr>
              <a:t> = </a:t>
            </a:r>
            <a:r>
              <a:rPr lang="ar-SA" altLang="ar-SA" sz="32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٨</a:t>
            </a:r>
            <a:endParaRPr lang="en-US" altLang="ar-SA" sz="2800" dirty="0"/>
          </a:p>
        </p:txBody>
      </p:sp>
      <p:sp>
        <p:nvSpPr>
          <p:cNvPr id="4227" name="Text Box 131">
            <a:extLst>
              <a:ext uri="{FF2B5EF4-FFF2-40B4-BE49-F238E27FC236}">
                <a16:creationId xmlns:a16="http://schemas.microsoft.com/office/drawing/2014/main" id="{E39464C2-1BA5-2848-B2C6-E60FBE98A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5732464"/>
            <a:ext cx="8642350" cy="461665"/>
          </a:xfrm>
          <a:prstGeom prst="rect">
            <a:avLst/>
          </a:prstGeom>
          <a:solidFill>
            <a:srgbClr val="99FF33">
              <a:alpha val="85097"/>
            </a:srgbClr>
          </a:solidFill>
          <a:ln w="57150" cmpd="thickThin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نستنتج مما سبق : أن جمع عددين موجبين يكون الناتج عدداً موجباً لمجموع العددين. </a:t>
            </a:r>
            <a:endParaRPr lang="en-US" altLang="ar-SA" sz="2400" b="1"/>
          </a:p>
        </p:txBody>
      </p:sp>
      <p:sp>
        <p:nvSpPr>
          <p:cNvPr id="4228" name="Rectangle 132">
            <a:extLst>
              <a:ext uri="{FF2B5EF4-FFF2-40B4-BE49-F238E27FC236}">
                <a16:creationId xmlns:a16="http://schemas.microsoft.com/office/drawing/2014/main" id="{7FCBE6B7-AE56-0E43-9649-CA3C83B2E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2611439"/>
            <a:ext cx="4967288" cy="194468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328F3E8B-675D-3740-8257-97A780E7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210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1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8" presetClass="entr" presetSubtype="6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3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8" dur="2000"/>
                                        <p:tgtEl>
                                          <p:spTgt spid="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0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2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0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80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Par">
                      <p:stCondLst>
                        <p:cond delay="indefinite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800" decel="100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8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8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8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800" decel="100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800" decel="100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800" decel="100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800" decel="100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800" decel="100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800" decel="100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8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8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8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 nodeType="clickPar">
                      <p:stCondLst>
                        <p:cond delay="indefinite"/>
                      </p:stCondLst>
                      <p:childTnLst>
                        <p:par>
                          <p:cTn id="3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6" dur="1000"/>
                                        <p:tgtEl>
                                          <p:spTgt spid="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 nodeType="clickPar">
                      <p:stCondLst>
                        <p:cond delay="indefinite"/>
                      </p:stCondLst>
                      <p:childTnLst>
                        <p:par>
                          <p:cTn id="3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3" dur="1000"/>
                                        <p:tgtEl>
                                          <p:spTgt spid="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  <p:bldP spid="4108" grpId="0"/>
      <p:bldP spid="4113" grpId="0"/>
      <p:bldP spid="4114" grpId="0"/>
      <p:bldP spid="4115" grpId="0"/>
      <p:bldP spid="4226" grpId="0"/>
      <p:bldP spid="4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833CD78-5CB9-2D43-AE7E-D453F241C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88914"/>
            <a:ext cx="354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EBF90232-84F3-6C4F-8EC0-FC7C2BDE7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620714"/>
            <a:ext cx="16922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57CFB686-4170-8F41-9295-48E366065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404939"/>
            <a:ext cx="2808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3200" b="1">
                <a:cs typeface="Traditional Arabic" panose="02020603050405020304" pitchFamily="18" charset="-78"/>
              </a:rPr>
              <a:t>أستعمل قطع العد لإيجاد</a:t>
            </a:r>
            <a:endParaRPr lang="en-US" altLang="ar-SA" sz="3200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E75864A9-C5ED-764F-8191-F0B514635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458913"/>
            <a:ext cx="9366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48C1143D-762B-A84D-9867-73A7C92CB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3205163"/>
            <a:ext cx="1800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76438EB5-7B68-344E-B7DF-638F0CA48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3451225"/>
            <a:ext cx="12239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A6876D7C-D5C2-AD45-8318-DD5722E0A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3187700"/>
            <a:ext cx="13239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>
            <a:extLst>
              <a:ext uri="{FF2B5EF4-FFF2-40B4-BE49-F238E27FC236}">
                <a16:creationId xmlns:a16="http://schemas.microsoft.com/office/drawing/2014/main" id="{4CCD33BE-9D73-5E46-86B1-3AA893767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086101"/>
            <a:ext cx="18002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AutoShape 13">
            <a:extLst>
              <a:ext uri="{FF2B5EF4-FFF2-40B4-BE49-F238E27FC236}">
                <a16:creationId xmlns:a16="http://schemas.microsoft.com/office/drawing/2014/main" id="{7BF5EF28-9276-A94F-9F15-C8DB5B27134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84638" y="3849688"/>
            <a:ext cx="1003300" cy="360362"/>
          </a:xfrm>
          <a:custGeom>
            <a:avLst/>
            <a:gdLst>
              <a:gd name="T0" fmla="*/ 752475 w 21600"/>
              <a:gd name="T1" fmla="*/ 0 h 21600"/>
              <a:gd name="T2" fmla="*/ 0 w 21600"/>
              <a:gd name="T3" fmla="*/ 180181 h 21600"/>
              <a:gd name="T4" fmla="*/ 752475 w 21600"/>
              <a:gd name="T5" fmla="*/ 360362 h 21600"/>
              <a:gd name="T6" fmla="*/ 1003300 w 21600"/>
              <a:gd name="T7" fmla="*/ 1801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12302" name="Picture 14">
            <a:extLst>
              <a:ext uri="{FF2B5EF4-FFF2-40B4-BE49-F238E27FC236}">
                <a16:creationId xmlns:a16="http://schemas.microsoft.com/office/drawing/2014/main" id="{E66364D5-4AE9-7A4E-84F9-A025F3C41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6" y="2343151"/>
            <a:ext cx="18716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AutoShape 15">
            <a:extLst>
              <a:ext uri="{FF2B5EF4-FFF2-40B4-BE49-F238E27FC236}">
                <a16:creationId xmlns:a16="http://schemas.microsoft.com/office/drawing/2014/main" id="{20CAC2F2-5E0A-6349-9DE5-2D33D68A189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12126" y="3852863"/>
            <a:ext cx="720725" cy="368300"/>
          </a:xfrm>
          <a:custGeom>
            <a:avLst/>
            <a:gdLst>
              <a:gd name="T0" fmla="*/ 540544 w 21600"/>
              <a:gd name="T1" fmla="*/ 0 h 21600"/>
              <a:gd name="T2" fmla="*/ 0 w 21600"/>
              <a:gd name="T3" fmla="*/ 184150 h 21600"/>
              <a:gd name="T4" fmla="*/ 540544 w 21600"/>
              <a:gd name="T5" fmla="*/ 368300 h 21600"/>
              <a:gd name="T6" fmla="*/ 720725 w 21600"/>
              <a:gd name="T7" fmla="*/ 184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304" name="AutoShape 16">
            <a:extLst>
              <a:ext uri="{FF2B5EF4-FFF2-40B4-BE49-F238E27FC236}">
                <a16:creationId xmlns:a16="http://schemas.microsoft.com/office/drawing/2014/main" id="{CC75FD1F-DBD5-4449-8BF1-3A75606C4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862389"/>
            <a:ext cx="863600" cy="358775"/>
          </a:xfrm>
          <a:custGeom>
            <a:avLst/>
            <a:gdLst>
              <a:gd name="T0" fmla="*/ 647700 w 21600"/>
              <a:gd name="T1" fmla="*/ 0 h 21600"/>
              <a:gd name="T2" fmla="*/ 0 w 21600"/>
              <a:gd name="T3" fmla="*/ 179388 h 21600"/>
              <a:gd name="T4" fmla="*/ 647700 w 21600"/>
              <a:gd name="T5" fmla="*/ 358775 h 21600"/>
              <a:gd name="T6" fmla="*/ 863600 w 21600"/>
              <a:gd name="T7" fmla="*/ 179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25D71224-E4DA-7C40-B46A-EEF6F54EE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2060576"/>
            <a:ext cx="18716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ضم ٥قطع موجبة</a:t>
            </a:r>
          </a:p>
          <a:p>
            <a:pPr eaLnBrk="1" hangingPunct="1">
              <a:spcBef>
                <a:spcPct val="50000"/>
              </a:spcBef>
            </a:pPr>
            <a:r>
              <a:rPr lang="ar-SA" altLang="ar-SA" sz="24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مع ٦ قطع موجبة</a:t>
            </a:r>
            <a:endParaRPr lang="en-US" altLang="ar-SA" sz="2400" b="1" dirty="0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E81AD7E7-AFF9-DC41-9A4C-09ED3D65D2D2}"/>
              </a:ext>
            </a:extLst>
          </p:cNvPr>
          <p:cNvGrpSpPr>
            <a:grpSpLocks/>
          </p:cNvGrpSpPr>
          <p:nvPr/>
        </p:nvGrpSpPr>
        <p:grpSpPr bwMode="auto">
          <a:xfrm>
            <a:off x="9232900" y="3573464"/>
            <a:ext cx="357188" cy="357187"/>
            <a:chOff x="3659" y="1512"/>
            <a:chExt cx="225" cy="225"/>
          </a:xfrm>
        </p:grpSpPr>
        <p:pic>
          <p:nvPicPr>
            <p:cNvPr id="5243" name="صورة 33" descr="2013134917.png">
              <a:extLst>
                <a:ext uri="{FF2B5EF4-FFF2-40B4-BE49-F238E27FC236}">
                  <a16:creationId xmlns:a16="http://schemas.microsoft.com/office/drawing/2014/main" id="{555ABB58-E327-824F-A0F0-BB580A577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44" name="Group 21">
              <a:extLst>
                <a:ext uri="{FF2B5EF4-FFF2-40B4-BE49-F238E27FC236}">
                  <a16:creationId xmlns:a16="http://schemas.microsoft.com/office/drawing/2014/main" id="{065C3130-CB5C-C44F-B886-6EC0B91B2B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245" name="Line 22">
                <a:extLst>
                  <a:ext uri="{FF2B5EF4-FFF2-40B4-BE49-F238E27FC236}">
                    <a16:creationId xmlns:a16="http://schemas.microsoft.com/office/drawing/2014/main" id="{F0157618-C89C-714B-B342-669E01238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46" name="Line 23">
                <a:extLst>
                  <a:ext uri="{FF2B5EF4-FFF2-40B4-BE49-F238E27FC236}">
                    <a16:creationId xmlns:a16="http://schemas.microsoft.com/office/drawing/2014/main" id="{BD1AD03F-30B0-7E46-B4A9-CDC157EC5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3DB3BE14-DFBF-A841-BA87-2FA61AB16046}"/>
              </a:ext>
            </a:extLst>
          </p:cNvPr>
          <p:cNvGrpSpPr>
            <a:grpSpLocks/>
          </p:cNvGrpSpPr>
          <p:nvPr/>
        </p:nvGrpSpPr>
        <p:grpSpPr bwMode="auto">
          <a:xfrm>
            <a:off x="9480550" y="3819525"/>
            <a:ext cx="357188" cy="357188"/>
            <a:chOff x="3659" y="1512"/>
            <a:chExt cx="225" cy="225"/>
          </a:xfrm>
        </p:grpSpPr>
        <p:pic>
          <p:nvPicPr>
            <p:cNvPr id="5239" name="صورة 33" descr="2013134917.png">
              <a:extLst>
                <a:ext uri="{FF2B5EF4-FFF2-40B4-BE49-F238E27FC236}">
                  <a16:creationId xmlns:a16="http://schemas.microsoft.com/office/drawing/2014/main" id="{D7475E58-FA8A-A348-A488-52F480924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40" name="Group 26">
              <a:extLst>
                <a:ext uri="{FF2B5EF4-FFF2-40B4-BE49-F238E27FC236}">
                  <a16:creationId xmlns:a16="http://schemas.microsoft.com/office/drawing/2014/main" id="{D9D2EF9F-6CD2-D04A-8878-A0EA4E6657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241" name="Line 27">
                <a:extLst>
                  <a:ext uri="{FF2B5EF4-FFF2-40B4-BE49-F238E27FC236}">
                    <a16:creationId xmlns:a16="http://schemas.microsoft.com/office/drawing/2014/main" id="{25E49C3B-0D95-824E-872A-EB4C94488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42" name="Line 28">
                <a:extLst>
                  <a:ext uri="{FF2B5EF4-FFF2-40B4-BE49-F238E27FC236}">
                    <a16:creationId xmlns:a16="http://schemas.microsoft.com/office/drawing/2014/main" id="{3CA22D70-FA13-2E45-88C1-C28A4914D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17" name="Group 29">
            <a:extLst>
              <a:ext uri="{FF2B5EF4-FFF2-40B4-BE49-F238E27FC236}">
                <a16:creationId xmlns:a16="http://schemas.microsoft.com/office/drawing/2014/main" id="{98E11702-B545-3848-80A5-4E70F0AC2E88}"/>
              </a:ext>
            </a:extLst>
          </p:cNvPr>
          <p:cNvGrpSpPr>
            <a:grpSpLocks/>
          </p:cNvGrpSpPr>
          <p:nvPr/>
        </p:nvGrpSpPr>
        <p:grpSpPr bwMode="auto">
          <a:xfrm>
            <a:off x="9048750" y="3854450"/>
            <a:ext cx="357188" cy="357188"/>
            <a:chOff x="3659" y="1512"/>
            <a:chExt cx="225" cy="225"/>
          </a:xfrm>
        </p:grpSpPr>
        <p:pic>
          <p:nvPicPr>
            <p:cNvPr id="5235" name="صورة 33" descr="2013134917.png">
              <a:extLst>
                <a:ext uri="{FF2B5EF4-FFF2-40B4-BE49-F238E27FC236}">
                  <a16:creationId xmlns:a16="http://schemas.microsoft.com/office/drawing/2014/main" id="{BFAD9EBC-E667-364A-A6EF-8046616A1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36" name="Group 31">
              <a:extLst>
                <a:ext uri="{FF2B5EF4-FFF2-40B4-BE49-F238E27FC236}">
                  <a16:creationId xmlns:a16="http://schemas.microsoft.com/office/drawing/2014/main" id="{00CBC0AA-EA9B-D141-9445-D2D490CC5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237" name="Line 32">
                <a:extLst>
                  <a:ext uri="{FF2B5EF4-FFF2-40B4-BE49-F238E27FC236}">
                    <a16:creationId xmlns:a16="http://schemas.microsoft.com/office/drawing/2014/main" id="{845F231B-BF1F-E74C-B53D-9586DAE87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38" name="Line 33">
                <a:extLst>
                  <a:ext uri="{FF2B5EF4-FFF2-40B4-BE49-F238E27FC236}">
                    <a16:creationId xmlns:a16="http://schemas.microsoft.com/office/drawing/2014/main" id="{74A7B955-98F8-714E-80A2-8810EA4FB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22" name="Group 34">
            <a:extLst>
              <a:ext uri="{FF2B5EF4-FFF2-40B4-BE49-F238E27FC236}">
                <a16:creationId xmlns:a16="http://schemas.microsoft.com/office/drawing/2014/main" id="{98A8368D-AA96-BD45-B024-3F42B23BD5A0}"/>
              </a:ext>
            </a:extLst>
          </p:cNvPr>
          <p:cNvGrpSpPr>
            <a:grpSpLocks/>
          </p:cNvGrpSpPr>
          <p:nvPr/>
        </p:nvGrpSpPr>
        <p:grpSpPr bwMode="auto">
          <a:xfrm>
            <a:off x="6024564" y="3427414"/>
            <a:ext cx="357187" cy="357187"/>
            <a:chOff x="3659" y="1512"/>
            <a:chExt cx="225" cy="225"/>
          </a:xfrm>
        </p:grpSpPr>
        <p:pic>
          <p:nvPicPr>
            <p:cNvPr id="5231" name="صورة 33" descr="2013134917.png">
              <a:extLst>
                <a:ext uri="{FF2B5EF4-FFF2-40B4-BE49-F238E27FC236}">
                  <a16:creationId xmlns:a16="http://schemas.microsoft.com/office/drawing/2014/main" id="{CB26DA8F-0F4D-A84A-93AB-8446FB726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32" name="Group 36">
              <a:extLst>
                <a:ext uri="{FF2B5EF4-FFF2-40B4-BE49-F238E27FC236}">
                  <a16:creationId xmlns:a16="http://schemas.microsoft.com/office/drawing/2014/main" id="{CD07703A-29E0-C249-8145-936DE3D8B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233" name="Line 37">
                <a:extLst>
                  <a:ext uri="{FF2B5EF4-FFF2-40B4-BE49-F238E27FC236}">
                    <a16:creationId xmlns:a16="http://schemas.microsoft.com/office/drawing/2014/main" id="{EC65A8C9-7D23-684D-8AED-2385DB4137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34" name="Line 38">
                <a:extLst>
                  <a:ext uri="{FF2B5EF4-FFF2-40B4-BE49-F238E27FC236}">
                    <a16:creationId xmlns:a16="http://schemas.microsoft.com/office/drawing/2014/main" id="{67F82FB7-2C01-FF4C-A1E0-0704C9208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27" name="Group 39">
            <a:extLst>
              <a:ext uri="{FF2B5EF4-FFF2-40B4-BE49-F238E27FC236}">
                <a16:creationId xmlns:a16="http://schemas.microsoft.com/office/drawing/2014/main" id="{4139660A-0944-BD48-91C1-4C9588717CC5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3452814"/>
            <a:ext cx="357188" cy="357187"/>
            <a:chOff x="3659" y="1512"/>
            <a:chExt cx="225" cy="225"/>
          </a:xfrm>
        </p:grpSpPr>
        <p:pic>
          <p:nvPicPr>
            <p:cNvPr id="5227" name="صورة 33" descr="2013134917.png">
              <a:extLst>
                <a:ext uri="{FF2B5EF4-FFF2-40B4-BE49-F238E27FC236}">
                  <a16:creationId xmlns:a16="http://schemas.microsoft.com/office/drawing/2014/main" id="{A36D59A0-B0F3-2E41-A534-A0F4A84E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8" name="Group 41">
              <a:extLst>
                <a:ext uri="{FF2B5EF4-FFF2-40B4-BE49-F238E27FC236}">
                  <a16:creationId xmlns:a16="http://schemas.microsoft.com/office/drawing/2014/main" id="{E7FF35C3-FBD9-BB40-A517-91FDFBADD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229" name="Line 42">
                <a:extLst>
                  <a:ext uri="{FF2B5EF4-FFF2-40B4-BE49-F238E27FC236}">
                    <a16:creationId xmlns:a16="http://schemas.microsoft.com/office/drawing/2014/main" id="{F85AFD5D-E884-A349-94A8-346E446ED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30" name="Line 43">
                <a:extLst>
                  <a:ext uri="{FF2B5EF4-FFF2-40B4-BE49-F238E27FC236}">
                    <a16:creationId xmlns:a16="http://schemas.microsoft.com/office/drawing/2014/main" id="{E39BBA4F-737B-AE4D-8E6B-E3376D49A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32" name="Group 44">
            <a:extLst>
              <a:ext uri="{FF2B5EF4-FFF2-40B4-BE49-F238E27FC236}">
                <a16:creationId xmlns:a16="http://schemas.microsoft.com/office/drawing/2014/main" id="{7A6FBB16-E929-A64A-9751-80906F39653D}"/>
              </a:ext>
            </a:extLst>
          </p:cNvPr>
          <p:cNvGrpSpPr>
            <a:grpSpLocks/>
          </p:cNvGrpSpPr>
          <p:nvPr/>
        </p:nvGrpSpPr>
        <p:grpSpPr bwMode="auto">
          <a:xfrm>
            <a:off x="6057900" y="3843339"/>
            <a:ext cx="357188" cy="357187"/>
            <a:chOff x="3659" y="1512"/>
            <a:chExt cx="225" cy="225"/>
          </a:xfrm>
        </p:grpSpPr>
        <p:pic>
          <p:nvPicPr>
            <p:cNvPr id="5223" name="صورة 33" descr="2013134917.png">
              <a:extLst>
                <a:ext uri="{FF2B5EF4-FFF2-40B4-BE49-F238E27FC236}">
                  <a16:creationId xmlns:a16="http://schemas.microsoft.com/office/drawing/2014/main" id="{05155E28-CD99-9F44-B5D7-1E5AD8B1E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4" name="Group 46">
              <a:extLst>
                <a:ext uri="{FF2B5EF4-FFF2-40B4-BE49-F238E27FC236}">
                  <a16:creationId xmlns:a16="http://schemas.microsoft.com/office/drawing/2014/main" id="{0F3A16C7-E927-454C-A026-0DA5B0FA9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225" name="Line 47">
                <a:extLst>
                  <a:ext uri="{FF2B5EF4-FFF2-40B4-BE49-F238E27FC236}">
                    <a16:creationId xmlns:a16="http://schemas.microsoft.com/office/drawing/2014/main" id="{B2EE55FE-61C6-1544-AC74-553F040C1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26" name="Line 48">
                <a:extLst>
                  <a:ext uri="{FF2B5EF4-FFF2-40B4-BE49-F238E27FC236}">
                    <a16:creationId xmlns:a16="http://schemas.microsoft.com/office/drawing/2014/main" id="{8813DAF9-F816-D842-9EBA-C932CBC0E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37" name="Group 49">
            <a:extLst>
              <a:ext uri="{FF2B5EF4-FFF2-40B4-BE49-F238E27FC236}">
                <a16:creationId xmlns:a16="http://schemas.microsoft.com/office/drawing/2014/main" id="{8104B4D1-A2B3-9D47-A0AC-7A9F34633B5A}"/>
              </a:ext>
            </a:extLst>
          </p:cNvPr>
          <p:cNvGrpSpPr>
            <a:grpSpLocks/>
          </p:cNvGrpSpPr>
          <p:nvPr/>
        </p:nvGrpSpPr>
        <p:grpSpPr bwMode="auto">
          <a:xfrm>
            <a:off x="5583239" y="3846514"/>
            <a:ext cx="357187" cy="357187"/>
            <a:chOff x="3659" y="1512"/>
            <a:chExt cx="225" cy="225"/>
          </a:xfrm>
        </p:grpSpPr>
        <p:pic>
          <p:nvPicPr>
            <p:cNvPr id="5219" name="صورة 33" descr="2013134917.png">
              <a:extLst>
                <a:ext uri="{FF2B5EF4-FFF2-40B4-BE49-F238E27FC236}">
                  <a16:creationId xmlns:a16="http://schemas.microsoft.com/office/drawing/2014/main" id="{29E41CD9-8659-7349-9D05-E232EA4A2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0" name="Group 51">
              <a:extLst>
                <a:ext uri="{FF2B5EF4-FFF2-40B4-BE49-F238E27FC236}">
                  <a16:creationId xmlns:a16="http://schemas.microsoft.com/office/drawing/2014/main" id="{E6522F99-2CC1-4847-8135-B912EE93F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221" name="Line 52">
                <a:extLst>
                  <a:ext uri="{FF2B5EF4-FFF2-40B4-BE49-F238E27FC236}">
                    <a16:creationId xmlns:a16="http://schemas.microsoft.com/office/drawing/2014/main" id="{466AEBFF-F1FB-C34D-99C0-6D7810BFB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22" name="Line 53">
                <a:extLst>
                  <a:ext uri="{FF2B5EF4-FFF2-40B4-BE49-F238E27FC236}">
                    <a16:creationId xmlns:a16="http://schemas.microsoft.com/office/drawing/2014/main" id="{80AFE2C4-8AEC-B643-8A30-54D6EC5F0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42" name="Group 54">
            <a:extLst>
              <a:ext uri="{FF2B5EF4-FFF2-40B4-BE49-F238E27FC236}">
                <a16:creationId xmlns:a16="http://schemas.microsoft.com/office/drawing/2014/main" id="{479660D1-801C-C046-B2B2-2B7D99A62724}"/>
              </a:ext>
            </a:extLst>
          </p:cNvPr>
          <p:cNvGrpSpPr>
            <a:grpSpLocks/>
          </p:cNvGrpSpPr>
          <p:nvPr/>
        </p:nvGrpSpPr>
        <p:grpSpPr bwMode="auto">
          <a:xfrm>
            <a:off x="6070600" y="4264025"/>
            <a:ext cx="357188" cy="357188"/>
            <a:chOff x="3659" y="1512"/>
            <a:chExt cx="225" cy="225"/>
          </a:xfrm>
        </p:grpSpPr>
        <p:pic>
          <p:nvPicPr>
            <p:cNvPr id="5215" name="صورة 33" descr="2013134917.png">
              <a:extLst>
                <a:ext uri="{FF2B5EF4-FFF2-40B4-BE49-F238E27FC236}">
                  <a16:creationId xmlns:a16="http://schemas.microsoft.com/office/drawing/2014/main" id="{0BADB910-F6A8-B942-BD49-0A691CD80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16" name="Group 56">
              <a:extLst>
                <a:ext uri="{FF2B5EF4-FFF2-40B4-BE49-F238E27FC236}">
                  <a16:creationId xmlns:a16="http://schemas.microsoft.com/office/drawing/2014/main" id="{478B9F45-B771-7340-A7E3-8F109338D0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217" name="Line 57">
                <a:extLst>
                  <a:ext uri="{FF2B5EF4-FFF2-40B4-BE49-F238E27FC236}">
                    <a16:creationId xmlns:a16="http://schemas.microsoft.com/office/drawing/2014/main" id="{2AE5D45B-3FA5-3047-8745-0215DAD2C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18" name="Line 58">
                <a:extLst>
                  <a:ext uri="{FF2B5EF4-FFF2-40B4-BE49-F238E27FC236}">
                    <a16:creationId xmlns:a16="http://schemas.microsoft.com/office/drawing/2014/main" id="{49CF184D-6035-2942-AB17-3DD05FD6D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47" name="Group 59">
            <a:extLst>
              <a:ext uri="{FF2B5EF4-FFF2-40B4-BE49-F238E27FC236}">
                <a16:creationId xmlns:a16="http://schemas.microsoft.com/office/drawing/2014/main" id="{B6EA21F4-39E1-9848-9CD8-884CC41AA707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3278189"/>
            <a:ext cx="357188" cy="357187"/>
            <a:chOff x="3659" y="1512"/>
            <a:chExt cx="225" cy="225"/>
          </a:xfrm>
        </p:grpSpPr>
        <p:pic>
          <p:nvPicPr>
            <p:cNvPr id="5211" name="صورة 33" descr="2013134917.png">
              <a:extLst>
                <a:ext uri="{FF2B5EF4-FFF2-40B4-BE49-F238E27FC236}">
                  <a16:creationId xmlns:a16="http://schemas.microsoft.com/office/drawing/2014/main" id="{FC83B078-4F63-DC44-B5F5-B257853F8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12" name="Group 61">
              <a:extLst>
                <a:ext uri="{FF2B5EF4-FFF2-40B4-BE49-F238E27FC236}">
                  <a16:creationId xmlns:a16="http://schemas.microsoft.com/office/drawing/2014/main" id="{C0D5A599-79C3-4447-B7EF-A6FA361FE5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213" name="Line 62">
                <a:extLst>
                  <a:ext uri="{FF2B5EF4-FFF2-40B4-BE49-F238E27FC236}">
                    <a16:creationId xmlns:a16="http://schemas.microsoft.com/office/drawing/2014/main" id="{9FF59442-5CA2-3946-BBA0-4B8CB5AB7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14" name="Line 63">
                <a:extLst>
                  <a:ext uri="{FF2B5EF4-FFF2-40B4-BE49-F238E27FC236}">
                    <a16:creationId xmlns:a16="http://schemas.microsoft.com/office/drawing/2014/main" id="{709FDA44-B270-2D40-97A1-AE503C7DC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52" name="Group 64">
            <a:extLst>
              <a:ext uri="{FF2B5EF4-FFF2-40B4-BE49-F238E27FC236}">
                <a16:creationId xmlns:a16="http://schemas.microsoft.com/office/drawing/2014/main" id="{2BCDB2B8-AEAC-9846-AF97-0E3E3FA02DEC}"/>
              </a:ext>
            </a:extLst>
          </p:cNvPr>
          <p:cNvGrpSpPr>
            <a:grpSpLocks/>
          </p:cNvGrpSpPr>
          <p:nvPr/>
        </p:nvGrpSpPr>
        <p:grpSpPr bwMode="auto">
          <a:xfrm>
            <a:off x="3459164" y="3705225"/>
            <a:ext cx="357187" cy="357188"/>
            <a:chOff x="3659" y="1512"/>
            <a:chExt cx="225" cy="225"/>
          </a:xfrm>
        </p:grpSpPr>
        <p:pic>
          <p:nvPicPr>
            <p:cNvPr id="5207" name="صورة 33" descr="2013134917.png">
              <a:extLst>
                <a:ext uri="{FF2B5EF4-FFF2-40B4-BE49-F238E27FC236}">
                  <a16:creationId xmlns:a16="http://schemas.microsoft.com/office/drawing/2014/main" id="{4CE831E7-3682-354F-B949-3CC1CBBBF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08" name="Group 66">
              <a:extLst>
                <a:ext uri="{FF2B5EF4-FFF2-40B4-BE49-F238E27FC236}">
                  <a16:creationId xmlns:a16="http://schemas.microsoft.com/office/drawing/2014/main" id="{469C3B2F-9008-9440-9CFA-C241E0BE6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209" name="Line 67">
                <a:extLst>
                  <a:ext uri="{FF2B5EF4-FFF2-40B4-BE49-F238E27FC236}">
                    <a16:creationId xmlns:a16="http://schemas.microsoft.com/office/drawing/2014/main" id="{C71D8F13-EBD4-C64D-8B1F-7E325023F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10" name="Line 68">
                <a:extLst>
                  <a:ext uri="{FF2B5EF4-FFF2-40B4-BE49-F238E27FC236}">
                    <a16:creationId xmlns:a16="http://schemas.microsoft.com/office/drawing/2014/main" id="{AE4045F2-4CA0-1F4D-9F00-4FA08D246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57" name="Group 69">
            <a:extLst>
              <a:ext uri="{FF2B5EF4-FFF2-40B4-BE49-F238E27FC236}">
                <a16:creationId xmlns:a16="http://schemas.microsoft.com/office/drawing/2014/main" id="{AB4031BA-8259-1B40-98D4-D2E23766D84C}"/>
              </a:ext>
            </a:extLst>
          </p:cNvPr>
          <p:cNvGrpSpPr>
            <a:grpSpLocks/>
          </p:cNvGrpSpPr>
          <p:nvPr/>
        </p:nvGrpSpPr>
        <p:grpSpPr bwMode="auto">
          <a:xfrm>
            <a:off x="3443289" y="4040189"/>
            <a:ext cx="357187" cy="357187"/>
            <a:chOff x="3659" y="1512"/>
            <a:chExt cx="225" cy="225"/>
          </a:xfrm>
        </p:grpSpPr>
        <p:pic>
          <p:nvPicPr>
            <p:cNvPr id="5203" name="صورة 33" descr="2013134917.png">
              <a:extLst>
                <a:ext uri="{FF2B5EF4-FFF2-40B4-BE49-F238E27FC236}">
                  <a16:creationId xmlns:a16="http://schemas.microsoft.com/office/drawing/2014/main" id="{1F626EB8-B38F-FE4F-B9EA-B13B9748F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04" name="Group 71">
              <a:extLst>
                <a:ext uri="{FF2B5EF4-FFF2-40B4-BE49-F238E27FC236}">
                  <a16:creationId xmlns:a16="http://schemas.microsoft.com/office/drawing/2014/main" id="{8771BA04-8949-AC49-A5C0-14E4386310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205" name="Line 72">
                <a:extLst>
                  <a:ext uri="{FF2B5EF4-FFF2-40B4-BE49-F238E27FC236}">
                    <a16:creationId xmlns:a16="http://schemas.microsoft.com/office/drawing/2014/main" id="{7E48A925-2F07-DA40-8FF3-F3D53FBAB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06" name="Line 73">
                <a:extLst>
                  <a:ext uri="{FF2B5EF4-FFF2-40B4-BE49-F238E27FC236}">
                    <a16:creationId xmlns:a16="http://schemas.microsoft.com/office/drawing/2014/main" id="{5CF9187A-BDF7-1748-BCF8-227B520BC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62" name="Group 74">
            <a:extLst>
              <a:ext uri="{FF2B5EF4-FFF2-40B4-BE49-F238E27FC236}">
                <a16:creationId xmlns:a16="http://schemas.microsoft.com/office/drawing/2014/main" id="{ABD9FEBC-4AA0-F34F-9AEF-517F2F2AAF6A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3278189"/>
            <a:ext cx="357188" cy="357187"/>
            <a:chOff x="3659" y="1512"/>
            <a:chExt cx="225" cy="225"/>
          </a:xfrm>
        </p:grpSpPr>
        <p:pic>
          <p:nvPicPr>
            <p:cNvPr id="5199" name="صورة 33" descr="2013134917.png">
              <a:extLst>
                <a:ext uri="{FF2B5EF4-FFF2-40B4-BE49-F238E27FC236}">
                  <a16:creationId xmlns:a16="http://schemas.microsoft.com/office/drawing/2014/main" id="{4E319563-4743-6140-9B42-608343A20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00" name="Group 76">
              <a:extLst>
                <a:ext uri="{FF2B5EF4-FFF2-40B4-BE49-F238E27FC236}">
                  <a16:creationId xmlns:a16="http://schemas.microsoft.com/office/drawing/2014/main" id="{9A5B9BC6-9813-C04B-9349-63AE514AF5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201" name="Line 77">
                <a:extLst>
                  <a:ext uri="{FF2B5EF4-FFF2-40B4-BE49-F238E27FC236}">
                    <a16:creationId xmlns:a16="http://schemas.microsoft.com/office/drawing/2014/main" id="{0CD697A1-6C0C-3E4D-B0CC-B9DC446B3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02" name="Line 78">
                <a:extLst>
                  <a:ext uri="{FF2B5EF4-FFF2-40B4-BE49-F238E27FC236}">
                    <a16:creationId xmlns:a16="http://schemas.microsoft.com/office/drawing/2014/main" id="{A34E3BB3-DD99-4143-BB90-18D4F455B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67" name="Group 79">
            <a:extLst>
              <a:ext uri="{FF2B5EF4-FFF2-40B4-BE49-F238E27FC236}">
                <a16:creationId xmlns:a16="http://schemas.microsoft.com/office/drawing/2014/main" id="{4F3E8752-30B8-E644-9666-779F96CE3888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3709989"/>
            <a:ext cx="357188" cy="357187"/>
            <a:chOff x="3659" y="1512"/>
            <a:chExt cx="225" cy="225"/>
          </a:xfrm>
        </p:grpSpPr>
        <p:pic>
          <p:nvPicPr>
            <p:cNvPr id="5195" name="صورة 33" descr="2013134917.png">
              <a:extLst>
                <a:ext uri="{FF2B5EF4-FFF2-40B4-BE49-F238E27FC236}">
                  <a16:creationId xmlns:a16="http://schemas.microsoft.com/office/drawing/2014/main" id="{FCF170F0-8830-2147-A8E3-8E54F3A00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96" name="Group 81">
              <a:extLst>
                <a:ext uri="{FF2B5EF4-FFF2-40B4-BE49-F238E27FC236}">
                  <a16:creationId xmlns:a16="http://schemas.microsoft.com/office/drawing/2014/main" id="{4DE43996-7902-BC46-9F88-01C917B7B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197" name="Line 82">
                <a:extLst>
                  <a:ext uri="{FF2B5EF4-FFF2-40B4-BE49-F238E27FC236}">
                    <a16:creationId xmlns:a16="http://schemas.microsoft.com/office/drawing/2014/main" id="{3289575F-FB6F-8949-AA6F-5B1646358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98" name="Line 83">
                <a:extLst>
                  <a:ext uri="{FF2B5EF4-FFF2-40B4-BE49-F238E27FC236}">
                    <a16:creationId xmlns:a16="http://schemas.microsoft.com/office/drawing/2014/main" id="{116B7107-6B87-A541-B7E0-10BEDFFEA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72" name="Group 84">
            <a:extLst>
              <a:ext uri="{FF2B5EF4-FFF2-40B4-BE49-F238E27FC236}">
                <a16:creationId xmlns:a16="http://schemas.microsoft.com/office/drawing/2014/main" id="{612D5D66-3191-0043-B24E-03766C4A251E}"/>
              </a:ext>
            </a:extLst>
          </p:cNvPr>
          <p:cNvGrpSpPr>
            <a:grpSpLocks/>
          </p:cNvGrpSpPr>
          <p:nvPr/>
        </p:nvGrpSpPr>
        <p:grpSpPr bwMode="auto">
          <a:xfrm>
            <a:off x="2995614" y="4052889"/>
            <a:ext cx="357187" cy="357187"/>
            <a:chOff x="3659" y="1512"/>
            <a:chExt cx="225" cy="225"/>
          </a:xfrm>
        </p:grpSpPr>
        <p:pic>
          <p:nvPicPr>
            <p:cNvPr id="5191" name="صورة 33" descr="2013134917.png">
              <a:extLst>
                <a:ext uri="{FF2B5EF4-FFF2-40B4-BE49-F238E27FC236}">
                  <a16:creationId xmlns:a16="http://schemas.microsoft.com/office/drawing/2014/main" id="{FAEACDA0-C364-B64A-B63F-B63662986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92" name="Group 86">
              <a:extLst>
                <a:ext uri="{FF2B5EF4-FFF2-40B4-BE49-F238E27FC236}">
                  <a16:creationId xmlns:a16="http://schemas.microsoft.com/office/drawing/2014/main" id="{3008B49D-B650-CF41-BC83-99E55589EF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193" name="Line 87">
                <a:extLst>
                  <a:ext uri="{FF2B5EF4-FFF2-40B4-BE49-F238E27FC236}">
                    <a16:creationId xmlns:a16="http://schemas.microsoft.com/office/drawing/2014/main" id="{B3AE8D63-6320-EB4C-958A-5973A3720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94" name="Line 88">
                <a:extLst>
                  <a:ext uri="{FF2B5EF4-FFF2-40B4-BE49-F238E27FC236}">
                    <a16:creationId xmlns:a16="http://schemas.microsoft.com/office/drawing/2014/main" id="{B2FA2FEE-873E-1B48-A47F-77A1A4320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77" name="Group 89">
            <a:extLst>
              <a:ext uri="{FF2B5EF4-FFF2-40B4-BE49-F238E27FC236}">
                <a16:creationId xmlns:a16="http://schemas.microsoft.com/office/drawing/2014/main" id="{77980E60-ED1F-4940-A366-31AC5AAF20D5}"/>
              </a:ext>
            </a:extLst>
          </p:cNvPr>
          <p:cNvGrpSpPr>
            <a:grpSpLocks/>
          </p:cNvGrpSpPr>
          <p:nvPr/>
        </p:nvGrpSpPr>
        <p:grpSpPr bwMode="auto">
          <a:xfrm>
            <a:off x="2495550" y="3319464"/>
            <a:ext cx="357188" cy="357187"/>
            <a:chOff x="3659" y="1512"/>
            <a:chExt cx="225" cy="225"/>
          </a:xfrm>
        </p:grpSpPr>
        <p:pic>
          <p:nvPicPr>
            <p:cNvPr id="5187" name="صورة 33" descr="2013134917.png">
              <a:extLst>
                <a:ext uri="{FF2B5EF4-FFF2-40B4-BE49-F238E27FC236}">
                  <a16:creationId xmlns:a16="http://schemas.microsoft.com/office/drawing/2014/main" id="{E7E384A6-3BD9-354D-B67C-E9FF2AEF2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88" name="Group 91">
              <a:extLst>
                <a:ext uri="{FF2B5EF4-FFF2-40B4-BE49-F238E27FC236}">
                  <a16:creationId xmlns:a16="http://schemas.microsoft.com/office/drawing/2014/main" id="{835326D4-C80A-F940-B8A0-FA7B5C400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189" name="Line 92">
                <a:extLst>
                  <a:ext uri="{FF2B5EF4-FFF2-40B4-BE49-F238E27FC236}">
                    <a16:creationId xmlns:a16="http://schemas.microsoft.com/office/drawing/2014/main" id="{56794291-DB1E-4548-9676-02F06F3B4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90" name="Line 93">
                <a:extLst>
                  <a:ext uri="{FF2B5EF4-FFF2-40B4-BE49-F238E27FC236}">
                    <a16:creationId xmlns:a16="http://schemas.microsoft.com/office/drawing/2014/main" id="{D9C4DFE3-1E89-E240-A5B6-FA38C9727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82" name="Group 94">
            <a:extLst>
              <a:ext uri="{FF2B5EF4-FFF2-40B4-BE49-F238E27FC236}">
                <a16:creationId xmlns:a16="http://schemas.microsoft.com/office/drawing/2014/main" id="{3C9469FC-F9F7-CE4F-8D58-B111164C63B8}"/>
              </a:ext>
            </a:extLst>
          </p:cNvPr>
          <p:cNvGrpSpPr>
            <a:grpSpLocks/>
          </p:cNvGrpSpPr>
          <p:nvPr/>
        </p:nvGrpSpPr>
        <p:grpSpPr bwMode="auto">
          <a:xfrm>
            <a:off x="2495550" y="3697289"/>
            <a:ext cx="357188" cy="357187"/>
            <a:chOff x="3659" y="1512"/>
            <a:chExt cx="225" cy="225"/>
          </a:xfrm>
        </p:grpSpPr>
        <p:pic>
          <p:nvPicPr>
            <p:cNvPr id="5183" name="صورة 33" descr="2013134917.png">
              <a:extLst>
                <a:ext uri="{FF2B5EF4-FFF2-40B4-BE49-F238E27FC236}">
                  <a16:creationId xmlns:a16="http://schemas.microsoft.com/office/drawing/2014/main" id="{E1655961-2294-CA42-A01F-2FE945E54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84" name="Group 96">
              <a:extLst>
                <a:ext uri="{FF2B5EF4-FFF2-40B4-BE49-F238E27FC236}">
                  <a16:creationId xmlns:a16="http://schemas.microsoft.com/office/drawing/2014/main" id="{4C4E59C9-AA38-4245-975F-195706660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185" name="Line 97">
                <a:extLst>
                  <a:ext uri="{FF2B5EF4-FFF2-40B4-BE49-F238E27FC236}">
                    <a16:creationId xmlns:a16="http://schemas.microsoft.com/office/drawing/2014/main" id="{9C781AE0-E8B4-BF4F-A638-C2AF7274E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86" name="Line 98">
                <a:extLst>
                  <a:ext uri="{FF2B5EF4-FFF2-40B4-BE49-F238E27FC236}">
                    <a16:creationId xmlns:a16="http://schemas.microsoft.com/office/drawing/2014/main" id="{BB11786B-D911-9941-BD74-5184F167D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12387" name="Text Box 99">
            <a:extLst>
              <a:ext uri="{FF2B5EF4-FFF2-40B4-BE49-F238E27FC236}">
                <a16:creationId xmlns:a16="http://schemas.microsoft.com/office/drawing/2014/main" id="{17FFD771-8236-6544-BEA5-D8A67CF1E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5445125"/>
            <a:ext cx="2665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3200" b="1" dirty="0">
                <a:cs typeface="Traditional Arabic" panose="02020603050405020304" pitchFamily="18" charset="-78"/>
              </a:rPr>
              <a:t>إذن   </a:t>
            </a:r>
            <a:r>
              <a:rPr lang="ar-SA" altLang="ar-SA" sz="32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٥</a:t>
            </a:r>
            <a:r>
              <a:rPr lang="ar-SA" altLang="ar-SA" sz="3200" b="1" dirty="0">
                <a:cs typeface="Traditional Arabic" panose="02020603050405020304" pitchFamily="18" charset="-78"/>
              </a:rPr>
              <a:t> + </a:t>
            </a:r>
            <a:r>
              <a:rPr lang="ar-SA" altLang="ar-SA" sz="32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٦</a:t>
            </a:r>
            <a:r>
              <a:rPr lang="ar-SA" altLang="ar-SA" sz="3200" b="1" dirty="0">
                <a:cs typeface="Traditional Arabic" panose="02020603050405020304" pitchFamily="18" charset="-78"/>
              </a:rPr>
              <a:t> = </a:t>
            </a:r>
            <a:r>
              <a:rPr lang="ar-SA" altLang="ar-SA" sz="3200" b="1" dirty="0">
                <a:solidFill>
                  <a:srgbClr val="009900"/>
                </a:solidFill>
                <a:cs typeface="Traditional Arabic" panose="02020603050405020304" pitchFamily="18" charset="-78"/>
              </a:rPr>
              <a:t>١١</a:t>
            </a:r>
            <a:r>
              <a:rPr lang="ar-SA" altLang="ar-SA" sz="2800" dirty="0"/>
              <a:t> </a:t>
            </a:r>
            <a:endParaRPr lang="en-US" altLang="ar-SA" sz="2800" dirty="0"/>
          </a:p>
        </p:txBody>
      </p:sp>
      <p:sp>
        <p:nvSpPr>
          <p:cNvPr id="12388" name="Rectangle 100">
            <a:extLst>
              <a:ext uri="{FF2B5EF4-FFF2-40B4-BE49-F238E27FC236}">
                <a16:creationId xmlns:a16="http://schemas.microsoft.com/office/drawing/2014/main" id="{C6DCF890-B215-EF4E-8E24-C8BFDCBC7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3111500"/>
            <a:ext cx="4967288" cy="194468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grpSp>
        <p:nvGrpSpPr>
          <p:cNvPr id="12389" name="Group 101">
            <a:extLst>
              <a:ext uri="{FF2B5EF4-FFF2-40B4-BE49-F238E27FC236}">
                <a16:creationId xmlns:a16="http://schemas.microsoft.com/office/drawing/2014/main" id="{0ABFA1E0-35EA-B148-A2DE-3C91037698DA}"/>
              </a:ext>
            </a:extLst>
          </p:cNvPr>
          <p:cNvGrpSpPr>
            <a:grpSpLocks/>
          </p:cNvGrpSpPr>
          <p:nvPr/>
        </p:nvGrpSpPr>
        <p:grpSpPr bwMode="auto">
          <a:xfrm>
            <a:off x="9480550" y="4178300"/>
            <a:ext cx="357188" cy="357188"/>
            <a:chOff x="3659" y="1512"/>
            <a:chExt cx="225" cy="225"/>
          </a:xfrm>
        </p:grpSpPr>
        <p:pic>
          <p:nvPicPr>
            <p:cNvPr id="5179" name="صورة 33" descr="2013134917.png">
              <a:extLst>
                <a:ext uri="{FF2B5EF4-FFF2-40B4-BE49-F238E27FC236}">
                  <a16:creationId xmlns:a16="http://schemas.microsoft.com/office/drawing/2014/main" id="{224055C6-6C0F-B241-A6F5-EA3FE2F45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80" name="Group 103">
              <a:extLst>
                <a:ext uri="{FF2B5EF4-FFF2-40B4-BE49-F238E27FC236}">
                  <a16:creationId xmlns:a16="http://schemas.microsoft.com/office/drawing/2014/main" id="{B8759560-7AD2-3342-9021-0A1AAE3C2F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181" name="Line 104">
                <a:extLst>
                  <a:ext uri="{FF2B5EF4-FFF2-40B4-BE49-F238E27FC236}">
                    <a16:creationId xmlns:a16="http://schemas.microsoft.com/office/drawing/2014/main" id="{4F251B17-F171-E249-947D-59C729467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82" name="Line 105">
                <a:extLst>
                  <a:ext uri="{FF2B5EF4-FFF2-40B4-BE49-F238E27FC236}">
                    <a16:creationId xmlns:a16="http://schemas.microsoft.com/office/drawing/2014/main" id="{7436A1A2-E839-DD4D-BE97-DE59FD018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94" name="Group 106">
            <a:extLst>
              <a:ext uri="{FF2B5EF4-FFF2-40B4-BE49-F238E27FC236}">
                <a16:creationId xmlns:a16="http://schemas.microsoft.com/office/drawing/2014/main" id="{F560A557-47F4-7047-989D-AEB46916DFE5}"/>
              </a:ext>
            </a:extLst>
          </p:cNvPr>
          <p:cNvGrpSpPr>
            <a:grpSpLocks/>
          </p:cNvGrpSpPr>
          <p:nvPr/>
        </p:nvGrpSpPr>
        <p:grpSpPr bwMode="auto">
          <a:xfrm>
            <a:off x="9051925" y="4157664"/>
            <a:ext cx="357188" cy="357187"/>
            <a:chOff x="3659" y="1512"/>
            <a:chExt cx="225" cy="225"/>
          </a:xfrm>
        </p:grpSpPr>
        <p:pic>
          <p:nvPicPr>
            <p:cNvPr id="5175" name="صورة 33" descr="2013134917.png">
              <a:extLst>
                <a:ext uri="{FF2B5EF4-FFF2-40B4-BE49-F238E27FC236}">
                  <a16:creationId xmlns:a16="http://schemas.microsoft.com/office/drawing/2014/main" id="{AFEF2C9C-EA20-AA45-B870-4B2DE690C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76" name="Group 108">
              <a:extLst>
                <a:ext uri="{FF2B5EF4-FFF2-40B4-BE49-F238E27FC236}">
                  <a16:creationId xmlns:a16="http://schemas.microsoft.com/office/drawing/2014/main" id="{75B007C7-21D1-FD4D-8A32-F73AFBB4B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177" name="Line 109">
                <a:extLst>
                  <a:ext uri="{FF2B5EF4-FFF2-40B4-BE49-F238E27FC236}">
                    <a16:creationId xmlns:a16="http://schemas.microsoft.com/office/drawing/2014/main" id="{59EC240A-4A3C-EE4D-9CB3-776AF33D6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78" name="Line 110">
                <a:extLst>
                  <a:ext uri="{FF2B5EF4-FFF2-40B4-BE49-F238E27FC236}">
                    <a16:creationId xmlns:a16="http://schemas.microsoft.com/office/drawing/2014/main" id="{9EE085BD-336A-6F47-A5A1-8ADCCA8AA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99" name="Group 111">
            <a:extLst>
              <a:ext uri="{FF2B5EF4-FFF2-40B4-BE49-F238E27FC236}">
                <a16:creationId xmlns:a16="http://schemas.microsoft.com/office/drawing/2014/main" id="{30F2433E-2F3F-4748-B796-249C8A2F95B6}"/>
              </a:ext>
            </a:extLst>
          </p:cNvPr>
          <p:cNvGrpSpPr>
            <a:grpSpLocks/>
          </p:cNvGrpSpPr>
          <p:nvPr/>
        </p:nvGrpSpPr>
        <p:grpSpPr bwMode="auto">
          <a:xfrm>
            <a:off x="5565775" y="4264025"/>
            <a:ext cx="357188" cy="357188"/>
            <a:chOff x="3659" y="1512"/>
            <a:chExt cx="225" cy="225"/>
          </a:xfrm>
        </p:grpSpPr>
        <p:pic>
          <p:nvPicPr>
            <p:cNvPr id="5171" name="صورة 33" descr="2013134917.png">
              <a:extLst>
                <a:ext uri="{FF2B5EF4-FFF2-40B4-BE49-F238E27FC236}">
                  <a16:creationId xmlns:a16="http://schemas.microsoft.com/office/drawing/2014/main" id="{E53CFF9B-763C-1D4F-BCE6-15877284F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72" name="Group 113">
              <a:extLst>
                <a:ext uri="{FF2B5EF4-FFF2-40B4-BE49-F238E27FC236}">
                  <a16:creationId xmlns:a16="http://schemas.microsoft.com/office/drawing/2014/main" id="{A9A16760-8D8A-9446-94D8-4C4D54D424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173" name="Line 114">
                <a:extLst>
                  <a:ext uri="{FF2B5EF4-FFF2-40B4-BE49-F238E27FC236}">
                    <a16:creationId xmlns:a16="http://schemas.microsoft.com/office/drawing/2014/main" id="{8120CE58-F713-A34D-8FFB-1B420C458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74" name="Line 115">
                <a:extLst>
                  <a:ext uri="{FF2B5EF4-FFF2-40B4-BE49-F238E27FC236}">
                    <a16:creationId xmlns:a16="http://schemas.microsoft.com/office/drawing/2014/main" id="{974A8929-44CE-BA48-919E-85FDAA1F2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404" name="Group 116">
            <a:extLst>
              <a:ext uri="{FF2B5EF4-FFF2-40B4-BE49-F238E27FC236}">
                <a16:creationId xmlns:a16="http://schemas.microsoft.com/office/drawing/2014/main" id="{B88CBE31-2375-A645-8A02-6694A0EDF088}"/>
              </a:ext>
            </a:extLst>
          </p:cNvPr>
          <p:cNvGrpSpPr>
            <a:grpSpLocks/>
          </p:cNvGrpSpPr>
          <p:nvPr/>
        </p:nvGrpSpPr>
        <p:grpSpPr bwMode="auto">
          <a:xfrm>
            <a:off x="2511425" y="4030664"/>
            <a:ext cx="357188" cy="357187"/>
            <a:chOff x="3659" y="1512"/>
            <a:chExt cx="225" cy="225"/>
          </a:xfrm>
        </p:grpSpPr>
        <p:pic>
          <p:nvPicPr>
            <p:cNvPr id="5167" name="صورة 33" descr="2013134917.png">
              <a:extLst>
                <a:ext uri="{FF2B5EF4-FFF2-40B4-BE49-F238E27FC236}">
                  <a16:creationId xmlns:a16="http://schemas.microsoft.com/office/drawing/2014/main" id="{4C85C828-3877-B344-8D2A-38FF60230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68" name="Group 118">
              <a:extLst>
                <a:ext uri="{FF2B5EF4-FFF2-40B4-BE49-F238E27FC236}">
                  <a16:creationId xmlns:a16="http://schemas.microsoft.com/office/drawing/2014/main" id="{9D4E3268-E920-5047-8E42-ACB460ABF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169" name="Line 119">
                <a:extLst>
                  <a:ext uri="{FF2B5EF4-FFF2-40B4-BE49-F238E27FC236}">
                    <a16:creationId xmlns:a16="http://schemas.microsoft.com/office/drawing/2014/main" id="{8DC4BAE3-B75F-6948-97FB-F46519D2C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70" name="Line 120">
                <a:extLst>
                  <a:ext uri="{FF2B5EF4-FFF2-40B4-BE49-F238E27FC236}">
                    <a16:creationId xmlns:a16="http://schemas.microsoft.com/office/drawing/2014/main" id="{5E9E4C77-6346-FA44-BCE6-0C625B4E6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409" name="Group 121">
            <a:extLst>
              <a:ext uri="{FF2B5EF4-FFF2-40B4-BE49-F238E27FC236}">
                <a16:creationId xmlns:a16="http://schemas.microsoft.com/office/drawing/2014/main" id="{32A9A3B5-5C7E-8C40-B469-ED5FABD078EE}"/>
              </a:ext>
            </a:extLst>
          </p:cNvPr>
          <p:cNvGrpSpPr>
            <a:grpSpLocks/>
          </p:cNvGrpSpPr>
          <p:nvPr/>
        </p:nvGrpSpPr>
        <p:grpSpPr bwMode="auto">
          <a:xfrm>
            <a:off x="3216275" y="4354514"/>
            <a:ext cx="357188" cy="357187"/>
            <a:chOff x="3659" y="1512"/>
            <a:chExt cx="225" cy="225"/>
          </a:xfrm>
        </p:grpSpPr>
        <p:pic>
          <p:nvPicPr>
            <p:cNvPr id="5163" name="صورة 33" descr="2013134917.png">
              <a:extLst>
                <a:ext uri="{FF2B5EF4-FFF2-40B4-BE49-F238E27FC236}">
                  <a16:creationId xmlns:a16="http://schemas.microsoft.com/office/drawing/2014/main" id="{5565A62D-C4EC-3D44-A7E8-D5E45BE49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64" name="Group 123">
              <a:extLst>
                <a:ext uri="{FF2B5EF4-FFF2-40B4-BE49-F238E27FC236}">
                  <a16:creationId xmlns:a16="http://schemas.microsoft.com/office/drawing/2014/main" id="{CA1FFAAF-8254-4049-B67D-68149217E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165" name="Line 124">
                <a:extLst>
                  <a:ext uri="{FF2B5EF4-FFF2-40B4-BE49-F238E27FC236}">
                    <a16:creationId xmlns:a16="http://schemas.microsoft.com/office/drawing/2014/main" id="{29C672D0-8928-0E48-90C0-83C7CEB04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66" name="Line 125">
                <a:extLst>
                  <a:ext uri="{FF2B5EF4-FFF2-40B4-BE49-F238E27FC236}">
                    <a16:creationId xmlns:a16="http://schemas.microsoft.com/office/drawing/2014/main" id="{5026B246-EACD-7D4A-902C-E6089AD70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414" name="Group 126">
            <a:extLst>
              <a:ext uri="{FF2B5EF4-FFF2-40B4-BE49-F238E27FC236}">
                <a16:creationId xmlns:a16="http://schemas.microsoft.com/office/drawing/2014/main" id="{DB3C1DD4-FC8C-D34A-AC43-713A51E9C13A}"/>
              </a:ext>
            </a:extLst>
          </p:cNvPr>
          <p:cNvGrpSpPr>
            <a:grpSpLocks/>
          </p:cNvGrpSpPr>
          <p:nvPr/>
        </p:nvGrpSpPr>
        <p:grpSpPr bwMode="auto">
          <a:xfrm>
            <a:off x="2722564" y="4321175"/>
            <a:ext cx="357187" cy="357188"/>
            <a:chOff x="3659" y="1512"/>
            <a:chExt cx="225" cy="225"/>
          </a:xfrm>
        </p:grpSpPr>
        <p:pic>
          <p:nvPicPr>
            <p:cNvPr id="5159" name="صورة 33" descr="2013134917.png">
              <a:extLst>
                <a:ext uri="{FF2B5EF4-FFF2-40B4-BE49-F238E27FC236}">
                  <a16:creationId xmlns:a16="http://schemas.microsoft.com/office/drawing/2014/main" id="{EBFEA869-4F93-5848-B10C-8210B7B15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60" name="Group 128">
              <a:extLst>
                <a:ext uri="{FF2B5EF4-FFF2-40B4-BE49-F238E27FC236}">
                  <a16:creationId xmlns:a16="http://schemas.microsoft.com/office/drawing/2014/main" id="{B3D0221A-661B-1D4D-890B-30E285EA60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5161" name="Line 129">
                <a:extLst>
                  <a:ext uri="{FF2B5EF4-FFF2-40B4-BE49-F238E27FC236}">
                    <a16:creationId xmlns:a16="http://schemas.microsoft.com/office/drawing/2014/main" id="{E95CB411-FCE3-1F4F-A17A-7CA22EAB3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62" name="Line 130">
                <a:extLst>
                  <a:ext uri="{FF2B5EF4-FFF2-40B4-BE49-F238E27FC236}">
                    <a16:creationId xmlns:a16="http://schemas.microsoft.com/office/drawing/2014/main" id="{96B67BD7-7218-064B-B1CC-7CD180948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7" name="Group 157">
            <a:extLst>
              <a:ext uri="{FF2B5EF4-FFF2-40B4-BE49-F238E27FC236}">
                <a16:creationId xmlns:a16="http://schemas.microsoft.com/office/drawing/2014/main" id="{113BC71D-02E8-8246-9029-9FAE4E4419A3}"/>
              </a:ext>
            </a:extLst>
          </p:cNvPr>
          <p:cNvGrpSpPr>
            <a:grpSpLocks/>
          </p:cNvGrpSpPr>
          <p:nvPr/>
        </p:nvGrpSpPr>
        <p:grpSpPr bwMode="auto">
          <a:xfrm>
            <a:off x="1831182" y="4792663"/>
            <a:ext cx="2089150" cy="612776"/>
            <a:chOff x="2925" y="2999"/>
            <a:chExt cx="1316" cy="386"/>
          </a:xfrm>
        </p:grpSpPr>
        <p:sp>
          <p:nvSpPr>
            <p:cNvPr id="128" name="AutoShape 154">
              <a:extLst>
                <a:ext uri="{FF2B5EF4-FFF2-40B4-BE49-F238E27FC236}">
                  <a16:creationId xmlns:a16="http://schemas.microsoft.com/office/drawing/2014/main" id="{1E919AAC-9507-794A-9BE5-9E76BD3AD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022"/>
              <a:ext cx="1316" cy="363"/>
            </a:xfrm>
            <a:prstGeom prst="downArrowCallout">
              <a:avLst>
                <a:gd name="adj1" fmla="val 90634"/>
                <a:gd name="adj2" fmla="val 90634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 sz="2400"/>
            </a:p>
          </p:txBody>
        </p:sp>
        <p:sp>
          <p:nvSpPr>
            <p:cNvPr id="129" name="Text Box 155">
              <a:extLst>
                <a:ext uri="{FF2B5EF4-FFF2-40B4-BE49-F238E27FC236}">
                  <a16:creationId xmlns:a16="http://schemas.microsoft.com/office/drawing/2014/main" id="{264A567D-0677-604B-906B-80AFEDAED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999"/>
              <a:ext cx="771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rtl="0">
                <a:spcBef>
                  <a:spcPct val="50000"/>
                </a:spcBef>
              </a:pPr>
              <a:r>
                <a:rPr lang="ar-SA" sz="2400" b="1">
                  <a:solidFill>
                    <a:schemeClr val="accent2"/>
                  </a:solidFill>
                </a:rPr>
                <a:t>نستنتج أن</a:t>
              </a:r>
              <a:endParaRPr lang="hi-IN" sz="2400" b="1">
                <a:solidFill>
                  <a:schemeClr val="accent2"/>
                </a:solidFill>
              </a:endParaRPr>
            </a:p>
          </p:txBody>
        </p:sp>
      </p:grpSp>
      <p:sp>
        <p:nvSpPr>
          <p:cNvPr id="130" name="AutoShape 158">
            <a:extLst>
              <a:ext uri="{FF2B5EF4-FFF2-40B4-BE49-F238E27FC236}">
                <a16:creationId xmlns:a16="http://schemas.microsoft.com/office/drawing/2014/main" id="{C081917C-DE75-2841-A58E-287D22528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927" y="5410779"/>
            <a:ext cx="4319805" cy="1272199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00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algn="r" defTabSz="914400" rtl="1" eaLnBrk="1" latinLnBrk="0" hangingPunct="1"/>
            <a:endParaRPr lang="ar-SA" sz="2400"/>
          </a:p>
        </p:txBody>
      </p:sp>
      <p:sp>
        <p:nvSpPr>
          <p:cNvPr id="131" name="Text Box 159">
            <a:extLst>
              <a:ext uri="{FF2B5EF4-FFF2-40B4-BE49-F238E27FC236}">
                <a16:creationId xmlns:a16="http://schemas.microsoft.com/office/drawing/2014/main" id="{9C1AB908-23AB-FC46-9EC7-B7A6DD25B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" y="5440355"/>
            <a:ext cx="5256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عند جمع عددين موجبين نتبع الآتي :</a:t>
            </a:r>
            <a:endParaRPr lang="hi-IN" sz="2400" b="1"/>
          </a:p>
        </p:txBody>
      </p:sp>
      <p:sp>
        <p:nvSpPr>
          <p:cNvPr id="132" name="Text Box 162">
            <a:extLst>
              <a:ext uri="{FF2B5EF4-FFF2-40B4-BE49-F238E27FC236}">
                <a16:creationId xmlns:a16="http://schemas.microsoft.com/office/drawing/2014/main" id="{DC6A0C26-3B00-1C45-8203-DF004B054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419" y="5865805"/>
            <a:ext cx="295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١) نأخذ نفس الاشارة</a:t>
            </a:r>
            <a:endParaRPr lang="hi-IN" sz="2400" b="1" dirty="0"/>
          </a:p>
        </p:txBody>
      </p:sp>
      <p:sp>
        <p:nvSpPr>
          <p:cNvPr id="133" name="Text Box 163">
            <a:extLst>
              <a:ext uri="{FF2B5EF4-FFF2-40B4-BE49-F238E27FC236}">
                <a16:creationId xmlns:a16="http://schemas.microsoft.com/office/drawing/2014/main" id="{FB046EC2-CEB5-8543-A09A-3B1532DF5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419" y="6286492"/>
            <a:ext cx="295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٢) نجمع العددين</a:t>
            </a:r>
            <a:endParaRPr lang="hi-IN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FB52157-D093-644D-AA82-0EDC6D67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211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8" presetClass="entr" presetSubtype="1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6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8" presetClass="entr" presetSubtype="6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9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4" dur="2000"/>
                                        <p:tgtEl>
                                          <p:spTgt spid="1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6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8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6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800" decel="100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4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 nodeType="clickPar">
                      <p:stCondLst>
                        <p:cond delay="indefinite"/>
                      </p:stCondLst>
                      <p:childTnLst>
                        <p:par>
                          <p:cTn id="4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1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9" dur="10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306" grpId="0"/>
      <p:bldP spid="12387" grpId="0"/>
      <p:bldP spid="130" grpId="0" animBg="1"/>
      <p:bldP spid="131" grpId="0"/>
      <p:bldP spid="132" grpId="0"/>
      <p:bldP spid="1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5FE41654-00F9-764C-A2EF-91997696B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88914"/>
            <a:ext cx="354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>
            <a:extLst>
              <a:ext uri="{FF2B5EF4-FFF2-40B4-BE49-F238E27FC236}">
                <a16:creationId xmlns:a16="http://schemas.microsoft.com/office/drawing/2014/main" id="{A19BAA5D-64BD-FB46-B9A5-6E5F2A4E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620714"/>
            <a:ext cx="16922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Text Box 8">
            <a:extLst>
              <a:ext uri="{FF2B5EF4-FFF2-40B4-BE49-F238E27FC236}">
                <a16:creationId xmlns:a16="http://schemas.microsoft.com/office/drawing/2014/main" id="{C677894E-3FBF-CF4C-BC43-736E01AC9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341439"/>
            <a:ext cx="2808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3200" b="1">
                <a:cs typeface="Traditional Arabic" panose="02020603050405020304" pitchFamily="18" charset="-78"/>
              </a:rPr>
              <a:t>أستعمل قطع العد لإيجاد</a:t>
            </a:r>
            <a:endParaRPr lang="en-US" altLang="ar-SA" sz="3200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1273" name="Picture 9">
            <a:extLst>
              <a:ext uri="{FF2B5EF4-FFF2-40B4-BE49-F238E27FC236}">
                <a16:creationId xmlns:a16="http://schemas.microsoft.com/office/drawing/2014/main" id="{5D4DCB7D-40DD-F944-8732-91700862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3195638"/>
            <a:ext cx="1800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1EE2845D-3707-8D4F-A9CC-CC4AE13F5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3487739"/>
            <a:ext cx="122396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>
            <a:extLst>
              <a:ext uri="{FF2B5EF4-FFF2-40B4-BE49-F238E27FC236}">
                <a16:creationId xmlns:a16="http://schemas.microsoft.com/office/drawing/2014/main" id="{F0DCF07D-8986-2048-B830-B435E762D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3355975"/>
            <a:ext cx="13239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>
            <a:extLst>
              <a:ext uri="{FF2B5EF4-FFF2-40B4-BE49-F238E27FC236}">
                <a16:creationId xmlns:a16="http://schemas.microsoft.com/office/drawing/2014/main" id="{0C3CC684-629E-9544-9D51-DCF680859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152776"/>
            <a:ext cx="18002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7" name="Group 13">
            <a:extLst>
              <a:ext uri="{FF2B5EF4-FFF2-40B4-BE49-F238E27FC236}">
                <a16:creationId xmlns:a16="http://schemas.microsoft.com/office/drawing/2014/main" id="{96B57FB7-0A54-8E44-935E-84539C37F721}"/>
              </a:ext>
            </a:extLst>
          </p:cNvPr>
          <p:cNvGrpSpPr>
            <a:grpSpLocks/>
          </p:cNvGrpSpPr>
          <p:nvPr/>
        </p:nvGrpSpPr>
        <p:grpSpPr bwMode="auto">
          <a:xfrm>
            <a:off x="9264651" y="3573464"/>
            <a:ext cx="366713" cy="371475"/>
            <a:chOff x="2521" y="1506"/>
            <a:chExt cx="231" cy="234"/>
          </a:xfrm>
        </p:grpSpPr>
        <p:pic>
          <p:nvPicPr>
            <p:cNvPr id="2" name="صورة 49" descr="2084128759.png">
              <a:extLst>
                <a:ext uri="{FF2B5EF4-FFF2-40B4-BE49-F238E27FC236}">
                  <a16:creationId xmlns:a16="http://schemas.microsoft.com/office/drawing/2014/main" id="{9B57B547-8CC2-FC4E-81C9-86C6CCFE5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6208" name="Line 15">
              <a:extLst>
                <a:ext uri="{FF2B5EF4-FFF2-40B4-BE49-F238E27FC236}">
                  <a16:creationId xmlns:a16="http://schemas.microsoft.com/office/drawing/2014/main" id="{27526B27-0558-F84B-86C8-73F8CA593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280" name="Group 16">
            <a:extLst>
              <a:ext uri="{FF2B5EF4-FFF2-40B4-BE49-F238E27FC236}">
                <a16:creationId xmlns:a16="http://schemas.microsoft.com/office/drawing/2014/main" id="{D5DF414E-403E-1D48-A049-07B565E630F7}"/>
              </a:ext>
            </a:extLst>
          </p:cNvPr>
          <p:cNvGrpSpPr>
            <a:grpSpLocks/>
          </p:cNvGrpSpPr>
          <p:nvPr/>
        </p:nvGrpSpPr>
        <p:grpSpPr bwMode="auto">
          <a:xfrm>
            <a:off x="9048751" y="4005264"/>
            <a:ext cx="366713" cy="371475"/>
            <a:chOff x="2521" y="1506"/>
            <a:chExt cx="231" cy="234"/>
          </a:xfrm>
        </p:grpSpPr>
        <p:pic>
          <p:nvPicPr>
            <p:cNvPr id="3" name="صورة 49" descr="2084128759.png">
              <a:extLst>
                <a:ext uri="{FF2B5EF4-FFF2-40B4-BE49-F238E27FC236}">
                  <a16:creationId xmlns:a16="http://schemas.microsoft.com/office/drawing/2014/main" id="{522C7E8B-4952-AF4E-988F-AAC157A4D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6206" name="Line 18">
              <a:extLst>
                <a:ext uri="{FF2B5EF4-FFF2-40B4-BE49-F238E27FC236}">
                  <a16:creationId xmlns:a16="http://schemas.microsoft.com/office/drawing/2014/main" id="{2F6EDC74-3695-D74B-A1F8-984B88E36E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283" name="Group 19">
            <a:extLst>
              <a:ext uri="{FF2B5EF4-FFF2-40B4-BE49-F238E27FC236}">
                <a16:creationId xmlns:a16="http://schemas.microsoft.com/office/drawing/2014/main" id="{43B6FAED-B56D-2A41-83FC-21F34F546E77}"/>
              </a:ext>
            </a:extLst>
          </p:cNvPr>
          <p:cNvGrpSpPr>
            <a:grpSpLocks/>
          </p:cNvGrpSpPr>
          <p:nvPr/>
        </p:nvGrpSpPr>
        <p:grpSpPr bwMode="auto">
          <a:xfrm>
            <a:off x="9551988" y="4005264"/>
            <a:ext cx="366712" cy="371475"/>
            <a:chOff x="2521" y="1506"/>
            <a:chExt cx="231" cy="234"/>
          </a:xfrm>
        </p:grpSpPr>
        <p:pic>
          <p:nvPicPr>
            <p:cNvPr id="4" name="صورة 49" descr="2084128759.png">
              <a:extLst>
                <a:ext uri="{FF2B5EF4-FFF2-40B4-BE49-F238E27FC236}">
                  <a16:creationId xmlns:a16="http://schemas.microsoft.com/office/drawing/2014/main" id="{1C7B6866-BCD1-D742-8465-D46A4C42C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6204" name="Line 21">
              <a:extLst>
                <a:ext uri="{FF2B5EF4-FFF2-40B4-BE49-F238E27FC236}">
                  <a16:creationId xmlns:a16="http://schemas.microsoft.com/office/drawing/2014/main" id="{410D81B3-3451-2044-882C-D7D998C4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286" name="Group 22">
            <a:extLst>
              <a:ext uri="{FF2B5EF4-FFF2-40B4-BE49-F238E27FC236}">
                <a16:creationId xmlns:a16="http://schemas.microsoft.com/office/drawing/2014/main" id="{C5DA8EA5-EB8A-1D4B-BD40-5C9E77ED5B95}"/>
              </a:ext>
            </a:extLst>
          </p:cNvPr>
          <p:cNvGrpSpPr>
            <a:grpSpLocks/>
          </p:cNvGrpSpPr>
          <p:nvPr/>
        </p:nvGrpSpPr>
        <p:grpSpPr bwMode="auto">
          <a:xfrm>
            <a:off x="6024563" y="3487739"/>
            <a:ext cx="366712" cy="371475"/>
            <a:chOff x="2521" y="1506"/>
            <a:chExt cx="231" cy="234"/>
          </a:xfrm>
        </p:grpSpPr>
        <p:pic>
          <p:nvPicPr>
            <p:cNvPr id="5" name="صورة 49" descr="2084128759.png">
              <a:extLst>
                <a:ext uri="{FF2B5EF4-FFF2-40B4-BE49-F238E27FC236}">
                  <a16:creationId xmlns:a16="http://schemas.microsoft.com/office/drawing/2014/main" id="{4FA56568-23BB-1D48-91F5-81437944D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6202" name="Line 24">
              <a:extLst>
                <a:ext uri="{FF2B5EF4-FFF2-40B4-BE49-F238E27FC236}">
                  <a16:creationId xmlns:a16="http://schemas.microsoft.com/office/drawing/2014/main" id="{6AFF6A24-9223-8546-B4C9-8C67CA4E3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289" name="Group 25">
            <a:extLst>
              <a:ext uri="{FF2B5EF4-FFF2-40B4-BE49-F238E27FC236}">
                <a16:creationId xmlns:a16="http://schemas.microsoft.com/office/drawing/2014/main" id="{ACDC1FD6-64FE-1949-8DBD-731D32854FCC}"/>
              </a:ext>
            </a:extLst>
          </p:cNvPr>
          <p:cNvGrpSpPr>
            <a:grpSpLocks/>
          </p:cNvGrpSpPr>
          <p:nvPr/>
        </p:nvGrpSpPr>
        <p:grpSpPr bwMode="auto">
          <a:xfrm>
            <a:off x="5591176" y="3495676"/>
            <a:ext cx="366713" cy="371475"/>
            <a:chOff x="2521" y="1506"/>
            <a:chExt cx="231" cy="234"/>
          </a:xfrm>
        </p:grpSpPr>
        <p:pic>
          <p:nvPicPr>
            <p:cNvPr id="6" name="صورة 49" descr="2084128759.png">
              <a:extLst>
                <a:ext uri="{FF2B5EF4-FFF2-40B4-BE49-F238E27FC236}">
                  <a16:creationId xmlns:a16="http://schemas.microsoft.com/office/drawing/2014/main" id="{001B2A09-6B56-9448-A3EA-9B5CCBE82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6200" name="Line 27">
              <a:extLst>
                <a:ext uri="{FF2B5EF4-FFF2-40B4-BE49-F238E27FC236}">
                  <a16:creationId xmlns:a16="http://schemas.microsoft.com/office/drawing/2014/main" id="{96FC6B97-0313-0044-AD9F-EAAB3A60C9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292" name="Group 28">
            <a:extLst>
              <a:ext uri="{FF2B5EF4-FFF2-40B4-BE49-F238E27FC236}">
                <a16:creationId xmlns:a16="http://schemas.microsoft.com/office/drawing/2014/main" id="{72723864-ADC6-0041-89D8-D998EB519CA0}"/>
              </a:ext>
            </a:extLst>
          </p:cNvPr>
          <p:cNvGrpSpPr>
            <a:grpSpLocks/>
          </p:cNvGrpSpPr>
          <p:nvPr/>
        </p:nvGrpSpPr>
        <p:grpSpPr bwMode="auto">
          <a:xfrm>
            <a:off x="6024563" y="4208464"/>
            <a:ext cx="366712" cy="371475"/>
            <a:chOff x="2521" y="1506"/>
            <a:chExt cx="231" cy="234"/>
          </a:xfrm>
        </p:grpSpPr>
        <p:pic>
          <p:nvPicPr>
            <p:cNvPr id="7" name="صورة 49" descr="2084128759.png">
              <a:extLst>
                <a:ext uri="{FF2B5EF4-FFF2-40B4-BE49-F238E27FC236}">
                  <a16:creationId xmlns:a16="http://schemas.microsoft.com/office/drawing/2014/main" id="{8EAC91C6-6EF4-5147-BD3B-C613A35A9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6198" name="Line 30">
              <a:extLst>
                <a:ext uri="{FF2B5EF4-FFF2-40B4-BE49-F238E27FC236}">
                  <a16:creationId xmlns:a16="http://schemas.microsoft.com/office/drawing/2014/main" id="{FFEC38DA-9217-884A-9B2E-2A5F621DD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295" name="Group 31">
            <a:extLst>
              <a:ext uri="{FF2B5EF4-FFF2-40B4-BE49-F238E27FC236}">
                <a16:creationId xmlns:a16="http://schemas.microsoft.com/office/drawing/2014/main" id="{324A4461-BBB2-CC4C-9082-504F75F378BC}"/>
              </a:ext>
            </a:extLst>
          </p:cNvPr>
          <p:cNvGrpSpPr>
            <a:grpSpLocks/>
          </p:cNvGrpSpPr>
          <p:nvPr/>
        </p:nvGrpSpPr>
        <p:grpSpPr bwMode="auto">
          <a:xfrm>
            <a:off x="5583238" y="4208464"/>
            <a:ext cx="366712" cy="371475"/>
            <a:chOff x="2521" y="1506"/>
            <a:chExt cx="231" cy="234"/>
          </a:xfrm>
        </p:grpSpPr>
        <p:pic>
          <p:nvPicPr>
            <p:cNvPr id="8" name="صورة 49" descr="2084128759.png">
              <a:extLst>
                <a:ext uri="{FF2B5EF4-FFF2-40B4-BE49-F238E27FC236}">
                  <a16:creationId xmlns:a16="http://schemas.microsoft.com/office/drawing/2014/main" id="{6C648FF3-8CEB-FE4D-AE09-3BE5C4EA5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6196" name="Line 33">
              <a:extLst>
                <a:ext uri="{FF2B5EF4-FFF2-40B4-BE49-F238E27FC236}">
                  <a16:creationId xmlns:a16="http://schemas.microsoft.com/office/drawing/2014/main" id="{44E61AC1-7D19-FC4E-8322-85B98F5CB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298" name="Group 34">
            <a:extLst>
              <a:ext uri="{FF2B5EF4-FFF2-40B4-BE49-F238E27FC236}">
                <a16:creationId xmlns:a16="http://schemas.microsoft.com/office/drawing/2014/main" id="{714D271D-7F7F-3648-8DB1-BB8E5C5AB998}"/>
              </a:ext>
            </a:extLst>
          </p:cNvPr>
          <p:cNvGrpSpPr>
            <a:grpSpLocks/>
          </p:cNvGrpSpPr>
          <p:nvPr/>
        </p:nvGrpSpPr>
        <p:grpSpPr bwMode="auto">
          <a:xfrm>
            <a:off x="5799138" y="3830639"/>
            <a:ext cx="366712" cy="371475"/>
            <a:chOff x="2521" y="1506"/>
            <a:chExt cx="231" cy="234"/>
          </a:xfrm>
        </p:grpSpPr>
        <p:pic>
          <p:nvPicPr>
            <p:cNvPr id="9" name="صورة 49" descr="2084128759.png">
              <a:extLst>
                <a:ext uri="{FF2B5EF4-FFF2-40B4-BE49-F238E27FC236}">
                  <a16:creationId xmlns:a16="http://schemas.microsoft.com/office/drawing/2014/main" id="{E66ECF45-D996-FE49-98F6-149E97E2F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6194" name="Line 36">
              <a:extLst>
                <a:ext uri="{FF2B5EF4-FFF2-40B4-BE49-F238E27FC236}">
                  <a16:creationId xmlns:a16="http://schemas.microsoft.com/office/drawing/2014/main" id="{FA1028D4-C0B1-0A4C-AE9F-09EA1FF5D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304" name="AutoShape 40">
            <a:extLst>
              <a:ext uri="{FF2B5EF4-FFF2-40B4-BE49-F238E27FC236}">
                <a16:creationId xmlns:a16="http://schemas.microsoft.com/office/drawing/2014/main" id="{F9C36935-684C-0F49-908E-CCC9CA19DE3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84638" y="3840163"/>
            <a:ext cx="1003300" cy="360362"/>
          </a:xfrm>
          <a:custGeom>
            <a:avLst/>
            <a:gdLst>
              <a:gd name="T0" fmla="*/ 752475 w 21600"/>
              <a:gd name="T1" fmla="*/ 0 h 21600"/>
              <a:gd name="T2" fmla="*/ 0 w 21600"/>
              <a:gd name="T3" fmla="*/ 180181 h 21600"/>
              <a:gd name="T4" fmla="*/ 752475 w 21600"/>
              <a:gd name="T5" fmla="*/ 360362 h 21600"/>
              <a:gd name="T6" fmla="*/ 1003300 w 21600"/>
              <a:gd name="T7" fmla="*/ 1801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11305" name="Picture 41">
            <a:extLst>
              <a:ext uri="{FF2B5EF4-FFF2-40B4-BE49-F238E27FC236}">
                <a16:creationId xmlns:a16="http://schemas.microsoft.com/office/drawing/2014/main" id="{1F5F0290-6ECE-6844-A585-763EAE1F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6" y="2420939"/>
            <a:ext cx="18716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6" name="AutoShape 42">
            <a:extLst>
              <a:ext uri="{FF2B5EF4-FFF2-40B4-BE49-F238E27FC236}">
                <a16:creationId xmlns:a16="http://schemas.microsoft.com/office/drawing/2014/main" id="{50309357-5286-1E44-B60B-40E8595AA67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12126" y="3843339"/>
            <a:ext cx="720725" cy="288925"/>
          </a:xfrm>
          <a:custGeom>
            <a:avLst/>
            <a:gdLst>
              <a:gd name="T0" fmla="*/ 540544 w 21600"/>
              <a:gd name="T1" fmla="*/ 0 h 21600"/>
              <a:gd name="T2" fmla="*/ 0 w 21600"/>
              <a:gd name="T3" fmla="*/ 144463 h 21600"/>
              <a:gd name="T4" fmla="*/ 540544 w 21600"/>
              <a:gd name="T5" fmla="*/ 288925 h 21600"/>
              <a:gd name="T6" fmla="*/ 720725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307" name="AutoShape 43">
            <a:extLst>
              <a:ext uri="{FF2B5EF4-FFF2-40B4-BE49-F238E27FC236}">
                <a16:creationId xmlns:a16="http://schemas.microsoft.com/office/drawing/2014/main" id="{13C04845-5513-4740-9898-860F5058C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852864"/>
            <a:ext cx="863600" cy="288925"/>
          </a:xfrm>
          <a:custGeom>
            <a:avLst/>
            <a:gdLst>
              <a:gd name="T0" fmla="*/ 647700 w 21600"/>
              <a:gd name="T1" fmla="*/ 0 h 21600"/>
              <a:gd name="T2" fmla="*/ 0 w 21600"/>
              <a:gd name="T3" fmla="*/ 144463 h 21600"/>
              <a:gd name="T4" fmla="*/ 647700 w 21600"/>
              <a:gd name="T5" fmla="*/ 288925 h 21600"/>
              <a:gd name="T6" fmla="*/ 863600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1308" name="Group 44">
            <a:extLst>
              <a:ext uri="{FF2B5EF4-FFF2-40B4-BE49-F238E27FC236}">
                <a16:creationId xmlns:a16="http://schemas.microsoft.com/office/drawing/2014/main" id="{83C28961-7CCF-5442-A3AC-3AA06F043E65}"/>
              </a:ext>
            </a:extLst>
          </p:cNvPr>
          <p:cNvGrpSpPr>
            <a:grpSpLocks/>
          </p:cNvGrpSpPr>
          <p:nvPr/>
        </p:nvGrpSpPr>
        <p:grpSpPr bwMode="auto">
          <a:xfrm>
            <a:off x="3475038" y="3333751"/>
            <a:ext cx="366712" cy="371475"/>
            <a:chOff x="2521" y="1506"/>
            <a:chExt cx="231" cy="234"/>
          </a:xfrm>
        </p:grpSpPr>
        <p:pic>
          <p:nvPicPr>
            <p:cNvPr id="10" name="صورة 49" descr="2084128759.png">
              <a:extLst>
                <a:ext uri="{FF2B5EF4-FFF2-40B4-BE49-F238E27FC236}">
                  <a16:creationId xmlns:a16="http://schemas.microsoft.com/office/drawing/2014/main" id="{2078A514-4A4D-104B-BA4A-6C8814806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6192" name="Line 46">
              <a:extLst>
                <a:ext uri="{FF2B5EF4-FFF2-40B4-BE49-F238E27FC236}">
                  <a16:creationId xmlns:a16="http://schemas.microsoft.com/office/drawing/2014/main" id="{A3A98888-35CF-2D48-993A-0F51EC9E23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11" name="Group 47">
            <a:extLst>
              <a:ext uri="{FF2B5EF4-FFF2-40B4-BE49-F238E27FC236}">
                <a16:creationId xmlns:a16="http://schemas.microsoft.com/office/drawing/2014/main" id="{48BBD42B-8487-1C47-8053-A97BF7CEC931}"/>
              </a:ext>
            </a:extLst>
          </p:cNvPr>
          <p:cNvGrpSpPr>
            <a:grpSpLocks/>
          </p:cNvGrpSpPr>
          <p:nvPr/>
        </p:nvGrpSpPr>
        <p:grpSpPr bwMode="auto">
          <a:xfrm>
            <a:off x="3003551" y="3341689"/>
            <a:ext cx="366713" cy="371475"/>
            <a:chOff x="2521" y="1506"/>
            <a:chExt cx="231" cy="234"/>
          </a:xfrm>
        </p:grpSpPr>
        <p:pic>
          <p:nvPicPr>
            <p:cNvPr id="11" name="صورة 49" descr="2084128759.png">
              <a:extLst>
                <a:ext uri="{FF2B5EF4-FFF2-40B4-BE49-F238E27FC236}">
                  <a16:creationId xmlns:a16="http://schemas.microsoft.com/office/drawing/2014/main" id="{3652D037-CA36-B641-9763-FF2B37861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6190" name="Line 49">
              <a:extLst>
                <a:ext uri="{FF2B5EF4-FFF2-40B4-BE49-F238E27FC236}">
                  <a16:creationId xmlns:a16="http://schemas.microsoft.com/office/drawing/2014/main" id="{573E9B6B-AD2B-584E-8426-4EC20F32E7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14" name="Group 50">
            <a:extLst>
              <a:ext uri="{FF2B5EF4-FFF2-40B4-BE49-F238E27FC236}">
                <a16:creationId xmlns:a16="http://schemas.microsoft.com/office/drawing/2014/main" id="{0F3ADCA8-DEA8-2144-9DF9-CF64976843B7}"/>
              </a:ext>
            </a:extLst>
          </p:cNvPr>
          <p:cNvGrpSpPr>
            <a:grpSpLocks/>
          </p:cNvGrpSpPr>
          <p:nvPr/>
        </p:nvGrpSpPr>
        <p:grpSpPr bwMode="auto">
          <a:xfrm>
            <a:off x="3475038" y="3749676"/>
            <a:ext cx="366712" cy="371475"/>
            <a:chOff x="2521" y="1506"/>
            <a:chExt cx="231" cy="234"/>
          </a:xfrm>
        </p:grpSpPr>
        <p:pic>
          <p:nvPicPr>
            <p:cNvPr id="12" name="صورة 49" descr="2084128759.png">
              <a:extLst>
                <a:ext uri="{FF2B5EF4-FFF2-40B4-BE49-F238E27FC236}">
                  <a16:creationId xmlns:a16="http://schemas.microsoft.com/office/drawing/2014/main" id="{E29DFA08-BF78-8C41-8773-7C92991C1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6188" name="Line 52">
              <a:extLst>
                <a:ext uri="{FF2B5EF4-FFF2-40B4-BE49-F238E27FC236}">
                  <a16:creationId xmlns:a16="http://schemas.microsoft.com/office/drawing/2014/main" id="{14888C8B-B9B7-A24D-9960-A12AA3DA4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17" name="Group 53">
            <a:extLst>
              <a:ext uri="{FF2B5EF4-FFF2-40B4-BE49-F238E27FC236}">
                <a16:creationId xmlns:a16="http://schemas.microsoft.com/office/drawing/2014/main" id="{93D054F2-6543-784D-9516-B4816F032308}"/>
              </a:ext>
            </a:extLst>
          </p:cNvPr>
          <p:cNvGrpSpPr>
            <a:grpSpLocks/>
          </p:cNvGrpSpPr>
          <p:nvPr/>
        </p:nvGrpSpPr>
        <p:grpSpPr bwMode="auto">
          <a:xfrm>
            <a:off x="2995613" y="3749676"/>
            <a:ext cx="366712" cy="371475"/>
            <a:chOff x="2521" y="1506"/>
            <a:chExt cx="231" cy="234"/>
          </a:xfrm>
        </p:grpSpPr>
        <p:pic>
          <p:nvPicPr>
            <p:cNvPr id="13" name="صورة 49" descr="2084128759.png">
              <a:extLst>
                <a:ext uri="{FF2B5EF4-FFF2-40B4-BE49-F238E27FC236}">
                  <a16:creationId xmlns:a16="http://schemas.microsoft.com/office/drawing/2014/main" id="{E0042B2D-E157-9246-8B1A-DFA678A74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6186" name="Line 55">
              <a:extLst>
                <a:ext uri="{FF2B5EF4-FFF2-40B4-BE49-F238E27FC236}">
                  <a16:creationId xmlns:a16="http://schemas.microsoft.com/office/drawing/2014/main" id="{7014A362-C1FB-3747-A12F-F87750FF0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20" name="Group 56">
            <a:extLst>
              <a:ext uri="{FF2B5EF4-FFF2-40B4-BE49-F238E27FC236}">
                <a16:creationId xmlns:a16="http://schemas.microsoft.com/office/drawing/2014/main" id="{D09C978A-0869-9540-8ED3-85C30D26E271}"/>
              </a:ext>
            </a:extLst>
          </p:cNvPr>
          <p:cNvGrpSpPr>
            <a:grpSpLocks/>
          </p:cNvGrpSpPr>
          <p:nvPr/>
        </p:nvGrpSpPr>
        <p:grpSpPr bwMode="auto">
          <a:xfrm>
            <a:off x="3216276" y="4140201"/>
            <a:ext cx="366713" cy="371475"/>
            <a:chOff x="2521" y="1506"/>
            <a:chExt cx="231" cy="234"/>
          </a:xfrm>
        </p:grpSpPr>
        <p:pic>
          <p:nvPicPr>
            <p:cNvPr id="14" name="صورة 49" descr="2084128759.png">
              <a:extLst>
                <a:ext uri="{FF2B5EF4-FFF2-40B4-BE49-F238E27FC236}">
                  <a16:creationId xmlns:a16="http://schemas.microsoft.com/office/drawing/2014/main" id="{6C425C1A-69FC-1344-A668-07C79E3FA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6184" name="Line 58">
              <a:extLst>
                <a:ext uri="{FF2B5EF4-FFF2-40B4-BE49-F238E27FC236}">
                  <a16:creationId xmlns:a16="http://schemas.microsoft.com/office/drawing/2014/main" id="{47553E7A-A832-DA4E-8658-C142E03F18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23" name="Group 59">
            <a:extLst>
              <a:ext uri="{FF2B5EF4-FFF2-40B4-BE49-F238E27FC236}">
                <a16:creationId xmlns:a16="http://schemas.microsoft.com/office/drawing/2014/main" id="{D81D10F9-AB0D-2043-B863-AA5C78848E31}"/>
              </a:ext>
            </a:extLst>
          </p:cNvPr>
          <p:cNvGrpSpPr>
            <a:grpSpLocks/>
          </p:cNvGrpSpPr>
          <p:nvPr/>
        </p:nvGrpSpPr>
        <p:grpSpPr bwMode="auto">
          <a:xfrm>
            <a:off x="2757488" y="4124326"/>
            <a:ext cx="366712" cy="371475"/>
            <a:chOff x="2521" y="1506"/>
            <a:chExt cx="231" cy="234"/>
          </a:xfrm>
        </p:grpSpPr>
        <p:pic>
          <p:nvPicPr>
            <p:cNvPr id="15" name="صورة 49" descr="2084128759.png">
              <a:extLst>
                <a:ext uri="{FF2B5EF4-FFF2-40B4-BE49-F238E27FC236}">
                  <a16:creationId xmlns:a16="http://schemas.microsoft.com/office/drawing/2014/main" id="{5C6E6B68-5CFB-AC4E-8C66-D0203F5BF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6182" name="Line 61">
              <a:extLst>
                <a:ext uri="{FF2B5EF4-FFF2-40B4-BE49-F238E27FC236}">
                  <a16:creationId xmlns:a16="http://schemas.microsoft.com/office/drawing/2014/main" id="{51C60C23-5B3C-1D47-94C2-8788EECD6E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26" name="Group 62">
            <a:extLst>
              <a:ext uri="{FF2B5EF4-FFF2-40B4-BE49-F238E27FC236}">
                <a16:creationId xmlns:a16="http://schemas.microsoft.com/office/drawing/2014/main" id="{F264FA4A-3B1F-1D4B-962C-5F02A84E4996}"/>
              </a:ext>
            </a:extLst>
          </p:cNvPr>
          <p:cNvGrpSpPr>
            <a:grpSpLocks/>
          </p:cNvGrpSpPr>
          <p:nvPr/>
        </p:nvGrpSpPr>
        <p:grpSpPr bwMode="auto">
          <a:xfrm>
            <a:off x="2487613" y="3344864"/>
            <a:ext cx="366712" cy="371475"/>
            <a:chOff x="2521" y="1506"/>
            <a:chExt cx="231" cy="234"/>
          </a:xfrm>
        </p:grpSpPr>
        <p:pic>
          <p:nvPicPr>
            <p:cNvPr id="16" name="صورة 49" descr="2084128759.png">
              <a:extLst>
                <a:ext uri="{FF2B5EF4-FFF2-40B4-BE49-F238E27FC236}">
                  <a16:creationId xmlns:a16="http://schemas.microsoft.com/office/drawing/2014/main" id="{942787E0-E47E-8E4F-BBCB-29FF451CD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6180" name="Line 64">
              <a:extLst>
                <a:ext uri="{FF2B5EF4-FFF2-40B4-BE49-F238E27FC236}">
                  <a16:creationId xmlns:a16="http://schemas.microsoft.com/office/drawing/2014/main" id="{A9672691-28E2-0346-9D10-69A95DED9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329" name="Group 65">
            <a:extLst>
              <a:ext uri="{FF2B5EF4-FFF2-40B4-BE49-F238E27FC236}">
                <a16:creationId xmlns:a16="http://schemas.microsoft.com/office/drawing/2014/main" id="{EAEE8AC9-F772-3043-B85B-1A98433BA5B3}"/>
              </a:ext>
            </a:extLst>
          </p:cNvPr>
          <p:cNvGrpSpPr>
            <a:grpSpLocks/>
          </p:cNvGrpSpPr>
          <p:nvPr/>
        </p:nvGrpSpPr>
        <p:grpSpPr bwMode="auto">
          <a:xfrm>
            <a:off x="2487613" y="3760789"/>
            <a:ext cx="366712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7ACE7D96-2865-BE4A-B47D-A110FEBE4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6178" name="Line 67">
              <a:extLst>
                <a:ext uri="{FF2B5EF4-FFF2-40B4-BE49-F238E27FC236}">
                  <a16:creationId xmlns:a16="http://schemas.microsoft.com/office/drawing/2014/main" id="{8C4A2FCE-AE08-7345-9E51-978CCF4149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335" name="Rectangle 71">
            <a:extLst>
              <a:ext uri="{FF2B5EF4-FFF2-40B4-BE49-F238E27FC236}">
                <a16:creationId xmlns:a16="http://schemas.microsoft.com/office/drawing/2014/main" id="{B6E297B4-A036-5541-9C27-D2052F1AE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3063875"/>
            <a:ext cx="4967288" cy="194468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1348" name="Text Box 84">
            <a:extLst>
              <a:ext uri="{FF2B5EF4-FFF2-40B4-BE49-F238E27FC236}">
                <a16:creationId xmlns:a16="http://schemas.microsoft.com/office/drawing/2014/main" id="{D0A57C6C-A328-154E-9884-AC0CB0A43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5513389"/>
            <a:ext cx="2665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3200" b="1" dirty="0">
                <a:cs typeface="Traditional Arabic" panose="02020603050405020304" pitchFamily="18" charset="-78"/>
              </a:rPr>
              <a:t>إذن   </a:t>
            </a:r>
            <a:r>
              <a:rPr lang="ar-SA" altLang="ar-SA" sz="32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٣</a:t>
            </a:r>
            <a:r>
              <a:rPr lang="ar-SA" altLang="ar-SA" sz="3200" b="1" dirty="0">
                <a:cs typeface="Traditional Arabic" panose="02020603050405020304" pitchFamily="18" charset="-78"/>
              </a:rPr>
              <a:t> + </a:t>
            </a:r>
            <a:r>
              <a:rPr lang="ar-SA" altLang="ar-SA" sz="32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٥</a:t>
            </a:r>
            <a:r>
              <a:rPr lang="ar-SA" altLang="ar-SA" sz="3200" b="1" dirty="0">
                <a:cs typeface="Traditional Arabic" panose="02020603050405020304" pitchFamily="18" charset="-78"/>
              </a:rPr>
              <a:t>= </a:t>
            </a:r>
            <a:r>
              <a:rPr lang="ar-SA" altLang="ar-SA" sz="32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٨</a:t>
            </a:r>
            <a:r>
              <a:rPr lang="ar-SA" altLang="ar-SA" sz="2800" dirty="0"/>
              <a:t> </a:t>
            </a:r>
            <a:endParaRPr lang="en-US" altLang="ar-SA" sz="2800" dirty="0"/>
          </a:p>
        </p:txBody>
      </p:sp>
      <p:sp>
        <p:nvSpPr>
          <p:cNvPr id="11349" name="Text Box 85">
            <a:extLst>
              <a:ext uri="{FF2B5EF4-FFF2-40B4-BE49-F238E27FC236}">
                <a16:creationId xmlns:a16="http://schemas.microsoft.com/office/drawing/2014/main" id="{FD53BADA-88E1-9840-B57F-3415068FD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2017714"/>
            <a:ext cx="18716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ضم ٣ قطع سالبة</a:t>
            </a:r>
          </a:p>
          <a:p>
            <a:pPr eaLnBrk="1" hangingPunct="1">
              <a:spcBef>
                <a:spcPct val="50000"/>
              </a:spcBef>
            </a:pPr>
            <a:r>
              <a:rPr lang="ar-SA" altLang="ar-SA" sz="24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مع ٥ قطع سالبة</a:t>
            </a:r>
            <a:endParaRPr lang="en-US" altLang="ar-SA" sz="2400" b="1" dirty="0">
              <a:solidFill>
                <a:srgbClr val="FF0000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1350" name="Picture 86">
            <a:extLst>
              <a:ext uri="{FF2B5EF4-FFF2-40B4-BE49-F238E27FC236}">
                <a16:creationId xmlns:a16="http://schemas.microsoft.com/office/drawing/2014/main" id="{09EFF874-4446-4D40-91EA-9B19DEE5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1268413"/>
            <a:ext cx="1223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146">
            <a:extLst>
              <a:ext uri="{FF2B5EF4-FFF2-40B4-BE49-F238E27FC236}">
                <a16:creationId xmlns:a16="http://schemas.microsoft.com/office/drawing/2014/main" id="{778CC9D7-C409-E14F-B6C7-8016EFCAF0A4}"/>
              </a:ext>
            </a:extLst>
          </p:cNvPr>
          <p:cNvGrpSpPr>
            <a:grpSpLocks/>
          </p:cNvGrpSpPr>
          <p:nvPr/>
        </p:nvGrpSpPr>
        <p:grpSpPr bwMode="auto">
          <a:xfrm>
            <a:off x="2134322" y="4646611"/>
            <a:ext cx="2089150" cy="576263"/>
            <a:chOff x="2925" y="3022"/>
            <a:chExt cx="1316" cy="363"/>
          </a:xfrm>
        </p:grpSpPr>
        <p:sp>
          <p:nvSpPr>
            <p:cNvPr id="66" name="AutoShape 147">
              <a:extLst>
                <a:ext uri="{FF2B5EF4-FFF2-40B4-BE49-F238E27FC236}">
                  <a16:creationId xmlns:a16="http://schemas.microsoft.com/office/drawing/2014/main" id="{7112FE93-3902-8041-8A49-FFAF4AF20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022"/>
              <a:ext cx="1316" cy="363"/>
            </a:xfrm>
            <a:prstGeom prst="downArrowCallout">
              <a:avLst>
                <a:gd name="adj1" fmla="val 90634"/>
                <a:gd name="adj2" fmla="val 90634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 sz="2400"/>
            </a:p>
          </p:txBody>
        </p:sp>
        <p:sp>
          <p:nvSpPr>
            <p:cNvPr id="67" name="Text Box 148">
              <a:extLst>
                <a:ext uri="{FF2B5EF4-FFF2-40B4-BE49-F238E27FC236}">
                  <a16:creationId xmlns:a16="http://schemas.microsoft.com/office/drawing/2014/main" id="{B08E5622-ED09-2D47-AF01-FFFE0D5D3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3043"/>
              <a:ext cx="771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rtl="0">
                <a:spcBef>
                  <a:spcPct val="50000"/>
                </a:spcBef>
              </a:pPr>
              <a:r>
                <a:rPr lang="ar-SA" sz="2400" b="1" dirty="0">
                  <a:solidFill>
                    <a:schemeClr val="accent2"/>
                  </a:solidFill>
                </a:rPr>
                <a:t>نستنتج أن</a:t>
              </a:r>
              <a:endParaRPr lang="hi-IN" sz="2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8" name="AutoShape 149">
            <a:extLst>
              <a:ext uri="{FF2B5EF4-FFF2-40B4-BE49-F238E27FC236}">
                <a16:creationId xmlns:a16="http://schemas.microsoft.com/office/drawing/2014/main" id="{D9AE9A66-2D09-6440-BC2F-DC3053E6F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60956"/>
            <a:ext cx="4621212" cy="13684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00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 sz="2400"/>
          </a:p>
        </p:txBody>
      </p:sp>
      <p:sp>
        <p:nvSpPr>
          <p:cNvPr id="69" name="Text Box 150">
            <a:extLst>
              <a:ext uri="{FF2B5EF4-FFF2-40B4-BE49-F238E27FC236}">
                <a16:creationId xmlns:a16="http://schemas.microsoft.com/office/drawing/2014/main" id="{1E22A9AB-4090-8142-A8C8-88CE91904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7" y="5160956"/>
            <a:ext cx="5256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عند جمع عددين سالبين نتبع الآتي :</a:t>
            </a:r>
            <a:endParaRPr lang="hi-IN" sz="2400" b="1" dirty="0"/>
          </a:p>
        </p:txBody>
      </p:sp>
      <p:sp>
        <p:nvSpPr>
          <p:cNvPr id="70" name="Text Box 153">
            <a:extLst>
              <a:ext uri="{FF2B5EF4-FFF2-40B4-BE49-F238E27FC236}">
                <a16:creationId xmlns:a16="http://schemas.microsoft.com/office/drawing/2014/main" id="{D01C406C-BBD9-C440-BF67-3974698DD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7" y="5583231"/>
            <a:ext cx="295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١) نأخذ نفس الاشارة</a:t>
            </a:r>
            <a:endParaRPr lang="hi-IN" sz="2400" b="1" dirty="0"/>
          </a:p>
        </p:txBody>
      </p:sp>
      <p:sp>
        <p:nvSpPr>
          <p:cNvPr id="71" name="Text Box 154">
            <a:extLst>
              <a:ext uri="{FF2B5EF4-FFF2-40B4-BE49-F238E27FC236}">
                <a16:creationId xmlns:a16="http://schemas.microsoft.com/office/drawing/2014/main" id="{8DCB3A7A-19AA-BD46-B499-996192A34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7" y="6010268"/>
            <a:ext cx="295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٢) نجمع العددين</a:t>
            </a:r>
            <a:endParaRPr lang="hi-IN" sz="2400" b="1" dirty="0"/>
          </a:p>
        </p:txBody>
      </p:sp>
      <p:sp>
        <p:nvSpPr>
          <p:cNvPr id="17" name="عنصر نائب لرقم الشريحة 16">
            <a:extLst>
              <a:ext uri="{FF2B5EF4-FFF2-40B4-BE49-F238E27FC236}">
                <a16:creationId xmlns:a16="http://schemas.microsoft.com/office/drawing/2014/main" id="{7D65BBA3-E5D4-AA4D-ADCA-838AE5DF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212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8" presetClass="entr" presetSubtype="1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5" dur="1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8" presetClass="entr" presetSubtype="6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8" dur="1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3" dur="20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5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7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0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 nodeType="clickPar">
                      <p:stCondLst>
                        <p:cond delay="indefinite"/>
                      </p:stCondLst>
                      <p:childTnLst>
                        <p:par>
                          <p:cTn id="3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7" dur="1000"/>
                                        <p:tgtEl>
                                          <p:spTgt spid="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348" grpId="0"/>
      <p:bldP spid="11349" grpId="0"/>
      <p:bldP spid="68" grpId="0" animBg="1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0580C4B-8093-F949-B9C3-56176BA3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88914"/>
            <a:ext cx="354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FC6509C7-8C8C-054C-AB0D-3B6AE77D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620714"/>
            <a:ext cx="16922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5C1CCF5D-BB72-0C4B-93AE-7D565FC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341439"/>
            <a:ext cx="2808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3200" b="1">
                <a:cs typeface="Traditional Arabic" panose="02020603050405020304" pitchFamily="18" charset="-78"/>
              </a:rPr>
              <a:t>أستعمل قطع العد لإيجاد</a:t>
            </a:r>
            <a:endParaRPr lang="en-US" altLang="ar-SA" sz="3200" b="1">
              <a:solidFill>
                <a:srgbClr val="009900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DF27E348-2F18-6643-894F-04F66F02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3195638"/>
            <a:ext cx="1800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59F963A7-20CA-A644-BACE-D566CE9F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3429001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C0DA9884-300D-B44C-8668-3BFDEA12A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3381375"/>
            <a:ext cx="13239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BBEBE32D-04FC-F34E-A94A-F7E10ABB8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152776"/>
            <a:ext cx="18002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1" name="Group 9">
            <a:extLst>
              <a:ext uri="{FF2B5EF4-FFF2-40B4-BE49-F238E27FC236}">
                <a16:creationId xmlns:a16="http://schemas.microsoft.com/office/drawing/2014/main" id="{5C77CE30-372A-574A-841C-C261536B5454}"/>
              </a:ext>
            </a:extLst>
          </p:cNvPr>
          <p:cNvGrpSpPr>
            <a:grpSpLocks/>
          </p:cNvGrpSpPr>
          <p:nvPr/>
        </p:nvGrpSpPr>
        <p:grpSpPr bwMode="auto">
          <a:xfrm>
            <a:off x="9531351" y="3586164"/>
            <a:ext cx="366713" cy="371475"/>
            <a:chOff x="2521" y="1506"/>
            <a:chExt cx="231" cy="234"/>
          </a:xfrm>
        </p:grpSpPr>
        <p:pic>
          <p:nvPicPr>
            <p:cNvPr id="2" name="صورة 49" descr="2084128759.png">
              <a:extLst>
                <a:ext uri="{FF2B5EF4-FFF2-40B4-BE49-F238E27FC236}">
                  <a16:creationId xmlns:a16="http://schemas.microsoft.com/office/drawing/2014/main" id="{D9CD9367-9D6E-074A-ABDC-25C108A6A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38" name="Line 11">
              <a:extLst>
                <a:ext uri="{FF2B5EF4-FFF2-40B4-BE49-F238E27FC236}">
                  <a16:creationId xmlns:a16="http://schemas.microsoft.com/office/drawing/2014/main" id="{1BEA6CF7-6B54-9645-BCBA-6EE5535555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24" name="Group 12">
            <a:extLst>
              <a:ext uri="{FF2B5EF4-FFF2-40B4-BE49-F238E27FC236}">
                <a16:creationId xmlns:a16="http://schemas.microsoft.com/office/drawing/2014/main" id="{C6D5EAAB-4F97-3345-9566-2A19688DE4F0}"/>
              </a:ext>
            </a:extLst>
          </p:cNvPr>
          <p:cNvGrpSpPr>
            <a:grpSpLocks/>
          </p:cNvGrpSpPr>
          <p:nvPr/>
        </p:nvGrpSpPr>
        <p:grpSpPr bwMode="auto">
          <a:xfrm>
            <a:off x="9120188" y="3573464"/>
            <a:ext cx="366712" cy="371475"/>
            <a:chOff x="2521" y="1506"/>
            <a:chExt cx="231" cy="234"/>
          </a:xfrm>
        </p:grpSpPr>
        <p:pic>
          <p:nvPicPr>
            <p:cNvPr id="3" name="صورة 49" descr="2084128759.png">
              <a:extLst>
                <a:ext uri="{FF2B5EF4-FFF2-40B4-BE49-F238E27FC236}">
                  <a16:creationId xmlns:a16="http://schemas.microsoft.com/office/drawing/2014/main" id="{17F51F78-3B78-AA48-BD41-140DD28AD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36" name="Line 14">
              <a:extLst>
                <a:ext uri="{FF2B5EF4-FFF2-40B4-BE49-F238E27FC236}">
                  <a16:creationId xmlns:a16="http://schemas.microsoft.com/office/drawing/2014/main" id="{88B19E5A-0D2A-CA4B-AB13-73FEF1A00F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27" name="Group 15">
            <a:extLst>
              <a:ext uri="{FF2B5EF4-FFF2-40B4-BE49-F238E27FC236}">
                <a16:creationId xmlns:a16="http://schemas.microsoft.com/office/drawing/2014/main" id="{BDF95CB1-7136-474B-B574-DCCDC815D64C}"/>
              </a:ext>
            </a:extLst>
          </p:cNvPr>
          <p:cNvGrpSpPr>
            <a:grpSpLocks/>
          </p:cNvGrpSpPr>
          <p:nvPr/>
        </p:nvGrpSpPr>
        <p:grpSpPr bwMode="auto">
          <a:xfrm>
            <a:off x="9336088" y="3857626"/>
            <a:ext cx="366712" cy="371475"/>
            <a:chOff x="2521" y="1506"/>
            <a:chExt cx="231" cy="234"/>
          </a:xfrm>
        </p:grpSpPr>
        <p:pic>
          <p:nvPicPr>
            <p:cNvPr id="4" name="صورة 49" descr="2084128759.png">
              <a:extLst>
                <a:ext uri="{FF2B5EF4-FFF2-40B4-BE49-F238E27FC236}">
                  <a16:creationId xmlns:a16="http://schemas.microsoft.com/office/drawing/2014/main" id="{FFE5CF32-DAAA-5A41-8E1B-6DF6D156D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34" name="Line 17">
              <a:extLst>
                <a:ext uri="{FF2B5EF4-FFF2-40B4-BE49-F238E27FC236}">
                  <a16:creationId xmlns:a16="http://schemas.microsoft.com/office/drawing/2014/main" id="{F9D54E57-939A-D542-A914-FBC27ED061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30" name="Group 18">
            <a:extLst>
              <a:ext uri="{FF2B5EF4-FFF2-40B4-BE49-F238E27FC236}">
                <a16:creationId xmlns:a16="http://schemas.microsoft.com/office/drawing/2014/main" id="{697F7DE8-B629-DA48-9213-D4BFE9A5A530}"/>
              </a:ext>
            </a:extLst>
          </p:cNvPr>
          <p:cNvGrpSpPr>
            <a:grpSpLocks/>
          </p:cNvGrpSpPr>
          <p:nvPr/>
        </p:nvGrpSpPr>
        <p:grpSpPr bwMode="auto">
          <a:xfrm>
            <a:off x="6024563" y="3589339"/>
            <a:ext cx="366712" cy="371475"/>
            <a:chOff x="2521" y="1506"/>
            <a:chExt cx="231" cy="234"/>
          </a:xfrm>
        </p:grpSpPr>
        <p:pic>
          <p:nvPicPr>
            <p:cNvPr id="5" name="صورة 49" descr="2084128759.png">
              <a:extLst>
                <a:ext uri="{FF2B5EF4-FFF2-40B4-BE49-F238E27FC236}">
                  <a16:creationId xmlns:a16="http://schemas.microsoft.com/office/drawing/2014/main" id="{00BBE2F3-8B55-CD48-8934-4AF5A192A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32" name="Line 20">
              <a:extLst>
                <a:ext uri="{FF2B5EF4-FFF2-40B4-BE49-F238E27FC236}">
                  <a16:creationId xmlns:a16="http://schemas.microsoft.com/office/drawing/2014/main" id="{4ACF55AB-F267-2745-B08C-4BE732C033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33" name="Group 21">
            <a:extLst>
              <a:ext uri="{FF2B5EF4-FFF2-40B4-BE49-F238E27FC236}">
                <a16:creationId xmlns:a16="http://schemas.microsoft.com/office/drawing/2014/main" id="{26B89189-65AC-6544-9807-A83DAAF4CD00}"/>
              </a:ext>
            </a:extLst>
          </p:cNvPr>
          <p:cNvGrpSpPr>
            <a:grpSpLocks/>
          </p:cNvGrpSpPr>
          <p:nvPr/>
        </p:nvGrpSpPr>
        <p:grpSpPr bwMode="auto">
          <a:xfrm>
            <a:off x="5591176" y="3597276"/>
            <a:ext cx="366713" cy="371475"/>
            <a:chOff x="2521" y="1506"/>
            <a:chExt cx="231" cy="234"/>
          </a:xfrm>
        </p:grpSpPr>
        <p:pic>
          <p:nvPicPr>
            <p:cNvPr id="6" name="صورة 49" descr="2084128759.png">
              <a:extLst>
                <a:ext uri="{FF2B5EF4-FFF2-40B4-BE49-F238E27FC236}">
                  <a16:creationId xmlns:a16="http://schemas.microsoft.com/office/drawing/2014/main" id="{E15B0F93-A3CA-7644-B684-0D18B82B0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30" name="Line 23">
              <a:extLst>
                <a:ext uri="{FF2B5EF4-FFF2-40B4-BE49-F238E27FC236}">
                  <a16:creationId xmlns:a16="http://schemas.microsoft.com/office/drawing/2014/main" id="{DF5949EC-07AF-4C40-9E9B-6769215033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36" name="Group 24">
            <a:extLst>
              <a:ext uri="{FF2B5EF4-FFF2-40B4-BE49-F238E27FC236}">
                <a16:creationId xmlns:a16="http://schemas.microsoft.com/office/drawing/2014/main" id="{75F9D251-B335-6D49-B1D1-4B7004051AEB}"/>
              </a:ext>
            </a:extLst>
          </p:cNvPr>
          <p:cNvGrpSpPr>
            <a:grpSpLocks/>
          </p:cNvGrpSpPr>
          <p:nvPr/>
        </p:nvGrpSpPr>
        <p:grpSpPr bwMode="auto">
          <a:xfrm>
            <a:off x="6024563" y="4043364"/>
            <a:ext cx="366712" cy="371475"/>
            <a:chOff x="2521" y="1506"/>
            <a:chExt cx="231" cy="234"/>
          </a:xfrm>
        </p:grpSpPr>
        <p:pic>
          <p:nvPicPr>
            <p:cNvPr id="7" name="صورة 49" descr="2084128759.png">
              <a:extLst>
                <a:ext uri="{FF2B5EF4-FFF2-40B4-BE49-F238E27FC236}">
                  <a16:creationId xmlns:a16="http://schemas.microsoft.com/office/drawing/2014/main" id="{759532F8-BD54-3241-BF0F-664F4875B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28" name="Line 26">
              <a:extLst>
                <a:ext uri="{FF2B5EF4-FFF2-40B4-BE49-F238E27FC236}">
                  <a16:creationId xmlns:a16="http://schemas.microsoft.com/office/drawing/2014/main" id="{C7900A9B-AE0F-A94E-8D90-2BCA82FD8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39" name="Group 27">
            <a:extLst>
              <a:ext uri="{FF2B5EF4-FFF2-40B4-BE49-F238E27FC236}">
                <a16:creationId xmlns:a16="http://schemas.microsoft.com/office/drawing/2014/main" id="{40C5F0F2-F980-354C-804A-FCB328A32768}"/>
              </a:ext>
            </a:extLst>
          </p:cNvPr>
          <p:cNvGrpSpPr>
            <a:grpSpLocks/>
          </p:cNvGrpSpPr>
          <p:nvPr/>
        </p:nvGrpSpPr>
        <p:grpSpPr bwMode="auto">
          <a:xfrm>
            <a:off x="5583238" y="4043364"/>
            <a:ext cx="366712" cy="371475"/>
            <a:chOff x="2521" y="1506"/>
            <a:chExt cx="231" cy="234"/>
          </a:xfrm>
        </p:grpSpPr>
        <p:pic>
          <p:nvPicPr>
            <p:cNvPr id="8" name="صورة 49" descr="2084128759.png">
              <a:extLst>
                <a:ext uri="{FF2B5EF4-FFF2-40B4-BE49-F238E27FC236}">
                  <a16:creationId xmlns:a16="http://schemas.microsoft.com/office/drawing/2014/main" id="{233877F3-FED1-3943-9E71-EC7416EFE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26" name="Line 29">
              <a:extLst>
                <a:ext uri="{FF2B5EF4-FFF2-40B4-BE49-F238E27FC236}">
                  <a16:creationId xmlns:a16="http://schemas.microsoft.com/office/drawing/2014/main" id="{668EA532-47F7-4E4D-A81C-7FD967F41E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345" name="AutoShape 33">
            <a:extLst>
              <a:ext uri="{FF2B5EF4-FFF2-40B4-BE49-F238E27FC236}">
                <a16:creationId xmlns:a16="http://schemas.microsoft.com/office/drawing/2014/main" id="{F589A522-0DEC-5846-8293-58F22673851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84638" y="3840163"/>
            <a:ext cx="1003300" cy="360362"/>
          </a:xfrm>
          <a:custGeom>
            <a:avLst/>
            <a:gdLst>
              <a:gd name="T0" fmla="*/ 752475 w 21600"/>
              <a:gd name="T1" fmla="*/ 0 h 21600"/>
              <a:gd name="T2" fmla="*/ 0 w 21600"/>
              <a:gd name="T3" fmla="*/ 180181 h 21600"/>
              <a:gd name="T4" fmla="*/ 752475 w 21600"/>
              <a:gd name="T5" fmla="*/ 360362 h 21600"/>
              <a:gd name="T6" fmla="*/ 1003300 w 21600"/>
              <a:gd name="T7" fmla="*/ 1801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13346" name="Picture 34">
            <a:extLst>
              <a:ext uri="{FF2B5EF4-FFF2-40B4-BE49-F238E27FC236}">
                <a16:creationId xmlns:a16="http://schemas.microsoft.com/office/drawing/2014/main" id="{34BF3A30-A4A5-2B45-848A-99AC104C5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6" y="2420939"/>
            <a:ext cx="18716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7" name="AutoShape 35">
            <a:extLst>
              <a:ext uri="{FF2B5EF4-FFF2-40B4-BE49-F238E27FC236}">
                <a16:creationId xmlns:a16="http://schemas.microsoft.com/office/drawing/2014/main" id="{0AF1D71D-4EFF-4F48-B603-8F2084ABA19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12126" y="3843339"/>
            <a:ext cx="720725" cy="288925"/>
          </a:xfrm>
          <a:custGeom>
            <a:avLst/>
            <a:gdLst>
              <a:gd name="T0" fmla="*/ 540544 w 21600"/>
              <a:gd name="T1" fmla="*/ 0 h 21600"/>
              <a:gd name="T2" fmla="*/ 0 w 21600"/>
              <a:gd name="T3" fmla="*/ 144463 h 21600"/>
              <a:gd name="T4" fmla="*/ 540544 w 21600"/>
              <a:gd name="T5" fmla="*/ 288925 h 21600"/>
              <a:gd name="T6" fmla="*/ 720725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3348" name="AutoShape 36">
            <a:extLst>
              <a:ext uri="{FF2B5EF4-FFF2-40B4-BE49-F238E27FC236}">
                <a16:creationId xmlns:a16="http://schemas.microsoft.com/office/drawing/2014/main" id="{370EAF0C-09E1-A446-AE5D-E01AF8FF8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852864"/>
            <a:ext cx="863600" cy="288925"/>
          </a:xfrm>
          <a:custGeom>
            <a:avLst/>
            <a:gdLst>
              <a:gd name="T0" fmla="*/ 647700 w 21600"/>
              <a:gd name="T1" fmla="*/ 0 h 21600"/>
              <a:gd name="T2" fmla="*/ 0 w 21600"/>
              <a:gd name="T3" fmla="*/ 144463 h 21600"/>
              <a:gd name="T4" fmla="*/ 647700 w 21600"/>
              <a:gd name="T5" fmla="*/ 288925 h 21600"/>
              <a:gd name="T6" fmla="*/ 863600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3349" name="Group 37">
            <a:extLst>
              <a:ext uri="{FF2B5EF4-FFF2-40B4-BE49-F238E27FC236}">
                <a16:creationId xmlns:a16="http://schemas.microsoft.com/office/drawing/2014/main" id="{B42C50DF-D24E-F946-ABE6-F59F191C3740}"/>
              </a:ext>
            </a:extLst>
          </p:cNvPr>
          <p:cNvGrpSpPr>
            <a:grpSpLocks/>
          </p:cNvGrpSpPr>
          <p:nvPr/>
        </p:nvGrpSpPr>
        <p:grpSpPr bwMode="auto">
          <a:xfrm>
            <a:off x="3475038" y="3333751"/>
            <a:ext cx="366712" cy="371475"/>
            <a:chOff x="2521" y="1506"/>
            <a:chExt cx="231" cy="234"/>
          </a:xfrm>
        </p:grpSpPr>
        <p:pic>
          <p:nvPicPr>
            <p:cNvPr id="9" name="صورة 49" descr="2084128759.png">
              <a:extLst>
                <a:ext uri="{FF2B5EF4-FFF2-40B4-BE49-F238E27FC236}">
                  <a16:creationId xmlns:a16="http://schemas.microsoft.com/office/drawing/2014/main" id="{460F4F17-CF81-9547-B948-B3297FF1E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24" name="Line 39">
              <a:extLst>
                <a:ext uri="{FF2B5EF4-FFF2-40B4-BE49-F238E27FC236}">
                  <a16:creationId xmlns:a16="http://schemas.microsoft.com/office/drawing/2014/main" id="{9036ACF0-0A49-1646-9955-9168A0BABD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52" name="Group 40">
            <a:extLst>
              <a:ext uri="{FF2B5EF4-FFF2-40B4-BE49-F238E27FC236}">
                <a16:creationId xmlns:a16="http://schemas.microsoft.com/office/drawing/2014/main" id="{ADB2EC3F-35CC-5C4B-9C5D-EC5C5B821B86}"/>
              </a:ext>
            </a:extLst>
          </p:cNvPr>
          <p:cNvGrpSpPr>
            <a:grpSpLocks/>
          </p:cNvGrpSpPr>
          <p:nvPr/>
        </p:nvGrpSpPr>
        <p:grpSpPr bwMode="auto">
          <a:xfrm>
            <a:off x="3003551" y="3341689"/>
            <a:ext cx="366713" cy="371475"/>
            <a:chOff x="2521" y="1506"/>
            <a:chExt cx="231" cy="234"/>
          </a:xfrm>
        </p:grpSpPr>
        <p:pic>
          <p:nvPicPr>
            <p:cNvPr id="10" name="صورة 49" descr="2084128759.png">
              <a:extLst>
                <a:ext uri="{FF2B5EF4-FFF2-40B4-BE49-F238E27FC236}">
                  <a16:creationId xmlns:a16="http://schemas.microsoft.com/office/drawing/2014/main" id="{A9E5CA4D-5EF4-954D-B7FD-C71167219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22" name="Line 42">
              <a:extLst>
                <a:ext uri="{FF2B5EF4-FFF2-40B4-BE49-F238E27FC236}">
                  <a16:creationId xmlns:a16="http://schemas.microsoft.com/office/drawing/2014/main" id="{301B193E-A94D-ED4F-AACA-EC907B0786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55" name="Group 43">
            <a:extLst>
              <a:ext uri="{FF2B5EF4-FFF2-40B4-BE49-F238E27FC236}">
                <a16:creationId xmlns:a16="http://schemas.microsoft.com/office/drawing/2014/main" id="{BC9ECD90-5761-4D42-A1C3-17A429BBD712}"/>
              </a:ext>
            </a:extLst>
          </p:cNvPr>
          <p:cNvGrpSpPr>
            <a:grpSpLocks/>
          </p:cNvGrpSpPr>
          <p:nvPr/>
        </p:nvGrpSpPr>
        <p:grpSpPr bwMode="auto">
          <a:xfrm>
            <a:off x="3475038" y="3749676"/>
            <a:ext cx="366712" cy="371475"/>
            <a:chOff x="2521" y="1506"/>
            <a:chExt cx="231" cy="234"/>
          </a:xfrm>
        </p:grpSpPr>
        <p:pic>
          <p:nvPicPr>
            <p:cNvPr id="11" name="صورة 49" descr="2084128759.png">
              <a:extLst>
                <a:ext uri="{FF2B5EF4-FFF2-40B4-BE49-F238E27FC236}">
                  <a16:creationId xmlns:a16="http://schemas.microsoft.com/office/drawing/2014/main" id="{42107AA8-ECE5-3D4C-B23B-2DDD5F10B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20" name="Line 45">
              <a:extLst>
                <a:ext uri="{FF2B5EF4-FFF2-40B4-BE49-F238E27FC236}">
                  <a16:creationId xmlns:a16="http://schemas.microsoft.com/office/drawing/2014/main" id="{CFAAB9F1-9277-0B47-85F2-3811406ACC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58" name="Group 46">
            <a:extLst>
              <a:ext uri="{FF2B5EF4-FFF2-40B4-BE49-F238E27FC236}">
                <a16:creationId xmlns:a16="http://schemas.microsoft.com/office/drawing/2014/main" id="{06C017B9-7DB1-5E4B-97E8-17D41F2FB342}"/>
              </a:ext>
            </a:extLst>
          </p:cNvPr>
          <p:cNvGrpSpPr>
            <a:grpSpLocks/>
          </p:cNvGrpSpPr>
          <p:nvPr/>
        </p:nvGrpSpPr>
        <p:grpSpPr bwMode="auto">
          <a:xfrm>
            <a:off x="2995613" y="3749676"/>
            <a:ext cx="366712" cy="371475"/>
            <a:chOff x="2521" y="1506"/>
            <a:chExt cx="231" cy="234"/>
          </a:xfrm>
        </p:grpSpPr>
        <p:pic>
          <p:nvPicPr>
            <p:cNvPr id="12" name="صورة 49" descr="2084128759.png">
              <a:extLst>
                <a:ext uri="{FF2B5EF4-FFF2-40B4-BE49-F238E27FC236}">
                  <a16:creationId xmlns:a16="http://schemas.microsoft.com/office/drawing/2014/main" id="{599C7920-7A5F-E145-BD92-300D9B453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18" name="Line 48">
              <a:extLst>
                <a:ext uri="{FF2B5EF4-FFF2-40B4-BE49-F238E27FC236}">
                  <a16:creationId xmlns:a16="http://schemas.microsoft.com/office/drawing/2014/main" id="{B0FA6090-5206-D34D-BAE1-4F02B383C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61" name="Group 49">
            <a:extLst>
              <a:ext uri="{FF2B5EF4-FFF2-40B4-BE49-F238E27FC236}">
                <a16:creationId xmlns:a16="http://schemas.microsoft.com/office/drawing/2014/main" id="{C2B49734-F3AB-874D-833B-5B30326F0556}"/>
              </a:ext>
            </a:extLst>
          </p:cNvPr>
          <p:cNvGrpSpPr>
            <a:grpSpLocks/>
          </p:cNvGrpSpPr>
          <p:nvPr/>
        </p:nvGrpSpPr>
        <p:grpSpPr bwMode="auto">
          <a:xfrm>
            <a:off x="3432176" y="4140201"/>
            <a:ext cx="366713" cy="371475"/>
            <a:chOff x="2521" y="1506"/>
            <a:chExt cx="231" cy="234"/>
          </a:xfrm>
        </p:grpSpPr>
        <p:pic>
          <p:nvPicPr>
            <p:cNvPr id="13" name="صورة 49" descr="2084128759.png">
              <a:extLst>
                <a:ext uri="{FF2B5EF4-FFF2-40B4-BE49-F238E27FC236}">
                  <a16:creationId xmlns:a16="http://schemas.microsoft.com/office/drawing/2014/main" id="{67B1BBDB-D0D0-A349-9C95-55C3E040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16" name="Line 51">
              <a:extLst>
                <a:ext uri="{FF2B5EF4-FFF2-40B4-BE49-F238E27FC236}">
                  <a16:creationId xmlns:a16="http://schemas.microsoft.com/office/drawing/2014/main" id="{5ACCCDCA-97D7-FF41-ABA4-F5375A1D4C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64" name="Group 52">
            <a:extLst>
              <a:ext uri="{FF2B5EF4-FFF2-40B4-BE49-F238E27FC236}">
                <a16:creationId xmlns:a16="http://schemas.microsoft.com/office/drawing/2014/main" id="{D8CDBDA8-7959-1E42-BBD9-5C5AB0299C56}"/>
              </a:ext>
            </a:extLst>
          </p:cNvPr>
          <p:cNvGrpSpPr>
            <a:grpSpLocks/>
          </p:cNvGrpSpPr>
          <p:nvPr/>
        </p:nvGrpSpPr>
        <p:grpSpPr bwMode="auto">
          <a:xfrm>
            <a:off x="2960688" y="4098926"/>
            <a:ext cx="366712" cy="371475"/>
            <a:chOff x="2521" y="1506"/>
            <a:chExt cx="231" cy="234"/>
          </a:xfrm>
        </p:grpSpPr>
        <p:pic>
          <p:nvPicPr>
            <p:cNvPr id="14" name="صورة 49" descr="2084128759.png">
              <a:extLst>
                <a:ext uri="{FF2B5EF4-FFF2-40B4-BE49-F238E27FC236}">
                  <a16:creationId xmlns:a16="http://schemas.microsoft.com/office/drawing/2014/main" id="{F722E3E3-3508-F34C-A090-A0E77222E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14" name="Line 54">
              <a:extLst>
                <a:ext uri="{FF2B5EF4-FFF2-40B4-BE49-F238E27FC236}">
                  <a16:creationId xmlns:a16="http://schemas.microsoft.com/office/drawing/2014/main" id="{1FC32E83-84A6-E24F-9F8F-A7D1712C17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67" name="Group 55">
            <a:extLst>
              <a:ext uri="{FF2B5EF4-FFF2-40B4-BE49-F238E27FC236}">
                <a16:creationId xmlns:a16="http://schemas.microsoft.com/office/drawing/2014/main" id="{97D02269-59C3-EC42-8675-1BC921619E15}"/>
              </a:ext>
            </a:extLst>
          </p:cNvPr>
          <p:cNvGrpSpPr>
            <a:grpSpLocks/>
          </p:cNvGrpSpPr>
          <p:nvPr/>
        </p:nvGrpSpPr>
        <p:grpSpPr bwMode="auto">
          <a:xfrm>
            <a:off x="2487613" y="3344864"/>
            <a:ext cx="366712" cy="371475"/>
            <a:chOff x="2521" y="1506"/>
            <a:chExt cx="231" cy="234"/>
          </a:xfrm>
        </p:grpSpPr>
        <p:pic>
          <p:nvPicPr>
            <p:cNvPr id="15" name="صورة 49" descr="2084128759.png">
              <a:extLst>
                <a:ext uri="{FF2B5EF4-FFF2-40B4-BE49-F238E27FC236}">
                  <a16:creationId xmlns:a16="http://schemas.microsoft.com/office/drawing/2014/main" id="{E32F3069-2805-AF4C-BA67-1A7063315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12" name="Line 57">
              <a:extLst>
                <a:ext uri="{FF2B5EF4-FFF2-40B4-BE49-F238E27FC236}">
                  <a16:creationId xmlns:a16="http://schemas.microsoft.com/office/drawing/2014/main" id="{06018E11-29F7-874D-B285-892526F334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70" name="Group 58">
            <a:extLst>
              <a:ext uri="{FF2B5EF4-FFF2-40B4-BE49-F238E27FC236}">
                <a16:creationId xmlns:a16="http://schemas.microsoft.com/office/drawing/2014/main" id="{2BA69BFA-115F-6E4C-A612-48554B3A7183}"/>
              </a:ext>
            </a:extLst>
          </p:cNvPr>
          <p:cNvGrpSpPr>
            <a:grpSpLocks/>
          </p:cNvGrpSpPr>
          <p:nvPr/>
        </p:nvGrpSpPr>
        <p:grpSpPr bwMode="auto">
          <a:xfrm>
            <a:off x="2487613" y="3760789"/>
            <a:ext cx="366712" cy="371475"/>
            <a:chOff x="2521" y="1506"/>
            <a:chExt cx="231" cy="234"/>
          </a:xfrm>
        </p:grpSpPr>
        <p:pic>
          <p:nvPicPr>
            <p:cNvPr id="16" name="صورة 49" descr="2084128759.png">
              <a:extLst>
                <a:ext uri="{FF2B5EF4-FFF2-40B4-BE49-F238E27FC236}">
                  <a16:creationId xmlns:a16="http://schemas.microsoft.com/office/drawing/2014/main" id="{6674D850-C6BA-9C48-95D1-DC7A85BD3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10" name="Line 60">
              <a:extLst>
                <a:ext uri="{FF2B5EF4-FFF2-40B4-BE49-F238E27FC236}">
                  <a16:creationId xmlns:a16="http://schemas.microsoft.com/office/drawing/2014/main" id="{6DC2D544-5F50-E04C-9893-9B1FFE8BF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373" name="Rectangle 61">
            <a:extLst>
              <a:ext uri="{FF2B5EF4-FFF2-40B4-BE49-F238E27FC236}">
                <a16:creationId xmlns:a16="http://schemas.microsoft.com/office/drawing/2014/main" id="{B8F14130-1916-524D-BE6F-61A6F2CF6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3063875"/>
            <a:ext cx="4967288" cy="194468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3374" name="Text Box 62">
            <a:extLst>
              <a:ext uri="{FF2B5EF4-FFF2-40B4-BE49-F238E27FC236}">
                <a16:creationId xmlns:a16="http://schemas.microsoft.com/office/drawing/2014/main" id="{0485E43C-F80E-BF44-9EBC-FB2027C3B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452" y="5494225"/>
            <a:ext cx="2665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3200" b="1" dirty="0">
                <a:cs typeface="Traditional Arabic" panose="02020603050405020304" pitchFamily="18" charset="-78"/>
              </a:rPr>
              <a:t>إذن   </a:t>
            </a:r>
            <a:r>
              <a:rPr lang="ar-SA" altLang="ar-SA" sz="32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٥</a:t>
            </a:r>
            <a:r>
              <a:rPr lang="ar-SA" altLang="ar-SA" sz="3200" b="1" dirty="0">
                <a:cs typeface="Traditional Arabic" panose="02020603050405020304" pitchFamily="18" charset="-78"/>
              </a:rPr>
              <a:t> + </a:t>
            </a:r>
            <a:r>
              <a:rPr lang="ar-SA" altLang="ar-SA" sz="32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٤</a:t>
            </a:r>
            <a:r>
              <a:rPr lang="ar-SA" altLang="ar-SA" sz="3200" b="1" dirty="0">
                <a:cs typeface="Traditional Arabic" panose="02020603050405020304" pitchFamily="18" charset="-78"/>
              </a:rPr>
              <a:t>= </a:t>
            </a:r>
            <a:r>
              <a:rPr lang="ar-SA" altLang="ar-SA" sz="32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٩</a:t>
            </a:r>
            <a:r>
              <a:rPr lang="ar-SA" altLang="ar-SA" sz="2800" dirty="0"/>
              <a:t> </a:t>
            </a:r>
            <a:endParaRPr lang="en-US" altLang="ar-SA" sz="2800" dirty="0"/>
          </a:p>
        </p:txBody>
      </p:sp>
      <p:sp>
        <p:nvSpPr>
          <p:cNvPr id="13375" name="Text Box 63">
            <a:extLst>
              <a:ext uri="{FF2B5EF4-FFF2-40B4-BE49-F238E27FC236}">
                <a16:creationId xmlns:a16="http://schemas.microsoft.com/office/drawing/2014/main" id="{041A17AC-EEDD-AE42-8BB4-AAECF73ED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2017714"/>
            <a:ext cx="18716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ضم ٥ قطع سالبة</a:t>
            </a:r>
          </a:p>
          <a:p>
            <a:pPr eaLnBrk="1" hangingPunct="1">
              <a:spcBef>
                <a:spcPct val="50000"/>
              </a:spcBef>
            </a:pPr>
            <a:r>
              <a:rPr lang="ar-SA" altLang="ar-SA" sz="24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مع  ٤ قطع سالبة</a:t>
            </a:r>
            <a:endParaRPr lang="en-US" altLang="ar-SA" sz="2400" b="1" dirty="0">
              <a:solidFill>
                <a:srgbClr val="FF0000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13377" name="Picture 65">
            <a:extLst>
              <a:ext uri="{FF2B5EF4-FFF2-40B4-BE49-F238E27FC236}">
                <a16:creationId xmlns:a16="http://schemas.microsoft.com/office/drawing/2014/main" id="{80F09C96-9167-7845-9603-B75BAC07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1412875"/>
            <a:ext cx="1223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78" name="Group 66">
            <a:extLst>
              <a:ext uri="{FF2B5EF4-FFF2-40B4-BE49-F238E27FC236}">
                <a16:creationId xmlns:a16="http://schemas.microsoft.com/office/drawing/2014/main" id="{80D62598-ED86-714B-A3C6-F31D9BCB39ED}"/>
              </a:ext>
            </a:extLst>
          </p:cNvPr>
          <p:cNvGrpSpPr>
            <a:grpSpLocks/>
          </p:cNvGrpSpPr>
          <p:nvPr/>
        </p:nvGrpSpPr>
        <p:grpSpPr bwMode="auto">
          <a:xfrm>
            <a:off x="9551988" y="4149726"/>
            <a:ext cx="366712" cy="371475"/>
            <a:chOff x="2521" y="1506"/>
            <a:chExt cx="231" cy="234"/>
          </a:xfrm>
        </p:grpSpPr>
        <p:pic>
          <p:nvPicPr>
            <p:cNvPr id="17" name="صورة 49" descr="2084128759.png">
              <a:extLst>
                <a:ext uri="{FF2B5EF4-FFF2-40B4-BE49-F238E27FC236}">
                  <a16:creationId xmlns:a16="http://schemas.microsoft.com/office/drawing/2014/main" id="{F2FBD2DE-AE13-8449-BD3A-FE6EEA24A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08" name="Line 68">
              <a:extLst>
                <a:ext uri="{FF2B5EF4-FFF2-40B4-BE49-F238E27FC236}">
                  <a16:creationId xmlns:a16="http://schemas.microsoft.com/office/drawing/2014/main" id="{802B328B-6F8D-F44D-B5D9-282BF29EF0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81" name="Group 69">
            <a:extLst>
              <a:ext uri="{FF2B5EF4-FFF2-40B4-BE49-F238E27FC236}">
                <a16:creationId xmlns:a16="http://schemas.microsoft.com/office/drawing/2014/main" id="{1B6A07D5-B5FC-6F42-86F7-89BD4885E115}"/>
              </a:ext>
            </a:extLst>
          </p:cNvPr>
          <p:cNvGrpSpPr>
            <a:grpSpLocks/>
          </p:cNvGrpSpPr>
          <p:nvPr/>
        </p:nvGrpSpPr>
        <p:grpSpPr bwMode="auto">
          <a:xfrm>
            <a:off x="9120188" y="4149726"/>
            <a:ext cx="366712" cy="371475"/>
            <a:chOff x="2521" y="1506"/>
            <a:chExt cx="231" cy="234"/>
          </a:xfrm>
        </p:grpSpPr>
        <p:pic>
          <p:nvPicPr>
            <p:cNvPr id="18" name="صورة 49" descr="2084128759.png">
              <a:extLst>
                <a:ext uri="{FF2B5EF4-FFF2-40B4-BE49-F238E27FC236}">
                  <a16:creationId xmlns:a16="http://schemas.microsoft.com/office/drawing/2014/main" id="{E3B3FDD0-F802-B24D-A04E-DE84E5D4F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06" name="Line 71">
              <a:extLst>
                <a:ext uri="{FF2B5EF4-FFF2-40B4-BE49-F238E27FC236}">
                  <a16:creationId xmlns:a16="http://schemas.microsoft.com/office/drawing/2014/main" id="{F4FBE14D-10BF-9B47-B512-6336F7F78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384" name="Group 72">
            <a:extLst>
              <a:ext uri="{FF2B5EF4-FFF2-40B4-BE49-F238E27FC236}">
                <a16:creationId xmlns:a16="http://schemas.microsoft.com/office/drawing/2014/main" id="{972D0D30-C766-9B44-B993-DADDBC0BB3DA}"/>
              </a:ext>
            </a:extLst>
          </p:cNvPr>
          <p:cNvGrpSpPr>
            <a:grpSpLocks/>
          </p:cNvGrpSpPr>
          <p:nvPr/>
        </p:nvGrpSpPr>
        <p:grpSpPr bwMode="auto">
          <a:xfrm>
            <a:off x="2489201" y="4103689"/>
            <a:ext cx="366713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E712B8D9-C18C-194B-A302-3F39FBE3A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7204" name="Line 74">
              <a:extLst>
                <a:ext uri="{FF2B5EF4-FFF2-40B4-BE49-F238E27FC236}">
                  <a16:creationId xmlns:a16="http://schemas.microsoft.com/office/drawing/2014/main" id="{8FE9CD7E-1853-E34E-B08E-F85485A65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9" name="عنصر نائب لرقم الشريحة 18">
            <a:extLst>
              <a:ext uri="{FF2B5EF4-FFF2-40B4-BE49-F238E27FC236}">
                <a16:creationId xmlns:a16="http://schemas.microsoft.com/office/drawing/2014/main" id="{C2ED1085-3F9E-764A-9BBD-ACE2DAFF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213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800" decel="1000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1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1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8" presetClass="entr" presetSubtype="6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5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1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0" dur="20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2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1" dur="10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74" grpId="0"/>
      <p:bldP spid="133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C0FAA87F-CFDF-974A-9C3F-4FFC70F1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88914"/>
            <a:ext cx="354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319D01C5-565E-1D41-971F-E7875F28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4" y="1268413"/>
            <a:ext cx="6003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3A540DFA-4F01-0942-B3C6-D52C3C8F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1" y="2833688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8" name="Group 8">
            <a:extLst>
              <a:ext uri="{FF2B5EF4-FFF2-40B4-BE49-F238E27FC236}">
                <a16:creationId xmlns:a16="http://schemas.microsoft.com/office/drawing/2014/main" id="{9AB97255-85FC-3A4B-88AE-39A19AB93E78}"/>
              </a:ext>
            </a:extLst>
          </p:cNvPr>
          <p:cNvGrpSpPr>
            <a:grpSpLocks/>
          </p:cNvGrpSpPr>
          <p:nvPr/>
        </p:nvGrpSpPr>
        <p:grpSpPr bwMode="auto">
          <a:xfrm>
            <a:off x="6659564" y="3001964"/>
            <a:ext cx="357187" cy="357187"/>
            <a:chOff x="3659" y="1512"/>
            <a:chExt cx="225" cy="225"/>
          </a:xfrm>
        </p:grpSpPr>
        <p:pic>
          <p:nvPicPr>
            <p:cNvPr id="8267" name="صورة 33" descr="2013134917.png">
              <a:extLst>
                <a:ext uri="{FF2B5EF4-FFF2-40B4-BE49-F238E27FC236}">
                  <a16:creationId xmlns:a16="http://schemas.microsoft.com/office/drawing/2014/main" id="{7A347701-492E-CE4E-BF89-F9F1F61E8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68" name="Group 10">
              <a:extLst>
                <a:ext uri="{FF2B5EF4-FFF2-40B4-BE49-F238E27FC236}">
                  <a16:creationId xmlns:a16="http://schemas.microsoft.com/office/drawing/2014/main" id="{CBCC4A0D-8FFD-D346-9FA0-E7E4280E49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8269" name="Line 11">
                <a:extLst>
                  <a:ext uri="{FF2B5EF4-FFF2-40B4-BE49-F238E27FC236}">
                    <a16:creationId xmlns:a16="http://schemas.microsoft.com/office/drawing/2014/main" id="{61E4A47C-D27A-6347-A6DA-4B1DC4866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70" name="Line 12">
                <a:extLst>
                  <a:ext uri="{FF2B5EF4-FFF2-40B4-BE49-F238E27FC236}">
                    <a16:creationId xmlns:a16="http://schemas.microsoft.com/office/drawing/2014/main" id="{B715EE5E-E80A-B241-94AF-6599E1B1E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133" name="Group 13">
            <a:extLst>
              <a:ext uri="{FF2B5EF4-FFF2-40B4-BE49-F238E27FC236}">
                <a16:creationId xmlns:a16="http://schemas.microsoft.com/office/drawing/2014/main" id="{5171A4DE-8CFC-1C4E-BB40-07B74149101B}"/>
              </a:ext>
            </a:extLst>
          </p:cNvPr>
          <p:cNvGrpSpPr>
            <a:grpSpLocks/>
          </p:cNvGrpSpPr>
          <p:nvPr/>
        </p:nvGrpSpPr>
        <p:grpSpPr bwMode="auto">
          <a:xfrm>
            <a:off x="6227763" y="3001964"/>
            <a:ext cx="366712" cy="371475"/>
            <a:chOff x="2521" y="1506"/>
            <a:chExt cx="231" cy="234"/>
          </a:xfrm>
        </p:grpSpPr>
        <p:pic>
          <p:nvPicPr>
            <p:cNvPr id="3" name="صورة 49" descr="2084128759.png">
              <a:extLst>
                <a:ext uri="{FF2B5EF4-FFF2-40B4-BE49-F238E27FC236}">
                  <a16:creationId xmlns:a16="http://schemas.microsoft.com/office/drawing/2014/main" id="{A8AC90B3-D8FA-7746-ACE6-245BE6595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8266" name="Line 15">
              <a:extLst>
                <a:ext uri="{FF2B5EF4-FFF2-40B4-BE49-F238E27FC236}">
                  <a16:creationId xmlns:a16="http://schemas.microsoft.com/office/drawing/2014/main" id="{C18D6E39-4F59-7A46-AFFE-E4B1701706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138" name="Text Box 18">
            <a:extLst>
              <a:ext uri="{FF2B5EF4-FFF2-40B4-BE49-F238E27FC236}">
                <a16:creationId xmlns:a16="http://schemas.microsoft.com/office/drawing/2014/main" id="{104A4F45-7C5A-5B48-A929-CF1E82F2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014" y="2905125"/>
            <a:ext cx="158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3200" b="1"/>
              <a:t>=  </a:t>
            </a:r>
            <a:r>
              <a:rPr lang="ar-SA" altLang="ar-SA" sz="3200" b="1">
                <a:cs typeface="Traditional Arabic" panose="02020603050405020304" pitchFamily="18" charset="-78"/>
              </a:rPr>
              <a:t>صفر</a:t>
            </a:r>
            <a:endParaRPr lang="en-US" altLang="ar-SA" sz="3200" b="1">
              <a:cs typeface="Traditional Arabic" panose="02020603050405020304" pitchFamily="18" charset="-78"/>
            </a:endParaRPr>
          </a:p>
        </p:txBody>
      </p:sp>
      <p:pic>
        <p:nvPicPr>
          <p:cNvPr id="5139" name="Picture 19">
            <a:extLst>
              <a:ext uri="{FF2B5EF4-FFF2-40B4-BE49-F238E27FC236}">
                <a16:creationId xmlns:a16="http://schemas.microsoft.com/office/drawing/2014/main" id="{ABC4B09C-9C87-5F42-87D2-7509A8982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3729038"/>
            <a:ext cx="67675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>
            <a:extLst>
              <a:ext uri="{FF2B5EF4-FFF2-40B4-BE49-F238E27FC236}">
                <a16:creationId xmlns:a16="http://schemas.microsoft.com/office/drawing/2014/main" id="{3DDACF93-0CB7-A64E-9711-426270D79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1" y="4797426"/>
            <a:ext cx="18002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41" name="Group 21">
            <a:extLst>
              <a:ext uri="{FF2B5EF4-FFF2-40B4-BE49-F238E27FC236}">
                <a16:creationId xmlns:a16="http://schemas.microsoft.com/office/drawing/2014/main" id="{75FE32E3-B966-844D-82AD-C1CEE960BD45}"/>
              </a:ext>
            </a:extLst>
          </p:cNvPr>
          <p:cNvGrpSpPr>
            <a:grpSpLocks/>
          </p:cNvGrpSpPr>
          <p:nvPr/>
        </p:nvGrpSpPr>
        <p:grpSpPr bwMode="auto">
          <a:xfrm>
            <a:off x="6816725" y="4927600"/>
            <a:ext cx="357188" cy="357188"/>
            <a:chOff x="3659" y="1512"/>
            <a:chExt cx="225" cy="225"/>
          </a:xfrm>
        </p:grpSpPr>
        <p:pic>
          <p:nvPicPr>
            <p:cNvPr id="8261" name="صورة 33" descr="2013134917.png">
              <a:extLst>
                <a:ext uri="{FF2B5EF4-FFF2-40B4-BE49-F238E27FC236}">
                  <a16:creationId xmlns:a16="http://schemas.microsoft.com/office/drawing/2014/main" id="{CF68ABED-0D77-C94E-A3AE-0DAF5F21E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62" name="Group 23">
              <a:extLst>
                <a:ext uri="{FF2B5EF4-FFF2-40B4-BE49-F238E27FC236}">
                  <a16:creationId xmlns:a16="http://schemas.microsoft.com/office/drawing/2014/main" id="{443959E2-3E5D-964B-8D3E-CA3F68ACE1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8263" name="Line 24">
                <a:extLst>
                  <a:ext uri="{FF2B5EF4-FFF2-40B4-BE49-F238E27FC236}">
                    <a16:creationId xmlns:a16="http://schemas.microsoft.com/office/drawing/2014/main" id="{024229CB-C57C-234B-98AC-D2F401DFB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64" name="Line 25">
                <a:extLst>
                  <a:ext uri="{FF2B5EF4-FFF2-40B4-BE49-F238E27FC236}">
                    <a16:creationId xmlns:a16="http://schemas.microsoft.com/office/drawing/2014/main" id="{FC11ED80-59A0-1245-8214-3F55D66B2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146" name="Group 26">
            <a:extLst>
              <a:ext uri="{FF2B5EF4-FFF2-40B4-BE49-F238E27FC236}">
                <a16:creationId xmlns:a16="http://schemas.microsoft.com/office/drawing/2014/main" id="{FC1756E8-8844-BB4B-979C-DDE6E28DC2FF}"/>
              </a:ext>
            </a:extLst>
          </p:cNvPr>
          <p:cNvGrpSpPr>
            <a:grpSpLocks/>
          </p:cNvGrpSpPr>
          <p:nvPr/>
        </p:nvGrpSpPr>
        <p:grpSpPr bwMode="auto">
          <a:xfrm>
            <a:off x="6383339" y="4924425"/>
            <a:ext cx="357187" cy="357188"/>
            <a:chOff x="3659" y="1512"/>
            <a:chExt cx="225" cy="225"/>
          </a:xfrm>
        </p:grpSpPr>
        <p:pic>
          <p:nvPicPr>
            <p:cNvPr id="8257" name="صورة 33" descr="2013134917.png">
              <a:extLst>
                <a:ext uri="{FF2B5EF4-FFF2-40B4-BE49-F238E27FC236}">
                  <a16:creationId xmlns:a16="http://schemas.microsoft.com/office/drawing/2014/main" id="{330497BC-ACEA-B44A-B15D-4B2495669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58" name="Group 28">
              <a:extLst>
                <a:ext uri="{FF2B5EF4-FFF2-40B4-BE49-F238E27FC236}">
                  <a16:creationId xmlns:a16="http://schemas.microsoft.com/office/drawing/2014/main" id="{D5AFDFD1-6CF4-9941-9895-B907178AE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8259" name="Line 29">
                <a:extLst>
                  <a:ext uri="{FF2B5EF4-FFF2-40B4-BE49-F238E27FC236}">
                    <a16:creationId xmlns:a16="http://schemas.microsoft.com/office/drawing/2014/main" id="{C40A950C-EDCE-4740-9F34-A81F63046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60" name="Line 30">
                <a:extLst>
                  <a:ext uri="{FF2B5EF4-FFF2-40B4-BE49-F238E27FC236}">
                    <a16:creationId xmlns:a16="http://schemas.microsoft.com/office/drawing/2014/main" id="{B4709A8D-85BF-3949-97CD-31292EB87A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151" name="Group 31">
            <a:extLst>
              <a:ext uri="{FF2B5EF4-FFF2-40B4-BE49-F238E27FC236}">
                <a16:creationId xmlns:a16="http://schemas.microsoft.com/office/drawing/2014/main" id="{63E195EC-73B9-7D41-AD91-CE59DD59C216}"/>
              </a:ext>
            </a:extLst>
          </p:cNvPr>
          <p:cNvGrpSpPr>
            <a:grpSpLocks/>
          </p:cNvGrpSpPr>
          <p:nvPr/>
        </p:nvGrpSpPr>
        <p:grpSpPr bwMode="auto">
          <a:xfrm>
            <a:off x="6816725" y="5356225"/>
            <a:ext cx="357188" cy="357188"/>
            <a:chOff x="3659" y="1512"/>
            <a:chExt cx="225" cy="225"/>
          </a:xfrm>
        </p:grpSpPr>
        <p:pic>
          <p:nvPicPr>
            <p:cNvPr id="8253" name="صورة 33" descr="2013134917.png">
              <a:extLst>
                <a:ext uri="{FF2B5EF4-FFF2-40B4-BE49-F238E27FC236}">
                  <a16:creationId xmlns:a16="http://schemas.microsoft.com/office/drawing/2014/main" id="{EF230D4B-2E3A-704B-9E76-DE2A4E7A0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54" name="Group 33">
              <a:extLst>
                <a:ext uri="{FF2B5EF4-FFF2-40B4-BE49-F238E27FC236}">
                  <a16:creationId xmlns:a16="http://schemas.microsoft.com/office/drawing/2014/main" id="{4F63A40D-046B-C545-ACD7-713B0F156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8255" name="Line 34">
                <a:extLst>
                  <a:ext uri="{FF2B5EF4-FFF2-40B4-BE49-F238E27FC236}">
                    <a16:creationId xmlns:a16="http://schemas.microsoft.com/office/drawing/2014/main" id="{CC3693DB-1FB7-9343-9E13-22FBF7B39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56" name="Line 35">
                <a:extLst>
                  <a:ext uri="{FF2B5EF4-FFF2-40B4-BE49-F238E27FC236}">
                    <a16:creationId xmlns:a16="http://schemas.microsoft.com/office/drawing/2014/main" id="{568CC913-B690-2142-AE81-63E203EDB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156" name="Group 36">
            <a:extLst>
              <a:ext uri="{FF2B5EF4-FFF2-40B4-BE49-F238E27FC236}">
                <a16:creationId xmlns:a16="http://schemas.microsoft.com/office/drawing/2014/main" id="{1D67D3D9-0D96-8943-B4EE-FC2299982FBA}"/>
              </a:ext>
            </a:extLst>
          </p:cNvPr>
          <p:cNvGrpSpPr>
            <a:grpSpLocks/>
          </p:cNvGrpSpPr>
          <p:nvPr/>
        </p:nvGrpSpPr>
        <p:grpSpPr bwMode="auto">
          <a:xfrm>
            <a:off x="6386514" y="5346700"/>
            <a:ext cx="357187" cy="357188"/>
            <a:chOff x="3659" y="1512"/>
            <a:chExt cx="225" cy="225"/>
          </a:xfrm>
        </p:grpSpPr>
        <p:pic>
          <p:nvPicPr>
            <p:cNvPr id="8249" name="صورة 33" descr="2013134917.png">
              <a:extLst>
                <a:ext uri="{FF2B5EF4-FFF2-40B4-BE49-F238E27FC236}">
                  <a16:creationId xmlns:a16="http://schemas.microsoft.com/office/drawing/2014/main" id="{53EC0AB0-E2F6-2C41-83D7-E33BA143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50" name="Group 38">
              <a:extLst>
                <a:ext uri="{FF2B5EF4-FFF2-40B4-BE49-F238E27FC236}">
                  <a16:creationId xmlns:a16="http://schemas.microsoft.com/office/drawing/2014/main" id="{8259CB13-C506-8A4B-8CFE-54E26C1DE2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8251" name="Line 39">
                <a:extLst>
                  <a:ext uri="{FF2B5EF4-FFF2-40B4-BE49-F238E27FC236}">
                    <a16:creationId xmlns:a16="http://schemas.microsoft.com/office/drawing/2014/main" id="{832E2253-0EDE-5E40-9C5C-8C642381A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52" name="Line 40">
                <a:extLst>
                  <a:ext uri="{FF2B5EF4-FFF2-40B4-BE49-F238E27FC236}">
                    <a16:creationId xmlns:a16="http://schemas.microsoft.com/office/drawing/2014/main" id="{F9A95C43-81B1-084C-BE2B-D400C729E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161" name="Group 41">
            <a:extLst>
              <a:ext uri="{FF2B5EF4-FFF2-40B4-BE49-F238E27FC236}">
                <a16:creationId xmlns:a16="http://schemas.microsoft.com/office/drawing/2014/main" id="{FBEBE405-2EDB-C240-BCAB-CEA5B759A459}"/>
              </a:ext>
            </a:extLst>
          </p:cNvPr>
          <p:cNvGrpSpPr>
            <a:grpSpLocks/>
          </p:cNvGrpSpPr>
          <p:nvPr/>
        </p:nvGrpSpPr>
        <p:grpSpPr bwMode="auto">
          <a:xfrm>
            <a:off x="5807075" y="4941889"/>
            <a:ext cx="357188" cy="357187"/>
            <a:chOff x="3659" y="1512"/>
            <a:chExt cx="225" cy="225"/>
          </a:xfrm>
        </p:grpSpPr>
        <p:pic>
          <p:nvPicPr>
            <p:cNvPr id="8245" name="صورة 33" descr="2013134917.png">
              <a:extLst>
                <a:ext uri="{FF2B5EF4-FFF2-40B4-BE49-F238E27FC236}">
                  <a16:creationId xmlns:a16="http://schemas.microsoft.com/office/drawing/2014/main" id="{69A335F4-0D75-EE43-A5B0-D571E2771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46" name="Group 43">
              <a:extLst>
                <a:ext uri="{FF2B5EF4-FFF2-40B4-BE49-F238E27FC236}">
                  <a16:creationId xmlns:a16="http://schemas.microsoft.com/office/drawing/2014/main" id="{91F9F8D0-CED2-0F4C-993D-3E1AF153C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8247" name="Line 44">
                <a:extLst>
                  <a:ext uri="{FF2B5EF4-FFF2-40B4-BE49-F238E27FC236}">
                    <a16:creationId xmlns:a16="http://schemas.microsoft.com/office/drawing/2014/main" id="{4B777937-C356-4F46-A82F-436CA4ED8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48" name="Line 45">
                <a:extLst>
                  <a:ext uri="{FF2B5EF4-FFF2-40B4-BE49-F238E27FC236}">
                    <a16:creationId xmlns:a16="http://schemas.microsoft.com/office/drawing/2014/main" id="{49BAB887-FFDB-B346-B0BC-FDB51A652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166" name="Group 46">
            <a:extLst>
              <a:ext uri="{FF2B5EF4-FFF2-40B4-BE49-F238E27FC236}">
                <a16:creationId xmlns:a16="http://schemas.microsoft.com/office/drawing/2014/main" id="{30A003CF-A139-DD40-B9B7-BBC4059FB28C}"/>
              </a:ext>
            </a:extLst>
          </p:cNvPr>
          <p:cNvGrpSpPr>
            <a:grpSpLocks/>
          </p:cNvGrpSpPr>
          <p:nvPr/>
        </p:nvGrpSpPr>
        <p:grpSpPr bwMode="auto">
          <a:xfrm>
            <a:off x="5808663" y="5313364"/>
            <a:ext cx="366712" cy="371475"/>
            <a:chOff x="2521" y="1506"/>
            <a:chExt cx="231" cy="234"/>
          </a:xfrm>
        </p:grpSpPr>
        <p:pic>
          <p:nvPicPr>
            <p:cNvPr id="50" name="صورة 49" descr="2084128759.png">
              <a:extLst>
                <a:ext uri="{FF2B5EF4-FFF2-40B4-BE49-F238E27FC236}">
                  <a16:creationId xmlns:a16="http://schemas.microsoft.com/office/drawing/2014/main" id="{9BBB1A27-9EB1-184E-9187-52580243E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524" y="1509"/>
              <a:ext cx="225" cy="225"/>
            </a:xfrm>
            <a:prstGeom prst="rect">
              <a:avLst/>
            </a:prstGeom>
          </p:spPr>
        </p:pic>
        <p:sp>
          <p:nvSpPr>
            <p:cNvPr id="8244" name="Line 48">
              <a:extLst>
                <a:ext uri="{FF2B5EF4-FFF2-40B4-BE49-F238E27FC236}">
                  <a16:creationId xmlns:a16="http://schemas.microsoft.com/office/drawing/2014/main" id="{217D31D4-8449-CD45-995D-0CF5163197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5" y="1626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167" name="Oval 95">
            <a:extLst>
              <a:ext uri="{FF2B5EF4-FFF2-40B4-BE49-F238E27FC236}">
                <a16:creationId xmlns:a16="http://schemas.microsoft.com/office/drawing/2014/main" id="{B1735C59-E88B-334D-BAE0-3A5F846D904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56251" y="5060951"/>
            <a:ext cx="863600" cy="5048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5171" name="Picture 51">
            <a:extLst>
              <a:ext uri="{FF2B5EF4-FFF2-40B4-BE49-F238E27FC236}">
                <a16:creationId xmlns:a16="http://schemas.microsoft.com/office/drawing/2014/main" id="{9848F164-2222-E548-B3BA-831D50117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953001"/>
            <a:ext cx="11509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95">
            <a:extLst>
              <a:ext uri="{FF2B5EF4-FFF2-40B4-BE49-F238E27FC236}">
                <a16:creationId xmlns:a16="http://schemas.microsoft.com/office/drawing/2014/main" id="{52A2CF2D-5F7E-6F46-943F-E2FF77997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4881564"/>
            <a:ext cx="1368425" cy="7191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168" name="Line 96">
            <a:extLst>
              <a:ext uri="{FF2B5EF4-FFF2-40B4-BE49-F238E27FC236}">
                <a16:creationId xmlns:a16="http://schemas.microsoft.com/office/drawing/2014/main" id="{1C920765-0560-B94D-910A-F6C9F19CB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5241925"/>
            <a:ext cx="1079500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5175" name="Picture 55">
            <a:extLst>
              <a:ext uri="{FF2B5EF4-FFF2-40B4-BE49-F238E27FC236}">
                <a16:creationId xmlns:a16="http://schemas.microsoft.com/office/drawing/2014/main" id="{EDF696F3-94C2-6C48-B320-322CEB6F4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4810126"/>
            <a:ext cx="1152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76" name="Group 56">
            <a:extLst>
              <a:ext uri="{FF2B5EF4-FFF2-40B4-BE49-F238E27FC236}">
                <a16:creationId xmlns:a16="http://schemas.microsoft.com/office/drawing/2014/main" id="{894FCE1E-BE73-EB4C-AFAB-534E6A98A4A2}"/>
              </a:ext>
            </a:extLst>
          </p:cNvPr>
          <p:cNvGrpSpPr>
            <a:grpSpLocks/>
          </p:cNvGrpSpPr>
          <p:nvPr/>
        </p:nvGrpSpPr>
        <p:grpSpPr bwMode="auto">
          <a:xfrm>
            <a:off x="4313239" y="4940300"/>
            <a:ext cx="357187" cy="357188"/>
            <a:chOff x="3659" y="1512"/>
            <a:chExt cx="225" cy="225"/>
          </a:xfrm>
        </p:grpSpPr>
        <p:pic>
          <p:nvPicPr>
            <p:cNvPr id="8239" name="صورة 33" descr="2013134917.png">
              <a:extLst>
                <a:ext uri="{FF2B5EF4-FFF2-40B4-BE49-F238E27FC236}">
                  <a16:creationId xmlns:a16="http://schemas.microsoft.com/office/drawing/2014/main" id="{21D52DC6-0C73-C946-9F12-D63C47D3E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40" name="Group 58">
              <a:extLst>
                <a:ext uri="{FF2B5EF4-FFF2-40B4-BE49-F238E27FC236}">
                  <a16:creationId xmlns:a16="http://schemas.microsoft.com/office/drawing/2014/main" id="{B7572902-219E-1B4A-B278-79319583FB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8241" name="Line 59">
                <a:extLst>
                  <a:ext uri="{FF2B5EF4-FFF2-40B4-BE49-F238E27FC236}">
                    <a16:creationId xmlns:a16="http://schemas.microsoft.com/office/drawing/2014/main" id="{A4637220-4A71-3842-BCB4-B60B43F3F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42" name="Line 60">
                <a:extLst>
                  <a:ext uri="{FF2B5EF4-FFF2-40B4-BE49-F238E27FC236}">
                    <a16:creationId xmlns:a16="http://schemas.microsoft.com/office/drawing/2014/main" id="{5E2F96E4-79DB-A646-B2D0-895C50F9F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181" name="Group 61">
            <a:extLst>
              <a:ext uri="{FF2B5EF4-FFF2-40B4-BE49-F238E27FC236}">
                <a16:creationId xmlns:a16="http://schemas.microsoft.com/office/drawing/2014/main" id="{3DAD7D10-73DD-A845-BE6B-62603286AAB9}"/>
              </a:ext>
            </a:extLst>
          </p:cNvPr>
          <p:cNvGrpSpPr>
            <a:grpSpLocks/>
          </p:cNvGrpSpPr>
          <p:nvPr/>
        </p:nvGrpSpPr>
        <p:grpSpPr bwMode="auto">
          <a:xfrm>
            <a:off x="3879850" y="4937125"/>
            <a:ext cx="357188" cy="357188"/>
            <a:chOff x="3659" y="1512"/>
            <a:chExt cx="225" cy="225"/>
          </a:xfrm>
        </p:grpSpPr>
        <p:pic>
          <p:nvPicPr>
            <p:cNvPr id="8235" name="صورة 33" descr="2013134917.png">
              <a:extLst>
                <a:ext uri="{FF2B5EF4-FFF2-40B4-BE49-F238E27FC236}">
                  <a16:creationId xmlns:a16="http://schemas.microsoft.com/office/drawing/2014/main" id="{96985654-DAD0-F244-AEC2-45819A5CD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36" name="Group 63">
              <a:extLst>
                <a:ext uri="{FF2B5EF4-FFF2-40B4-BE49-F238E27FC236}">
                  <a16:creationId xmlns:a16="http://schemas.microsoft.com/office/drawing/2014/main" id="{CB62BC59-CA21-9947-9ADB-BF8FFDC71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8237" name="Line 64">
                <a:extLst>
                  <a:ext uri="{FF2B5EF4-FFF2-40B4-BE49-F238E27FC236}">
                    <a16:creationId xmlns:a16="http://schemas.microsoft.com/office/drawing/2014/main" id="{F625334B-04CE-8941-88FB-531D13D78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38" name="Line 65">
                <a:extLst>
                  <a:ext uri="{FF2B5EF4-FFF2-40B4-BE49-F238E27FC236}">
                    <a16:creationId xmlns:a16="http://schemas.microsoft.com/office/drawing/2014/main" id="{F3F13173-D8ED-A945-827D-C1DAD28BC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186" name="Group 66">
            <a:extLst>
              <a:ext uri="{FF2B5EF4-FFF2-40B4-BE49-F238E27FC236}">
                <a16:creationId xmlns:a16="http://schemas.microsoft.com/office/drawing/2014/main" id="{102C4588-464D-514C-87C3-C04E992FAB75}"/>
              </a:ext>
            </a:extLst>
          </p:cNvPr>
          <p:cNvGrpSpPr>
            <a:grpSpLocks/>
          </p:cNvGrpSpPr>
          <p:nvPr/>
        </p:nvGrpSpPr>
        <p:grpSpPr bwMode="auto">
          <a:xfrm>
            <a:off x="4313239" y="5368925"/>
            <a:ext cx="357187" cy="357188"/>
            <a:chOff x="3659" y="1512"/>
            <a:chExt cx="225" cy="225"/>
          </a:xfrm>
        </p:grpSpPr>
        <p:pic>
          <p:nvPicPr>
            <p:cNvPr id="8231" name="صورة 33" descr="2013134917.png">
              <a:extLst>
                <a:ext uri="{FF2B5EF4-FFF2-40B4-BE49-F238E27FC236}">
                  <a16:creationId xmlns:a16="http://schemas.microsoft.com/office/drawing/2014/main" id="{E6F0C4BD-776A-AF40-B9B8-3D029563B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32" name="Group 68">
              <a:extLst>
                <a:ext uri="{FF2B5EF4-FFF2-40B4-BE49-F238E27FC236}">
                  <a16:creationId xmlns:a16="http://schemas.microsoft.com/office/drawing/2014/main" id="{8D5A6F13-6FF9-9A44-A9D7-92C66E043B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8233" name="Line 69">
                <a:extLst>
                  <a:ext uri="{FF2B5EF4-FFF2-40B4-BE49-F238E27FC236}">
                    <a16:creationId xmlns:a16="http://schemas.microsoft.com/office/drawing/2014/main" id="{B4B4B951-E433-4744-8A07-A2C4291D8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34" name="Line 70">
                <a:extLst>
                  <a:ext uri="{FF2B5EF4-FFF2-40B4-BE49-F238E27FC236}">
                    <a16:creationId xmlns:a16="http://schemas.microsoft.com/office/drawing/2014/main" id="{CB15FFD9-7DE4-8F40-A93E-C225E38E1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191" name="Group 71">
            <a:extLst>
              <a:ext uri="{FF2B5EF4-FFF2-40B4-BE49-F238E27FC236}">
                <a16:creationId xmlns:a16="http://schemas.microsoft.com/office/drawing/2014/main" id="{F8902642-35CA-3149-9CFD-46CCB4CC065A}"/>
              </a:ext>
            </a:extLst>
          </p:cNvPr>
          <p:cNvGrpSpPr>
            <a:grpSpLocks/>
          </p:cNvGrpSpPr>
          <p:nvPr/>
        </p:nvGrpSpPr>
        <p:grpSpPr bwMode="auto">
          <a:xfrm>
            <a:off x="3883025" y="5359400"/>
            <a:ext cx="357188" cy="357188"/>
            <a:chOff x="3659" y="1512"/>
            <a:chExt cx="225" cy="225"/>
          </a:xfrm>
        </p:grpSpPr>
        <p:pic>
          <p:nvPicPr>
            <p:cNvPr id="8227" name="صورة 33" descr="2013134917.png">
              <a:extLst>
                <a:ext uri="{FF2B5EF4-FFF2-40B4-BE49-F238E27FC236}">
                  <a16:creationId xmlns:a16="http://schemas.microsoft.com/office/drawing/2014/main" id="{1997504A-B643-4441-8728-DEF8751A6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512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28" name="Group 73">
              <a:extLst>
                <a:ext uri="{FF2B5EF4-FFF2-40B4-BE49-F238E27FC236}">
                  <a16:creationId xmlns:a16="http://schemas.microsoft.com/office/drawing/2014/main" id="{A43B734F-DAE2-7C4F-860F-214118962E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7" y="1578"/>
              <a:ext cx="90" cy="90"/>
              <a:chOff x="2835" y="3025"/>
              <a:chExt cx="90" cy="90"/>
            </a:xfrm>
          </p:grpSpPr>
          <p:sp>
            <p:nvSpPr>
              <p:cNvPr id="8229" name="Line 74">
                <a:extLst>
                  <a:ext uri="{FF2B5EF4-FFF2-40B4-BE49-F238E27FC236}">
                    <a16:creationId xmlns:a16="http://schemas.microsoft.com/office/drawing/2014/main" id="{69E12AB8-ADFF-F64A-9747-2788C5D78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306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30" name="Line 75">
                <a:extLst>
                  <a:ext uri="{FF2B5EF4-FFF2-40B4-BE49-F238E27FC236}">
                    <a16:creationId xmlns:a16="http://schemas.microsoft.com/office/drawing/2014/main" id="{A87B01FA-41A4-E74A-A335-38827FDB4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77" y="3025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5196" name="Text Box 76">
            <a:extLst>
              <a:ext uri="{FF2B5EF4-FFF2-40B4-BE49-F238E27FC236}">
                <a16:creationId xmlns:a16="http://schemas.microsoft.com/office/drawing/2014/main" id="{08D9273B-4C8D-7A4F-8B33-C7F38323A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5975350"/>
            <a:ext cx="316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3200" b="1" dirty="0">
                <a:solidFill>
                  <a:srgbClr val="009900"/>
                </a:solidFill>
              </a:rPr>
              <a:t>٤</a:t>
            </a:r>
            <a:r>
              <a:rPr lang="ar-SA" altLang="ar-SA" sz="3200" b="1" dirty="0"/>
              <a:t>  +  </a:t>
            </a:r>
            <a:r>
              <a:rPr lang="ar-SA" altLang="ar-SA" sz="3200" b="1" dirty="0">
                <a:cs typeface="Traditional Arabic" panose="02020603050405020304" pitchFamily="18" charset="-78"/>
              </a:rPr>
              <a:t>صفر</a:t>
            </a:r>
            <a:r>
              <a:rPr lang="ar-SA" altLang="ar-SA" sz="2800" b="1" dirty="0"/>
              <a:t>  =      </a:t>
            </a:r>
            <a:r>
              <a:rPr lang="ar-SA" altLang="ar-SA" sz="3200" b="1" dirty="0">
                <a:solidFill>
                  <a:srgbClr val="009900"/>
                </a:solidFill>
              </a:rPr>
              <a:t>٤</a:t>
            </a:r>
            <a:r>
              <a:rPr lang="ar-SA" altLang="ar-SA" sz="2800" b="1" dirty="0"/>
              <a:t>   </a:t>
            </a:r>
            <a:endParaRPr lang="en-US" altLang="ar-SA" sz="2800" b="1" dirty="0"/>
          </a:p>
        </p:txBody>
      </p:sp>
      <p:sp>
        <p:nvSpPr>
          <p:cNvPr id="13" name="Line 96">
            <a:extLst>
              <a:ext uri="{FF2B5EF4-FFF2-40B4-BE49-F238E27FC236}">
                <a16:creationId xmlns:a16="http://schemas.microsoft.com/office/drawing/2014/main" id="{0DBECA68-9C35-B840-A756-C96FB7E66D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51538" y="5734050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5202" name="Group 82">
            <a:extLst>
              <a:ext uri="{FF2B5EF4-FFF2-40B4-BE49-F238E27FC236}">
                <a16:creationId xmlns:a16="http://schemas.microsoft.com/office/drawing/2014/main" id="{5D527DAF-AED9-C24D-9FCE-5DBF831B70B5}"/>
              </a:ext>
            </a:extLst>
          </p:cNvPr>
          <p:cNvGrpSpPr>
            <a:grpSpLocks/>
          </p:cNvGrpSpPr>
          <p:nvPr/>
        </p:nvGrpSpPr>
        <p:grpSpPr bwMode="auto">
          <a:xfrm>
            <a:off x="2279651" y="1985964"/>
            <a:ext cx="7489825" cy="579437"/>
            <a:chOff x="657" y="525"/>
            <a:chExt cx="4718" cy="365"/>
          </a:xfrm>
        </p:grpSpPr>
        <p:pic>
          <p:nvPicPr>
            <p:cNvPr id="8225" name="Picture 80">
              <a:extLst>
                <a:ext uri="{FF2B5EF4-FFF2-40B4-BE49-F238E27FC236}">
                  <a16:creationId xmlns:a16="http://schemas.microsoft.com/office/drawing/2014/main" id="{ACDE6AA3-5492-1749-8086-6E1A56AA2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525"/>
              <a:ext cx="389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6" name="Picture 81">
              <a:extLst>
                <a:ext uri="{FF2B5EF4-FFF2-40B4-BE49-F238E27FC236}">
                  <a16:creationId xmlns:a16="http://schemas.microsoft.com/office/drawing/2014/main" id="{AB70D818-CDF4-4B4B-95F5-B91927702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591"/>
              <a:ext cx="82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Oval 95">
            <a:extLst>
              <a:ext uri="{FF2B5EF4-FFF2-40B4-BE49-F238E27FC236}">
                <a16:creationId xmlns:a16="http://schemas.microsoft.com/office/drawing/2014/main" id="{14D0DFDE-4837-C749-817E-13FC3E9A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1916114"/>
            <a:ext cx="1152525" cy="7191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5" name="Line 96">
            <a:extLst>
              <a:ext uri="{FF2B5EF4-FFF2-40B4-BE49-F238E27FC236}">
                <a16:creationId xmlns:a16="http://schemas.microsoft.com/office/drawing/2014/main" id="{B152699D-134C-254D-8BB5-2E3353480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4" y="2492376"/>
            <a:ext cx="1512887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" name="Oval 95">
            <a:extLst>
              <a:ext uri="{FF2B5EF4-FFF2-40B4-BE49-F238E27FC236}">
                <a16:creationId xmlns:a16="http://schemas.microsoft.com/office/drawing/2014/main" id="{BBBEC7E9-76EE-7149-8872-3B7541C7C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1928814"/>
            <a:ext cx="1296988" cy="7207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7" name="Line 96">
            <a:extLst>
              <a:ext uri="{FF2B5EF4-FFF2-40B4-BE49-F238E27FC236}">
                <a16:creationId xmlns:a16="http://schemas.microsoft.com/office/drawing/2014/main" id="{596A2C5F-8F97-9D43-BC64-3ED9B8EDB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4" y="2565401"/>
            <a:ext cx="1800225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214" name="AutoShape 94">
            <a:extLst>
              <a:ext uri="{FF2B5EF4-FFF2-40B4-BE49-F238E27FC236}">
                <a16:creationId xmlns:a16="http://schemas.microsoft.com/office/drawing/2014/main" id="{65593A66-4033-2A46-B46D-D0C41FCF0F2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18075" y="5143501"/>
            <a:ext cx="647700" cy="360363"/>
          </a:xfrm>
          <a:custGeom>
            <a:avLst/>
            <a:gdLst>
              <a:gd name="T0" fmla="*/ 485775 w 21600"/>
              <a:gd name="T1" fmla="*/ 0 h 21600"/>
              <a:gd name="T2" fmla="*/ 0 w 21600"/>
              <a:gd name="T3" fmla="*/ 180182 h 21600"/>
              <a:gd name="T4" fmla="*/ 485775 w 21600"/>
              <a:gd name="T5" fmla="*/ 360363 h 21600"/>
              <a:gd name="T6" fmla="*/ 647700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4562F4B-F90D-2E48-A4B3-7AD5F6E6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214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1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800" decel="100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10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2" dur="10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22" presetClass="entr" presetSubtype="1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  <p:bldP spid="3167" grpId="0" animBg="1"/>
      <p:bldP spid="9" grpId="0" animBg="1"/>
      <p:bldP spid="9" grpId="1" animBg="1"/>
      <p:bldP spid="5196" grpId="0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594</Words>
  <Application>Microsoft Macintosh PowerPoint</Application>
  <PresentationFormat>شاشة عريضة</PresentationFormat>
  <Paragraphs>158</Paragraphs>
  <Slides>19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Aldhabi</vt:lpstr>
      <vt:lpstr>Arial</vt:lpstr>
      <vt:lpstr>Beirut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13</cp:revision>
  <dcterms:created xsi:type="dcterms:W3CDTF">2021-09-13T21:59:54Z</dcterms:created>
  <dcterms:modified xsi:type="dcterms:W3CDTF">2021-11-27T11:21:34Z</dcterms:modified>
</cp:coreProperties>
</file>