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6"/>
  </p:notesMasterIdLst>
  <p:sldIdLst>
    <p:sldId id="273" r:id="rId2"/>
    <p:sldId id="379" r:id="rId3"/>
    <p:sldId id="360" r:id="rId4"/>
    <p:sldId id="258" r:id="rId5"/>
    <p:sldId id="350" r:id="rId6"/>
    <p:sldId id="381" r:id="rId7"/>
    <p:sldId id="380" r:id="rId8"/>
    <p:sldId id="383" r:id="rId9"/>
    <p:sldId id="384" r:id="rId10"/>
    <p:sldId id="385" r:id="rId11"/>
    <p:sldId id="386" r:id="rId12"/>
    <p:sldId id="387" r:id="rId13"/>
    <p:sldId id="389" r:id="rId14"/>
    <p:sldId id="388" r:id="rId15"/>
    <p:sldId id="390" r:id="rId16"/>
    <p:sldId id="393" r:id="rId17"/>
    <p:sldId id="394" r:id="rId18"/>
    <p:sldId id="391" r:id="rId19"/>
    <p:sldId id="392" r:id="rId20"/>
    <p:sldId id="395" r:id="rId21"/>
    <p:sldId id="396" r:id="rId22"/>
    <p:sldId id="397" r:id="rId23"/>
    <p:sldId id="398" r:id="rId24"/>
    <p:sldId id="382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1"/>
            <p14:sldId id="380"/>
            <p14:sldId id="383"/>
            <p14:sldId id="384"/>
            <p14:sldId id="385"/>
            <p14:sldId id="386"/>
            <p14:sldId id="387"/>
            <p14:sldId id="389"/>
            <p14:sldId id="388"/>
            <p14:sldId id="390"/>
            <p14:sldId id="393"/>
            <p14:sldId id="394"/>
            <p14:sldId id="391"/>
            <p14:sldId id="392"/>
            <p14:sldId id="395"/>
            <p14:sldId id="396"/>
            <p14:sldId id="397"/>
            <p14:sldId id="398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87"/>
    <p:restoredTop sz="93484"/>
  </p:normalViewPr>
  <p:slideViewPr>
    <p:cSldViewPr snapToGrid="0" snapToObjects="1">
      <p:cViewPr varScale="1">
        <p:scale>
          <a:sx n="64" d="100"/>
          <a:sy n="64" d="100"/>
        </p:scale>
        <p:origin x="12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10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A057DE59-2354-2490-4FCC-924C1B5FF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303" y="598756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المثلثات التالية :</a:t>
            </a:r>
            <a:endParaRPr lang="en-US" altLang="en-US" sz="2400" b="1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2938DBA9-50C3-4C70-FCFC-369B5FEF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740" y="1535381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2E11C874-DB49-38C5-1A11-35BF85F8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028" y="1535381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3727884-ED4D-72D5-B735-F487572F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653" y="1751281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ب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 =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٨ ــ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٣</a:t>
            </a:r>
            <a:endParaRPr lang="en-US" altLang="en-US" sz="2400" b="1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C76EFF1E-42C7-D8F9-C1CD-CD07E7CF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653" y="2614881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٦٤ ــ ٩</a:t>
            </a:r>
            <a:endParaRPr lang="en-US" altLang="en-US" sz="2400" b="1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69CBCABB-EE02-2A71-462E-6589376C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653" y="3478481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٥٥</a:t>
            </a:r>
            <a:endParaRPr lang="en-US" altLang="en-US" sz="2400" b="1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A46F0A56-1988-0D61-2878-A848E213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065" y="4343669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٧.٤  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DD881FF6-CA67-B99C-737B-F2D65995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065" y="5207269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٧.٤ سم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B207EE82-C531-D7C5-A89F-29307BD6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78" y="2759344"/>
            <a:ext cx="2016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40">
            <a:extLst>
              <a:ext uri="{FF2B5EF4-FFF2-40B4-BE49-F238E27FC236}">
                <a16:creationId xmlns:a16="http://schemas.microsoft.com/office/drawing/2014/main" id="{5FBF0467-D294-4638-2AE4-79EDE2FCB816}"/>
              </a:ext>
            </a:extLst>
          </p:cNvPr>
          <p:cNvGrpSpPr>
            <a:grpSpLocks/>
          </p:cNvGrpSpPr>
          <p:nvPr/>
        </p:nvGrpSpPr>
        <p:grpSpPr bwMode="auto">
          <a:xfrm>
            <a:off x="9069388" y="3463447"/>
            <a:ext cx="944187" cy="760387"/>
            <a:chOff x="1781" y="3459"/>
            <a:chExt cx="517" cy="288"/>
          </a:xfrm>
        </p:grpSpPr>
        <p:grpSp>
          <p:nvGrpSpPr>
            <p:cNvPr id="20" name="Group 141">
              <a:extLst>
                <a:ext uri="{FF2B5EF4-FFF2-40B4-BE49-F238E27FC236}">
                  <a16:creationId xmlns:a16="http://schemas.microsoft.com/office/drawing/2014/main" id="{89DED0A8-3A1E-DFBC-C864-09004F0DD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2" name="Line 142">
                <a:extLst>
                  <a:ext uri="{FF2B5EF4-FFF2-40B4-BE49-F238E27FC236}">
                    <a16:creationId xmlns:a16="http://schemas.microsoft.com/office/drawing/2014/main" id="{49C2C056-73FC-07CF-C542-642CD86D2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3">
                <a:extLst>
                  <a:ext uri="{FF2B5EF4-FFF2-40B4-BE49-F238E27FC236}">
                    <a16:creationId xmlns:a16="http://schemas.microsoft.com/office/drawing/2014/main" id="{8D4A45DC-8C37-5030-C682-C180822C5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4">
                <a:extLst>
                  <a:ext uri="{FF2B5EF4-FFF2-40B4-BE49-F238E27FC236}">
                    <a16:creationId xmlns:a16="http://schemas.microsoft.com/office/drawing/2014/main" id="{06B220B8-465A-3AB5-1236-FEEACAB6E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 Box 145">
              <a:extLst>
                <a:ext uri="{FF2B5EF4-FFF2-40B4-BE49-F238E27FC236}">
                  <a16:creationId xmlns:a16="http://schemas.microsoft.com/office/drawing/2014/main" id="{C5D8D4C5-4862-A07A-1C0F-60042874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5" name="Group 140">
            <a:extLst>
              <a:ext uri="{FF2B5EF4-FFF2-40B4-BE49-F238E27FC236}">
                <a16:creationId xmlns:a16="http://schemas.microsoft.com/office/drawing/2014/main" id="{DDDB617E-7088-79B0-9CDE-D9567649A151}"/>
              </a:ext>
            </a:extLst>
          </p:cNvPr>
          <p:cNvGrpSpPr>
            <a:grpSpLocks/>
          </p:cNvGrpSpPr>
          <p:nvPr/>
        </p:nvGrpSpPr>
        <p:grpSpPr bwMode="auto">
          <a:xfrm>
            <a:off x="8219555" y="3491953"/>
            <a:ext cx="944187" cy="760387"/>
            <a:chOff x="1781" y="3459"/>
            <a:chExt cx="517" cy="288"/>
          </a:xfrm>
        </p:grpSpPr>
        <p:grpSp>
          <p:nvGrpSpPr>
            <p:cNvPr id="26" name="Group 141">
              <a:extLst>
                <a:ext uri="{FF2B5EF4-FFF2-40B4-BE49-F238E27FC236}">
                  <a16:creationId xmlns:a16="http://schemas.microsoft.com/office/drawing/2014/main" id="{A4D8293F-6C73-3AE2-0DE0-C9B5EB719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8" name="Line 142">
                <a:extLst>
                  <a:ext uri="{FF2B5EF4-FFF2-40B4-BE49-F238E27FC236}">
                    <a16:creationId xmlns:a16="http://schemas.microsoft.com/office/drawing/2014/main" id="{AC48A158-3BA1-05A2-F814-98080BA39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43">
                <a:extLst>
                  <a:ext uri="{FF2B5EF4-FFF2-40B4-BE49-F238E27FC236}">
                    <a16:creationId xmlns:a16="http://schemas.microsoft.com/office/drawing/2014/main" id="{BEE8F13A-D65B-E00F-B7E5-646587F56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4">
                <a:extLst>
                  <a:ext uri="{FF2B5EF4-FFF2-40B4-BE49-F238E27FC236}">
                    <a16:creationId xmlns:a16="http://schemas.microsoft.com/office/drawing/2014/main" id="{71107506-FE24-C0DB-2400-87B96D0C8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F857DB4A-DBB8-4D23-1EDB-16278CED6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058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1F0992-B55B-9CE8-F7B4-16342A5E0B75}"/>
              </a:ext>
            </a:extLst>
          </p:cNvPr>
          <p:cNvGrpSpPr>
            <a:grpSpLocks/>
          </p:cNvGrpSpPr>
          <p:nvPr/>
        </p:nvGrpSpPr>
        <p:grpSpPr bwMode="auto">
          <a:xfrm>
            <a:off x="4234070" y="69739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E4F3F9D-8591-60B0-FE69-8F2E3D701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008D251-8FB7-7723-4924-14A6A503E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A0A99006-00CC-5641-8AD4-37F2E839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170" y="861901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المثلثات التالية :</a:t>
            </a: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B06CCBB4-AD9C-B553-CB5A-D90BE4771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607" y="1798526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362168AA-DE8C-4F93-3908-48181341F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895" y="1798526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E12E550C-1A87-3B04-C366-D8AC0318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520" y="201442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أ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 =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٢٠ ــ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١٧</a:t>
            </a:r>
            <a:endParaRPr lang="en-US" altLang="en-US" sz="2400" b="1" dirty="0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F0DE99E6-289E-C3C9-A1EE-448BFFD4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520" y="287802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أ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٤٠٠ ــ ٢٨٩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42409887-CC7E-7774-6B3F-B313958F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520" y="374162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أ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١١١</a:t>
            </a:r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1CDF219B-5149-EC0F-283D-AA5A5290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932" y="4606814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١٠.٥  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D4FC5C40-D5EC-7391-3C8B-EBAC1C6D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932" y="5470414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١٠.٥ سم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BB39CB2F-EB67-C08A-6279-A1D8B694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5" y="3238389"/>
            <a:ext cx="26654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40">
            <a:extLst>
              <a:ext uri="{FF2B5EF4-FFF2-40B4-BE49-F238E27FC236}">
                <a16:creationId xmlns:a16="http://schemas.microsoft.com/office/drawing/2014/main" id="{FD16E36B-90C7-7782-BC22-57C76DCC9880}"/>
              </a:ext>
            </a:extLst>
          </p:cNvPr>
          <p:cNvGrpSpPr>
            <a:grpSpLocks/>
          </p:cNvGrpSpPr>
          <p:nvPr/>
        </p:nvGrpSpPr>
        <p:grpSpPr bwMode="auto">
          <a:xfrm>
            <a:off x="8908646" y="3742656"/>
            <a:ext cx="944187" cy="760387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65D4FAE7-B9D6-E48E-FDDB-A8ECF8DCB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3C7F271C-A275-9BBF-0776-69F39B92A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44E9DA8F-3616-F714-51C1-279E681E5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2FDB3A1F-F3A8-31A3-2A8C-2E9E704D4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E5E59F5E-F400-31E2-37E1-DC34B5D79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DEA3A224-0165-4300-0974-73E6EE022A60}"/>
              </a:ext>
            </a:extLst>
          </p:cNvPr>
          <p:cNvGrpSpPr>
            <a:grpSpLocks/>
          </p:cNvGrpSpPr>
          <p:nvPr/>
        </p:nvGrpSpPr>
        <p:grpSpPr bwMode="auto">
          <a:xfrm>
            <a:off x="8203672" y="3784900"/>
            <a:ext cx="944187" cy="760387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EDA7A723-B519-C56B-749C-AF1597C16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A855522F-9A94-A977-6E63-74BB721A0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038ABDCF-5924-BA56-D283-FDB879E62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4F815B63-C4F9-0B5E-2B21-719DF017F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4943FA57-E8BF-BB99-0635-CED33BB87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537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045BCD-64D3-CB42-7E1B-BAF8B96A43F2}"/>
              </a:ext>
            </a:extLst>
          </p:cNvPr>
          <p:cNvGrpSpPr>
            <a:grpSpLocks/>
          </p:cNvGrpSpPr>
          <p:nvPr/>
        </p:nvGrpSpPr>
        <p:grpSpPr bwMode="auto">
          <a:xfrm>
            <a:off x="4337804" y="127396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3368C85-EED9-EA4A-E76B-DC276ADD9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4D4E2DA-E016-D2ED-F726-536D60A71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180BA57-2FD6-639C-899B-71EA16228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416" y="776683"/>
            <a:ext cx="8642350" cy="8636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لكل مثلث مما يأتي ، وقرب الإجابة إلى أقرب عشر</a:t>
            </a:r>
          </a:p>
          <a:p>
            <a:pPr eaLnBrk="1" hangingPunct="1"/>
            <a:r>
              <a:rPr lang="ar-SA" altLang="en-US" sz="2400" b="1"/>
              <a:t> إذا لزم الأمر :</a:t>
            </a: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6081CCDC-C4A3-32FF-7007-EF5C707F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41" y="1856183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991683B7-C7FC-CC48-BAC5-F898DD40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629" y="1856183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F245B68E-3976-2397-1ADF-07B30258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254" y="2072083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١٦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AEC5EC8F-B101-06E6-9A4D-7C3D3F74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254" y="2935683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٢٥٦ + ١٤٤</a:t>
            </a:r>
            <a:endParaRPr lang="en-US" altLang="en-US" sz="2400" b="1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FF212C91-B26D-39D3-42E0-03BF5E06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254" y="3799283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٤٠٠</a:t>
            </a:r>
            <a:endParaRPr lang="en-US" altLang="en-US" sz="2400" b="1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F0BD4C27-16BE-DB6D-2BFD-49A9D4C5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666" y="4664471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٢٠ 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الجذر التربيعي للطرفين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68EEB69E-9117-B3C0-8CCA-2BC464BBF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666" y="5528071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٢٠ سم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4ACECCF5-96E3-205E-4E23-6EC1EF14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04" y="3008708"/>
            <a:ext cx="230346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40">
            <a:extLst>
              <a:ext uri="{FF2B5EF4-FFF2-40B4-BE49-F238E27FC236}">
                <a16:creationId xmlns:a16="http://schemas.microsoft.com/office/drawing/2014/main" id="{C55221C2-3EF0-4040-3E38-67ED355061C1}"/>
              </a:ext>
            </a:extLst>
          </p:cNvPr>
          <p:cNvGrpSpPr>
            <a:grpSpLocks/>
          </p:cNvGrpSpPr>
          <p:nvPr/>
        </p:nvGrpSpPr>
        <p:grpSpPr bwMode="auto">
          <a:xfrm>
            <a:off x="9039934" y="3779451"/>
            <a:ext cx="944187" cy="760387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721FD920-EBE4-21FA-6560-6861510CF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10E24341-71F1-D6F0-5632-9EBCB777D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0F2D4F9C-465A-E9CD-76A3-CE32A6D23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AA91B9B0-0C91-EEB5-B9C4-F85C7D5FB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40446088-FE9C-9C02-CEBF-375DD6248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11F384CF-E25D-ABE6-BD6D-2E5F21885FD2}"/>
              </a:ext>
            </a:extLst>
          </p:cNvPr>
          <p:cNvGrpSpPr>
            <a:grpSpLocks/>
          </p:cNvGrpSpPr>
          <p:nvPr/>
        </p:nvGrpSpPr>
        <p:grpSpPr bwMode="auto">
          <a:xfrm>
            <a:off x="8138665" y="3811187"/>
            <a:ext cx="944187" cy="760387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CC076082-8685-C2D4-BD3A-CB10EA509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19E740C4-E43C-ABAF-6CFB-83BA3F965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460C95D8-A79C-7BFA-0B43-A6B6DF381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2DB2AF53-80FB-6DCC-0935-5B32C6DF1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5C6E4D94-CA2F-D08A-29EC-B0FE79E49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181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566627-49AC-3759-2F88-1E2986B189CD}"/>
              </a:ext>
            </a:extLst>
          </p:cNvPr>
          <p:cNvGrpSpPr>
            <a:grpSpLocks/>
          </p:cNvGrpSpPr>
          <p:nvPr/>
        </p:nvGrpSpPr>
        <p:grpSpPr bwMode="auto">
          <a:xfrm>
            <a:off x="4314860" y="66679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DB29962-F5F4-44BF-8F29-A1AC24D12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6975511-015F-2786-A823-A0E160DFB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2799A89E-4015-7921-4FE7-D0386675E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72" y="715966"/>
            <a:ext cx="8642350" cy="8636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لكل مثلث مما يأتي ، وقرب الإجابة إلى أقرب عشر</a:t>
            </a:r>
          </a:p>
          <a:p>
            <a:pPr eaLnBrk="1" hangingPunct="1"/>
            <a:r>
              <a:rPr lang="ar-SA" altLang="en-US" sz="2400" b="1"/>
              <a:t> إذا لزم الأمر :</a:t>
            </a: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D2A3939-BEC3-5B2A-14AE-A3B33FDC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97" y="1795466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9172D62B-E6CA-D15F-3B54-F48D1214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85" y="1795466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04B230ED-BF7B-78FE-B90D-C1E0C84C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47" y="2011366"/>
            <a:ext cx="45354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٢٠٠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١٠٠</a:t>
            </a:r>
            <a:endParaRPr lang="en-US" altLang="en-US" sz="24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A56FD1B1-FDD3-5266-8581-03624E73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47" y="2874966"/>
            <a:ext cx="45354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٤٠٠٠٠ + ١٠٠٠٠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5ADEC6BB-8CC2-5878-5CF0-9EBE501A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47" y="3738566"/>
            <a:ext cx="45354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٥٠٠٠٠</a:t>
            </a:r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3ABA933D-42DE-3FD5-17FA-D72BF473D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72" y="4603754"/>
            <a:ext cx="455453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dirty="0" err="1"/>
              <a:t>ج</a:t>
            </a:r>
            <a:r>
              <a:rPr lang="ar-SA" altLang="en-US" sz="2400" b="1" dirty="0"/>
              <a:t>ـ =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٢٢٣.٦      </a:t>
            </a:r>
            <a:r>
              <a:rPr lang="ar-SA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الجذر التربيعي للطرفين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ED06CF03-31B1-B526-BED6-134E5C75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72" y="5467354"/>
            <a:ext cx="455453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٢٢٣.٦ ملم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5F71E93B-AB3E-FF34-D538-C35ECF34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22" y="2954341"/>
            <a:ext cx="25923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40">
            <a:extLst>
              <a:ext uri="{FF2B5EF4-FFF2-40B4-BE49-F238E27FC236}">
                <a16:creationId xmlns:a16="http://schemas.microsoft.com/office/drawing/2014/main" id="{356F1482-04B9-D828-4429-8F9BF1C0E314}"/>
              </a:ext>
            </a:extLst>
          </p:cNvPr>
          <p:cNvGrpSpPr>
            <a:grpSpLocks/>
          </p:cNvGrpSpPr>
          <p:nvPr/>
        </p:nvGrpSpPr>
        <p:grpSpPr bwMode="auto">
          <a:xfrm>
            <a:off x="9061282" y="3702176"/>
            <a:ext cx="944187" cy="760387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7D9DB308-D26F-ACFD-9060-B7079AE84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BC3EF945-4A6D-16D7-5D00-14EDC4A6E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9548CC1A-8392-8B61-71A5-C78400163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30CC2C3D-1C41-A3DE-F784-0B12C98EC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BCEB7143-2F5A-4D74-6D9A-D0FB76874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69DEB906-6DF5-5A40-D0D5-39876290A020}"/>
              </a:ext>
            </a:extLst>
          </p:cNvPr>
          <p:cNvGrpSpPr>
            <a:grpSpLocks/>
          </p:cNvGrpSpPr>
          <p:nvPr/>
        </p:nvGrpSpPr>
        <p:grpSpPr bwMode="auto">
          <a:xfrm>
            <a:off x="7595396" y="3702176"/>
            <a:ext cx="1534271" cy="760387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85260619-62EA-3D82-28E0-D8B3C2A1B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809EF305-2DC9-AC04-C971-1606FB79E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A0CCF351-A83A-2B7E-FB97-ABE392542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01952805-CC9E-34BC-2F25-D3746049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DD846EEE-3190-A5A1-999F-A7CB6F43E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15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D7A84-5963-7F13-BCCE-BBFA3C46EC7A}"/>
              </a:ext>
            </a:extLst>
          </p:cNvPr>
          <p:cNvGrpSpPr>
            <a:grpSpLocks/>
          </p:cNvGrpSpPr>
          <p:nvPr/>
        </p:nvGrpSpPr>
        <p:grpSpPr bwMode="auto">
          <a:xfrm>
            <a:off x="4272606" y="53661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2E1A30D-40D6-FAAE-96ED-1D177269D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4428EA41-6342-970B-58E4-1B4E22688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707008DB-44BB-2D3F-8A28-651F0C1B8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706" y="845823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المثلثات التالية :</a:t>
            </a: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8BAC357-71E9-8D77-DB85-13DCC61A6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143" y="1782448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5D1F0A0C-AF1F-2666-E930-C6AC294B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431" y="1782448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5D024C5B-3E40-F49A-EB37-93608378C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056" y="1998348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٢٥ ــ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٧</a:t>
            </a:r>
            <a:endParaRPr lang="en-US" altLang="en-US" sz="24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D40399A1-636F-56E9-DBE6-22CEBADF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056" y="2861948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٦٢٥ ــ ٤٩</a:t>
            </a:r>
            <a:endParaRPr lang="en-US" altLang="en-US" sz="2400" b="1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EF681B57-6248-F949-6F5B-1DEE88BFD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056" y="3725548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٥٧٦</a:t>
            </a:r>
            <a:endParaRPr lang="en-US" altLang="en-US" sz="24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7ECB4C41-8646-DBE0-7114-091E5BFB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468" y="4590736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٢٤  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EF9E7B00-BC37-8BB5-61A6-93508E58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468" y="5454336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٢٤ 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FBBDA467-78AA-D0BE-71F8-AD4D68C9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43" y="3079436"/>
            <a:ext cx="25923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40">
            <a:extLst>
              <a:ext uri="{FF2B5EF4-FFF2-40B4-BE49-F238E27FC236}">
                <a16:creationId xmlns:a16="http://schemas.microsoft.com/office/drawing/2014/main" id="{520E64A4-F7A9-E9DE-BFC4-B170366BC9FA}"/>
              </a:ext>
            </a:extLst>
          </p:cNvPr>
          <p:cNvGrpSpPr>
            <a:grpSpLocks/>
          </p:cNvGrpSpPr>
          <p:nvPr/>
        </p:nvGrpSpPr>
        <p:grpSpPr bwMode="auto">
          <a:xfrm>
            <a:off x="9011053" y="3704373"/>
            <a:ext cx="944187" cy="760387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B9770F27-8644-D6A5-15F8-E98871EE8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BC57D34D-68CA-D531-B6D4-78F0370B9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3BC9C88E-3FBE-59C0-151C-2F8E74583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DD8EFD4D-6EF0-AF71-70C0-3E43C6D8D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C3232704-44C2-3484-1A95-40B6C3E6E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E6296C31-DECB-8CBA-0A5E-A7C647555BF6}"/>
              </a:ext>
            </a:extLst>
          </p:cNvPr>
          <p:cNvGrpSpPr>
            <a:grpSpLocks/>
          </p:cNvGrpSpPr>
          <p:nvPr/>
        </p:nvGrpSpPr>
        <p:grpSpPr bwMode="auto">
          <a:xfrm>
            <a:off x="8134105" y="3689158"/>
            <a:ext cx="944187" cy="760387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5F95C71D-77D8-3EB0-20B7-B50629513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A3FB1C2C-81BB-1F3E-22C0-672B1AA09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3F72C008-7493-3034-EE0F-F0ED8CE10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8DBECCAE-FC14-C16C-1581-0EB24ADA3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07CDD82B-E3FE-3E6B-527A-977912E9C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382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28F399-97D6-9AC8-9A86-4A4D486115C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15888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6282F7-6EED-21F5-AD91-4ACAF7048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DCFDEA4-9D43-1D93-A76A-3AF92AED2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EB2846C-54CC-9693-F420-3B0FDA4E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492375"/>
            <a:ext cx="60118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هل القياسات ٥ ، ١٢ ، ١٣ لمثلث قائم الزاوية</a:t>
            </a:r>
            <a:r>
              <a:rPr lang="en-US" altLang="en-US" sz="2400" b="1"/>
              <a:t> </a:t>
            </a:r>
          </a:p>
        </p:txBody>
      </p:sp>
      <p:sp>
        <p:nvSpPr>
          <p:cNvPr id="11" name="AutoShape 395">
            <a:extLst>
              <a:ext uri="{FF2B5EF4-FFF2-40B4-BE49-F238E27FC236}">
                <a16:creationId xmlns:a16="http://schemas.microsoft.com/office/drawing/2014/main" id="{8FD65FDF-BA86-1AF9-9624-B20A67F7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15888"/>
            <a:ext cx="2879725" cy="576262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/>
              <a:t>عكس نظرية فيثاغورس</a:t>
            </a:r>
            <a:endParaRPr lang="en-US" altLang="en-US" sz="2800" b="1"/>
          </a:p>
        </p:txBody>
      </p:sp>
      <p:sp>
        <p:nvSpPr>
          <p:cNvPr id="13" name="AutoShape 396">
            <a:extLst>
              <a:ext uri="{FF2B5EF4-FFF2-40B4-BE49-F238E27FC236}">
                <a16:creationId xmlns:a16="http://schemas.microsoft.com/office/drawing/2014/main" id="{5E9892A5-61D7-F86F-95AD-5B73DCA0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7142163" cy="13684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إذا كانت أطوال أضلاع مثلث هي س ، ص ، ع وحدة بحيث أن :</a:t>
            </a:r>
          </a:p>
          <a:p>
            <a:pPr eaLnBrk="1" hangingPunct="1"/>
            <a:endParaRPr lang="ar-SA" altLang="en-US" sz="2400" b="1"/>
          </a:p>
          <a:p>
            <a:pPr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س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+ ص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، فإن المثلث يكون قائم الزاوية .</a:t>
            </a:r>
            <a:endParaRPr lang="en-US" altLang="en-US" sz="2400" b="1"/>
          </a:p>
        </p:txBody>
      </p:sp>
      <p:sp>
        <p:nvSpPr>
          <p:cNvPr id="14" name="AutoShape 397">
            <a:extLst>
              <a:ext uri="{FF2B5EF4-FFF2-40B4-BE49-F238E27FC236}">
                <a16:creationId xmlns:a16="http://schemas.microsoft.com/office/drawing/2014/main" id="{1FAB030B-0E35-70F4-CFAE-7B79EBAE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492375"/>
            <a:ext cx="863600" cy="576263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/>
              <a:t>مثال</a:t>
            </a:r>
            <a:endParaRPr lang="en-US" altLang="en-US" sz="2800" b="1"/>
          </a:p>
        </p:txBody>
      </p:sp>
      <p:sp>
        <p:nvSpPr>
          <p:cNvPr id="16" name="AutoShape 398">
            <a:extLst>
              <a:ext uri="{FF2B5EF4-FFF2-40B4-BE49-F238E27FC236}">
                <a16:creationId xmlns:a16="http://schemas.microsoft.com/office/drawing/2014/main" id="{F0BA4B25-6D04-F721-32DD-59947EDF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3575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١٣ = 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٥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17" name="AutoShape 399">
            <a:extLst>
              <a:ext uri="{FF2B5EF4-FFF2-40B4-BE49-F238E27FC236}">
                <a16:creationId xmlns:a16="http://schemas.microsoft.com/office/drawing/2014/main" id="{7F55BAEA-6658-F695-B083-37ADB086B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219575"/>
            <a:ext cx="3527425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١٦٩  =  ٢٥ + ١٤٤</a:t>
            </a:r>
            <a:endParaRPr lang="en-US" altLang="en-US" sz="2400" b="1"/>
          </a:p>
        </p:txBody>
      </p:sp>
      <p:sp>
        <p:nvSpPr>
          <p:cNvPr id="18" name="AutoShape 400">
            <a:extLst>
              <a:ext uri="{FF2B5EF4-FFF2-40B4-BE49-F238E27FC236}">
                <a16:creationId xmlns:a16="http://schemas.microsoft.com/office/drawing/2014/main" id="{01A5B061-FFF5-96F8-1C29-FB8F4DF8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847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١٦٩  =  ١٦٩</a:t>
            </a:r>
            <a:endParaRPr lang="en-US" altLang="en-US" sz="2400" b="1"/>
          </a:p>
        </p:txBody>
      </p:sp>
      <p:sp>
        <p:nvSpPr>
          <p:cNvPr id="19" name="AutoShape 401">
            <a:extLst>
              <a:ext uri="{FF2B5EF4-FFF2-40B4-BE49-F238E27FC236}">
                <a16:creationId xmlns:a16="http://schemas.microsoft.com/office/drawing/2014/main" id="{30E1A32D-F0C5-0A1F-0050-263C9B26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9483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إذاً : القياسات لمثلث قائم الزاوية</a:t>
            </a:r>
            <a:endParaRPr lang="en-US" altLang="en-US" sz="2400" b="1"/>
          </a:p>
        </p:txBody>
      </p:sp>
      <p:sp>
        <p:nvSpPr>
          <p:cNvPr id="20" name="Text Box 402">
            <a:extLst>
              <a:ext uri="{FF2B5EF4-FFF2-40B4-BE49-F238E27FC236}">
                <a16:creationId xmlns:a16="http://schemas.microsoft.com/office/drawing/2014/main" id="{3EB6FAA1-66D1-0D82-6C8B-4C3A9AFE8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175000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21" name="Text Box 403">
            <a:extLst>
              <a:ext uri="{FF2B5EF4-FFF2-40B4-BE49-F238E27FC236}">
                <a16:creationId xmlns:a16="http://schemas.microsoft.com/office/drawing/2014/main" id="{F66FBFD1-1E60-4E5B-D7D2-5E8983EE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4025900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5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28F399-97D6-9AC8-9A86-4A4D486115C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15888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6282F7-6EED-21F5-AD91-4ACAF7048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DCFDEA4-9D43-1D93-A76A-3AF92AED2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EB2846C-54CC-9693-F420-3B0FDA4E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492375"/>
            <a:ext cx="60118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dirty="0"/>
              <a:t>هل القياسات ٣٦ ، ٤٨ ، ٦٠ لمثلث قائم الزاوية</a:t>
            </a:r>
            <a:r>
              <a:rPr lang="en-US" altLang="en-US" sz="2400" b="1" dirty="0"/>
              <a:t> </a:t>
            </a:r>
          </a:p>
        </p:txBody>
      </p:sp>
      <p:sp>
        <p:nvSpPr>
          <p:cNvPr id="11" name="AutoShape 395">
            <a:extLst>
              <a:ext uri="{FF2B5EF4-FFF2-40B4-BE49-F238E27FC236}">
                <a16:creationId xmlns:a16="http://schemas.microsoft.com/office/drawing/2014/main" id="{8FD65FDF-BA86-1AF9-9624-B20A67F7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15888"/>
            <a:ext cx="2879725" cy="576262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/>
              <a:t>عكس نظرية فيثاغورس</a:t>
            </a:r>
            <a:endParaRPr lang="en-US" altLang="en-US" sz="2800" b="1"/>
          </a:p>
        </p:txBody>
      </p:sp>
      <p:sp>
        <p:nvSpPr>
          <p:cNvPr id="13" name="AutoShape 396">
            <a:extLst>
              <a:ext uri="{FF2B5EF4-FFF2-40B4-BE49-F238E27FC236}">
                <a16:creationId xmlns:a16="http://schemas.microsoft.com/office/drawing/2014/main" id="{5E9892A5-61D7-F86F-95AD-5B73DCA0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7142163" cy="13684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إذا كانت أطوال أضلاع مثلث هي س ، ص ، ع وحدة بحيث أن :</a:t>
            </a:r>
          </a:p>
          <a:p>
            <a:pPr eaLnBrk="1" hangingPunct="1"/>
            <a:endParaRPr lang="ar-SA" altLang="en-US" sz="2400" b="1"/>
          </a:p>
          <a:p>
            <a:pPr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س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+ ص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، فإن المثلث يكون قائم الزاوية .</a:t>
            </a:r>
            <a:endParaRPr lang="en-US" altLang="en-US" sz="2400" b="1"/>
          </a:p>
        </p:txBody>
      </p:sp>
      <p:sp>
        <p:nvSpPr>
          <p:cNvPr id="16" name="AutoShape 398">
            <a:extLst>
              <a:ext uri="{FF2B5EF4-FFF2-40B4-BE49-F238E27FC236}">
                <a16:creationId xmlns:a16="http://schemas.microsoft.com/office/drawing/2014/main" id="{F0BA4B25-6D04-F721-32DD-59947EDF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3575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٦٠ = 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٣٦ +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٤٨</a:t>
            </a:r>
            <a:endParaRPr lang="en-US" altLang="en-US" sz="2400" b="1" dirty="0"/>
          </a:p>
        </p:txBody>
      </p:sp>
      <p:sp>
        <p:nvSpPr>
          <p:cNvPr id="17" name="AutoShape 399">
            <a:extLst>
              <a:ext uri="{FF2B5EF4-FFF2-40B4-BE49-F238E27FC236}">
                <a16:creationId xmlns:a16="http://schemas.microsoft.com/office/drawing/2014/main" id="{7F55BAEA-6658-F695-B083-37ADB086B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219575"/>
            <a:ext cx="3527425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٣٦٠٠  =  ١٢٩٦ + ٢٣٠٤</a:t>
            </a:r>
            <a:endParaRPr lang="en-US" altLang="en-US" sz="2400" b="1" dirty="0"/>
          </a:p>
        </p:txBody>
      </p:sp>
      <p:sp>
        <p:nvSpPr>
          <p:cNvPr id="18" name="AutoShape 400">
            <a:extLst>
              <a:ext uri="{FF2B5EF4-FFF2-40B4-BE49-F238E27FC236}">
                <a16:creationId xmlns:a16="http://schemas.microsoft.com/office/drawing/2014/main" id="{01A5B061-FFF5-96F8-1C29-FB8F4DF8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847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٣٦٠٠  =  ٣٦٠٠</a:t>
            </a:r>
            <a:endParaRPr lang="en-US" altLang="en-US" sz="2400" b="1" dirty="0"/>
          </a:p>
        </p:txBody>
      </p:sp>
      <p:sp>
        <p:nvSpPr>
          <p:cNvPr id="19" name="AutoShape 401">
            <a:extLst>
              <a:ext uri="{FF2B5EF4-FFF2-40B4-BE49-F238E27FC236}">
                <a16:creationId xmlns:a16="http://schemas.microsoft.com/office/drawing/2014/main" id="{30E1A32D-F0C5-0A1F-0050-263C9B26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9483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إذاً : القياسات لمثلث قائم الزاوية</a:t>
            </a:r>
            <a:endParaRPr lang="en-US" altLang="en-US" sz="2400" b="1"/>
          </a:p>
        </p:txBody>
      </p:sp>
      <p:sp>
        <p:nvSpPr>
          <p:cNvPr id="20" name="Text Box 402">
            <a:extLst>
              <a:ext uri="{FF2B5EF4-FFF2-40B4-BE49-F238E27FC236}">
                <a16:creationId xmlns:a16="http://schemas.microsoft.com/office/drawing/2014/main" id="{3EB6FAA1-66D1-0D82-6C8B-4C3A9AFE8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175000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21" name="Text Box 403">
            <a:extLst>
              <a:ext uri="{FF2B5EF4-FFF2-40B4-BE49-F238E27FC236}">
                <a16:creationId xmlns:a16="http://schemas.microsoft.com/office/drawing/2014/main" id="{F66FBFD1-1E60-4E5B-D7D2-5E8983EE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7" y="4045085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 dirty="0">
                <a:solidFill>
                  <a:srgbClr val="FF3300"/>
                </a:solidFill>
              </a:rPr>
              <a:t>؟</a:t>
            </a:r>
            <a:endParaRPr lang="en-US" altLang="en-US" sz="3600" b="1" dirty="0">
              <a:solidFill>
                <a:srgbClr val="FF330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A63335A-D724-D8E0-4053-E6BBD35BEC7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143812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28F399-97D6-9AC8-9A86-4A4D486115C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15888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6282F7-6EED-21F5-AD91-4ACAF7048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DCFDEA4-9D43-1D93-A76A-3AF92AED2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EB2846C-54CC-9693-F420-3B0FDA4E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492375"/>
            <a:ext cx="6011863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dirty="0"/>
              <a:t>هل القياسات ٤ ، ٧ ، ٥ لمثلث قائم الزاوية</a:t>
            </a:r>
            <a:r>
              <a:rPr lang="en-US" altLang="en-US" sz="2400" b="1" dirty="0"/>
              <a:t> </a:t>
            </a:r>
          </a:p>
        </p:txBody>
      </p:sp>
      <p:sp>
        <p:nvSpPr>
          <p:cNvPr id="11" name="AutoShape 395">
            <a:extLst>
              <a:ext uri="{FF2B5EF4-FFF2-40B4-BE49-F238E27FC236}">
                <a16:creationId xmlns:a16="http://schemas.microsoft.com/office/drawing/2014/main" id="{8FD65FDF-BA86-1AF9-9624-B20A67F7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15888"/>
            <a:ext cx="2879725" cy="576262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/>
              <a:t>عكس نظرية فيثاغورس</a:t>
            </a:r>
            <a:endParaRPr lang="en-US" altLang="en-US" sz="2800" b="1"/>
          </a:p>
        </p:txBody>
      </p:sp>
      <p:sp>
        <p:nvSpPr>
          <p:cNvPr id="13" name="AutoShape 396">
            <a:extLst>
              <a:ext uri="{FF2B5EF4-FFF2-40B4-BE49-F238E27FC236}">
                <a16:creationId xmlns:a16="http://schemas.microsoft.com/office/drawing/2014/main" id="{5E9892A5-61D7-F86F-95AD-5B73DCA0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7142163" cy="13684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إذا كانت أطوال أضلاع مثلث هي س ، ص ، ع وحدة بحيث أن :</a:t>
            </a:r>
          </a:p>
          <a:p>
            <a:pPr eaLnBrk="1" hangingPunct="1"/>
            <a:endParaRPr lang="ar-SA" altLang="en-US" sz="2400" b="1"/>
          </a:p>
          <a:p>
            <a:pPr eaLnBrk="1" hangingPunct="1"/>
            <a:r>
              <a:rPr lang="ar-SA" altLang="en-US" sz="2400" b="1"/>
              <a:t>ع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س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+ ص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، فإن المثلث يكون قائم الزاوية .</a:t>
            </a:r>
            <a:endParaRPr lang="en-US" altLang="en-US" sz="2400" b="1"/>
          </a:p>
        </p:txBody>
      </p:sp>
      <p:sp>
        <p:nvSpPr>
          <p:cNvPr id="16" name="AutoShape 398">
            <a:extLst>
              <a:ext uri="{FF2B5EF4-FFF2-40B4-BE49-F238E27FC236}">
                <a16:creationId xmlns:a16="http://schemas.microsoft.com/office/drawing/2014/main" id="{F0BA4B25-6D04-F721-32DD-59947EDF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3575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٧ = 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٥ +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٤</a:t>
            </a:r>
            <a:endParaRPr lang="en-US" altLang="en-US" sz="2400" b="1" dirty="0"/>
          </a:p>
        </p:txBody>
      </p:sp>
      <p:sp>
        <p:nvSpPr>
          <p:cNvPr id="17" name="AutoShape 399">
            <a:extLst>
              <a:ext uri="{FF2B5EF4-FFF2-40B4-BE49-F238E27FC236}">
                <a16:creationId xmlns:a16="http://schemas.microsoft.com/office/drawing/2014/main" id="{7F55BAEA-6658-F695-B083-37ADB086B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219575"/>
            <a:ext cx="3527425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٤٩  =  ٢٥ + ١٦</a:t>
            </a:r>
            <a:endParaRPr lang="en-US" altLang="en-US" sz="2400" b="1" dirty="0"/>
          </a:p>
        </p:txBody>
      </p:sp>
      <p:sp>
        <p:nvSpPr>
          <p:cNvPr id="18" name="AutoShape 400">
            <a:extLst>
              <a:ext uri="{FF2B5EF4-FFF2-40B4-BE49-F238E27FC236}">
                <a16:creationId xmlns:a16="http://schemas.microsoft.com/office/drawing/2014/main" id="{01A5B061-FFF5-96F8-1C29-FB8F4DF8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847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٤٩  =  ٤١</a:t>
            </a:r>
            <a:endParaRPr lang="en-US" altLang="en-US" sz="2400" b="1" dirty="0"/>
          </a:p>
        </p:txBody>
      </p:sp>
      <p:sp>
        <p:nvSpPr>
          <p:cNvPr id="19" name="AutoShape 401">
            <a:extLst>
              <a:ext uri="{FF2B5EF4-FFF2-40B4-BE49-F238E27FC236}">
                <a16:creationId xmlns:a16="http://schemas.microsoft.com/office/drawing/2014/main" id="{30E1A32D-F0C5-0A1F-0050-263C9B26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948363"/>
            <a:ext cx="3527425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إذاً : المثلث ليس قائم الزاوية</a:t>
            </a:r>
            <a:endParaRPr lang="en-US" altLang="en-US" sz="2400" b="1" dirty="0"/>
          </a:p>
        </p:txBody>
      </p:sp>
      <p:sp>
        <p:nvSpPr>
          <p:cNvPr id="20" name="Text Box 402">
            <a:extLst>
              <a:ext uri="{FF2B5EF4-FFF2-40B4-BE49-F238E27FC236}">
                <a16:creationId xmlns:a16="http://schemas.microsoft.com/office/drawing/2014/main" id="{3EB6FAA1-66D1-0D82-6C8B-4C3A9AFE8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216836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 dirty="0">
                <a:solidFill>
                  <a:srgbClr val="FF3300"/>
                </a:solidFill>
              </a:rPr>
              <a:t>؟</a:t>
            </a:r>
            <a:endParaRPr lang="en-US" altLang="en-US" sz="3600" b="1" dirty="0">
              <a:solidFill>
                <a:srgbClr val="FF3300"/>
              </a:solidFill>
            </a:endParaRPr>
          </a:p>
        </p:txBody>
      </p:sp>
      <p:sp>
        <p:nvSpPr>
          <p:cNvPr id="21" name="Text Box 403">
            <a:extLst>
              <a:ext uri="{FF2B5EF4-FFF2-40B4-BE49-F238E27FC236}">
                <a16:creationId xmlns:a16="http://schemas.microsoft.com/office/drawing/2014/main" id="{F66FBFD1-1E60-4E5B-D7D2-5E8983EE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038216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 dirty="0">
                <a:solidFill>
                  <a:srgbClr val="FF3300"/>
                </a:solidFill>
              </a:rPr>
              <a:t>؟</a:t>
            </a:r>
            <a:endParaRPr lang="en-US" altLang="en-US" sz="3600" b="1" dirty="0">
              <a:solidFill>
                <a:srgbClr val="FF3300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544BA41-7CDF-CF45-8239-C3881EE7632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250643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9787412" y="163424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F2A6B4-3827-2A61-E287-02C3D323C064}"/>
              </a:ext>
            </a:extLst>
          </p:cNvPr>
          <p:cNvGrpSpPr>
            <a:grpSpLocks/>
          </p:cNvGrpSpPr>
          <p:nvPr/>
        </p:nvGrpSpPr>
        <p:grpSpPr bwMode="auto">
          <a:xfrm>
            <a:off x="4394665" y="47711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F5D5E2D-D0ED-86F8-9418-8BC2A70DA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9CEE3958-BBF5-9129-2C6F-7CE3D686F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 dirty="0"/>
                <a:t>نظرية فيثاغورس</a:t>
              </a:r>
              <a:endParaRPr lang="en-US" altLang="en-US" sz="3200" b="1" dirty="0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904D32AF-D409-BB72-B7DE-B9FBC1062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355" y="811482"/>
            <a:ext cx="669607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حدد ما إذا كان كل مثلث بالأضلاع المعطاة هو مثلث قائم الزاوية :</a:t>
            </a:r>
            <a:r>
              <a:rPr lang="en-US" altLang="en-US" sz="2400"/>
              <a:t> 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02F48BCE-0E7F-EF39-E9E2-AE7542ABC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324" y="2179907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١٢ = 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١٠ +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٥</a:t>
            </a:r>
            <a:endParaRPr lang="en-US" altLang="en-US" sz="2400" b="1" dirty="0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3B8136B9-115A-9496-4095-48AE423B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324" y="3041919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١٤٤  =  ١٠٠ + ٢٥</a:t>
            </a:r>
            <a:endParaRPr lang="en-US" altLang="en-US" sz="2400" b="1" dirty="0"/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4DD7ED6E-E905-8D66-3F01-7F1CAE30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324" y="3907107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١٤٤  =  ١٢٥</a:t>
            </a:r>
            <a:endParaRPr lang="en-US" altLang="en-US" sz="2400" b="1" dirty="0"/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44C76BBC-A5D2-71AB-3E5B-79CEDDC61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324" y="5634307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 dirty="0"/>
              <a:t>ليس قائم الزاوية</a:t>
            </a:r>
            <a:endParaRPr lang="en-US" altLang="en-US" sz="2400" b="1" dirty="0"/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48957A30-EDB6-5A53-DAA5-CF33C6AC6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524" y="1997344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3FA26D79-0F34-05D4-0485-83B699AA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674" y="2861203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72865F37-A269-BA8B-D98A-878F60400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512" y="4700857"/>
            <a:ext cx="936625" cy="863600"/>
          </a:xfrm>
          <a:prstGeom prst="downArrowCallout">
            <a:avLst>
              <a:gd name="adj1" fmla="val 27114"/>
              <a:gd name="adj2" fmla="val 27114"/>
              <a:gd name="adj3" fmla="val 16667"/>
              <a:gd name="adj4" fmla="val 66667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 dirty="0"/>
              <a:t>لا</a:t>
            </a:r>
            <a:endParaRPr lang="en-US" altLang="en-US" sz="2400" b="1" dirty="0"/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E45B2D64-4352-D6D3-B8AF-C11AC926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449" y="1387744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 dirty="0"/>
              <a:t>٥سم،  ١٠سم،  ١٢سم</a:t>
            </a:r>
            <a:endParaRPr lang="en-US" altLang="en-US" sz="2400" b="1" dirty="0"/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8FBDF1C7-CD78-293B-80BA-BC7E168DE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07" y="2412935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٤١ = 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٩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٤٠</a:t>
            </a:r>
            <a:endParaRPr lang="en-US" altLang="en-US" sz="2400" b="1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8E2BF353-C39C-224E-4EB6-6174D09B0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07" y="3274947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١٦٨١  =  ٨١ + ١٦٠٠</a:t>
            </a:r>
            <a:endParaRPr lang="en-US" altLang="en-US" sz="2400" b="1"/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991E2BCB-A610-3DD3-8F5A-1FD77F51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07" y="4140135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١٦٨١  =  ١٦٨١</a:t>
            </a:r>
            <a:endParaRPr lang="en-US" altLang="en-US" sz="2400" b="1"/>
          </a:p>
        </p:txBody>
      </p:sp>
      <p:sp>
        <p:nvSpPr>
          <p:cNvPr id="25" name="AutoShape 12">
            <a:extLst>
              <a:ext uri="{FF2B5EF4-FFF2-40B4-BE49-F238E27FC236}">
                <a16:creationId xmlns:a16="http://schemas.microsoft.com/office/drawing/2014/main" id="{639240AD-7499-2748-1A04-7DBC3DF28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07" y="5867335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المثلث قائم الزاوية</a:t>
            </a:r>
            <a:endParaRPr lang="en-US" altLang="en-US" sz="2400" b="1"/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4617ED6A-CC8B-6213-673C-F1252AA7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07" y="2230372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4000AE30-ECDD-9930-CC18-1C1176A5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845" y="3081272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28" name="AutoShape 17">
            <a:extLst>
              <a:ext uri="{FF2B5EF4-FFF2-40B4-BE49-F238E27FC236}">
                <a16:creationId xmlns:a16="http://schemas.microsoft.com/office/drawing/2014/main" id="{6E49F68C-434D-FEB4-9B2C-E67133E8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695" y="4933885"/>
            <a:ext cx="936625" cy="863600"/>
          </a:xfrm>
          <a:prstGeom prst="downArrowCallout">
            <a:avLst>
              <a:gd name="adj1" fmla="val 27114"/>
              <a:gd name="adj2" fmla="val 27114"/>
              <a:gd name="adj3" fmla="val 16667"/>
              <a:gd name="adj4" fmla="val 66667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نعم</a:t>
            </a:r>
            <a:endParaRPr lang="en-US" altLang="en-US" sz="2400" b="1"/>
          </a:p>
        </p:txBody>
      </p:sp>
      <p:sp>
        <p:nvSpPr>
          <p:cNvPr id="29" name="AutoShape 18">
            <a:extLst>
              <a:ext uri="{FF2B5EF4-FFF2-40B4-BE49-F238E27FC236}">
                <a16:creationId xmlns:a16="http://schemas.microsoft.com/office/drawing/2014/main" id="{F1EFFBA6-4DEB-526C-16D2-B28F7727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632" y="1620772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٩ م  ،  ٤٠ م  ،  ٤١ م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95809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9909350" y="165302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8245F-D03E-D228-265C-AA225C0FDD51}"/>
              </a:ext>
            </a:extLst>
          </p:cNvPr>
          <p:cNvGrpSpPr>
            <a:grpSpLocks/>
          </p:cNvGrpSpPr>
          <p:nvPr/>
        </p:nvGrpSpPr>
        <p:grpSpPr bwMode="auto">
          <a:xfrm>
            <a:off x="4613913" y="-11481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79C42BB-347B-4A2D-3076-D8A261C88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5D99CE3-12DE-7F08-8C62-C4818A41B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ED8D56A-98B0-4FBD-A1B6-6BF72105E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263" y="669841"/>
            <a:ext cx="669607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حدد ما إذا كان كل مثلث بالأضلاع المعطاة هو مثلث قائم الزاوية :</a:t>
            </a:r>
            <a:r>
              <a:rPr lang="en-US" altLang="en-US" sz="2400"/>
              <a:t> </a:t>
            </a: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C56640C5-1DA0-CB06-043D-D0D93EF6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76" y="2196859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١٢٥ = 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١٢٢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١٢٥</a:t>
            </a:r>
            <a:endParaRPr lang="en-US" altLang="en-US" sz="2400" b="1"/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A80E5F8E-4743-30F2-FD2E-8AF85EFD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76" y="3058871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١٥٦٢٥= ٩٠٠+ ١٤٨٨٤</a:t>
            </a:r>
            <a:endParaRPr lang="en-US" altLang="en-US" sz="2400" b="1"/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BB520A1C-41CD-CE51-CD20-F2B6978A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76" y="3924059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١٥٦٢٥ 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</a:t>
            </a:r>
            <a:r>
              <a:rPr lang="ar-SA" altLang="en-US" sz="2400" b="1"/>
              <a:t>  ١٥٧٨٤</a:t>
            </a:r>
            <a:endParaRPr lang="en-US" altLang="en-US" sz="2400" b="1"/>
          </a:p>
        </p:txBody>
      </p:sp>
      <p:sp>
        <p:nvSpPr>
          <p:cNvPr id="25" name="AutoShape 22">
            <a:extLst>
              <a:ext uri="{FF2B5EF4-FFF2-40B4-BE49-F238E27FC236}">
                <a16:creationId xmlns:a16="http://schemas.microsoft.com/office/drawing/2014/main" id="{425D13C6-5C23-55E4-39B5-9F5E3CE1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76" y="5651259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المثلث غير قائم الزاوية</a:t>
            </a:r>
            <a:endParaRPr lang="en-US" altLang="en-US" sz="2400" b="1"/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DA27BDD2-153C-767F-5F1A-FAE6E7FB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801" y="2014296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4B583D7-4E5E-B318-F07D-7FA67E5D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663" y="2865196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28" name="AutoShape 25">
            <a:extLst>
              <a:ext uri="{FF2B5EF4-FFF2-40B4-BE49-F238E27FC236}">
                <a16:creationId xmlns:a16="http://schemas.microsoft.com/office/drawing/2014/main" id="{919A4D64-5709-2D5D-D771-65ED5DA43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717809"/>
            <a:ext cx="936625" cy="863600"/>
          </a:xfrm>
          <a:prstGeom prst="downArrowCallout">
            <a:avLst>
              <a:gd name="adj1" fmla="val 27114"/>
              <a:gd name="adj2" fmla="val 27114"/>
              <a:gd name="adj3" fmla="val 16667"/>
              <a:gd name="adj4" fmla="val 66667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لا</a:t>
            </a:r>
            <a:endParaRPr lang="en-US" altLang="en-US" sz="2400" b="1"/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10426041-3262-B58E-932C-04993814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301" y="1404696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٣٠ سم ، ١٢٢سم ، ١٢٥سم</a:t>
            </a:r>
            <a:endParaRPr lang="en-US" altLang="en-US" sz="2400" b="1"/>
          </a:p>
        </p:txBody>
      </p:sp>
      <p:sp>
        <p:nvSpPr>
          <p:cNvPr id="30" name="AutoShape 27">
            <a:extLst>
              <a:ext uri="{FF2B5EF4-FFF2-40B4-BE49-F238E27FC236}">
                <a16:creationId xmlns:a16="http://schemas.microsoft.com/office/drawing/2014/main" id="{8CCE55CD-861C-C5BF-C81C-1A3678B8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88" y="2198446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١٩٧ = 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٢٨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١٩٥</a:t>
            </a:r>
            <a:endParaRPr lang="en-US" altLang="en-US" sz="2400" b="1"/>
          </a:p>
        </p:txBody>
      </p:sp>
      <p:sp>
        <p:nvSpPr>
          <p:cNvPr id="31" name="AutoShape 28">
            <a:extLst>
              <a:ext uri="{FF2B5EF4-FFF2-40B4-BE49-F238E27FC236}">
                <a16:creationId xmlns:a16="http://schemas.microsoft.com/office/drawing/2014/main" id="{2807AFE8-3F9B-73FE-BBDA-FC0F73B23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88" y="3060459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٣٨٨٠٩= ٧٨٤ + ٣٨٠٢٥</a:t>
            </a:r>
            <a:endParaRPr lang="en-US" altLang="en-US" sz="2400" b="1"/>
          </a:p>
        </p:txBody>
      </p:sp>
      <p:sp>
        <p:nvSpPr>
          <p:cNvPr id="32" name="AutoShape 29">
            <a:extLst>
              <a:ext uri="{FF2B5EF4-FFF2-40B4-BE49-F238E27FC236}">
                <a16:creationId xmlns:a16="http://schemas.microsoft.com/office/drawing/2014/main" id="{EE28D653-0963-AB7B-7589-A8E50A98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88" y="3925646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٣٨٨٠٩  =  ٣٨٨٠٩</a:t>
            </a:r>
            <a:endParaRPr lang="en-US" altLang="en-US" sz="2400" b="1"/>
          </a:p>
        </p:txBody>
      </p:sp>
      <p:sp>
        <p:nvSpPr>
          <p:cNvPr id="33" name="AutoShape 30">
            <a:extLst>
              <a:ext uri="{FF2B5EF4-FFF2-40B4-BE49-F238E27FC236}">
                <a16:creationId xmlns:a16="http://schemas.microsoft.com/office/drawing/2014/main" id="{3D3DAEA0-8330-8AE0-E5CD-FE4195008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88" y="5652846"/>
            <a:ext cx="2863850" cy="6492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المثلث قائم الزاوية</a:t>
            </a:r>
            <a:endParaRPr lang="en-US" altLang="en-US" sz="2400" b="1"/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DB2ED9C8-577A-9C04-7E4E-CF0190B4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738" y="2015884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E14D9852-9A3F-DA4E-4343-3C17707E7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338" y="2866784"/>
            <a:ext cx="28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3600" b="1">
                <a:solidFill>
                  <a:srgbClr val="FF3300"/>
                </a:solidFill>
              </a:rPr>
              <a:t>؟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36" name="AutoShape 33">
            <a:extLst>
              <a:ext uri="{FF2B5EF4-FFF2-40B4-BE49-F238E27FC236}">
                <a16:creationId xmlns:a16="http://schemas.microsoft.com/office/drawing/2014/main" id="{FE9A58C8-CD17-A3DB-5144-89B02C348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76" y="4719396"/>
            <a:ext cx="936625" cy="863600"/>
          </a:xfrm>
          <a:prstGeom prst="downArrowCallout">
            <a:avLst>
              <a:gd name="adj1" fmla="val 27114"/>
              <a:gd name="adj2" fmla="val 27114"/>
              <a:gd name="adj3" fmla="val 16667"/>
              <a:gd name="adj4" fmla="val 66667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نعم</a:t>
            </a:r>
            <a:endParaRPr lang="en-US" altLang="en-US" sz="2400" b="1"/>
          </a:p>
        </p:txBody>
      </p:sp>
      <p:sp>
        <p:nvSpPr>
          <p:cNvPr id="37" name="AutoShape 34">
            <a:extLst>
              <a:ext uri="{FF2B5EF4-FFF2-40B4-BE49-F238E27FC236}">
                <a16:creationId xmlns:a16="http://schemas.microsoft.com/office/drawing/2014/main" id="{0B968535-175D-8BF6-2E12-A4116114A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113" y="1406284"/>
            <a:ext cx="2863850" cy="649287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SA" altLang="en-US" sz="2400" b="1"/>
              <a:t>٢٨ م ، ١٩٥ م ، ١٩٧ م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183522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نظرية فيثاغورس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استعمل نظرية فيثاغورس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83620" y="3429466"/>
            <a:ext cx="458516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3D89E2-0DE8-02F0-5049-0E477A935FF0}"/>
              </a:ext>
            </a:extLst>
          </p:cNvPr>
          <p:cNvGrpSpPr>
            <a:grpSpLocks/>
          </p:cNvGrpSpPr>
          <p:nvPr/>
        </p:nvGrpSpPr>
        <p:grpSpPr bwMode="auto">
          <a:xfrm>
            <a:off x="4231376" y="-17462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2EABF3A-26FD-997B-1CF5-92266A5D8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C04EA45-6246-14DC-89DA-820F1E8DF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4BE2927C-28EC-D335-624D-679BD1FB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476" y="774700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المثلثات التالية :</a:t>
            </a: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3ABA498E-A7F2-CF20-3B56-C82CE2AB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913" y="1711325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2ACD109-B320-A94F-CA47-CB1C73A96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201" y="1711325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D68E90BF-8637-246F-4BE3-7F91D3BD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826" y="192722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٣٦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٢٧</a:t>
            </a:r>
            <a:endParaRPr lang="en-US" altLang="en-US" sz="2400" b="1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2651C91D-C489-B64C-888A-EC96C946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826" y="279082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١٢٩٦ + ٧٢٩</a:t>
            </a:r>
            <a:endParaRPr lang="en-US" altLang="en-US" sz="2400" b="1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F42A2646-C969-A2CE-AE60-558B5E8A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826" y="3654425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٢٠٢٥</a:t>
            </a:r>
            <a:endParaRPr lang="en-US" altLang="en-US" sz="2400" b="1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601AF55A-58E1-D7D0-D609-B5F3FCFE4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238" y="451961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٤٥ 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الجذر التربيعي للطرفين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CAB8DB59-7B4D-99B9-5BA9-805D41E71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238" y="5383213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٤٥ م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B2AF2D43-F753-8D7D-0CB2-FFB1094E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26" y="2806700"/>
            <a:ext cx="25923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40">
            <a:extLst>
              <a:ext uri="{FF2B5EF4-FFF2-40B4-BE49-F238E27FC236}">
                <a16:creationId xmlns:a16="http://schemas.microsoft.com/office/drawing/2014/main" id="{E1FAD7DF-82C2-FCB3-07BB-1B332D1D7ECB}"/>
              </a:ext>
            </a:extLst>
          </p:cNvPr>
          <p:cNvGrpSpPr>
            <a:grpSpLocks/>
          </p:cNvGrpSpPr>
          <p:nvPr/>
        </p:nvGrpSpPr>
        <p:grpSpPr bwMode="auto">
          <a:xfrm>
            <a:off x="8918638" y="3614763"/>
            <a:ext cx="944187" cy="760387"/>
            <a:chOff x="1781" y="3459"/>
            <a:chExt cx="517" cy="288"/>
          </a:xfrm>
        </p:grpSpPr>
        <p:grpSp>
          <p:nvGrpSpPr>
            <p:cNvPr id="23" name="Group 141">
              <a:extLst>
                <a:ext uri="{FF2B5EF4-FFF2-40B4-BE49-F238E27FC236}">
                  <a16:creationId xmlns:a16="http://schemas.microsoft.com/office/drawing/2014/main" id="{D413D5B3-3BE7-5C79-A359-26F531128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5" name="Line 142">
                <a:extLst>
                  <a:ext uri="{FF2B5EF4-FFF2-40B4-BE49-F238E27FC236}">
                    <a16:creationId xmlns:a16="http://schemas.microsoft.com/office/drawing/2014/main" id="{942FCA5E-08D6-414F-DABE-EB2512BC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43">
                <a:extLst>
                  <a:ext uri="{FF2B5EF4-FFF2-40B4-BE49-F238E27FC236}">
                    <a16:creationId xmlns:a16="http://schemas.microsoft.com/office/drawing/2014/main" id="{F16EA2C3-34A4-83A1-8FB1-728166114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44">
                <a:extLst>
                  <a:ext uri="{FF2B5EF4-FFF2-40B4-BE49-F238E27FC236}">
                    <a16:creationId xmlns:a16="http://schemas.microsoft.com/office/drawing/2014/main" id="{7CDCD1E6-7937-B1BB-04CD-9C918ED8C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145">
              <a:extLst>
                <a:ext uri="{FF2B5EF4-FFF2-40B4-BE49-F238E27FC236}">
                  <a16:creationId xmlns:a16="http://schemas.microsoft.com/office/drawing/2014/main" id="{9C55CCCE-6DA6-1942-7090-BFB21C764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8" name="Group 140">
            <a:extLst>
              <a:ext uri="{FF2B5EF4-FFF2-40B4-BE49-F238E27FC236}">
                <a16:creationId xmlns:a16="http://schemas.microsoft.com/office/drawing/2014/main" id="{2D5E3CDB-FCBB-AF5D-AB20-621D4FF85831}"/>
              </a:ext>
            </a:extLst>
          </p:cNvPr>
          <p:cNvGrpSpPr>
            <a:grpSpLocks/>
          </p:cNvGrpSpPr>
          <p:nvPr/>
        </p:nvGrpSpPr>
        <p:grpSpPr bwMode="auto">
          <a:xfrm>
            <a:off x="8069723" y="3668005"/>
            <a:ext cx="944187" cy="760387"/>
            <a:chOff x="1781" y="3459"/>
            <a:chExt cx="517" cy="288"/>
          </a:xfrm>
        </p:grpSpPr>
        <p:grpSp>
          <p:nvGrpSpPr>
            <p:cNvPr id="29" name="Group 141">
              <a:extLst>
                <a:ext uri="{FF2B5EF4-FFF2-40B4-BE49-F238E27FC236}">
                  <a16:creationId xmlns:a16="http://schemas.microsoft.com/office/drawing/2014/main" id="{3A36E1BC-713B-AC3B-F0D7-6EE2D5C1A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1" name="Line 142">
                <a:extLst>
                  <a:ext uri="{FF2B5EF4-FFF2-40B4-BE49-F238E27FC236}">
                    <a16:creationId xmlns:a16="http://schemas.microsoft.com/office/drawing/2014/main" id="{9E23E598-DBDE-4259-FBD4-7793DB208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3">
                <a:extLst>
                  <a:ext uri="{FF2B5EF4-FFF2-40B4-BE49-F238E27FC236}">
                    <a16:creationId xmlns:a16="http://schemas.microsoft.com/office/drawing/2014/main" id="{CD7C27B2-AFD8-CD1E-CCB5-049C8BAEB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4">
                <a:extLst>
                  <a:ext uri="{FF2B5EF4-FFF2-40B4-BE49-F238E27FC236}">
                    <a16:creationId xmlns:a16="http://schemas.microsoft.com/office/drawing/2014/main" id="{1E28CE24-5F05-D0B4-83AC-A50939B25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145">
              <a:extLst>
                <a:ext uri="{FF2B5EF4-FFF2-40B4-BE49-F238E27FC236}">
                  <a16:creationId xmlns:a16="http://schemas.microsoft.com/office/drawing/2014/main" id="{EF7813DC-8222-0369-E754-D405A31F8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708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38B1AB37-5A81-CFE0-3720-24FB76FF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375" y="661021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المثلثات التالية :</a:t>
            </a:r>
            <a:endParaRPr lang="en-US" altLang="en-US" sz="2400" b="1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D689CD1E-D3FE-7BA6-5EF0-3A440CDF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812" y="1597646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CB865F04-073F-1305-ED83-637D327E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100" y="1597646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DE3AC38D-5396-9D89-88BB-FAB14553A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25" y="181354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 dirty="0"/>
              <a:t>جـ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 =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٥ + </a:t>
            </a:r>
            <a:r>
              <a:rPr lang="ar-SA" altLang="en-US" sz="3600" b="1" baseline="30000" dirty="0"/>
              <a:t>٢</a:t>
            </a:r>
            <a:r>
              <a:rPr lang="ar-SA" altLang="en-US" sz="2400" b="1" dirty="0"/>
              <a:t>١٢</a:t>
            </a:r>
            <a:endParaRPr lang="en-US" altLang="en-US" sz="2400" b="1" dirty="0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1A992D14-8B8F-D3DE-3DB5-1C505029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25" y="267714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٢٥ + ١٤٤</a:t>
            </a:r>
            <a:endParaRPr lang="en-US" altLang="en-US" sz="2400" b="1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BCF722D8-6D9C-2A2C-6F2E-79F413357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725" y="3540746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١٦٩</a:t>
            </a:r>
            <a:endParaRPr lang="en-US" altLang="en-US" sz="2400" b="1"/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5E66A2B0-967B-5D2F-872F-CD259410B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137" y="4405934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١٣  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3DE1BAA1-C533-5D5C-78EA-0F0960EB8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137" y="5269534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١٣ دسم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AE1595B7-E868-B422-D5EA-6369CD40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50" y="2797796"/>
            <a:ext cx="26654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40">
            <a:extLst>
              <a:ext uri="{FF2B5EF4-FFF2-40B4-BE49-F238E27FC236}">
                <a16:creationId xmlns:a16="http://schemas.microsoft.com/office/drawing/2014/main" id="{08EF4ABE-553F-6B88-AAAC-7BAA4D2D34C6}"/>
              </a:ext>
            </a:extLst>
          </p:cNvPr>
          <p:cNvGrpSpPr>
            <a:grpSpLocks/>
          </p:cNvGrpSpPr>
          <p:nvPr/>
        </p:nvGrpSpPr>
        <p:grpSpPr bwMode="auto">
          <a:xfrm>
            <a:off x="8534560" y="3557427"/>
            <a:ext cx="944187" cy="760387"/>
            <a:chOff x="1781" y="3459"/>
            <a:chExt cx="517" cy="288"/>
          </a:xfrm>
        </p:grpSpPr>
        <p:grpSp>
          <p:nvGrpSpPr>
            <p:cNvPr id="19" name="Group 141">
              <a:extLst>
                <a:ext uri="{FF2B5EF4-FFF2-40B4-BE49-F238E27FC236}">
                  <a16:creationId xmlns:a16="http://schemas.microsoft.com/office/drawing/2014/main" id="{B634DB74-0C6B-F806-40F6-8A6892FF0E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1" name="Line 142">
                <a:extLst>
                  <a:ext uri="{FF2B5EF4-FFF2-40B4-BE49-F238E27FC236}">
                    <a16:creationId xmlns:a16="http://schemas.microsoft.com/office/drawing/2014/main" id="{D93F28AC-5B58-531F-5063-234715B24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43">
                <a:extLst>
                  <a:ext uri="{FF2B5EF4-FFF2-40B4-BE49-F238E27FC236}">
                    <a16:creationId xmlns:a16="http://schemas.microsoft.com/office/drawing/2014/main" id="{0A77DAEC-1EFC-F7CC-F9EE-E8E7767EF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4">
                <a:extLst>
                  <a:ext uri="{FF2B5EF4-FFF2-40B4-BE49-F238E27FC236}">
                    <a16:creationId xmlns:a16="http://schemas.microsoft.com/office/drawing/2014/main" id="{20CF59A8-FB57-9F31-53AE-464AE5459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145">
              <a:extLst>
                <a:ext uri="{FF2B5EF4-FFF2-40B4-BE49-F238E27FC236}">
                  <a16:creationId xmlns:a16="http://schemas.microsoft.com/office/drawing/2014/main" id="{4D08F945-0DEF-14F6-238B-01CD6C96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4" name="Group 140">
            <a:extLst>
              <a:ext uri="{FF2B5EF4-FFF2-40B4-BE49-F238E27FC236}">
                <a16:creationId xmlns:a16="http://schemas.microsoft.com/office/drawing/2014/main" id="{0941C12F-9951-F140-B8A3-0E48432570FE}"/>
              </a:ext>
            </a:extLst>
          </p:cNvPr>
          <p:cNvGrpSpPr>
            <a:grpSpLocks/>
          </p:cNvGrpSpPr>
          <p:nvPr/>
        </p:nvGrpSpPr>
        <p:grpSpPr bwMode="auto">
          <a:xfrm>
            <a:off x="7635404" y="3587901"/>
            <a:ext cx="944187" cy="760387"/>
            <a:chOff x="1781" y="3459"/>
            <a:chExt cx="517" cy="288"/>
          </a:xfrm>
        </p:grpSpPr>
        <p:grpSp>
          <p:nvGrpSpPr>
            <p:cNvPr id="25" name="Group 141">
              <a:extLst>
                <a:ext uri="{FF2B5EF4-FFF2-40B4-BE49-F238E27FC236}">
                  <a16:creationId xmlns:a16="http://schemas.microsoft.com/office/drawing/2014/main" id="{4AC3ABF9-EF55-1C64-12A0-7BFDF0D82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7" name="Line 142">
                <a:extLst>
                  <a:ext uri="{FF2B5EF4-FFF2-40B4-BE49-F238E27FC236}">
                    <a16:creationId xmlns:a16="http://schemas.microsoft.com/office/drawing/2014/main" id="{511985D0-C019-8170-93F3-270DC9D6A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43">
                <a:extLst>
                  <a:ext uri="{FF2B5EF4-FFF2-40B4-BE49-F238E27FC236}">
                    <a16:creationId xmlns:a16="http://schemas.microsoft.com/office/drawing/2014/main" id="{27DADB5F-7EC9-3729-F637-91DDDC8DF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44">
                <a:extLst>
                  <a:ext uri="{FF2B5EF4-FFF2-40B4-BE49-F238E27FC236}">
                    <a16:creationId xmlns:a16="http://schemas.microsoft.com/office/drawing/2014/main" id="{D1E85047-EE16-B659-53D8-58D342C3A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145">
              <a:extLst>
                <a:ext uri="{FF2B5EF4-FFF2-40B4-BE49-F238E27FC236}">
                  <a16:creationId xmlns:a16="http://schemas.microsoft.com/office/drawing/2014/main" id="{D30BE64C-7D2C-B96B-E56A-07265BF85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85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EBE9259D-6CAE-4F38-F5B3-C6EBA4DD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741" y="801632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المثلثات التالية :</a:t>
            </a:r>
            <a:endParaRPr lang="en-US" altLang="en-US" sz="2400" b="1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841960FF-BD57-5929-8D4C-AE021F35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178" y="1738257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51910F09-FF58-7085-4D98-CCD09A387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056" y="1776326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3134FA14-221A-A951-9CAD-03023D91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91" y="1954157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١٨ ــ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٨</a:t>
            </a:r>
            <a:endParaRPr lang="en-US" altLang="en-US" sz="2400" b="1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CCD18B08-35D1-2533-A810-59376616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91" y="2817757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٣٢٤ ــ ٦٤</a:t>
            </a:r>
            <a:endParaRPr lang="en-US" altLang="en-US" sz="2400" b="1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8D44F16E-BAB4-2B61-1561-8D72A5B9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91" y="3681357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٣٨٨</a:t>
            </a:r>
            <a:endParaRPr lang="en-US" altLang="en-US" sz="2400" b="1"/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941095A4-C725-E10D-949D-83EF8124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503" y="4546545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١٦.١  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E2D6A27A-EF92-A798-77DC-1E8AD70C0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503" y="5410145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١٦.١ 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C5A1161E-29A3-9973-E39D-89B44B2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16" y="2962220"/>
            <a:ext cx="26654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40">
            <a:extLst>
              <a:ext uri="{FF2B5EF4-FFF2-40B4-BE49-F238E27FC236}">
                <a16:creationId xmlns:a16="http://schemas.microsoft.com/office/drawing/2014/main" id="{8D0A7C95-2CF7-B2C8-610F-11EBCFBCB758}"/>
              </a:ext>
            </a:extLst>
          </p:cNvPr>
          <p:cNvGrpSpPr>
            <a:grpSpLocks/>
          </p:cNvGrpSpPr>
          <p:nvPr/>
        </p:nvGrpSpPr>
        <p:grpSpPr bwMode="auto">
          <a:xfrm>
            <a:off x="9149510" y="3679673"/>
            <a:ext cx="944187" cy="760387"/>
            <a:chOff x="1781" y="3459"/>
            <a:chExt cx="517" cy="288"/>
          </a:xfrm>
        </p:grpSpPr>
        <p:grpSp>
          <p:nvGrpSpPr>
            <p:cNvPr id="19" name="Group 141">
              <a:extLst>
                <a:ext uri="{FF2B5EF4-FFF2-40B4-BE49-F238E27FC236}">
                  <a16:creationId xmlns:a16="http://schemas.microsoft.com/office/drawing/2014/main" id="{425521EE-2D0D-7116-15D9-1BA35647C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1" name="Line 142">
                <a:extLst>
                  <a:ext uri="{FF2B5EF4-FFF2-40B4-BE49-F238E27FC236}">
                    <a16:creationId xmlns:a16="http://schemas.microsoft.com/office/drawing/2014/main" id="{FB436FBA-25FA-18E3-9EB8-158DBECDB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43">
                <a:extLst>
                  <a:ext uri="{FF2B5EF4-FFF2-40B4-BE49-F238E27FC236}">
                    <a16:creationId xmlns:a16="http://schemas.microsoft.com/office/drawing/2014/main" id="{4CE6C3F0-C5F3-1777-603E-7B9A91076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4">
                <a:extLst>
                  <a:ext uri="{FF2B5EF4-FFF2-40B4-BE49-F238E27FC236}">
                    <a16:creationId xmlns:a16="http://schemas.microsoft.com/office/drawing/2014/main" id="{5B7CACD9-9CCA-F7E1-82DF-E06B02CA7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145">
              <a:extLst>
                <a:ext uri="{FF2B5EF4-FFF2-40B4-BE49-F238E27FC236}">
                  <a16:creationId xmlns:a16="http://schemas.microsoft.com/office/drawing/2014/main" id="{CC0DC5DD-D1D4-2869-49D4-3550609FD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4" name="Group 140">
            <a:extLst>
              <a:ext uri="{FF2B5EF4-FFF2-40B4-BE49-F238E27FC236}">
                <a16:creationId xmlns:a16="http://schemas.microsoft.com/office/drawing/2014/main" id="{C00C99C9-42A0-9BAB-9EA6-990001887832}"/>
              </a:ext>
            </a:extLst>
          </p:cNvPr>
          <p:cNvGrpSpPr>
            <a:grpSpLocks/>
          </p:cNvGrpSpPr>
          <p:nvPr/>
        </p:nvGrpSpPr>
        <p:grpSpPr bwMode="auto">
          <a:xfrm>
            <a:off x="8279047" y="3708383"/>
            <a:ext cx="944187" cy="760387"/>
            <a:chOff x="1781" y="3459"/>
            <a:chExt cx="517" cy="288"/>
          </a:xfrm>
        </p:grpSpPr>
        <p:grpSp>
          <p:nvGrpSpPr>
            <p:cNvPr id="25" name="Group 141">
              <a:extLst>
                <a:ext uri="{FF2B5EF4-FFF2-40B4-BE49-F238E27FC236}">
                  <a16:creationId xmlns:a16="http://schemas.microsoft.com/office/drawing/2014/main" id="{2412D42C-6D30-1627-E144-D96085890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7" name="Line 142">
                <a:extLst>
                  <a:ext uri="{FF2B5EF4-FFF2-40B4-BE49-F238E27FC236}">
                    <a16:creationId xmlns:a16="http://schemas.microsoft.com/office/drawing/2014/main" id="{B852A175-499F-0F1C-64B4-A6566E9F5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43">
                <a:extLst>
                  <a:ext uri="{FF2B5EF4-FFF2-40B4-BE49-F238E27FC236}">
                    <a16:creationId xmlns:a16="http://schemas.microsoft.com/office/drawing/2014/main" id="{886FECB3-ADAE-3EA1-361F-27B0B3EF3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44">
                <a:extLst>
                  <a:ext uri="{FF2B5EF4-FFF2-40B4-BE49-F238E27FC236}">
                    <a16:creationId xmlns:a16="http://schemas.microsoft.com/office/drawing/2014/main" id="{D462264B-8F0E-F149-8B21-5A9A56CE1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145">
              <a:extLst>
                <a:ext uri="{FF2B5EF4-FFF2-40B4-BE49-F238E27FC236}">
                  <a16:creationId xmlns:a16="http://schemas.microsoft.com/office/drawing/2014/main" id="{6BD02997-BC7B-FD51-B524-2794B9C00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094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19CC6697-223B-236E-7144-01263455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098" y="784358"/>
            <a:ext cx="809942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dirty="0"/>
              <a:t>يصنف المغلف بأنه كبير إذا تجاوز طوله ٣٠ سم . هل المغلف التالي كبير ؟</a:t>
            </a:r>
            <a:r>
              <a:rPr lang="en-US" altLang="en-US" sz="2400" b="1" dirty="0"/>
              <a:t> 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13BF941F-76AB-6112-8962-C542B34B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198" y="1720983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B0D5435A-6512-20DF-334A-752E2CDC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86" y="1720983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5DEB65A-371E-81D4-FEBF-7C84B9E3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623" y="1936883"/>
            <a:ext cx="43926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٣٥ ــ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١٥</a:t>
            </a:r>
            <a:endParaRPr lang="en-US" altLang="en-US" sz="2400" b="1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66B40427-F526-F70A-2EC4-A04396C3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623" y="2800483"/>
            <a:ext cx="43926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١٢٢٥ ــ ٢٢٥</a:t>
            </a:r>
            <a:endParaRPr lang="en-US" altLang="en-US" sz="2400" b="1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C17888A1-12DB-09D4-A59C-A2343383F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623" y="3664083"/>
            <a:ext cx="43926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ب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١٤٥٠</a:t>
            </a:r>
            <a:endParaRPr lang="en-US" altLang="en-US" sz="2400" b="1"/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E032FC22-EE6E-3EC1-48DD-8256A66D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448" y="4529271"/>
            <a:ext cx="44116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٣١.٦     </a:t>
            </a:r>
            <a:r>
              <a:rPr lang="ar-SA" altLang="en-US" sz="2400" b="1">
                <a:solidFill>
                  <a:srgbClr val="FF3300"/>
                </a:solidFill>
              </a:rPr>
              <a:t>الجذر التربيعي للطرفين</a:t>
            </a:r>
            <a:r>
              <a:rPr lang="ar-SA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8E721340-B85D-06AD-7F67-A5804B5B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448" y="5392871"/>
            <a:ext cx="441166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ب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٣١.٦ سم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9083AFCD-1F56-368F-C67D-93C09DB5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36" y="2873508"/>
            <a:ext cx="25923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6">
            <a:extLst>
              <a:ext uri="{FF2B5EF4-FFF2-40B4-BE49-F238E27FC236}">
                <a16:creationId xmlns:a16="http://schemas.microsoft.com/office/drawing/2014/main" id="{DCB1E7EF-7323-6027-7930-ACD93AEA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211" y="5105533"/>
            <a:ext cx="2592387" cy="10810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المغلف كبير لأن طوله </a:t>
            </a:r>
          </a:p>
          <a:p>
            <a:pPr algn="ctr" eaLnBrk="1" hangingPunct="1"/>
            <a:r>
              <a:rPr lang="ar-SA" altLang="en-US" sz="2400" b="1"/>
              <a:t>٣١.٦ سم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9" name="Group 140">
            <a:extLst>
              <a:ext uri="{FF2B5EF4-FFF2-40B4-BE49-F238E27FC236}">
                <a16:creationId xmlns:a16="http://schemas.microsoft.com/office/drawing/2014/main" id="{51D8796A-732F-C05F-1768-1A3246C0924D}"/>
              </a:ext>
            </a:extLst>
          </p:cNvPr>
          <p:cNvGrpSpPr>
            <a:grpSpLocks/>
          </p:cNvGrpSpPr>
          <p:nvPr/>
        </p:nvGrpSpPr>
        <p:grpSpPr bwMode="auto">
          <a:xfrm>
            <a:off x="9117615" y="3673641"/>
            <a:ext cx="944187" cy="760387"/>
            <a:chOff x="1781" y="3459"/>
            <a:chExt cx="517" cy="288"/>
          </a:xfrm>
        </p:grpSpPr>
        <p:grpSp>
          <p:nvGrpSpPr>
            <p:cNvPr id="20" name="Group 141">
              <a:extLst>
                <a:ext uri="{FF2B5EF4-FFF2-40B4-BE49-F238E27FC236}">
                  <a16:creationId xmlns:a16="http://schemas.microsoft.com/office/drawing/2014/main" id="{9C2EA917-A938-F3F0-4F46-2BD0043C0B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2" name="Line 142">
                <a:extLst>
                  <a:ext uri="{FF2B5EF4-FFF2-40B4-BE49-F238E27FC236}">
                    <a16:creationId xmlns:a16="http://schemas.microsoft.com/office/drawing/2014/main" id="{0916FEB0-7663-FBC1-C2BB-775BF2E23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3">
                <a:extLst>
                  <a:ext uri="{FF2B5EF4-FFF2-40B4-BE49-F238E27FC236}">
                    <a16:creationId xmlns:a16="http://schemas.microsoft.com/office/drawing/2014/main" id="{AFBEA25F-0C0C-9073-62BE-23E667257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4">
                <a:extLst>
                  <a:ext uri="{FF2B5EF4-FFF2-40B4-BE49-F238E27FC236}">
                    <a16:creationId xmlns:a16="http://schemas.microsoft.com/office/drawing/2014/main" id="{8E2064CD-E776-D970-45BF-A17693D71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 Box 145">
              <a:extLst>
                <a:ext uri="{FF2B5EF4-FFF2-40B4-BE49-F238E27FC236}">
                  <a16:creationId xmlns:a16="http://schemas.microsoft.com/office/drawing/2014/main" id="{0495A1B8-B06B-74D2-5FF5-9A1A14B23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5" name="Group 140">
            <a:extLst>
              <a:ext uri="{FF2B5EF4-FFF2-40B4-BE49-F238E27FC236}">
                <a16:creationId xmlns:a16="http://schemas.microsoft.com/office/drawing/2014/main" id="{74A93036-22AB-F81F-6248-F8A8BC571898}"/>
              </a:ext>
            </a:extLst>
          </p:cNvPr>
          <p:cNvGrpSpPr>
            <a:grpSpLocks/>
          </p:cNvGrpSpPr>
          <p:nvPr/>
        </p:nvGrpSpPr>
        <p:grpSpPr bwMode="auto">
          <a:xfrm>
            <a:off x="8274344" y="3719664"/>
            <a:ext cx="944187" cy="760387"/>
            <a:chOff x="1781" y="3459"/>
            <a:chExt cx="517" cy="288"/>
          </a:xfrm>
        </p:grpSpPr>
        <p:grpSp>
          <p:nvGrpSpPr>
            <p:cNvPr id="26" name="Group 141">
              <a:extLst>
                <a:ext uri="{FF2B5EF4-FFF2-40B4-BE49-F238E27FC236}">
                  <a16:creationId xmlns:a16="http://schemas.microsoft.com/office/drawing/2014/main" id="{D78171E5-EF64-A118-2B01-26EF42872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8" name="Line 142">
                <a:extLst>
                  <a:ext uri="{FF2B5EF4-FFF2-40B4-BE49-F238E27FC236}">
                    <a16:creationId xmlns:a16="http://schemas.microsoft.com/office/drawing/2014/main" id="{F5276D0C-F3D0-C1CE-BBAA-0765955D7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43">
                <a:extLst>
                  <a:ext uri="{FF2B5EF4-FFF2-40B4-BE49-F238E27FC236}">
                    <a16:creationId xmlns:a16="http://schemas.microsoft.com/office/drawing/2014/main" id="{1160BAE1-9F1F-0770-B288-822A8E032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4">
                <a:extLst>
                  <a:ext uri="{FF2B5EF4-FFF2-40B4-BE49-F238E27FC236}">
                    <a16:creationId xmlns:a16="http://schemas.microsoft.com/office/drawing/2014/main" id="{EEAC48D7-9506-FC90-D868-DEED9A7B2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61CEBE3C-8057-FB2A-3DC8-F713A1E52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182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الجذور التربيعية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10311305" y="154743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8EA2E48-2B3B-6DF5-1E88-D28B25FECAFA}"/>
              </a:ext>
            </a:extLst>
          </p:cNvPr>
          <p:cNvGrpSpPr>
            <a:grpSpLocks/>
          </p:cNvGrpSpPr>
          <p:nvPr/>
        </p:nvGrpSpPr>
        <p:grpSpPr bwMode="auto">
          <a:xfrm>
            <a:off x="4210068" y="549103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BE8332B-CD0C-D431-B520-1A39CDE1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7D5F83E-6959-ACFD-6DD6-345015FE6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9">
            <a:extLst>
              <a:ext uri="{FF2B5EF4-FFF2-40B4-BE49-F238E27FC236}">
                <a16:creationId xmlns:a16="http://schemas.microsoft.com/office/drawing/2014/main" id="{90AACECA-4F4E-0925-7EE2-FE76848E2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31" y="1414290"/>
            <a:ext cx="5256212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800" b="1">
                <a:solidFill>
                  <a:srgbClr val="0000FF"/>
                </a:solidFill>
              </a:rPr>
              <a:t>في المثلث القائم الزاوية</a:t>
            </a:r>
            <a:r>
              <a:rPr lang="ar-SA" altLang="en-US" sz="2800" b="1"/>
              <a:t> : </a:t>
            </a:r>
            <a:r>
              <a:rPr lang="ar-SA" altLang="en-US" sz="2800" b="1">
                <a:solidFill>
                  <a:srgbClr val="FF3300"/>
                </a:solidFill>
              </a:rPr>
              <a:t>مربع طول الوتر</a:t>
            </a:r>
            <a:r>
              <a:rPr lang="ar-SA" altLang="en-US" sz="2800" b="1"/>
              <a:t> </a:t>
            </a:r>
          </a:p>
          <a:p>
            <a:pPr eaLnBrk="1" hangingPunct="1"/>
            <a:r>
              <a:rPr lang="ar-SA" altLang="en-US" sz="2800" b="1"/>
              <a:t>يساوي </a:t>
            </a:r>
            <a:r>
              <a:rPr lang="ar-SA" altLang="en-US" sz="2800" b="1">
                <a:solidFill>
                  <a:srgbClr val="006600"/>
                </a:solidFill>
              </a:rPr>
              <a:t>مجموع مربعي طولي ساقيه</a:t>
            </a:r>
            <a:r>
              <a:rPr lang="ar-SA" altLang="en-US" sz="2800" b="1"/>
              <a:t> .</a:t>
            </a:r>
            <a:endParaRPr lang="en-US" altLang="en-US" sz="2800" b="1"/>
          </a:p>
        </p:txBody>
      </p:sp>
      <p:grpSp>
        <p:nvGrpSpPr>
          <p:cNvPr id="11" name="Group 437">
            <a:extLst>
              <a:ext uri="{FF2B5EF4-FFF2-40B4-BE49-F238E27FC236}">
                <a16:creationId xmlns:a16="http://schemas.microsoft.com/office/drawing/2014/main" id="{B8F1E8E2-9669-0D69-3570-50BA27CFA0CF}"/>
              </a:ext>
            </a:extLst>
          </p:cNvPr>
          <p:cNvGrpSpPr>
            <a:grpSpLocks/>
          </p:cNvGrpSpPr>
          <p:nvPr/>
        </p:nvGrpSpPr>
        <p:grpSpPr bwMode="auto">
          <a:xfrm>
            <a:off x="1257318" y="1701628"/>
            <a:ext cx="2663825" cy="2201862"/>
            <a:chOff x="158" y="799"/>
            <a:chExt cx="1678" cy="1387"/>
          </a:xfrm>
        </p:grpSpPr>
        <p:sp>
          <p:nvSpPr>
            <p:cNvPr id="13" name="AutoShape 427">
              <a:extLst>
                <a:ext uri="{FF2B5EF4-FFF2-40B4-BE49-F238E27FC236}">
                  <a16:creationId xmlns:a16="http://schemas.microsoft.com/office/drawing/2014/main" id="{C9E45006-6083-2A74-5061-1EACF405C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799"/>
              <a:ext cx="1360" cy="1134"/>
            </a:xfrm>
            <a:prstGeom prst="rtTriangle">
              <a:avLst/>
            </a:prstGeom>
            <a:solidFill>
              <a:srgbClr val="FF7C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14" name="Text Box 428">
              <a:extLst>
                <a:ext uri="{FF2B5EF4-FFF2-40B4-BE49-F238E27FC236}">
                  <a16:creationId xmlns:a16="http://schemas.microsoft.com/office/drawing/2014/main" id="{690AA0FA-CCE4-0719-37A0-728DE6524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" y="1898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س</a:t>
              </a:r>
              <a:endParaRPr lang="en-US" altLang="en-US" sz="2400" b="1"/>
            </a:p>
          </p:txBody>
        </p:sp>
        <p:sp>
          <p:nvSpPr>
            <p:cNvPr id="16" name="Text Box 429">
              <a:extLst>
                <a:ext uri="{FF2B5EF4-FFF2-40B4-BE49-F238E27FC236}">
                  <a16:creationId xmlns:a16="http://schemas.microsoft.com/office/drawing/2014/main" id="{55500CE6-37E1-8F45-2B68-8F141C70E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298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ص</a:t>
              </a:r>
              <a:endParaRPr lang="en-US" altLang="en-US" sz="2400" b="1"/>
            </a:p>
          </p:txBody>
        </p:sp>
        <p:sp>
          <p:nvSpPr>
            <p:cNvPr id="17" name="Text Box 430">
              <a:extLst>
                <a:ext uri="{FF2B5EF4-FFF2-40B4-BE49-F238E27FC236}">
                  <a16:creationId xmlns:a16="http://schemas.microsoft.com/office/drawing/2014/main" id="{9355B823-C224-3D99-6848-75CE8AA85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071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ع</a:t>
              </a:r>
              <a:endParaRPr lang="en-US" altLang="en-US" sz="2400" b="1"/>
            </a:p>
          </p:txBody>
        </p:sp>
        <p:sp>
          <p:nvSpPr>
            <p:cNvPr id="18" name="Rectangle 431">
              <a:extLst>
                <a:ext uri="{FF2B5EF4-FFF2-40B4-BE49-F238E27FC236}">
                  <a16:creationId xmlns:a16="http://schemas.microsoft.com/office/drawing/2014/main" id="{1BD68E82-AC23-6604-1654-0C5E0AF6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52"/>
              <a:ext cx="136" cy="18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</p:grpSp>
      <p:sp>
        <p:nvSpPr>
          <p:cNvPr id="19" name="AutoShape 432">
            <a:extLst>
              <a:ext uri="{FF2B5EF4-FFF2-40B4-BE49-F238E27FC236}">
                <a16:creationId xmlns:a16="http://schemas.microsoft.com/office/drawing/2014/main" id="{323D36A9-555E-BFB2-6FBB-B631191F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93" y="2638253"/>
            <a:ext cx="3455988" cy="10080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mpd="tri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>
                <a:solidFill>
                  <a:srgbClr val="0000FF"/>
                </a:solidFill>
              </a:rPr>
              <a:t>ع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r>
              <a:rPr lang="ar-SA" altLang="en-US" sz="2800" b="1">
                <a:solidFill>
                  <a:srgbClr val="0000FF"/>
                </a:solidFill>
              </a:rPr>
              <a:t> = س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r>
              <a:rPr lang="ar-SA" altLang="en-US" sz="2800" b="1">
                <a:solidFill>
                  <a:srgbClr val="0000FF"/>
                </a:solidFill>
              </a:rPr>
              <a:t> + ص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endParaRPr lang="en-US" altLang="en-US" sz="4000" b="1" baseline="30000">
              <a:solidFill>
                <a:srgbClr val="0000FF"/>
              </a:solidFill>
            </a:endParaRPr>
          </a:p>
        </p:txBody>
      </p:sp>
      <p:sp>
        <p:nvSpPr>
          <p:cNvPr id="20" name="AutoShape 433">
            <a:extLst>
              <a:ext uri="{FF2B5EF4-FFF2-40B4-BE49-F238E27FC236}">
                <a16:creationId xmlns:a16="http://schemas.microsoft.com/office/drawing/2014/main" id="{872705B1-C051-FA4D-5B7F-71283B00FC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04156" y="3825702"/>
            <a:ext cx="1150938" cy="7921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66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1" name="AutoShape 434">
            <a:extLst>
              <a:ext uri="{FF2B5EF4-FFF2-40B4-BE49-F238E27FC236}">
                <a16:creationId xmlns:a16="http://schemas.microsoft.com/office/drawing/2014/main" id="{0A991EC5-69D1-E82F-63AE-D5991078243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94281" y="3825702"/>
            <a:ext cx="1150938" cy="7921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66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22" name="AutoShape 435">
            <a:extLst>
              <a:ext uri="{FF2B5EF4-FFF2-40B4-BE49-F238E27FC236}">
                <a16:creationId xmlns:a16="http://schemas.microsoft.com/office/drawing/2014/main" id="{A5A0BED2-91BC-2268-B9DF-2B15B97E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356" y="4798840"/>
            <a:ext cx="2592387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mpd="tri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>
                <a:solidFill>
                  <a:srgbClr val="0000FF"/>
                </a:solidFill>
              </a:rPr>
              <a:t>س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r>
              <a:rPr lang="ar-SA" altLang="en-US" sz="2800" b="1">
                <a:solidFill>
                  <a:srgbClr val="0000FF"/>
                </a:solidFill>
              </a:rPr>
              <a:t> = ع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r>
              <a:rPr lang="ar-SA" altLang="en-US" sz="2800" b="1">
                <a:solidFill>
                  <a:srgbClr val="0000FF"/>
                </a:solidFill>
              </a:rPr>
              <a:t> ــ  ص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endParaRPr lang="en-US" altLang="en-US" sz="4000" b="1" baseline="30000">
              <a:solidFill>
                <a:srgbClr val="0000FF"/>
              </a:solidFill>
            </a:endParaRPr>
          </a:p>
        </p:txBody>
      </p:sp>
      <p:sp>
        <p:nvSpPr>
          <p:cNvPr id="23" name="AutoShape 436">
            <a:extLst>
              <a:ext uri="{FF2B5EF4-FFF2-40B4-BE49-F238E27FC236}">
                <a16:creationId xmlns:a16="http://schemas.microsoft.com/office/drawing/2014/main" id="{7033E99F-51CE-DADE-EC2F-8BD0F61A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31" y="4798840"/>
            <a:ext cx="2592387" cy="1008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76200" cmpd="tri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>
                <a:solidFill>
                  <a:srgbClr val="0000FF"/>
                </a:solidFill>
              </a:rPr>
              <a:t>ص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r>
              <a:rPr lang="ar-SA" altLang="en-US" sz="2800" b="1">
                <a:solidFill>
                  <a:srgbClr val="0000FF"/>
                </a:solidFill>
              </a:rPr>
              <a:t> = ع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r>
              <a:rPr lang="ar-SA" altLang="en-US" sz="2800" b="1">
                <a:solidFill>
                  <a:srgbClr val="0000FF"/>
                </a:solidFill>
              </a:rPr>
              <a:t> ــ  س</a:t>
            </a:r>
            <a:r>
              <a:rPr lang="ar-SA" altLang="en-US" sz="4000" b="1" baseline="30000">
                <a:solidFill>
                  <a:srgbClr val="0000FF"/>
                </a:solidFill>
              </a:rPr>
              <a:t>٢</a:t>
            </a:r>
            <a:endParaRPr lang="en-US" altLang="en-US" sz="4000" b="1" baseline="30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واقع الحياة</a:t>
            </a:r>
          </a:p>
        </p:txBody>
      </p:sp>
      <p:grpSp>
        <p:nvGrpSpPr>
          <p:cNvPr id="31" name="تجميع">
            <a:extLst>
              <a:ext uri="{FF2B5EF4-FFF2-40B4-BE49-F238E27FC236}">
                <a16:creationId xmlns:a16="http://schemas.microsoft.com/office/drawing/2014/main" id="{8BC8BE6F-3CDB-2EE7-F2D2-E0F0C398FEBA}"/>
              </a:ext>
            </a:extLst>
          </p:cNvPr>
          <p:cNvGrpSpPr/>
          <p:nvPr/>
        </p:nvGrpSpPr>
        <p:grpSpPr>
          <a:xfrm>
            <a:off x="7383221" y="1484464"/>
            <a:ext cx="1724087" cy="869609"/>
            <a:chOff x="0" y="0"/>
            <a:chExt cx="1293064" cy="652206"/>
          </a:xfrm>
        </p:grpSpPr>
        <p:sp>
          <p:nvSpPr>
            <p:cNvPr id="32" name="المثلث">
              <a:extLst>
                <a:ext uri="{FF2B5EF4-FFF2-40B4-BE49-F238E27FC236}">
                  <a16:creationId xmlns:a16="http://schemas.microsoft.com/office/drawing/2014/main" id="{4F50763A-8864-E382-6B9D-4F3EECCD0E49}"/>
                </a:ext>
              </a:extLst>
            </p:cNvPr>
            <p:cNvSpPr/>
            <p:nvPr/>
          </p:nvSpPr>
          <p:spPr>
            <a:xfrm>
              <a:off x="0" y="0"/>
              <a:ext cx="1293065" cy="65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5E4A7"/>
            </a:solidFill>
            <a:ln w="25400" cap="flat">
              <a:solidFill>
                <a:srgbClr val="E2B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3" name="مستطيل">
              <a:extLst>
                <a:ext uri="{FF2B5EF4-FFF2-40B4-BE49-F238E27FC236}">
                  <a16:creationId xmlns:a16="http://schemas.microsoft.com/office/drawing/2014/main" id="{49514BE7-5AC3-25F3-077C-5230CFBFDE2A}"/>
                </a:ext>
              </a:extLst>
            </p:cNvPr>
            <p:cNvSpPr/>
            <p:nvPr/>
          </p:nvSpPr>
          <p:spPr>
            <a:xfrm>
              <a:off x="1205116" y="536542"/>
              <a:ext cx="87949" cy="105027"/>
            </a:xfrm>
            <a:prstGeom prst="rect">
              <a:avLst/>
            </a:prstGeom>
            <a:solidFill>
              <a:srgbClr val="474747"/>
            </a:solidFill>
            <a:ln w="25400" cap="flat">
              <a:solidFill>
                <a:srgbClr val="E2B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>
                  <a:solidFill>
                    <a:srgbClr val="535353"/>
                  </a:solidFill>
                </a:defRPr>
              </a:pPr>
              <a:endParaRPr sz="2400"/>
            </a:p>
          </p:txBody>
        </p:sp>
      </p:grpSp>
      <p:pic>
        <p:nvPicPr>
          <p:cNvPr id="34" name="امثلة لمثلثات قائمة في حياتنا امثلة لمثلثات قائمة في حياتنا" descr="امثلة لمثلثات قائمة في حياتنا امثلة لمثلثات قائمة في حياتنا">
            <a:extLst>
              <a:ext uri="{FF2B5EF4-FFF2-40B4-BE49-F238E27FC236}">
                <a16:creationId xmlns:a16="http://schemas.microsoft.com/office/drawing/2014/main" id="{D9B3E9B9-CE53-5524-4A59-3FD89FD6C83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15845" y="423431"/>
            <a:ext cx="5191464" cy="762001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5" name="IMG_1819.png" descr="IMG_1819.png">
            <a:extLst>
              <a:ext uri="{FF2B5EF4-FFF2-40B4-BE49-F238E27FC236}">
                <a16:creationId xmlns:a16="http://schemas.microsoft.com/office/drawing/2014/main" id="{02BCBA41-1931-4E6D-6A3D-A37374111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917" t="44492" r="30188" b="14170"/>
          <a:stretch>
            <a:fillRect/>
          </a:stretch>
        </p:blipFill>
        <p:spPr>
          <a:xfrm>
            <a:off x="8572381" y="3338811"/>
            <a:ext cx="1616605" cy="223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13" y="0"/>
                </a:moveTo>
                <a:lnTo>
                  <a:pt x="19613" y="1424"/>
                </a:lnTo>
                <a:cubicBezTo>
                  <a:pt x="19613" y="2739"/>
                  <a:pt x="19592" y="2861"/>
                  <a:pt x="19316" y="3042"/>
                </a:cubicBezTo>
                <a:cubicBezTo>
                  <a:pt x="19152" y="3149"/>
                  <a:pt x="18404" y="3883"/>
                  <a:pt x="17655" y="4675"/>
                </a:cubicBezTo>
                <a:cubicBezTo>
                  <a:pt x="16905" y="5468"/>
                  <a:pt x="15942" y="6486"/>
                  <a:pt x="15512" y="6939"/>
                </a:cubicBezTo>
                <a:cubicBezTo>
                  <a:pt x="12557" y="10051"/>
                  <a:pt x="11708" y="10946"/>
                  <a:pt x="10188" y="12546"/>
                </a:cubicBezTo>
                <a:cubicBezTo>
                  <a:pt x="9248" y="13536"/>
                  <a:pt x="7881" y="14973"/>
                  <a:pt x="7155" y="15737"/>
                </a:cubicBezTo>
                <a:cubicBezTo>
                  <a:pt x="6429" y="16500"/>
                  <a:pt x="5249" y="17748"/>
                  <a:pt x="4532" y="18512"/>
                </a:cubicBezTo>
                <a:cubicBezTo>
                  <a:pt x="2667" y="20498"/>
                  <a:pt x="2902" y="20366"/>
                  <a:pt x="1329" y="20366"/>
                </a:cubicBezTo>
                <a:lnTo>
                  <a:pt x="0" y="20366"/>
                </a:lnTo>
                <a:lnTo>
                  <a:pt x="0" y="20980"/>
                </a:lnTo>
                <a:lnTo>
                  <a:pt x="0" y="21600"/>
                </a:lnTo>
                <a:lnTo>
                  <a:pt x="10804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20610" y="0"/>
                </a:lnTo>
                <a:lnTo>
                  <a:pt x="19613" y="0"/>
                </a:lnTo>
                <a:close/>
                <a:moveTo>
                  <a:pt x="18970" y="2617"/>
                </a:moveTo>
                <a:cubicBezTo>
                  <a:pt x="18946" y="2610"/>
                  <a:pt x="18906" y="2615"/>
                  <a:pt x="18843" y="2632"/>
                </a:cubicBezTo>
                <a:cubicBezTo>
                  <a:pt x="18721" y="2666"/>
                  <a:pt x="18616" y="2712"/>
                  <a:pt x="18616" y="2735"/>
                </a:cubicBezTo>
                <a:cubicBezTo>
                  <a:pt x="18616" y="2818"/>
                  <a:pt x="18886" y="2771"/>
                  <a:pt x="18970" y="2673"/>
                </a:cubicBezTo>
                <a:cubicBezTo>
                  <a:pt x="18995" y="2644"/>
                  <a:pt x="18994" y="2624"/>
                  <a:pt x="18970" y="261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" name="IMG_1820.jpeg" descr="IMG_1820.jpeg">
            <a:extLst>
              <a:ext uri="{FF2B5EF4-FFF2-40B4-BE49-F238E27FC236}">
                <a16:creationId xmlns:a16="http://schemas.microsoft.com/office/drawing/2014/main" id="{E15AAB38-43CC-2421-BC50-0011958737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46" r="38939" b="17353"/>
          <a:stretch>
            <a:fillRect/>
          </a:stretch>
        </p:blipFill>
        <p:spPr>
          <a:xfrm>
            <a:off x="1743782" y="1146888"/>
            <a:ext cx="3485637" cy="274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541" extrusionOk="0">
                <a:moveTo>
                  <a:pt x="9691" y="0"/>
                </a:moveTo>
                <a:cubicBezTo>
                  <a:pt x="9619" y="2"/>
                  <a:pt x="9390" y="214"/>
                  <a:pt x="9390" y="279"/>
                </a:cubicBezTo>
                <a:cubicBezTo>
                  <a:pt x="9390" y="337"/>
                  <a:pt x="9456" y="302"/>
                  <a:pt x="9609" y="154"/>
                </a:cubicBezTo>
                <a:cubicBezTo>
                  <a:pt x="9728" y="40"/>
                  <a:pt x="9749" y="-1"/>
                  <a:pt x="9691" y="0"/>
                </a:cubicBezTo>
                <a:close/>
                <a:moveTo>
                  <a:pt x="13691" y="0"/>
                </a:moveTo>
                <a:cubicBezTo>
                  <a:pt x="13608" y="-1"/>
                  <a:pt x="13511" y="86"/>
                  <a:pt x="13511" y="162"/>
                </a:cubicBezTo>
                <a:cubicBezTo>
                  <a:pt x="13511" y="228"/>
                  <a:pt x="13567" y="211"/>
                  <a:pt x="13675" y="104"/>
                </a:cubicBezTo>
                <a:cubicBezTo>
                  <a:pt x="13769" y="10"/>
                  <a:pt x="13769" y="1"/>
                  <a:pt x="13691" y="0"/>
                </a:cubicBezTo>
                <a:close/>
                <a:moveTo>
                  <a:pt x="14738" y="0"/>
                </a:moveTo>
                <a:cubicBezTo>
                  <a:pt x="14658" y="0"/>
                  <a:pt x="14564" y="88"/>
                  <a:pt x="14564" y="162"/>
                </a:cubicBezTo>
                <a:cubicBezTo>
                  <a:pt x="14564" y="227"/>
                  <a:pt x="14605" y="214"/>
                  <a:pt x="14715" y="104"/>
                </a:cubicBezTo>
                <a:cubicBezTo>
                  <a:pt x="14806" y="13"/>
                  <a:pt x="14807" y="0"/>
                  <a:pt x="14738" y="0"/>
                </a:cubicBezTo>
                <a:close/>
                <a:moveTo>
                  <a:pt x="16481" y="0"/>
                </a:moveTo>
                <a:cubicBezTo>
                  <a:pt x="16398" y="-1"/>
                  <a:pt x="16301" y="86"/>
                  <a:pt x="16301" y="162"/>
                </a:cubicBezTo>
                <a:cubicBezTo>
                  <a:pt x="16301" y="228"/>
                  <a:pt x="16353" y="211"/>
                  <a:pt x="16461" y="104"/>
                </a:cubicBezTo>
                <a:cubicBezTo>
                  <a:pt x="16556" y="10"/>
                  <a:pt x="16559" y="1"/>
                  <a:pt x="16481" y="0"/>
                </a:cubicBezTo>
                <a:close/>
                <a:moveTo>
                  <a:pt x="17537" y="0"/>
                </a:moveTo>
                <a:cubicBezTo>
                  <a:pt x="17466" y="0"/>
                  <a:pt x="17191" y="254"/>
                  <a:pt x="17191" y="320"/>
                </a:cubicBezTo>
                <a:cubicBezTo>
                  <a:pt x="17191" y="393"/>
                  <a:pt x="17250" y="357"/>
                  <a:pt x="17426" y="179"/>
                </a:cubicBezTo>
                <a:cubicBezTo>
                  <a:pt x="17539" y="65"/>
                  <a:pt x="17581" y="0"/>
                  <a:pt x="17537" y="0"/>
                </a:cubicBezTo>
                <a:close/>
                <a:moveTo>
                  <a:pt x="19052" y="0"/>
                </a:moveTo>
                <a:cubicBezTo>
                  <a:pt x="18900" y="0"/>
                  <a:pt x="18825" y="26"/>
                  <a:pt x="18764" y="104"/>
                </a:cubicBezTo>
                <a:cubicBezTo>
                  <a:pt x="18719" y="161"/>
                  <a:pt x="18693" y="228"/>
                  <a:pt x="18705" y="254"/>
                </a:cubicBezTo>
                <a:cubicBezTo>
                  <a:pt x="18717" y="279"/>
                  <a:pt x="18708" y="315"/>
                  <a:pt x="18686" y="333"/>
                </a:cubicBezTo>
                <a:cubicBezTo>
                  <a:pt x="18663" y="350"/>
                  <a:pt x="18643" y="385"/>
                  <a:pt x="18643" y="412"/>
                </a:cubicBezTo>
                <a:cubicBezTo>
                  <a:pt x="18643" y="490"/>
                  <a:pt x="18676" y="474"/>
                  <a:pt x="18898" y="266"/>
                </a:cubicBezTo>
                <a:cubicBezTo>
                  <a:pt x="19014" y="158"/>
                  <a:pt x="19131" y="76"/>
                  <a:pt x="19156" y="87"/>
                </a:cubicBezTo>
                <a:cubicBezTo>
                  <a:pt x="19182" y="98"/>
                  <a:pt x="19214" y="84"/>
                  <a:pt x="19228" y="54"/>
                </a:cubicBezTo>
                <a:cubicBezTo>
                  <a:pt x="19246" y="19"/>
                  <a:pt x="19185" y="0"/>
                  <a:pt x="19052" y="0"/>
                </a:cubicBezTo>
                <a:close/>
                <a:moveTo>
                  <a:pt x="9178" y="8"/>
                </a:moveTo>
                <a:cubicBezTo>
                  <a:pt x="9116" y="-7"/>
                  <a:pt x="8536" y="529"/>
                  <a:pt x="8507" y="628"/>
                </a:cubicBezTo>
                <a:cubicBezTo>
                  <a:pt x="8484" y="708"/>
                  <a:pt x="8537" y="667"/>
                  <a:pt x="8903" y="333"/>
                </a:cubicBezTo>
                <a:cubicBezTo>
                  <a:pt x="9100" y="152"/>
                  <a:pt x="9214" y="18"/>
                  <a:pt x="9178" y="8"/>
                </a:cubicBezTo>
                <a:close/>
                <a:moveTo>
                  <a:pt x="13256" y="8"/>
                </a:moveTo>
                <a:cubicBezTo>
                  <a:pt x="13091" y="-9"/>
                  <a:pt x="12971" y="77"/>
                  <a:pt x="13004" y="187"/>
                </a:cubicBezTo>
                <a:cubicBezTo>
                  <a:pt x="13016" y="225"/>
                  <a:pt x="12972" y="308"/>
                  <a:pt x="12906" y="370"/>
                </a:cubicBezTo>
                <a:cubicBezTo>
                  <a:pt x="12840" y="432"/>
                  <a:pt x="12785" y="501"/>
                  <a:pt x="12785" y="524"/>
                </a:cubicBezTo>
                <a:cubicBezTo>
                  <a:pt x="12785" y="600"/>
                  <a:pt x="12833" y="567"/>
                  <a:pt x="13122" y="295"/>
                </a:cubicBezTo>
                <a:lnTo>
                  <a:pt x="13410" y="25"/>
                </a:lnTo>
                <a:lnTo>
                  <a:pt x="13256" y="8"/>
                </a:lnTo>
                <a:close/>
                <a:moveTo>
                  <a:pt x="15438" y="8"/>
                </a:moveTo>
                <a:cubicBezTo>
                  <a:pt x="15378" y="-7"/>
                  <a:pt x="14937" y="398"/>
                  <a:pt x="14931" y="474"/>
                </a:cubicBezTo>
                <a:cubicBezTo>
                  <a:pt x="14925" y="547"/>
                  <a:pt x="14977" y="513"/>
                  <a:pt x="15238" y="270"/>
                </a:cubicBezTo>
                <a:cubicBezTo>
                  <a:pt x="15398" y="121"/>
                  <a:pt x="15475" y="18"/>
                  <a:pt x="15438" y="8"/>
                </a:cubicBezTo>
                <a:close/>
                <a:moveTo>
                  <a:pt x="10208" y="13"/>
                </a:moveTo>
                <a:cubicBezTo>
                  <a:pt x="10158" y="-8"/>
                  <a:pt x="9760" y="355"/>
                  <a:pt x="9757" y="424"/>
                </a:cubicBezTo>
                <a:cubicBezTo>
                  <a:pt x="9753" y="497"/>
                  <a:pt x="9808" y="459"/>
                  <a:pt x="10031" y="245"/>
                </a:cubicBezTo>
                <a:cubicBezTo>
                  <a:pt x="10154" y="127"/>
                  <a:pt x="10234" y="24"/>
                  <a:pt x="10208" y="13"/>
                </a:cubicBezTo>
                <a:close/>
                <a:moveTo>
                  <a:pt x="7107" y="1663"/>
                </a:moveTo>
                <a:cubicBezTo>
                  <a:pt x="7061" y="1660"/>
                  <a:pt x="7007" y="1674"/>
                  <a:pt x="6976" y="1705"/>
                </a:cubicBezTo>
                <a:cubicBezTo>
                  <a:pt x="6949" y="1733"/>
                  <a:pt x="6927" y="1810"/>
                  <a:pt x="6927" y="1875"/>
                </a:cubicBezTo>
                <a:cubicBezTo>
                  <a:pt x="6927" y="2017"/>
                  <a:pt x="6855" y="2092"/>
                  <a:pt x="6823" y="1984"/>
                </a:cubicBezTo>
                <a:cubicBezTo>
                  <a:pt x="6803" y="1919"/>
                  <a:pt x="6779" y="1923"/>
                  <a:pt x="6659" y="2013"/>
                </a:cubicBezTo>
                <a:lnTo>
                  <a:pt x="6519" y="2117"/>
                </a:lnTo>
                <a:lnTo>
                  <a:pt x="6398" y="2009"/>
                </a:lnTo>
                <a:cubicBezTo>
                  <a:pt x="6302" y="1919"/>
                  <a:pt x="6264" y="1906"/>
                  <a:pt x="6198" y="1950"/>
                </a:cubicBezTo>
                <a:cubicBezTo>
                  <a:pt x="6153" y="1981"/>
                  <a:pt x="6120" y="2046"/>
                  <a:pt x="6126" y="2092"/>
                </a:cubicBezTo>
                <a:cubicBezTo>
                  <a:pt x="6133" y="2139"/>
                  <a:pt x="6082" y="2223"/>
                  <a:pt x="6008" y="2287"/>
                </a:cubicBezTo>
                <a:cubicBezTo>
                  <a:pt x="5897" y="2384"/>
                  <a:pt x="5886" y="2407"/>
                  <a:pt x="5946" y="2437"/>
                </a:cubicBezTo>
                <a:cubicBezTo>
                  <a:pt x="6012" y="2469"/>
                  <a:pt x="6013" y="2475"/>
                  <a:pt x="5943" y="2541"/>
                </a:cubicBezTo>
                <a:cubicBezTo>
                  <a:pt x="5902" y="2579"/>
                  <a:pt x="5880" y="2633"/>
                  <a:pt x="5894" y="2661"/>
                </a:cubicBezTo>
                <a:cubicBezTo>
                  <a:pt x="5908" y="2689"/>
                  <a:pt x="5743" y="2878"/>
                  <a:pt x="5531" y="3081"/>
                </a:cubicBezTo>
                <a:cubicBezTo>
                  <a:pt x="5294" y="3308"/>
                  <a:pt x="5152" y="3481"/>
                  <a:pt x="5164" y="3522"/>
                </a:cubicBezTo>
                <a:cubicBezTo>
                  <a:pt x="5176" y="3559"/>
                  <a:pt x="5168" y="3602"/>
                  <a:pt x="5148" y="3618"/>
                </a:cubicBezTo>
                <a:cubicBezTo>
                  <a:pt x="5128" y="3634"/>
                  <a:pt x="5123" y="3678"/>
                  <a:pt x="5135" y="3718"/>
                </a:cubicBezTo>
                <a:cubicBezTo>
                  <a:pt x="5147" y="3757"/>
                  <a:pt x="5120" y="3815"/>
                  <a:pt x="5073" y="3846"/>
                </a:cubicBezTo>
                <a:cubicBezTo>
                  <a:pt x="4958" y="3925"/>
                  <a:pt x="4967" y="4009"/>
                  <a:pt x="5086" y="3971"/>
                </a:cubicBezTo>
                <a:cubicBezTo>
                  <a:pt x="5154" y="3950"/>
                  <a:pt x="5193" y="3968"/>
                  <a:pt x="5220" y="4029"/>
                </a:cubicBezTo>
                <a:cubicBezTo>
                  <a:pt x="5246" y="4089"/>
                  <a:pt x="5270" y="4098"/>
                  <a:pt x="5289" y="4059"/>
                </a:cubicBezTo>
                <a:cubicBezTo>
                  <a:pt x="5310" y="4016"/>
                  <a:pt x="5339" y="4017"/>
                  <a:pt x="5400" y="4059"/>
                </a:cubicBezTo>
                <a:cubicBezTo>
                  <a:pt x="5451" y="4093"/>
                  <a:pt x="5471" y="4095"/>
                  <a:pt x="5456" y="4063"/>
                </a:cubicBezTo>
                <a:cubicBezTo>
                  <a:pt x="5414" y="3977"/>
                  <a:pt x="6130" y="3254"/>
                  <a:pt x="6201" y="3310"/>
                </a:cubicBezTo>
                <a:cubicBezTo>
                  <a:pt x="6277" y="3370"/>
                  <a:pt x="6238" y="3422"/>
                  <a:pt x="5936" y="3693"/>
                </a:cubicBezTo>
                <a:cubicBezTo>
                  <a:pt x="5770" y="3842"/>
                  <a:pt x="5646" y="3984"/>
                  <a:pt x="5658" y="4009"/>
                </a:cubicBezTo>
                <a:cubicBezTo>
                  <a:pt x="5685" y="4064"/>
                  <a:pt x="5691" y="4062"/>
                  <a:pt x="6169" y="3601"/>
                </a:cubicBezTo>
                <a:cubicBezTo>
                  <a:pt x="6385" y="3392"/>
                  <a:pt x="6578" y="3240"/>
                  <a:pt x="6604" y="3260"/>
                </a:cubicBezTo>
                <a:cubicBezTo>
                  <a:pt x="6635" y="3285"/>
                  <a:pt x="6627" y="3330"/>
                  <a:pt x="6574" y="3406"/>
                </a:cubicBezTo>
                <a:cubicBezTo>
                  <a:pt x="6532" y="3466"/>
                  <a:pt x="6495" y="3567"/>
                  <a:pt x="6492" y="3630"/>
                </a:cubicBezTo>
                <a:cubicBezTo>
                  <a:pt x="6488" y="3749"/>
                  <a:pt x="6539" y="3784"/>
                  <a:pt x="6584" y="3693"/>
                </a:cubicBezTo>
                <a:cubicBezTo>
                  <a:pt x="6615" y="3629"/>
                  <a:pt x="6685" y="3678"/>
                  <a:pt x="6685" y="3763"/>
                </a:cubicBezTo>
                <a:cubicBezTo>
                  <a:pt x="6685" y="3816"/>
                  <a:pt x="6449" y="4060"/>
                  <a:pt x="6142" y="4329"/>
                </a:cubicBezTo>
                <a:cubicBezTo>
                  <a:pt x="6066" y="4395"/>
                  <a:pt x="6067" y="4402"/>
                  <a:pt x="6156" y="4462"/>
                </a:cubicBezTo>
                <a:cubicBezTo>
                  <a:pt x="6229" y="4512"/>
                  <a:pt x="6238" y="4534"/>
                  <a:pt x="6198" y="4595"/>
                </a:cubicBezTo>
                <a:cubicBezTo>
                  <a:pt x="6171" y="4636"/>
                  <a:pt x="6156" y="4683"/>
                  <a:pt x="6169" y="4699"/>
                </a:cubicBezTo>
                <a:cubicBezTo>
                  <a:pt x="6181" y="4714"/>
                  <a:pt x="6167" y="4790"/>
                  <a:pt x="6136" y="4865"/>
                </a:cubicBezTo>
                <a:cubicBezTo>
                  <a:pt x="6086" y="4987"/>
                  <a:pt x="6056" y="5001"/>
                  <a:pt x="5858" y="5007"/>
                </a:cubicBezTo>
                <a:cubicBezTo>
                  <a:pt x="5669" y="5012"/>
                  <a:pt x="5627" y="4996"/>
                  <a:pt x="5577" y="4898"/>
                </a:cubicBezTo>
                <a:cubicBezTo>
                  <a:pt x="5538" y="4824"/>
                  <a:pt x="5464" y="4777"/>
                  <a:pt x="5364" y="4761"/>
                </a:cubicBezTo>
                <a:cubicBezTo>
                  <a:pt x="5240" y="4742"/>
                  <a:pt x="5181" y="4765"/>
                  <a:pt x="5063" y="4882"/>
                </a:cubicBezTo>
                <a:cubicBezTo>
                  <a:pt x="4946" y="4998"/>
                  <a:pt x="4884" y="5022"/>
                  <a:pt x="4743" y="5011"/>
                </a:cubicBezTo>
                <a:cubicBezTo>
                  <a:pt x="4583" y="4998"/>
                  <a:pt x="4563" y="4983"/>
                  <a:pt x="4533" y="4836"/>
                </a:cubicBezTo>
                <a:cubicBezTo>
                  <a:pt x="4515" y="4747"/>
                  <a:pt x="4488" y="4662"/>
                  <a:pt x="4471" y="4649"/>
                </a:cubicBezTo>
                <a:cubicBezTo>
                  <a:pt x="4454" y="4636"/>
                  <a:pt x="4368" y="4696"/>
                  <a:pt x="4281" y="4778"/>
                </a:cubicBezTo>
                <a:cubicBezTo>
                  <a:pt x="4195" y="4860"/>
                  <a:pt x="4143" y="4927"/>
                  <a:pt x="4164" y="4928"/>
                </a:cubicBezTo>
                <a:cubicBezTo>
                  <a:pt x="4184" y="4929"/>
                  <a:pt x="4167" y="4961"/>
                  <a:pt x="4128" y="4998"/>
                </a:cubicBezTo>
                <a:cubicBezTo>
                  <a:pt x="4089" y="5036"/>
                  <a:pt x="4046" y="5133"/>
                  <a:pt x="4033" y="5219"/>
                </a:cubicBezTo>
                <a:cubicBezTo>
                  <a:pt x="4010" y="5362"/>
                  <a:pt x="4022" y="5382"/>
                  <a:pt x="4157" y="5439"/>
                </a:cubicBezTo>
                <a:cubicBezTo>
                  <a:pt x="4274" y="5488"/>
                  <a:pt x="4316" y="5488"/>
                  <a:pt x="4366" y="5435"/>
                </a:cubicBezTo>
                <a:cubicBezTo>
                  <a:pt x="4419" y="5379"/>
                  <a:pt x="4440" y="5387"/>
                  <a:pt x="4501" y="5489"/>
                </a:cubicBezTo>
                <a:cubicBezTo>
                  <a:pt x="4561" y="5591"/>
                  <a:pt x="4612" y="5609"/>
                  <a:pt x="4811" y="5614"/>
                </a:cubicBezTo>
                <a:cubicBezTo>
                  <a:pt x="4942" y="5617"/>
                  <a:pt x="5070" y="5600"/>
                  <a:pt x="5096" y="5576"/>
                </a:cubicBezTo>
                <a:cubicBezTo>
                  <a:pt x="5123" y="5552"/>
                  <a:pt x="5197" y="5570"/>
                  <a:pt x="5269" y="5618"/>
                </a:cubicBezTo>
                <a:cubicBezTo>
                  <a:pt x="5361" y="5678"/>
                  <a:pt x="5429" y="5688"/>
                  <a:pt x="5524" y="5655"/>
                </a:cubicBezTo>
                <a:cubicBezTo>
                  <a:pt x="5596" y="5631"/>
                  <a:pt x="5877" y="5611"/>
                  <a:pt x="6149" y="5614"/>
                </a:cubicBezTo>
                <a:cubicBezTo>
                  <a:pt x="6421" y="5616"/>
                  <a:pt x="6643" y="5604"/>
                  <a:pt x="6643" y="5589"/>
                </a:cubicBezTo>
                <a:cubicBezTo>
                  <a:pt x="6643" y="5573"/>
                  <a:pt x="6623" y="5534"/>
                  <a:pt x="6597" y="5501"/>
                </a:cubicBezTo>
                <a:cubicBezTo>
                  <a:pt x="6562" y="5456"/>
                  <a:pt x="6562" y="5422"/>
                  <a:pt x="6600" y="5364"/>
                </a:cubicBezTo>
                <a:cubicBezTo>
                  <a:pt x="6628" y="5322"/>
                  <a:pt x="6642" y="5269"/>
                  <a:pt x="6630" y="5244"/>
                </a:cubicBezTo>
                <a:cubicBezTo>
                  <a:pt x="6617" y="5218"/>
                  <a:pt x="6640" y="5159"/>
                  <a:pt x="6682" y="5111"/>
                </a:cubicBezTo>
                <a:cubicBezTo>
                  <a:pt x="6725" y="5062"/>
                  <a:pt x="6767" y="5042"/>
                  <a:pt x="6780" y="5069"/>
                </a:cubicBezTo>
                <a:cubicBezTo>
                  <a:pt x="6828" y="5166"/>
                  <a:pt x="6721" y="6540"/>
                  <a:pt x="6659" y="6628"/>
                </a:cubicBezTo>
                <a:cubicBezTo>
                  <a:pt x="6626" y="6675"/>
                  <a:pt x="6615" y="6724"/>
                  <a:pt x="6636" y="6741"/>
                </a:cubicBezTo>
                <a:cubicBezTo>
                  <a:pt x="6694" y="6786"/>
                  <a:pt x="6673" y="7263"/>
                  <a:pt x="6613" y="7248"/>
                </a:cubicBezTo>
                <a:cubicBezTo>
                  <a:pt x="6579" y="7239"/>
                  <a:pt x="6574" y="7272"/>
                  <a:pt x="6597" y="7352"/>
                </a:cubicBezTo>
                <a:cubicBezTo>
                  <a:pt x="6631" y="7471"/>
                  <a:pt x="6632" y="7529"/>
                  <a:pt x="6591" y="8516"/>
                </a:cubicBezTo>
                <a:cubicBezTo>
                  <a:pt x="6571" y="8980"/>
                  <a:pt x="6548" y="9120"/>
                  <a:pt x="6496" y="9169"/>
                </a:cubicBezTo>
                <a:cubicBezTo>
                  <a:pt x="6442" y="9219"/>
                  <a:pt x="6440" y="9247"/>
                  <a:pt x="6479" y="9306"/>
                </a:cubicBezTo>
                <a:cubicBezTo>
                  <a:pt x="6543" y="9404"/>
                  <a:pt x="6521" y="9880"/>
                  <a:pt x="6453" y="9863"/>
                </a:cubicBezTo>
                <a:cubicBezTo>
                  <a:pt x="6417" y="9854"/>
                  <a:pt x="6414" y="9887"/>
                  <a:pt x="6443" y="9984"/>
                </a:cubicBezTo>
                <a:cubicBezTo>
                  <a:pt x="6505" y="10190"/>
                  <a:pt x="6489" y="10391"/>
                  <a:pt x="6401" y="10533"/>
                </a:cubicBezTo>
                <a:cubicBezTo>
                  <a:pt x="6303" y="10691"/>
                  <a:pt x="6301" y="10721"/>
                  <a:pt x="6384" y="10799"/>
                </a:cubicBezTo>
                <a:cubicBezTo>
                  <a:pt x="6438" y="10849"/>
                  <a:pt x="6446" y="10904"/>
                  <a:pt x="6417" y="11136"/>
                </a:cubicBezTo>
                <a:lnTo>
                  <a:pt x="6381" y="11414"/>
                </a:lnTo>
                <a:lnTo>
                  <a:pt x="6211" y="11431"/>
                </a:lnTo>
                <a:cubicBezTo>
                  <a:pt x="6094" y="11442"/>
                  <a:pt x="6038" y="11472"/>
                  <a:pt x="6038" y="11523"/>
                </a:cubicBezTo>
                <a:cubicBezTo>
                  <a:pt x="6038" y="11597"/>
                  <a:pt x="6105" y="11604"/>
                  <a:pt x="6666" y="11622"/>
                </a:cubicBezTo>
                <a:cubicBezTo>
                  <a:pt x="6810" y="11627"/>
                  <a:pt x="6865" y="11650"/>
                  <a:pt x="6865" y="11701"/>
                </a:cubicBezTo>
                <a:cubicBezTo>
                  <a:pt x="6865" y="11758"/>
                  <a:pt x="6770" y="11777"/>
                  <a:pt x="6404" y="11789"/>
                </a:cubicBezTo>
                <a:cubicBezTo>
                  <a:pt x="5995" y="11802"/>
                  <a:pt x="5929" y="11817"/>
                  <a:pt x="5848" y="11913"/>
                </a:cubicBezTo>
                <a:cubicBezTo>
                  <a:pt x="5776" y="12000"/>
                  <a:pt x="5700" y="12026"/>
                  <a:pt x="5501" y="12030"/>
                </a:cubicBezTo>
                <a:cubicBezTo>
                  <a:pt x="5362" y="12033"/>
                  <a:pt x="5228" y="12053"/>
                  <a:pt x="5200" y="12076"/>
                </a:cubicBezTo>
                <a:cubicBezTo>
                  <a:pt x="5173" y="12098"/>
                  <a:pt x="5131" y="12101"/>
                  <a:pt x="5109" y="12084"/>
                </a:cubicBezTo>
                <a:cubicBezTo>
                  <a:pt x="5087" y="12067"/>
                  <a:pt x="5039" y="12071"/>
                  <a:pt x="5004" y="12096"/>
                </a:cubicBezTo>
                <a:cubicBezTo>
                  <a:pt x="4965" y="12124"/>
                  <a:pt x="5189" y="12141"/>
                  <a:pt x="5580" y="12138"/>
                </a:cubicBezTo>
                <a:lnTo>
                  <a:pt x="6221" y="12134"/>
                </a:lnTo>
                <a:lnTo>
                  <a:pt x="6208" y="12288"/>
                </a:lnTo>
                <a:cubicBezTo>
                  <a:pt x="6192" y="12479"/>
                  <a:pt x="6132" y="12566"/>
                  <a:pt x="6097" y="12450"/>
                </a:cubicBezTo>
                <a:cubicBezTo>
                  <a:pt x="6082" y="12403"/>
                  <a:pt x="6053" y="12377"/>
                  <a:pt x="6034" y="12392"/>
                </a:cubicBezTo>
                <a:cubicBezTo>
                  <a:pt x="6016" y="12407"/>
                  <a:pt x="6016" y="12471"/>
                  <a:pt x="6034" y="12533"/>
                </a:cubicBezTo>
                <a:cubicBezTo>
                  <a:pt x="6057" y="12609"/>
                  <a:pt x="6048" y="12685"/>
                  <a:pt x="6008" y="12762"/>
                </a:cubicBezTo>
                <a:cubicBezTo>
                  <a:pt x="5961" y="12853"/>
                  <a:pt x="5957" y="12894"/>
                  <a:pt x="5995" y="12953"/>
                </a:cubicBezTo>
                <a:cubicBezTo>
                  <a:pt x="6054" y="13043"/>
                  <a:pt x="6013" y="13335"/>
                  <a:pt x="5936" y="13373"/>
                </a:cubicBezTo>
                <a:cubicBezTo>
                  <a:pt x="5906" y="13388"/>
                  <a:pt x="5889" y="13456"/>
                  <a:pt x="5897" y="13535"/>
                </a:cubicBezTo>
                <a:cubicBezTo>
                  <a:pt x="5915" y="13715"/>
                  <a:pt x="5840" y="14069"/>
                  <a:pt x="5766" y="14146"/>
                </a:cubicBezTo>
                <a:cubicBezTo>
                  <a:pt x="5734" y="14180"/>
                  <a:pt x="5717" y="14226"/>
                  <a:pt x="5730" y="14255"/>
                </a:cubicBezTo>
                <a:cubicBezTo>
                  <a:pt x="5744" y="14283"/>
                  <a:pt x="5737" y="14323"/>
                  <a:pt x="5714" y="14342"/>
                </a:cubicBezTo>
                <a:cubicBezTo>
                  <a:pt x="5690" y="14360"/>
                  <a:pt x="5682" y="14416"/>
                  <a:pt x="5694" y="14467"/>
                </a:cubicBezTo>
                <a:cubicBezTo>
                  <a:pt x="5707" y="14517"/>
                  <a:pt x="5700" y="14617"/>
                  <a:pt x="5678" y="14691"/>
                </a:cubicBezTo>
                <a:cubicBezTo>
                  <a:pt x="5645" y="14801"/>
                  <a:pt x="5610" y="14828"/>
                  <a:pt x="5498" y="14828"/>
                </a:cubicBezTo>
                <a:cubicBezTo>
                  <a:pt x="5368" y="14828"/>
                  <a:pt x="5358" y="14836"/>
                  <a:pt x="5364" y="14991"/>
                </a:cubicBezTo>
                <a:cubicBezTo>
                  <a:pt x="5369" y="15125"/>
                  <a:pt x="5352" y="15161"/>
                  <a:pt x="5269" y="15190"/>
                </a:cubicBezTo>
                <a:cubicBezTo>
                  <a:pt x="5187" y="15219"/>
                  <a:pt x="5200" y="15228"/>
                  <a:pt x="5338" y="15232"/>
                </a:cubicBezTo>
                <a:cubicBezTo>
                  <a:pt x="5556" y="15238"/>
                  <a:pt x="5581" y="15302"/>
                  <a:pt x="5433" y="15460"/>
                </a:cubicBezTo>
                <a:cubicBezTo>
                  <a:pt x="5367" y="15530"/>
                  <a:pt x="5326" y="15599"/>
                  <a:pt x="5338" y="15614"/>
                </a:cubicBezTo>
                <a:cubicBezTo>
                  <a:pt x="5366" y="15650"/>
                  <a:pt x="5277" y="15854"/>
                  <a:pt x="5240" y="15839"/>
                </a:cubicBezTo>
                <a:cubicBezTo>
                  <a:pt x="5190" y="15818"/>
                  <a:pt x="5020" y="15995"/>
                  <a:pt x="5060" y="16026"/>
                </a:cubicBezTo>
                <a:cubicBezTo>
                  <a:pt x="5117" y="16071"/>
                  <a:pt x="5082" y="16330"/>
                  <a:pt x="5011" y="16396"/>
                </a:cubicBezTo>
                <a:cubicBezTo>
                  <a:pt x="4976" y="16428"/>
                  <a:pt x="4957" y="16465"/>
                  <a:pt x="4968" y="16479"/>
                </a:cubicBezTo>
                <a:cubicBezTo>
                  <a:pt x="4980" y="16494"/>
                  <a:pt x="4969" y="16571"/>
                  <a:pt x="4942" y="16646"/>
                </a:cubicBezTo>
                <a:cubicBezTo>
                  <a:pt x="4869" y="16849"/>
                  <a:pt x="4938" y="16909"/>
                  <a:pt x="5158" y="16837"/>
                </a:cubicBezTo>
                <a:cubicBezTo>
                  <a:pt x="5306" y="16788"/>
                  <a:pt x="5338" y="16791"/>
                  <a:pt x="5380" y="16862"/>
                </a:cubicBezTo>
                <a:cubicBezTo>
                  <a:pt x="5407" y="16908"/>
                  <a:pt x="5418" y="16967"/>
                  <a:pt x="5407" y="16991"/>
                </a:cubicBezTo>
                <a:cubicBezTo>
                  <a:pt x="5395" y="17015"/>
                  <a:pt x="5009" y="17032"/>
                  <a:pt x="4546" y="17032"/>
                </a:cubicBezTo>
                <a:cubicBezTo>
                  <a:pt x="3659" y="17032"/>
                  <a:pt x="3562" y="17059"/>
                  <a:pt x="3673" y="17253"/>
                </a:cubicBezTo>
                <a:cubicBezTo>
                  <a:pt x="3719" y="17332"/>
                  <a:pt x="3806" y="17340"/>
                  <a:pt x="4474" y="17340"/>
                </a:cubicBezTo>
                <a:cubicBezTo>
                  <a:pt x="5156" y="17340"/>
                  <a:pt x="5351" y="17374"/>
                  <a:pt x="5230" y="17469"/>
                </a:cubicBezTo>
                <a:cubicBezTo>
                  <a:pt x="5207" y="17487"/>
                  <a:pt x="5197" y="17526"/>
                  <a:pt x="5210" y="17552"/>
                </a:cubicBezTo>
                <a:cubicBezTo>
                  <a:pt x="5244" y="17621"/>
                  <a:pt x="5116" y="17670"/>
                  <a:pt x="5057" y="17610"/>
                </a:cubicBezTo>
                <a:cubicBezTo>
                  <a:pt x="5028" y="17581"/>
                  <a:pt x="4783" y="17567"/>
                  <a:pt x="4474" y="17577"/>
                </a:cubicBezTo>
                <a:cubicBezTo>
                  <a:pt x="4136" y="17588"/>
                  <a:pt x="3932" y="17577"/>
                  <a:pt x="3915" y="17544"/>
                </a:cubicBezTo>
                <a:cubicBezTo>
                  <a:pt x="3898" y="17508"/>
                  <a:pt x="3871" y="17509"/>
                  <a:pt x="3833" y="17548"/>
                </a:cubicBezTo>
                <a:cubicBezTo>
                  <a:pt x="3802" y="17581"/>
                  <a:pt x="3755" y="17588"/>
                  <a:pt x="3725" y="17565"/>
                </a:cubicBezTo>
                <a:cubicBezTo>
                  <a:pt x="3697" y="17542"/>
                  <a:pt x="3310" y="17522"/>
                  <a:pt x="2865" y="17519"/>
                </a:cubicBezTo>
                <a:cubicBezTo>
                  <a:pt x="2421" y="17515"/>
                  <a:pt x="1725" y="17499"/>
                  <a:pt x="1318" y="17486"/>
                </a:cubicBezTo>
                <a:lnTo>
                  <a:pt x="579" y="17461"/>
                </a:lnTo>
                <a:lnTo>
                  <a:pt x="517" y="17610"/>
                </a:lnTo>
                <a:cubicBezTo>
                  <a:pt x="483" y="17693"/>
                  <a:pt x="463" y="17770"/>
                  <a:pt x="471" y="17781"/>
                </a:cubicBezTo>
                <a:cubicBezTo>
                  <a:pt x="495" y="17811"/>
                  <a:pt x="2033" y="17815"/>
                  <a:pt x="2070" y="17785"/>
                </a:cubicBezTo>
                <a:cubicBezTo>
                  <a:pt x="2089" y="17770"/>
                  <a:pt x="2573" y="17755"/>
                  <a:pt x="3150" y="17752"/>
                </a:cubicBezTo>
                <a:cubicBezTo>
                  <a:pt x="5438" y="17737"/>
                  <a:pt x="6565" y="17713"/>
                  <a:pt x="6591" y="17681"/>
                </a:cubicBezTo>
                <a:cubicBezTo>
                  <a:pt x="6605" y="17663"/>
                  <a:pt x="6572" y="17648"/>
                  <a:pt x="6519" y="17648"/>
                </a:cubicBezTo>
                <a:cubicBezTo>
                  <a:pt x="6218" y="17646"/>
                  <a:pt x="6039" y="17618"/>
                  <a:pt x="6044" y="17573"/>
                </a:cubicBezTo>
                <a:cubicBezTo>
                  <a:pt x="6047" y="17545"/>
                  <a:pt x="6074" y="17469"/>
                  <a:pt x="6106" y="17407"/>
                </a:cubicBezTo>
                <a:cubicBezTo>
                  <a:pt x="6165" y="17294"/>
                  <a:pt x="6175" y="17292"/>
                  <a:pt x="7202" y="17294"/>
                </a:cubicBezTo>
                <a:cubicBezTo>
                  <a:pt x="8090" y="17296"/>
                  <a:pt x="8254" y="17310"/>
                  <a:pt x="8340" y="17382"/>
                </a:cubicBezTo>
                <a:cubicBezTo>
                  <a:pt x="8481" y="17498"/>
                  <a:pt x="8528" y="17499"/>
                  <a:pt x="8605" y="17390"/>
                </a:cubicBezTo>
                <a:cubicBezTo>
                  <a:pt x="8668" y="17302"/>
                  <a:pt x="8755" y="17298"/>
                  <a:pt x="9779" y="17298"/>
                </a:cubicBezTo>
                <a:cubicBezTo>
                  <a:pt x="10768" y="17299"/>
                  <a:pt x="10891" y="17305"/>
                  <a:pt x="10924" y="17382"/>
                </a:cubicBezTo>
                <a:cubicBezTo>
                  <a:pt x="10959" y="17460"/>
                  <a:pt x="10967" y="17462"/>
                  <a:pt x="11035" y="17386"/>
                </a:cubicBezTo>
                <a:cubicBezTo>
                  <a:pt x="11102" y="17311"/>
                  <a:pt x="11364" y="17305"/>
                  <a:pt x="13649" y="17311"/>
                </a:cubicBezTo>
                <a:cubicBezTo>
                  <a:pt x="16132" y="17318"/>
                  <a:pt x="16188" y="17319"/>
                  <a:pt x="16246" y="17419"/>
                </a:cubicBezTo>
                <a:cubicBezTo>
                  <a:pt x="16297" y="17508"/>
                  <a:pt x="16296" y="17526"/>
                  <a:pt x="16246" y="17573"/>
                </a:cubicBezTo>
                <a:cubicBezTo>
                  <a:pt x="16169" y="17644"/>
                  <a:pt x="16235" y="17802"/>
                  <a:pt x="16340" y="17802"/>
                </a:cubicBezTo>
                <a:cubicBezTo>
                  <a:pt x="16452" y="17802"/>
                  <a:pt x="16478" y="17713"/>
                  <a:pt x="16406" y="17573"/>
                </a:cubicBezTo>
                <a:cubicBezTo>
                  <a:pt x="16325" y="17416"/>
                  <a:pt x="16382" y="17370"/>
                  <a:pt x="16560" y="17444"/>
                </a:cubicBezTo>
                <a:cubicBezTo>
                  <a:pt x="16634" y="17475"/>
                  <a:pt x="16737" y="17510"/>
                  <a:pt x="16789" y="17523"/>
                </a:cubicBezTo>
                <a:cubicBezTo>
                  <a:pt x="16881" y="17546"/>
                  <a:pt x="17148" y="17704"/>
                  <a:pt x="17269" y="17806"/>
                </a:cubicBezTo>
                <a:cubicBezTo>
                  <a:pt x="17303" y="17834"/>
                  <a:pt x="17377" y="17880"/>
                  <a:pt x="17433" y="17910"/>
                </a:cubicBezTo>
                <a:cubicBezTo>
                  <a:pt x="17680" y="18041"/>
                  <a:pt x="17999" y="18398"/>
                  <a:pt x="17999" y="18546"/>
                </a:cubicBezTo>
                <a:cubicBezTo>
                  <a:pt x="17999" y="18577"/>
                  <a:pt x="17942" y="18660"/>
                  <a:pt x="17874" y="18729"/>
                </a:cubicBezTo>
                <a:cubicBezTo>
                  <a:pt x="17553" y="19056"/>
                  <a:pt x="17485" y="19124"/>
                  <a:pt x="17381" y="19207"/>
                </a:cubicBezTo>
                <a:cubicBezTo>
                  <a:pt x="17272" y="19294"/>
                  <a:pt x="17164" y="19281"/>
                  <a:pt x="17210" y="19186"/>
                </a:cubicBezTo>
                <a:cubicBezTo>
                  <a:pt x="17223" y="19161"/>
                  <a:pt x="17215" y="19093"/>
                  <a:pt x="17191" y="19037"/>
                </a:cubicBezTo>
                <a:cubicBezTo>
                  <a:pt x="17154" y="18949"/>
                  <a:pt x="17135" y="18941"/>
                  <a:pt x="17067" y="18995"/>
                </a:cubicBezTo>
                <a:cubicBezTo>
                  <a:pt x="17022" y="19030"/>
                  <a:pt x="16997" y="19088"/>
                  <a:pt x="17008" y="19124"/>
                </a:cubicBezTo>
                <a:cubicBezTo>
                  <a:pt x="17019" y="19160"/>
                  <a:pt x="16989" y="19239"/>
                  <a:pt x="16946" y="19294"/>
                </a:cubicBezTo>
                <a:cubicBezTo>
                  <a:pt x="16902" y="19350"/>
                  <a:pt x="16878" y="19394"/>
                  <a:pt x="16893" y="19394"/>
                </a:cubicBezTo>
                <a:cubicBezTo>
                  <a:pt x="16908" y="19394"/>
                  <a:pt x="16869" y="19463"/>
                  <a:pt x="16805" y="19548"/>
                </a:cubicBezTo>
                <a:cubicBezTo>
                  <a:pt x="16741" y="19633"/>
                  <a:pt x="16704" y="19702"/>
                  <a:pt x="16723" y="19702"/>
                </a:cubicBezTo>
                <a:cubicBezTo>
                  <a:pt x="16742" y="19702"/>
                  <a:pt x="16724" y="19749"/>
                  <a:pt x="16684" y="19806"/>
                </a:cubicBezTo>
                <a:cubicBezTo>
                  <a:pt x="16613" y="19906"/>
                  <a:pt x="16615" y="19908"/>
                  <a:pt x="16710" y="19906"/>
                </a:cubicBezTo>
                <a:cubicBezTo>
                  <a:pt x="16763" y="19904"/>
                  <a:pt x="16888" y="19884"/>
                  <a:pt x="16988" y="19860"/>
                </a:cubicBezTo>
                <a:cubicBezTo>
                  <a:pt x="17103" y="19832"/>
                  <a:pt x="17186" y="19832"/>
                  <a:pt x="17217" y="19864"/>
                </a:cubicBezTo>
                <a:cubicBezTo>
                  <a:pt x="17244" y="19892"/>
                  <a:pt x="17288" y="19897"/>
                  <a:pt x="17315" y="19877"/>
                </a:cubicBezTo>
                <a:cubicBezTo>
                  <a:pt x="17359" y="19842"/>
                  <a:pt x="17421" y="19826"/>
                  <a:pt x="17642" y="19785"/>
                </a:cubicBezTo>
                <a:cubicBezTo>
                  <a:pt x="17681" y="19778"/>
                  <a:pt x="17726" y="19753"/>
                  <a:pt x="17744" y="19731"/>
                </a:cubicBezTo>
                <a:cubicBezTo>
                  <a:pt x="17761" y="19709"/>
                  <a:pt x="17756" y="19699"/>
                  <a:pt x="17734" y="19706"/>
                </a:cubicBezTo>
                <a:cubicBezTo>
                  <a:pt x="17687" y="19721"/>
                  <a:pt x="17472" y="19615"/>
                  <a:pt x="17472" y="19577"/>
                </a:cubicBezTo>
                <a:cubicBezTo>
                  <a:pt x="17472" y="19524"/>
                  <a:pt x="17681" y="19379"/>
                  <a:pt x="17766" y="19373"/>
                </a:cubicBezTo>
                <a:cubicBezTo>
                  <a:pt x="17817" y="19370"/>
                  <a:pt x="17858" y="19334"/>
                  <a:pt x="17858" y="19290"/>
                </a:cubicBezTo>
                <a:cubicBezTo>
                  <a:pt x="17858" y="19245"/>
                  <a:pt x="17898" y="19211"/>
                  <a:pt x="17956" y="19207"/>
                </a:cubicBezTo>
                <a:cubicBezTo>
                  <a:pt x="18011" y="19204"/>
                  <a:pt x="18094" y="19140"/>
                  <a:pt x="18143" y="19062"/>
                </a:cubicBezTo>
                <a:cubicBezTo>
                  <a:pt x="18199" y="18972"/>
                  <a:pt x="18239" y="18942"/>
                  <a:pt x="18257" y="18978"/>
                </a:cubicBezTo>
                <a:cubicBezTo>
                  <a:pt x="18291" y="19048"/>
                  <a:pt x="18522" y="19056"/>
                  <a:pt x="18522" y="18987"/>
                </a:cubicBezTo>
                <a:cubicBezTo>
                  <a:pt x="18522" y="18959"/>
                  <a:pt x="18479" y="18896"/>
                  <a:pt x="18424" y="18849"/>
                </a:cubicBezTo>
                <a:cubicBezTo>
                  <a:pt x="18367" y="18802"/>
                  <a:pt x="18333" y="18740"/>
                  <a:pt x="18349" y="18708"/>
                </a:cubicBezTo>
                <a:cubicBezTo>
                  <a:pt x="18390" y="18624"/>
                  <a:pt x="18394" y="18468"/>
                  <a:pt x="18355" y="18438"/>
                </a:cubicBezTo>
                <a:cubicBezTo>
                  <a:pt x="18337" y="18423"/>
                  <a:pt x="18322" y="18381"/>
                  <a:pt x="18322" y="18342"/>
                </a:cubicBezTo>
                <a:cubicBezTo>
                  <a:pt x="18322" y="18303"/>
                  <a:pt x="18281" y="18214"/>
                  <a:pt x="18231" y="18147"/>
                </a:cubicBezTo>
                <a:cubicBezTo>
                  <a:pt x="18106" y="17978"/>
                  <a:pt x="17567" y="17498"/>
                  <a:pt x="17541" y="17531"/>
                </a:cubicBezTo>
                <a:cubicBezTo>
                  <a:pt x="17529" y="17546"/>
                  <a:pt x="17497" y="17543"/>
                  <a:pt x="17472" y="17523"/>
                </a:cubicBezTo>
                <a:cubicBezTo>
                  <a:pt x="17440" y="17498"/>
                  <a:pt x="17446" y="17458"/>
                  <a:pt x="17495" y="17390"/>
                </a:cubicBezTo>
                <a:cubicBezTo>
                  <a:pt x="17559" y="17301"/>
                  <a:pt x="17630" y="17290"/>
                  <a:pt x="18329" y="17290"/>
                </a:cubicBezTo>
                <a:cubicBezTo>
                  <a:pt x="18763" y="17290"/>
                  <a:pt x="19127" y="17311"/>
                  <a:pt x="19170" y="17340"/>
                </a:cubicBezTo>
                <a:cubicBezTo>
                  <a:pt x="19220" y="17374"/>
                  <a:pt x="19254" y="17374"/>
                  <a:pt x="19271" y="17340"/>
                </a:cubicBezTo>
                <a:cubicBezTo>
                  <a:pt x="19285" y="17312"/>
                  <a:pt x="19347" y="17290"/>
                  <a:pt x="19408" y="17290"/>
                </a:cubicBezTo>
                <a:cubicBezTo>
                  <a:pt x="19470" y="17290"/>
                  <a:pt x="19531" y="17275"/>
                  <a:pt x="19546" y="17257"/>
                </a:cubicBezTo>
                <a:cubicBezTo>
                  <a:pt x="19585" y="17207"/>
                  <a:pt x="19420" y="17075"/>
                  <a:pt x="19369" y="17115"/>
                </a:cubicBezTo>
                <a:cubicBezTo>
                  <a:pt x="19316" y="17157"/>
                  <a:pt x="16059" y="13038"/>
                  <a:pt x="15667" y="12433"/>
                </a:cubicBezTo>
                <a:cubicBezTo>
                  <a:pt x="15516" y="12201"/>
                  <a:pt x="15371" y="12020"/>
                  <a:pt x="15346" y="12030"/>
                </a:cubicBezTo>
                <a:cubicBezTo>
                  <a:pt x="15254" y="12068"/>
                  <a:pt x="15207" y="11941"/>
                  <a:pt x="15277" y="11843"/>
                </a:cubicBezTo>
                <a:cubicBezTo>
                  <a:pt x="15337" y="11759"/>
                  <a:pt x="15339" y="11751"/>
                  <a:pt x="15281" y="11751"/>
                </a:cubicBezTo>
                <a:cubicBezTo>
                  <a:pt x="15245" y="11751"/>
                  <a:pt x="15204" y="11772"/>
                  <a:pt x="15189" y="11801"/>
                </a:cubicBezTo>
                <a:cubicBezTo>
                  <a:pt x="15171" y="11838"/>
                  <a:pt x="15146" y="11838"/>
                  <a:pt x="15107" y="11797"/>
                </a:cubicBezTo>
                <a:cubicBezTo>
                  <a:pt x="15076" y="11764"/>
                  <a:pt x="15058" y="11722"/>
                  <a:pt x="15068" y="11701"/>
                </a:cubicBezTo>
                <a:cubicBezTo>
                  <a:pt x="15078" y="11680"/>
                  <a:pt x="15041" y="11609"/>
                  <a:pt x="14986" y="11543"/>
                </a:cubicBezTo>
                <a:cubicBezTo>
                  <a:pt x="14931" y="11478"/>
                  <a:pt x="14888" y="11442"/>
                  <a:pt x="14888" y="11464"/>
                </a:cubicBezTo>
                <a:cubicBezTo>
                  <a:pt x="14888" y="11487"/>
                  <a:pt x="14861" y="11477"/>
                  <a:pt x="14829" y="11444"/>
                </a:cubicBezTo>
                <a:cubicBezTo>
                  <a:pt x="14797" y="11410"/>
                  <a:pt x="14783" y="11347"/>
                  <a:pt x="14797" y="11302"/>
                </a:cubicBezTo>
                <a:cubicBezTo>
                  <a:pt x="14815" y="11242"/>
                  <a:pt x="14801" y="11225"/>
                  <a:pt x="14754" y="11248"/>
                </a:cubicBezTo>
                <a:cubicBezTo>
                  <a:pt x="14719" y="11265"/>
                  <a:pt x="14670" y="11247"/>
                  <a:pt x="14643" y="11207"/>
                </a:cubicBezTo>
                <a:cubicBezTo>
                  <a:pt x="14616" y="11166"/>
                  <a:pt x="14608" y="11132"/>
                  <a:pt x="14627" y="11132"/>
                </a:cubicBezTo>
                <a:cubicBezTo>
                  <a:pt x="14645" y="11132"/>
                  <a:pt x="14600" y="11051"/>
                  <a:pt x="14525" y="10953"/>
                </a:cubicBezTo>
                <a:cubicBezTo>
                  <a:pt x="14450" y="10855"/>
                  <a:pt x="14376" y="10789"/>
                  <a:pt x="14365" y="10803"/>
                </a:cubicBezTo>
                <a:cubicBezTo>
                  <a:pt x="14354" y="10818"/>
                  <a:pt x="14223" y="10675"/>
                  <a:pt x="14074" y="10487"/>
                </a:cubicBezTo>
                <a:cubicBezTo>
                  <a:pt x="13894" y="10261"/>
                  <a:pt x="13810" y="10119"/>
                  <a:pt x="13825" y="10067"/>
                </a:cubicBezTo>
                <a:cubicBezTo>
                  <a:pt x="13842" y="10011"/>
                  <a:pt x="13830" y="9996"/>
                  <a:pt x="13786" y="10017"/>
                </a:cubicBezTo>
                <a:cubicBezTo>
                  <a:pt x="13697" y="10061"/>
                  <a:pt x="13624" y="9955"/>
                  <a:pt x="13681" y="9868"/>
                </a:cubicBezTo>
                <a:cubicBezTo>
                  <a:pt x="13714" y="9817"/>
                  <a:pt x="13710" y="9801"/>
                  <a:pt x="13672" y="9801"/>
                </a:cubicBezTo>
                <a:cubicBezTo>
                  <a:pt x="13589" y="9801"/>
                  <a:pt x="13474" y="9644"/>
                  <a:pt x="13498" y="9564"/>
                </a:cubicBezTo>
                <a:cubicBezTo>
                  <a:pt x="13524" y="9480"/>
                  <a:pt x="13450" y="9466"/>
                  <a:pt x="13410" y="9547"/>
                </a:cubicBezTo>
                <a:cubicBezTo>
                  <a:pt x="13393" y="9582"/>
                  <a:pt x="13331" y="9539"/>
                  <a:pt x="13246" y="9435"/>
                </a:cubicBezTo>
                <a:cubicBezTo>
                  <a:pt x="13172" y="9344"/>
                  <a:pt x="13119" y="9252"/>
                  <a:pt x="13129" y="9231"/>
                </a:cubicBezTo>
                <a:cubicBezTo>
                  <a:pt x="13139" y="9211"/>
                  <a:pt x="13122" y="9166"/>
                  <a:pt x="13089" y="9132"/>
                </a:cubicBezTo>
                <a:cubicBezTo>
                  <a:pt x="13056" y="9097"/>
                  <a:pt x="13027" y="9087"/>
                  <a:pt x="13027" y="9111"/>
                </a:cubicBezTo>
                <a:cubicBezTo>
                  <a:pt x="13027" y="9134"/>
                  <a:pt x="12929" y="9030"/>
                  <a:pt x="12808" y="8878"/>
                </a:cubicBezTo>
                <a:cubicBezTo>
                  <a:pt x="12687" y="8726"/>
                  <a:pt x="12598" y="8576"/>
                  <a:pt x="12612" y="8545"/>
                </a:cubicBezTo>
                <a:cubicBezTo>
                  <a:pt x="12625" y="8515"/>
                  <a:pt x="12621" y="8511"/>
                  <a:pt x="12602" y="8533"/>
                </a:cubicBezTo>
                <a:cubicBezTo>
                  <a:pt x="12583" y="8555"/>
                  <a:pt x="12471" y="8451"/>
                  <a:pt x="12353" y="8304"/>
                </a:cubicBezTo>
                <a:cubicBezTo>
                  <a:pt x="12190" y="8099"/>
                  <a:pt x="12153" y="8019"/>
                  <a:pt x="12187" y="7967"/>
                </a:cubicBezTo>
                <a:cubicBezTo>
                  <a:pt x="12211" y="7930"/>
                  <a:pt x="12215" y="7901"/>
                  <a:pt x="12196" y="7901"/>
                </a:cubicBezTo>
                <a:cubicBezTo>
                  <a:pt x="12178" y="7901"/>
                  <a:pt x="12226" y="7821"/>
                  <a:pt x="12301" y="7722"/>
                </a:cubicBezTo>
                <a:cubicBezTo>
                  <a:pt x="12465" y="7507"/>
                  <a:pt x="12424" y="7489"/>
                  <a:pt x="12206" y="7680"/>
                </a:cubicBezTo>
                <a:cubicBezTo>
                  <a:pt x="12056" y="7813"/>
                  <a:pt x="12048" y="7814"/>
                  <a:pt x="11997" y="7726"/>
                </a:cubicBezTo>
                <a:cubicBezTo>
                  <a:pt x="11968" y="7675"/>
                  <a:pt x="11926" y="7648"/>
                  <a:pt x="11905" y="7664"/>
                </a:cubicBezTo>
                <a:cubicBezTo>
                  <a:pt x="11885" y="7680"/>
                  <a:pt x="11807" y="7612"/>
                  <a:pt x="11732" y="7514"/>
                </a:cubicBezTo>
                <a:cubicBezTo>
                  <a:pt x="11657" y="7416"/>
                  <a:pt x="11612" y="7335"/>
                  <a:pt x="11631" y="7335"/>
                </a:cubicBezTo>
                <a:cubicBezTo>
                  <a:pt x="11649" y="7335"/>
                  <a:pt x="11642" y="7302"/>
                  <a:pt x="11614" y="7260"/>
                </a:cubicBezTo>
                <a:cubicBezTo>
                  <a:pt x="11587" y="7218"/>
                  <a:pt x="11552" y="7194"/>
                  <a:pt x="11536" y="7206"/>
                </a:cubicBezTo>
                <a:cubicBezTo>
                  <a:pt x="11520" y="7219"/>
                  <a:pt x="11427" y="7128"/>
                  <a:pt x="11330" y="7003"/>
                </a:cubicBezTo>
                <a:cubicBezTo>
                  <a:pt x="11233" y="6877"/>
                  <a:pt x="11167" y="6774"/>
                  <a:pt x="11186" y="6774"/>
                </a:cubicBezTo>
                <a:cubicBezTo>
                  <a:pt x="11204" y="6774"/>
                  <a:pt x="11197" y="6737"/>
                  <a:pt x="11169" y="6695"/>
                </a:cubicBezTo>
                <a:cubicBezTo>
                  <a:pt x="11142" y="6653"/>
                  <a:pt x="11106" y="6631"/>
                  <a:pt x="11088" y="6645"/>
                </a:cubicBezTo>
                <a:cubicBezTo>
                  <a:pt x="11055" y="6671"/>
                  <a:pt x="10991" y="6578"/>
                  <a:pt x="10990" y="6504"/>
                </a:cubicBezTo>
                <a:cubicBezTo>
                  <a:pt x="10989" y="6482"/>
                  <a:pt x="10976" y="6472"/>
                  <a:pt x="10960" y="6479"/>
                </a:cubicBezTo>
                <a:cubicBezTo>
                  <a:pt x="10911" y="6501"/>
                  <a:pt x="10646" y="6141"/>
                  <a:pt x="10672" y="6088"/>
                </a:cubicBezTo>
                <a:cubicBezTo>
                  <a:pt x="10686" y="6060"/>
                  <a:pt x="10678" y="6054"/>
                  <a:pt x="10656" y="6071"/>
                </a:cubicBezTo>
                <a:cubicBezTo>
                  <a:pt x="10634" y="6088"/>
                  <a:pt x="10521" y="5976"/>
                  <a:pt x="10401" y="5822"/>
                </a:cubicBezTo>
                <a:cubicBezTo>
                  <a:pt x="10281" y="5668"/>
                  <a:pt x="10199" y="5543"/>
                  <a:pt x="10218" y="5543"/>
                </a:cubicBezTo>
                <a:cubicBezTo>
                  <a:pt x="10236" y="5543"/>
                  <a:pt x="10229" y="5506"/>
                  <a:pt x="10201" y="5464"/>
                </a:cubicBezTo>
                <a:cubicBezTo>
                  <a:pt x="10174" y="5422"/>
                  <a:pt x="10136" y="5397"/>
                  <a:pt x="10120" y="5410"/>
                </a:cubicBezTo>
                <a:cubicBezTo>
                  <a:pt x="10088" y="5434"/>
                  <a:pt x="9849" y="5140"/>
                  <a:pt x="9828" y="5052"/>
                </a:cubicBezTo>
                <a:cubicBezTo>
                  <a:pt x="9822" y="5024"/>
                  <a:pt x="9806" y="5009"/>
                  <a:pt x="9793" y="5015"/>
                </a:cubicBezTo>
                <a:cubicBezTo>
                  <a:pt x="9759" y="5029"/>
                  <a:pt x="9546" y="4740"/>
                  <a:pt x="9550" y="4686"/>
                </a:cubicBezTo>
                <a:cubicBezTo>
                  <a:pt x="9553" y="4663"/>
                  <a:pt x="9541" y="4641"/>
                  <a:pt x="9524" y="4641"/>
                </a:cubicBezTo>
                <a:cubicBezTo>
                  <a:pt x="9464" y="4639"/>
                  <a:pt x="9392" y="4559"/>
                  <a:pt x="9413" y="4516"/>
                </a:cubicBezTo>
                <a:cubicBezTo>
                  <a:pt x="9425" y="4492"/>
                  <a:pt x="9413" y="4453"/>
                  <a:pt x="9387" y="4433"/>
                </a:cubicBezTo>
                <a:cubicBezTo>
                  <a:pt x="9354" y="4407"/>
                  <a:pt x="9361" y="4377"/>
                  <a:pt x="9413" y="4329"/>
                </a:cubicBezTo>
                <a:cubicBezTo>
                  <a:pt x="9521" y="4229"/>
                  <a:pt x="9453" y="4179"/>
                  <a:pt x="9338" y="4275"/>
                </a:cubicBezTo>
                <a:cubicBezTo>
                  <a:pt x="9247" y="4351"/>
                  <a:pt x="9236" y="4347"/>
                  <a:pt x="9155" y="4237"/>
                </a:cubicBezTo>
                <a:cubicBezTo>
                  <a:pt x="9107" y="4173"/>
                  <a:pt x="9082" y="4103"/>
                  <a:pt x="9099" y="4079"/>
                </a:cubicBezTo>
                <a:cubicBezTo>
                  <a:pt x="9116" y="4056"/>
                  <a:pt x="9109" y="4052"/>
                  <a:pt x="9083" y="4071"/>
                </a:cubicBezTo>
                <a:cubicBezTo>
                  <a:pt x="9035" y="4106"/>
                  <a:pt x="8969" y="4023"/>
                  <a:pt x="8968" y="3925"/>
                </a:cubicBezTo>
                <a:cubicBezTo>
                  <a:pt x="8968" y="3897"/>
                  <a:pt x="8948" y="3872"/>
                  <a:pt x="8926" y="3871"/>
                </a:cubicBezTo>
                <a:cubicBezTo>
                  <a:pt x="8844" y="3870"/>
                  <a:pt x="8790" y="3791"/>
                  <a:pt x="8815" y="3709"/>
                </a:cubicBezTo>
                <a:cubicBezTo>
                  <a:pt x="8833" y="3647"/>
                  <a:pt x="8823" y="3632"/>
                  <a:pt x="8775" y="3655"/>
                </a:cubicBezTo>
                <a:cubicBezTo>
                  <a:pt x="8712" y="3686"/>
                  <a:pt x="8603" y="3583"/>
                  <a:pt x="8645" y="3530"/>
                </a:cubicBezTo>
                <a:cubicBezTo>
                  <a:pt x="8656" y="3516"/>
                  <a:pt x="8641" y="3477"/>
                  <a:pt x="8609" y="3443"/>
                </a:cubicBezTo>
                <a:cubicBezTo>
                  <a:pt x="8576" y="3409"/>
                  <a:pt x="8557" y="3346"/>
                  <a:pt x="8569" y="3306"/>
                </a:cubicBezTo>
                <a:cubicBezTo>
                  <a:pt x="8595" y="3220"/>
                  <a:pt x="8521" y="3207"/>
                  <a:pt x="8481" y="3289"/>
                </a:cubicBezTo>
                <a:cubicBezTo>
                  <a:pt x="8464" y="3324"/>
                  <a:pt x="8387" y="3262"/>
                  <a:pt x="8278" y="3127"/>
                </a:cubicBezTo>
                <a:cubicBezTo>
                  <a:pt x="8182" y="3007"/>
                  <a:pt x="8114" y="2885"/>
                  <a:pt x="8128" y="2857"/>
                </a:cubicBezTo>
                <a:cubicBezTo>
                  <a:pt x="8141" y="2829"/>
                  <a:pt x="8133" y="2819"/>
                  <a:pt x="8111" y="2836"/>
                </a:cubicBezTo>
                <a:cubicBezTo>
                  <a:pt x="8089" y="2853"/>
                  <a:pt x="7993" y="2766"/>
                  <a:pt x="7896" y="2641"/>
                </a:cubicBezTo>
                <a:cubicBezTo>
                  <a:pt x="7798" y="2515"/>
                  <a:pt x="7735" y="2412"/>
                  <a:pt x="7755" y="2412"/>
                </a:cubicBezTo>
                <a:cubicBezTo>
                  <a:pt x="7774" y="2412"/>
                  <a:pt x="7748" y="2353"/>
                  <a:pt x="7696" y="2283"/>
                </a:cubicBezTo>
                <a:cubicBezTo>
                  <a:pt x="7644" y="2213"/>
                  <a:pt x="7592" y="2165"/>
                  <a:pt x="7582" y="2179"/>
                </a:cubicBezTo>
                <a:cubicBezTo>
                  <a:pt x="7541" y="2230"/>
                  <a:pt x="7456" y="2092"/>
                  <a:pt x="7480" y="2013"/>
                </a:cubicBezTo>
                <a:cubicBezTo>
                  <a:pt x="7498" y="1953"/>
                  <a:pt x="7490" y="1940"/>
                  <a:pt x="7444" y="1963"/>
                </a:cubicBezTo>
                <a:cubicBezTo>
                  <a:pt x="7385" y="1991"/>
                  <a:pt x="7232" y="1840"/>
                  <a:pt x="7202" y="1722"/>
                </a:cubicBezTo>
                <a:cubicBezTo>
                  <a:pt x="7193" y="1688"/>
                  <a:pt x="7154" y="1667"/>
                  <a:pt x="7107" y="1663"/>
                </a:cubicBezTo>
                <a:close/>
                <a:moveTo>
                  <a:pt x="487" y="3593"/>
                </a:moveTo>
                <a:cubicBezTo>
                  <a:pt x="474" y="3593"/>
                  <a:pt x="479" y="3642"/>
                  <a:pt x="497" y="3705"/>
                </a:cubicBezTo>
                <a:cubicBezTo>
                  <a:pt x="516" y="3769"/>
                  <a:pt x="535" y="3995"/>
                  <a:pt x="540" y="4204"/>
                </a:cubicBezTo>
                <a:cubicBezTo>
                  <a:pt x="544" y="4414"/>
                  <a:pt x="552" y="4610"/>
                  <a:pt x="556" y="4641"/>
                </a:cubicBezTo>
                <a:cubicBezTo>
                  <a:pt x="561" y="4674"/>
                  <a:pt x="478" y="4698"/>
                  <a:pt x="350" y="4703"/>
                </a:cubicBezTo>
                <a:cubicBezTo>
                  <a:pt x="133" y="4712"/>
                  <a:pt x="16" y="4782"/>
                  <a:pt x="16" y="4903"/>
                </a:cubicBezTo>
                <a:cubicBezTo>
                  <a:pt x="16" y="4943"/>
                  <a:pt x="49" y="4956"/>
                  <a:pt x="98" y="4940"/>
                </a:cubicBezTo>
                <a:cubicBezTo>
                  <a:pt x="142" y="4925"/>
                  <a:pt x="209" y="4929"/>
                  <a:pt x="249" y="4948"/>
                </a:cubicBezTo>
                <a:cubicBezTo>
                  <a:pt x="316" y="4981"/>
                  <a:pt x="318" y="4989"/>
                  <a:pt x="245" y="5057"/>
                </a:cubicBezTo>
                <a:cubicBezTo>
                  <a:pt x="203" y="5096"/>
                  <a:pt x="149" y="5112"/>
                  <a:pt x="124" y="5094"/>
                </a:cubicBezTo>
                <a:cubicBezTo>
                  <a:pt x="100" y="5076"/>
                  <a:pt x="91" y="5083"/>
                  <a:pt x="108" y="5106"/>
                </a:cubicBezTo>
                <a:cubicBezTo>
                  <a:pt x="125" y="5130"/>
                  <a:pt x="107" y="5194"/>
                  <a:pt x="69" y="5248"/>
                </a:cubicBezTo>
                <a:cubicBezTo>
                  <a:pt x="-20" y="5372"/>
                  <a:pt x="-24" y="5716"/>
                  <a:pt x="62" y="5826"/>
                </a:cubicBezTo>
                <a:cubicBezTo>
                  <a:pt x="166" y="5958"/>
                  <a:pt x="430" y="6054"/>
                  <a:pt x="520" y="5992"/>
                </a:cubicBezTo>
                <a:cubicBezTo>
                  <a:pt x="632" y="5916"/>
                  <a:pt x="722" y="6075"/>
                  <a:pt x="654" y="6229"/>
                </a:cubicBezTo>
                <a:cubicBezTo>
                  <a:pt x="628" y="6289"/>
                  <a:pt x="614" y="6359"/>
                  <a:pt x="622" y="6387"/>
                </a:cubicBezTo>
                <a:cubicBezTo>
                  <a:pt x="635" y="6439"/>
                  <a:pt x="662" y="6671"/>
                  <a:pt x="674" y="6832"/>
                </a:cubicBezTo>
                <a:cubicBezTo>
                  <a:pt x="681" y="6931"/>
                  <a:pt x="784" y="6975"/>
                  <a:pt x="978" y="6957"/>
                </a:cubicBezTo>
                <a:cubicBezTo>
                  <a:pt x="1051" y="6950"/>
                  <a:pt x="1120" y="6956"/>
                  <a:pt x="1128" y="6973"/>
                </a:cubicBezTo>
                <a:cubicBezTo>
                  <a:pt x="1137" y="6991"/>
                  <a:pt x="1214" y="6999"/>
                  <a:pt x="1299" y="6990"/>
                </a:cubicBezTo>
                <a:cubicBezTo>
                  <a:pt x="1383" y="6981"/>
                  <a:pt x="1598" y="6964"/>
                  <a:pt x="1776" y="6953"/>
                </a:cubicBezTo>
                <a:cubicBezTo>
                  <a:pt x="1954" y="6942"/>
                  <a:pt x="2111" y="6934"/>
                  <a:pt x="2126" y="6932"/>
                </a:cubicBezTo>
                <a:cubicBezTo>
                  <a:pt x="2141" y="6930"/>
                  <a:pt x="2143" y="6769"/>
                  <a:pt x="2133" y="6578"/>
                </a:cubicBezTo>
                <a:cubicBezTo>
                  <a:pt x="2122" y="6388"/>
                  <a:pt x="2115" y="6201"/>
                  <a:pt x="2113" y="6158"/>
                </a:cubicBezTo>
                <a:cubicBezTo>
                  <a:pt x="2111" y="6116"/>
                  <a:pt x="2086" y="6047"/>
                  <a:pt x="2057" y="6005"/>
                </a:cubicBezTo>
                <a:cubicBezTo>
                  <a:pt x="2029" y="5962"/>
                  <a:pt x="1999" y="5846"/>
                  <a:pt x="1992" y="5747"/>
                </a:cubicBezTo>
                <a:cubicBezTo>
                  <a:pt x="1979" y="5582"/>
                  <a:pt x="1984" y="5569"/>
                  <a:pt x="2077" y="5580"/>
                </a:cubicBezTo>
                <a:cubicBezTo>
                  <a:pt x="2186" y="5594"/>
                  <a:pt x="2738" y="5605"/>
                  <a:pt x="2859" y="5597"/>
                </a:cubicBezTo>
                <a:cubicBezTo>
                  <a:pt x="2927" y="5593"/>
                  <a:pt x="2930" y="5548"/>
                  <a:pt x="2911" y="4965"/>
                </a:cubicBezTo>
                <a:cubicBezTo>
                  <a:pt x="2899" y="4619"/>
                  <a:pt x="2889" y="4331"/>
                  <a:pt x="2888" y="4325"/>
                </a:cubicBezTo>
                <a:cubicBezTo>
                  <a:pt x="2887" y="4318"/>
                  <a:pt x="2839" y="4338"/>
                  <a:pt x="2783" y="4370"/>
                </a:cubicBezTo>
                <a:cubicBezTo>
                  <a:pt x="2688" y="4425"/>
                  <a:pt x="2685" y="4449"/>
                  <a:pt x="2695" y="4765"/>
                </a:cubicBezTo>
                <a:lnTo>
                  <a:pt x="2705" y="5106"/>
                </a:lnTo>
                <a:lnTo>
                  <a:pt x="2541" y="5119"/>
                </a:lnTo>
                <a:cubicBezTo>
                  <a:pt x="2325" y="5139"/>
                  <a:pt x="2169" y="5062"/>
                  <a:pt x="2152" y="4923"/>
                </a:cubicBezTo>
                <a:cubicBezTo>
                  <a:pt x="2140" y="4817"/>
                  <a:pt x="2132" y="4818"/>
                  <a:pt x="2005" y="4973"/>
                </a:cubicBezTo>
                <a:cubicBezTo>
                  <a:pt x="1892" y="5111"/>
                  <a:pt x="1848" y="5132"/>
                  <a:pt x="1704" y="5119"/>
                </a:cubicBezTo>
                <a:cubicBezTo>
                  <a:pt x="1595" y="5109"/>
                  <a:pt x="1537" y="5081"/>
                  <a:pt x="1544" y="5040"/>
                </a:cubicBezTo>
                <a:cubicBezTo>
                  <a:pt x="1549" y="5005"/>
                  <a:pt x="1541" y="4978"/>
                  <a:pt x="1524" y="4982"/>
                </a:cubicBezTo>
                <a:cubicBezTo>
                  <a:pt x="1508" y="4985"/>
                  <a:pt x="1479" y="4984"/>
                  <a:pt x="1462" y="4978"/>
                </a:cubicBezTo>
                <a:cubicBezTo>
                  <a:pt x="1445" y="4971"/>
                  <a:pt x="1417" y="4960"/>
                  <a:pt x="1400" y="4957"/>
                </a:cubicBezTo>
                <a:cubicBezTo>
                  <a:pt x="1383" y="4953"/>
                  <a:pt x="1315" y="4889"/>
                  <a:pt x="1249" y="4811"/>
                </a:cubicBezTo>
                <a:cubicBezTo>
                  <a:pt x="1177" y="4726"/>
                  <a:pt x="1081" y="4668"/>
                  <a:pt x="1007" y="4666"/>
                </a:cubicBezTo>
                <a:cubicBezTo>
                  <a:pt x="821" y="4660"/>
                  <a:pt x="741" y="4602"/>
                  <a:pt x="684" y="4429"/>
                </a:cubicBezTo>
                <a:cubicBezTo>
                  <a:pt x="645" y="4313"/>
                  <a:pt x="644" y="4254"/>
                  <a:pt x="677" y="4212"/>
                </a:cubicBezTo>
                <a:cubicBezTo>
                  <a:pt x="710" y="4171"/>
                  <a:pt x="706" y="4141"/>
                  <a:pt x="671" y="4096"/>
                </a:cubicBezTo>
                <a:cubicBezTo>
                  <a:pt x="644" y="4062"/>
                  <a:pt x="622" y="3972"/>
                  <a:pt x="622" y="3901"/>
                </a:cubicBezTo>
                <a:cubicBezTo>
                  <a:pt x="620" y="3776"/>
                  <a:pt x="540" y="3593"/>
                  <a:pt x="487" y="3593"/>
                </a:cubicBezTo>
                <a:close/>
                <a:moveTo>
                  <a:pt x="4357" y="4250"/>
                </a:moveTo>
                <a:cubicBezTo>
                  <a:pt x="4325" y="4249"/>
                  <a:pt x="4287" y="4259"/>
                  <a:pt x="4236" y="4279"/>
                </a:cubicBezTo>
                <a:cubicBezTo>
                  <a:pt x="4160" y="4309"/>
                  <a:pt x="4098" y="4349"/>
                  <a:pt x="4098" y="4366"/>
                </a:cubicBezTo>
                <a:cubicBezTo>
                  <a:pt x="4098" y="4403"/>
                  <a:pt x="4426" y="4411"/>
                  <a:pt x="4474" y="4375"/>
                </a:cubicBezTo>
                <a:cubicBezTo>
                  <a:pt x="4492" y="4361"/>
                  <a:pt x="4476" y="4322"/>
                  <a:pt x="4438" y="4287"/>
                </a:cubicBezTo>
                <a:cubicBezTo>
                  <a:pt x="4413" y="4264"/>
                  <a:pt x="4389" y="4251"/>
                  <a:pt x="4357" y="4250"/>
                </a:cubicBezTo>
                <a:close/>
                <a:moveTo>
                  <a:pt x="3300" y="4279"/>
                </a:moveTo>
                <a:cubicBezTo>
                  <a:pt x="3276" y="4271"/>
                  <a:pt x="3248" y="4283"/>
                  <a:pt x="3212" y="4308"/>
                </a:cubicBezTo>
                <a:cubicBezTo>
                  <a:pt x="3157" y="4345"/>
                  <a:pt x="3154" y="4435"/>
                  <a:pt x="3186" y="4998"/>
                </a:cubicBezTo>
                <a:cubicBezTo>
                  <a:pt x="3220" y="5598"/>
                  <a:pt x="3245" y="5726"/>
                  <a:pt x="3310" y="5593"/>
                </a:cubicBezTo>
                <a:cubicBezTo>
                  <a:pt x="3324" y="5564"/>
                  <a:pt x="3353" y="5553"/>
                  <a:pt x="3372" y="5568"/>
                </a:cubicBezTo>
                <a:cubicBezTo>
                  <a:pt x="3392" y="5583"/>
                  <a:pt x="3403" y="5321"/>
                  <a:pt x="3398" y="4978"/>
                </a:cubicBezTo>
                <a:cubicBezTo>
                  <a:pt x="3392" y="4494"/>
                  <a:pt x="3371" y="4302"/>
                  <a:pt x="3300" y="4279"/>
                </a:cubicBezTo>
                <a:close/>
                <a:moveTo>
                  <a:pt x="4520" y="12038"/>
                </a:moveTo>
                <a:cubicBezTo>
                  <a:pt x="4411" y="12091"/>
                  <a:pt x="4459" y="12144"/>
                  <a:pt x="4602" y="12130"/>
                </a:cubicBezTo>
                <a:cubicBezTo>
                  <a:pt x="4680" y="12122"/>
                  <a:pt x="4756" y="12137"/>
                  <a:pt x="4769" y="12163"/>
                </a:cubicBezTo>
                <a:cubicBezTo>
                  <a:pt x="4782" y="12189"/>
                  <a:pt x="4810" y="12199"/>
                  <a:pt x="4834" y="12180"/>
                </a:cubicBezTo>
                <a:cubicBezTo>
                  <a:pt x="4861" y="12158"/>
                  <a:pt x="4844" y="12127"/>
                  <a:pt x="4788" y="12101"/>
                </a:cubicBezTo>
                <a:cubicBezTo>
                  <a:pt x="4738" y="12077"/>
                  <a:pt x="4683" y="12069"/>
                  <a:pt x="4664" y="12084"/>
                </a:cubicBezTo>
                <a:cubicBezTo>
                  <a:pt x="4645" y="12099"/>
                  <a:pt x="4619" y="12086"/>
                  <a:pt x="4605" y="12059"/>
                </a:cubicBezTo>
                <a:cubicBezTo>
                  <a:pt x="4592" y="12032"/>
                  <a:pt x="4553" y="12022"/>
                  <a:pt x="4520" y="12038"/>
                </a:cubicBezTo>
                <a:close/>
                <a:moveTo>
                  <a:pt x="4000" y="12067"/>
                </a:moveTo>
                <a:cubicBezTo>
                  <a:pt x="3988" y="12052"/>
                  <a:pt x="3952" y="12066"/>
                  <a:pt x="3925" y="12101"/>
                </a:cubicBezTo>
                <a:cubicBezTo>
                  <a:pt x="3885" y="12151"/>
                  <a:pt x="3890" y="12158"/>
                  <a:pt x="3948" y="12130"/>
                </a:cubicBezTo>
                <a:cubicBezTo>
                  <a:pt x="3988" y="12110"/>
                  <a:pt x="4013" y="12083"/>
                  <a:pt x="4000" y="12067"/>
                </a:cubicBezTo>
                <a:close/>
                <a:moveTo>
                  <a:pt x="21044" y="12521"/>
                </a:moveTo>
                <a:cubicBezTo>
                  <a:pt x="20995" y="12521"/>
                  <a:pt x="20928" y="12664"/>
                  <a:pt x="20942" y="12741"/>
                </a:cubicBezTo>
                <a:cubicBezTo>
                  <a:pt x="20947" y="12765"/>
                  <a:pt x="20927" y="12820"/>
                  <a:pt x="20900" y="12862"/>
                </a:cubicBezTo>
                <a:cubicBezTo>
                  <a:pt x="20873" y="12903"/>
                  <a:pt x="20850" y="12987"/>
                  <a:pt x="20847" y="13049"/>
                </a:cubicBezTo>
                <a:cubicBezTo>
                  <a:pt x="20844" y="13110"/>
                  <a:pt x="20827" y="13220"/>
                  <a:pt x="20808" y="13290"/>
                </a:cubicBezTo>
                <a:cubicBezTo>
                  <a:pt x="20778" y="13404"/>
                  <a:pt x="20782" y="13410"/>
                  <a:pt x="20841" y="13348"/>
                </a:cubicBezTo>
                <a:cubicBezTo>
                  <a:pt x="20877" y="13310"/>
                  <a:pt x="20931" y="13287"/>
                  <a:pt x="20962" y="13302"/>
                </a:cubicBezTo>
                <a:cubicBezTo>
                  <a:pt x="21056" y="13348"/>
                  <a:pt x="20990" y="13588"/>
                  <a:pt x="20838" y="13747"/>
                </a:cubicBezTo>
                <a:cubicBezTo>
                  <a:pt x="20760" y="13829"/>
                  <a:pt x="20709" y="13917"/>
                  <a:pt x="20723" y="13947"/>
                </a:cubicBezTo>
                <a:cubicBezTo>
                  <a:pt x="20738" y="13976"/>
                  <a:pt x="20697" y="14044"/>
                  <a:pt x="20635" y="14092"/>
                </a:cubicBezTo>
                <a:cubicBezTo>
                  <a:pt x="20573" y="14141"/>
                  <a:pt x="20461" y="14252"/>
                  <a:pt x="20383" y="14342"/>
                </a:cubicBezTo>
                <a:cubicBezTo>
                  <a:pt x="20110" y="14656"/>
                  <a:pt x="19455" y="15188"/>
                  <a:pt x="19320" y="15207"/>
                </a:cubicBezTo>
                <a:cubicBezTo>
                  <a:pt x="19303" y="15209"/>
                  <a:pt x="19153" y="15347"/>
                  <a:pt x="18986" y="15510"/>
                </a:cubicBezTo>
                <a:lnTo>
                  <a:pt x="18682" y="15806"/>
                </a:lnTo>
                <a:lnTo>
                  <a:pt x="18754" y="15930"/>
                </a:lnTo>
                <a:cubicBezTo>
                  <a:pt x="18793" y="15999"/>
                  <a:pt x="18830" y="16058"/>
                  <a:pt x="18836" y="16059"/>
                </a:cubicBezTo>
                <a:cubicBezTo>
                  <a:pt x="18842" y="16060"/>
                  <a:pt x="18919" y="15999"/>
                  <a:pt x="19006" y="15926"/>
                </a:cubicBezTo>
                <a:cubicBezTo>
                  <a:pt x="19093" y="15853"/>
                  <a:pt x="19184" y="15807"/>
                  <a:pt x="19209" y="15826"/>
                </a:cubicBezTo>
                <a:cubicBezTo>
                  <a:pt x="19234" y="15846"/>
                  <a:pt x="19338" y="15778"/>
                  <a:pt x="19441" y="15677"/>
                </a:cubicBezTo>
                <a:lnTo>
                  <a:pt x="19627" y="15494"/>
                </a:lnTo>
                <a:lnTo>
                  <a:pt x="19716" y="15598"/>
                </a:lnTo>
                <a:cubicBezTo>
                  <a:pt x="19812" y="15712"/>
                  <a:pt x="19850" y="15722"/>
                  <a:pt x="19938" y="15652"/>
                </a:cubicBezTo>
                <a:cubicBezTo>
                  <a:pt x="19988" y="15612"/>
                  <a:pt x="19977" y="15577"/>
                  <a:pt x="19879" y="15448"/>
                </a:cubicBezTo>
                <a:lnTo>
                  <a:pt x="19762" y="15294"/>
                </a:lnTo>
                <a:lnTo>
                  <a:pt x="19863" y="15244"/>
                </a:lnTo>
                <a:cubicBezTo>
                  <a:pt x="19918" y="15218"/>
                  <a:pt x="20034" y="15113"/>
                  <a:pt x="20118" y="15011"/>
                </a:cubicBezTo>
                <a:cubicBezTo>
                  <a:pt x="20203" y="14910"/>
                  <a:pt x="20287" y="14828"/>
                  <a:pt x="20304" y="14828"/>
                </a:cubicBezTo>
                <a:cubicBezTo>
                  <a:pt x="20322" y="14828"/>
                  <a:pt x="20396" y="14758"/>
                  <a:pt x="20468" y="14675"/>
                </a:cubicBezTo>
                <a:cubicBezTo>
                  <a:pt x="20540" y="14591"/>
                  <a:pt x="20612" y="14533"/>
                  <a:pt x="20628" y="14546"/>
                </a:cubicBezTo>
                <a:cubicBezTo>
                  <a:pt x="20644" y="14558"/>
                  <a:pt x="20668" y="14538"/>
                  <a:pt x="20681" y="14496"/>
                </a:cubicBezTo>
                <a:cubicBezTo>
                  <a:pt x="20693" y="14454"/>
                  <a:pt x="20722" y="14417"/>
                  <a:pt x="20746" y="14417"/>
                </a:cubicBezTo>
                <a:cubicBezTo>
                  <a:pt x="20815" y="14417"/>
                  <a:pt x="21110" y="14100"/>
                  <a:pt x="21086" y="14051"/>
                </a:cubicBezTo>
                <a:cubicBezTo>
                  <a:pt x="21074" y="14027"/>
                  <a:pt x="21115" y="13946"/>
                  <a:pt x="21178" y="13872"/>
                </a:cubicBezTo>
                <a:cubicBezTo>
                  <a:pt x="21240" y="13798"/>
                  <a:pt x="21286" y="13708"/>
                  <a:pt x="21279" y="13668"/>
                </a:cubicBezTo>
                <a:cubicBezTo>
                  <a:pt x="21273" y="13629"/>
                  <a:pt x="21295" y="13580"/>
                  <a:pt x="21328" y="13564"/>
                </a:cubicBezTo>
                <a:cubicBezTo>
                  <a:pt x="21376" y="13541"/>
                  <a:pt x="21380" y="13508"/>
                  <a:pt x="21348" y="13402"/>
                </a:cubicBezTo>
                <a:cubicBezTo>
                  <a:pt x="21315" y="13292"/>
                  <a:pt x="21321" y="13254"/>
                  <a:pt x="21381" y="13198"/>
                </a:cubicBezTo>
                <a:cubicBezTo>
                  <a:pt x="21421" y="13161"/>
                  <a:pt x="21488" y="13143"/>
                  <a:pt x="21531" y="13157"/>
                </a:cubicBezTo>
                <a:cubicBezTo>
                  <a:pt x="21576" y="13172"/>
                  <a:pt x="21501" y="13041"/>
                  <a:pt x="21351" y="12849"/>
                </a:cubicBezTo>
                <a:cubicBezTo>
                  <a:pt x="21209" y="12667"/>
                  <a:pt x="21070" y="12521"/>
                  <a:pt x="21044" y="12521"/>
                </a:cubicBezTo>
                <a:close/>
                <a:moveTo>
                  <a:pt x="18581" y="14758"/>
                </a:moveTo>
                <a:cubicBezTo>
                  <a:pt x="18512" y="14738"/>
                  <a:pt x="18401" y="14799"/>
                  <a:pt x="18401" y="14887"/>
                </a:cubicBezTo>
                <a:cubicBezTo>
                  <a:pt x="18401" y="14955"/>
                  <a:pt x="18429" y="14982"/>
                  <a:pt x="18499" y="14982"/>
                </a:cubicBezTo>
                <a:cubicBezTo>
                  <a:pt x="18608" y="14982"/>
                  <a:pt x="18661" y="14912"/>
                  <a:pt x="18630" y="14808"/>
                </a:cubicBezTo>
                <a:cubicBezTo>
                  <a:pt x="18622" y="14781"/>
                  <a:pt x="18604" y="14764"/>
                  <a:pt x="18581" y="14758"/>
                </a:cubicBezTo>
                <a:close/>
                <a:moveTo>
                  <a:pt x="18012" y="14787"/>
                </a:moveTo>
                <a:cubicBezTo>
                  <a:pt x="17940" y="14797"/>
                  <a:pt x="17893" y="14836"/>
                  <a:pt x="17884" y="14895"/>
                </a:cubicBezTo>
                <a:cubicBezTo>
                  <a:pt x="17873" y="14971"/>
                  <a:pt x="17890" y="14987"/>
                  <a:pt x="17982" y="14974"/>
                </a:cubicBezTo>
                <a:cubicBezTo>
                  <a:pt x="18054" y="14963"/>
                  <a:pt x="18104" y="14921"/>
                  <a:pt x="18113" y="14862"/>
                </a:cubicBezTo>
                <a:cubicBezTo>
                  <a:pt x="18124" y="14786"/>
                  <a:pt x="18104" y="14773"/>
                  <a:pt x="18012" y="14787"/>
                </a:cubicBezTo>
                <a:close/>
                <a:moveTo>
                  <a:pt x="19068" y="14920"/>
                </a:moveTo>
                <a:cubicBezTo>
                  <a:pt x="19014" y="14911"/>
                  <a:pt x="18955" y="14918"/>
                  <a:pt x="18931" y="14949"/>
                </a:cubicBezTo>
                <a:cubicBezTo>
                  <a:pt x="18869" y="15027"/>
                  <a:pt x="18876" y="15073"/>
                  <a:pt x="18957" y="15099"/>
                </a:cubicBezTo>
                <a:cubicBezTo>
                  <a:pt x="19051" y="15128"/>
                  <a:pt x="19192" y="15107"/>
                  <a:pt x="19179" y="15065"/>
                </a:cubicBezTo>
                <a:cubicBezTo>
                  <a:pt x="19174" y="15047"/>
                  <a:pt x="19170" y="15011"/>
                  <a:pt x="19170" y="14986"/>
                </a:cubicBezTo>
                <a:cubicBezTo>
                  <a:pt x="19170" y="14952"/>
                  <a:pt x="19122" y="14929"/>
                  <a:pt x="19068" y="14920"/>
                </a:cubicBezTo>
                <a:close/>
                <a:moveTo>
                  <a:pt x="20092" y="15930"/>
                </a:moveTo>
                <a:cubicBezTo>
                  <a:pt x="19949" y="15929"/>
                  <a:pt x="19943" y="15933"/>
                  <a:pt x="20007" y="16022"/>
                </a:cubicBezTo>
                <a:cubicBezTo>
                  <a:pt x="20084" y="16130"/>
                  <a:pt x="20239" y="16122"/>
                  <a:pt x="20239" y="16009"/>
                </a:cubicBezTo>
                <a:cubicBezTo>
                  <a:pt x="20239" y="15955"/>
                  <a:pt x="20198" y="15932"/>
                  <a:pt x="20092" y="15930"/>
                </a:cubicBezTo>
                <a:close/>
                <a:moveTo>
                  <a:pt x="20295" y="16375"/>
                </a:moveTo>
                <a:cubicBezTo>
                  <a:pt x="20245" y="16384"/>
                  <a:pt x="20204" y="16422"/>
                  <a:pt x="20213" y="16488"/>
                </a:cubicBezTo>
                <a:cubicBezTo>
                  <a:pt x="20220" y="16540"/>
                  <a:pt x="20204" y="16651"/>
                  <a:pt x="20177" y="16733"/>
                </a:cubicBezTo>
                <a:cubicBezTo>
                  <a:pt x="20113" y="16929"/>
                  <a:pt x="20195" y="17051"/>
                  <a:pt x="20455" y="17140"/>
                </a:cubicBezTo>
                <a:cubicBezTo>
                  <a:pt x="20705" y="17226"/>
                  <a:pt x="20716" y="17235"/>
                  <a:pt x="20661" y="17319"/>
                </a:cubicBezTo>
                <a:cubicBezTo>
                  <a:pt x="20635" y="17359"/>
                  <a:pt x="20601" y="17381"/>
                  <a:pt x="20586" y="17369"/>
                </a:cubicBezTo>
                <a:cubicBezTo>
                  <a:pt x="20571" y="17357"/>
                  <a:pt x="20534" y="17366"/>
                  <a:pt x="20504" y="17390"/>
                </a:cubicBezTo>
                <a:cubicBezTo>
                  <a:pt x="20473" y="17414"/>
                  <a:pt x="20408" y="17409"/>
                  <a:pt x="20354" y="17377"/>
                </a:cubicBezTo>
                <a:cubicBezTo>
                  <a:pt x="20277" y="17333"/>
                  <a:pt x="20246" y="17340"/>
                  <a:pt x="20193" y="17407"/>
                </a:cubicBezTo>
                <a:cubicBezTo>
                  <a:pt x="20139" y="17475"/>
                  <a:pt x="20135" y="17504"/>
                  <a:pt x="20177" y="17569"/>
                </a:cubicBezTo>
                <a:cubicBezTo>
                  <a:pt x="20220" y="17634"/>
                  <a:pt x="20219" y="17654"/>
                  <a:pt x="20164" y="17681"/>
                </a:cubicBezTo>
                <a:cubicBezTo>
                  <a:pt x="20127" y="17699"/>
                  <a:pt x="20086" y="17698"/>
                  <a:pt x="20072" y="17681"/>
                </a:cubicBezTo>
                <a:cubicBezTo>
                  <a:pt x="20059" y="17664"/>
                  <a:pt x="20022" y="17690"/>
                  <a:pt x="19994" y="17739"/>
                </a:cubicBezTo>
                <a:cubicBezTo>
                  <a:pt x="19949" y="17816"/>
                  <a:pt x="19931" y="17818"/>
                  <a:pt x="19856" y="17760"/>
                </a:cubicBezTo>
                <a:cubicBezTo>
                  <a:pt x="19783" y="17703"/>
                  <a:pt x="19759" y="17704"/>
                  <a:pt x="19699" y="17772"/>
                </a:cubicBezTo>
                <a:cubicBezTo>
                  <a:pt x="19605" y="17881"/>
                  <a:pt x="19594" y="17882"/>
                  <a:pt x="19382" y="17677"/>
                </a:cubicBezTo>
                <a:cubicBezTo>
                  <a:pt x="19179" y="17480"/>
                  <a:pt x="19133" y="17458"/>
                  <a:pt x="19147" y="17573"/>
                </a:cubicBezTo>
                <a:cubicBezTo>
                  <a:pt x="19160" y="17690"/>
                  <a:pt x="19326" y="17893"/>
                  <a:pt x="19467" y="17964"/>
                </a:cubicBezTo>
                <a:cubicBezTo>
                  <a:pt x="19657" y="18059"/>
                  <a:pt x="19702" y="18114"/>
                  <a:pt x="19654" y="18188"/>
                </a:cubicBezTo>
                <a:cubicBezTo>
                  <a:pt x="19624" y="18233"/>
                  <a:pt x="19637" y="18289"/>
                  <a:pt x="19693" y="18375"/>
                </a:cubicBezTo>
                <a:cubicBezTo>
                  <a:pt x="19767" y="18490"/>
                  <a:pt x="19774" y="18491"/>
                  <a:pt x="19840" y="18409"/>
                </a:cubicBezTo>
                <a:cubicBezTo>
                  <a:pt x="19894" y="18342"/>
                  <a:pt x="19898" y="18305"/>
                  <a:pt x="19863" y="18251"/>
                </a:cubicBezTo>
                <a:cubicBezTo>
                  <a:pt x="19787" y="18135"/>
                  <a:pt x="19882" y="18059"/>
                  <a:pt x="20023" y="18122"/>
                </a:cubicBezTo>
                <a:cubicBezTo>
                  <a:pt x="20092" y="18152"/>
                  <a:pt x="20203" y="18158"/>
                  <a:pt x="20291" y="18134"/>
                </a:cubicBezTo>
                <a:cubicBezTo>
                  <a:pt x="20374" y="18112"/>
                  <a:pt x="20471" y="18090"/>
                  <a:pt x="20504" y="18088"/>
                </a:cubicBezTo>
                <a:cubicBezTo>
                  <a:pt x="20537" y="18087"/>
                  <a:pt x="20586" y="18069"/>
                  <a:pt x="20612" y="18047"/>
                </a:cubicBezTo>
                <a:cubicBezTo>
                  <a:pt x="20638" y="18025"/>
                  <a:pt x="20668" y="18029"/>
                  <a:pt x="20681" y="18055"/>
                </a:cubicBezTo>
                <a:cubicBezTo>
                  <a:pt x="20712" y="18121"/>
                  <a:pt x="20699" y="18502"/>
                  <a:pt x="20661" y="18579"/>
                </a:cubicBezTo>
                <a:cubicBezTo>
                  <a:pt x="20644" y="18614"/>
                  <a:pt x="20305" y="18728"/>
                  <a:pt x="19909" y="18829"/>
                </a:cubicBezTo>
                <a:cubicBezTo>
                  <a:pt x="19490" y="18935"/>
                  <a:pt x="19197" y="19032"/>
                  <a:pt x="19209" y="19062"/>
                </a:cubicBezTo>
                <a:cubicBezTo>
                  <a:pt x="19238" y="19134"/>
                  <a:pt x="19444" y="19105"/>
                  <a:pt x="19977" y="18958"/>
                </a:cubicBezTo>
                <a:cubicBezTo>
                  <a:pt x="20569" y="18794"/>
                  <a:pt x="20601" y="18799"/>
                  <a:pt x="20612" y="19053"/>
                </a:cubicBezTo>
                <a:cubicBezTo>
                  <a:pt x="20617" y="19172"/>
                  <a:pt x="20648" y="19276"/>
                  <a:pt x="20690" y="19315"/>
                </a:cubicBezTo>
                <a:cubicBezTo>
                  <a:pt x="20729" y="19351"/>
                  <a:pt x="20782" y="19374"/>
                  <a:pt x="20805" y="19365"/>
                </a:cubicBezTo>
                <a:cubicBezTo>
                  <a:pt x="21290" y="19181"/>
                  <a:pt x="21358" y="19126"/>
                  <a:pt x="21181" y="19041"/>
                </a:cubicBezTo>
                <a:cubicBezTo>
                  <a:pt x="21113" y="19008"/>
                  <a:pt x="21068" y="19021"/>
                  <a:pt x="21001" y="19099"/>
                </a:cubicBezTo>
                <a:cubicBezTo>
                  <a:pt x="20824" y="19305"/>
                  <a:pt x="20794" y="19210"/>
                  <a:pt x="20815" y="18463"/>
                </a:cubicBezTo>
                <a:cubicBezTo>
                  <a:pt x="20833" y="17802"/>
                  <a:pt x="20868" y="17621"/>
                  <a:pt x="20965" y="17669"/>
                </a:cubicBezTo>
                <a:cubicBezTo>
                  <a:pt x="21056" y="17713"/>
                  <a:pt x="21019" y="17506"/>
                  <a:pt x="20926" y="17452"/>
                </a:cubicBezTo>
                <a:cubicBezTo>
                  <a:pt x="20781" y="17369"/>
                  <a:pt x="20823" y="17226"/>
                  <a:pt x="21004" y="17178"/>
                </a:cubicBezTo>
                <a:cubicBezTo>
                  <a:pt x="21467" y="17056"/>
                  <a:pt x="21526" y="16694"/>
                  <a:pt x="21109" y="16529"/>
                </a:cubicBezTo>
                <a:cubicBezTo>
                  <a:pt x="20930" y="16458"/>
                  <a:pt x="20617" y="16440"/>
                  <a:pt x="20547" y="16496"/>
                </a:cubicBezTo>
                <a:cubicBezTo>
                  <a:pt x="20512" y="16523"/>
                  <a:pt x="20471" y="16503"/>
                  <a:pt x="20439" y="16446"/>
                </a:cubicBezTo>
                <a:cubicBezTo>
                  <a:pt x="20404" y="16385"/>
                  <a:pt x="20345" y="16366"/>
                  <a:pt x="20295" y="16375"/>
                </a:cubicBezTo>
                <a:close/>
                <a:moveTo>
                  <a:pt x="4631" y="17918"/>
                </a:moveTo>
                <a:cubicBezTo>
                  <a:pt x="4562" y="17936"/>
                  <a:pt x="4446" y="18026"/>
                  <a:pt x="4278" y="18192"/>
                </a:cubicBezTo>
                <a:cubicBezTo>
                  <a:pt x="4190" y="18279"/>
                  <a:pt x="4088" y="18366"/>
                  <a:pt x="4049" y="18384"/>
                </a:cubicBezTo>
                <a:cubicBezTo>
                  <a:pt x="3952" y="18429"/>
                  <a:pt x="3959" y="18495"/>
                  <a:pt x="4075" y="18592"/>
                </a:cubicBezTo>
                <a:lnTo>
                  <a:pt x="4173" y="18675"/>
                </a:lnTo>
                <a:lnTo>
                  <a:pt x="4013" y="19082"/>
                </a:lnTo>
                <a:cubicBezTo>
                  <a:pt x="3925" y="19308"/>
                  <a:pt x="3819" y="19518"/>
                  <a:pt x="3774" y="19548"/>
                </a:cubicBezTo>
                <a:cubicBezTo>
                  <a:pt x="3730" y="19578"/>
                  <a:pt x="3703" y="19627"/>
                  <a:pt x="3716" y="19652"/>
                </a:cubicBezTo>
                <a:cubicBezTo>
                  <a:pt x="3744" y="19710"/>
                  <a:pt x="3595" y="19814"/>
                  <a:pt x="3555" y="19764"/>
                </a:cubicBezTo>
                <a:cubicBezTo>
                  <a:pt x="3539" y="19744"/>
                  <a:pt x="3549" y="19792"/>
                  <a:pt x="3578" y="19872"/>
                </a:cubicBezTo>
                <a:cubicBezTo>
                  <a:pt x="3624" y="20001"/>
                  <a:pt x="3621" y="20030"/>
                  <a:pt x="3559" y="20089"/>
                </a:cubicBezTo>
                <a:cubicBezTo>
                  <a:pt x="3491" y="20151"/>
                  <a:pt x="3492" y="20161"/>
                  <a:pt x="3575" y="20259"/>
                </a:cubicBezTo>
                <a:cubicBezTo>
                  <a:pt x="3697" y="20403"/>
                  <a:pt x="3651" y="20452"/>
                  <a:pt x="3398" y="20463"/>
                </a:cubicBezTo>
                <a:cubicBezTo>
                  <a:pt x="3229" y="20470"/>
                  <a:pt x="3167" y="20450"/>
                  <a:pt x="3111" y="20371"/>
                </a:cubicBezTo>
                <a:cubicBezTo>
                  <a:pt x="3071" y="20316"/>
                  <a:pt x="3053" y="20248"/>
                  <a:pt x="3068" y="20218"/>
                </a:cubicBezTo>
                <a:cubicBezTo>
                  <a:pt x="3115" y="20122"/>
                  <a:pt x="3064" y="20159"/>
                  <a:pt x="2934" y="20317"/>
                </a:cubicBezTo>
                <a:cubicBezTo>
                  <a:pt x="2775" y="20511"/>
                  <a:pt x="2556" y="20528"/>
                  <a:pt x="2414" y="20359"/>
                </a:cubicBezTo>
                <a:lnTo>
                  <a:pt x="2319" y="20247"/>
                </a:lnTo>
                <a:lnTo>
                  <a:pt x="2231" y="20359"/>
                </a:lnTo>
                <a:lnTo>
                  <a:pt x="2142" y="20471"/>
                </a:lnTo>
                <a:lnTo>
                  <a:pt x="2263" y="20629"/>
                </a:lnTo>
                <a:lnTo>
                  <a:pt x="2381" y="20787"/>
                </a:lnTo>
                <a:lnTo>
                  <a:pt x="2241" y="20937"/>
                </a:lnTo>
                <a:cubicBezTo>
                  <a:pt x="2101" y="21086"/>
                  <a:pt x="1884" y="21175"/>
                  <a:pt x="1779" y="21124"/>
                </a:cubicBezTo>
                <a:cubicBezTo>
                  <a:pt x="1743" y="21106"/>
                  <a:pt x="1733" y="21046"/>
                  <a:pt x="1747" y="20954"/>
                </a:cubicBezTo>
                <a:cubicBezTo>
                  <a:pt x="1765" y="20831"/>
                  <a:pt x="1758" y="20821"/>
                  <a:pt x="1691" y="20858"/>
                </a:cubicBezTo>
                <a:cubicBezTo>
                  <a:pt x="1560" y="20930"/>
                  <a:pt x="1306" y="20946"/>
                  <a:pt x="1259" y="20887"/>
                </a:cubicBezTo>
                <a:cubicBezTo>
                  <a:pt x="1118" y="20708"/>
                  <a:pt x="1239" y="20556"/>
                  <a:pt x="1550" y="20521"/>
                </a:cubicBezTo>
                <a:lnTo>
                  <a:pt x="1776" y="20496"/>
                </a:lnTo>
                <a:lnTo>
                  <a:pt x="1789" y="20309"/>
                </a:lnTo>
                <a:lnTo>
                  <a:pt x="1799" y="20122"/>
                </a:lnTo>
                <a:lnTo>
                  <a:pt x="1433" y="20089"/>
                </a:lnTo>
                <a:cubicBezTo>
                  <a:pt x="1165" y="20062"/>
                  <a:pt x="1051" y="20068"/>
                  <a:pt x="1007" y="20114"/>
                </a:cubicBezTo>
                <a:cubicBezTo>
                  <a:pt x="919" y="20206"/>
                  <a:pt x="932" y="20312"/>
                  <a:pt x="1027" y="20280"/>
                </a:cubicBezTo>
                <a:cubicBezTo>
                  <a:pt x="1071" y="20265"/>
                  <a:pt x="1136" y="20267"/>
                  <a:pt x="1171" y="20284"/>
                </a:cubicBezTo>
                <a:cubicBezTo>
                  <a:pt x="1221" y="20308"/>
                  <a:pt x="1199" y="20357"/>
                  <a:pt x="1070" y="20513"/>
                </a:cubicBezTo>
                <a:cubicBezTo>
                  <a:pt x="940" y="20670"/>
                  <a:pt x="908" y="20748"/>
                  <a:pt x="909" y="20887"/>
                </a:cubicBezTo>
                <a:cubicBezTo>
                  <a:pt x="911" y="21076"/>
                  <a:pt x="962" y="21189"/>
                  <a:pt x="1089" y="21282"/>
                </a:cubicBezTo>
                <a:cubicBezTo>
                  <a:pt x="1211" y="21371"/>
                  <a:pt x="1477" y="21353"/>
                  <a:pt x="1613" y="21249"/>
                </a:cubicBezTo>
                <a:cubicBezTo>
                  <a:pt x="1729" y="21159"/>
                  <a:pt x="1740" y="21160"/>
                  <a:pt x="1933" y="21253"/>
                </a:cubicBezTo>
                <a:cubicBezTo>
                  <a:pt x="2181" y="21372"/>
                  <a:pt x="2287" y="21341"/>
                  <a:pt x="2427" y="21107"/>
                </a:cubicBezTo>
                <a:cubicBezTo>
                  <a:pt x="2526" y="20942"/>
                  <a:pt x="2553" y="20926"/>
                  <a:pt x="2721" y="20933"/>
                </a:cubicBezTo>
                <a:cubicBezTo>
                  <a:pt x="2823" y="20937"/>
                  <a:pt x="2925" y="20938"/>
                  <a:pt x="2947" y="20933"/>
                </a:cubicBezTo>
                <a:cubicBezTo>
                  <a:pt x="2969" y="20928"/>
                  <a:pt x="3182" y="20928"/>
                  <a:pt x="3421" y="20933"/>
                </a:cubicBezTo>
                <a:lnTo>
                  <a:pt x="3856" y="20941"/>
                </a:lnTo>
                <a:lnTo>
                  <a:pt x="3863" y="20667"/>
                </a:lnTo>
                <a:cubicBezTo>
                  <a:pt x="3872" y="20266"/>
                  <a:pt x="3879" y="20203"/>
                  <a:pt x="3931" y="20043"/>
                </a:cubicBezTo>
                <a:cubicBezTo>
                  <a:pt x="3993" y="19854"/>
                  <a:pt x="4076" y="19895"/>
                  <a:pt x="4088" y="20118"/>
                </a:cubicBezTo>
                <a:cubicBezTo>
                  <a:pt x="4094" y="20214"/>
                  <a:pt x="4111" y="20464"/>
                  <a:pt x="4124" y="20675"/>
                </a:cubicBezTo>
                <a:lnTo>
                  <a:pt x="4147" y="21057"/>
                </a:lnTo>
                <a:lnTo>
                  <a:pt x="4249" y="20908"/>
                </a:lnTo>
                <a:cubicBezTo>
                  <a:pt x="4348" y="20761"/>
                  <a:pt x="4352" y="20745"/>
                  <a:pt x="4324" y="20222"/>
                </a:cubicBezTo>
                <a:cubicBezTo>
                  <a:pt x="4300" y="19762"/>
                  <a:pt x="4283" y="19674"/>
                  <a:pt x="4209" y="19598"/>
                </a:cubicBezTo>
                <a:lnTo>
                  <a:pt x="4121" y="19511"/>
                </a:lnTo>
                <a:lnTo>
                  <a:pt x="4255" y="19357"/>
                </a:lnTo>
                <a:cubicBezTo>
                  <a:pt x="4368" y="19226"/>
                  <a:pt x="4399" y="19132"/>
                  <a:pt x="4419" y="18870"/>
                </a:cubicBezTo>
                <a:cubicBezTo>
                  <a:pt x="4426" y="18778"/>
                  <a:pt x="4591" y="18719"/>
                  <a:pt x="4707" y="18770"/>
                </a:cubicBezTo>
                <a:cubicBezTo>
                  <a:pt x="4819" y="18820"/>
                  <a:pt x="4824" y="18817"/>
                  <a:pt x="4782" y="18716"/>
                </a:cubicBezTo>
                <a:cubicBezTo>
                  <a:pt x="4757" y="18658"/>
                  <a:pt x="4746" y="18547"/>
                  <a:pt x="4759" y="18467"/>
                </a:cubicBezTo>
                <a:cubicBezTo>
                  <a:pt x="4772" y="18387"/>
                  <a:pt x="4763" y="18307"/>
                  <a:pt x="4739" y="18288"/>
                </a:cubicBezTo>
                <a:cubicBezTo>
                  <a:pt x="4716" y="18270"/>
                  <a:pt x="4704" y="18176"/>
                  <a:pt x="4713" y="18080"/>
                </a:cubicBezTo>
                <a:cubicBezTo>
                  <a:pt x="4725" y="17955"/>
                  <a:pt x="4701" y="17900"/>
                  <a:pt x="4631" y="17918"/>
                </a:cubicBezTo>
                <a:close/>
                <a:moveTo>
                  <a:pt x="16602" y="17993"/>
                </a:moveTo>
                <a:cubicBezTo>
                  <a:pt x="16582" y="17993"/>
                  <a:pt x="16560" y="18008"/>
                  <a:pt x="16527" y="18039"/>
                </a:cubicBezTo>
                <a:cubicBezTo>
                  <a:pt x="16466" y="18095"/>
                  <a:pt x="16460" y="18122"/>
                  <a:pt x="16497" y="18180"/>
                </a:cubicBezTo>
                <a:cubicBezTo>
                  <a:pt x="16555" y="18268"/>
                  <a:pt x="16733" y="18265"/>
                  <a:pt x="16733" y="18176"/>
                </a:cubicBezTo>
                <a:cubicBezTo>
                  <a:pt x="16733" y="18141"/>
                  <a:pt x="16703" y="18079"/>
                  <a:pt x="16667" y="18039"/>
                </a:cubicBezTo>
                <a:cubicBezTo>
                  <a:pt x="16640" y="18007"/>
                  <a:pt x="16622" y="17993"/>
                  <a:pt x="16602" y="17993"/>
                </a:cubicBezTo>
                <a:close/>
                <a:moveTo>
                  <a:pt x="16932" y="18371"/>
                </a:moveTo>
                <a:cubicBezTo>
                  <a:pt x="16894" y="18369"/>
                  <a:pt x="16860" y="18393"/>
                  <a:pt x="16828" y="18442"/>
                </a:cubicBezTo>
                <a:cubicBezTo>
                  <a:pt x="16789" y="18502"/>
                  <a:pt x="16803" y="18527"/>
                  <a:pt x="16893" y="18587"/>
                </a:cubicBezTo>
                <a:cubicBezTo>
                  <a:pt x="16979" y="18645"/>
                  <a:pt x="17023" y="18649"/>
                  <a:pt x="17080" y="18604"/>
                </a:cubicBezTo>
                <a:cubicBezTo>
                  <a:pt x="17150" y="18549"/>
                  <a:pt x="17149" y="18544"/>
                  <a:pt x="17067" y="18459"/>
                </a:cubicBezTo>
                <a:cubicBezTo>
                  <a:pt x="17014" y="18404"/>
                  <a:pt x="16971" y="18374"/>
                  <a:pt x="16932" y="18371"/>
                </a:cubicBezTo>
                <a:close/>
                <a:moveTo>
                  <a:pt x="19402" y="18525"/>
                </a:moveTo>
                <a:cubicBezTo>
                  <a:pt x="19370" y="18521"/>
                  <a:pt x="19335" y="18538"/>
                  <a:pt x="19294" y="18571"/>
                </a:cubicBezTo>
                <a:cubicBezTo>
                  <a:pt x="19246" y="18609"/>
                  <a:pt x="19244" y="18629"/>
                  <a:pt x="19287" y="18696"/>
                </a:cubicBezTo>
                <a:cubicBezTo>
                  <a:pt x="19350" y="18792"/>
                  <a:pt x="19354" y="18795"/>
                  <a:pt x="19457" y="18725"/>
                </a:cubicBezTo>
                <a:cubicBezTo>
                  <a:pt x="19522" y="18681"/>
                  <a:pt x="19528" y="18654"/>
                  <a:pt x="19490" y="18596"/>
                </a:cubicBezTo>
                <a:cubicBezTo>
                  <a:pt x="19463" y="18554"/>
                  <a:pt x="19434" y="18529"/>
                  <a:pt x="19402" y="18525"/>
                </a:cubicBezTo>
                <a:close/>
                <a:moveTo>
                  <a:pt x="17416" y="18658"/>
                </a:moveTo>
                <a:cubicBezTo>
                  <a:pt x="17343" y="18624"/>
                  <a:pt x="17230" y="18696"/>
                  <a:pt x="17230" y="18779"/>
                </a:cubicBezTo>
                <a:cubicBezTo>
                  <a:pt x="17230" y="18801"/>
                  <a:pt x="17263" y="18832"/>
                  <a:pt x="17302" y="18845"/>
                </a:cubicBezTo>
                <a:cubicBezTo>
                  <a:pt x="17530" y="18921"/>
                  <a:pt x="17629" y="18758"/>
                  <a:pt x="17416" y="18658"/>
                </a:cubicBezTo>
                <a:close/>
                <a:moveTo>
                  <a:pt x="18869" y="18762"/>
                </a:moveTo>
                <a:cubicBezTo>
                  <a:pt x="18820" y="18778"/>
                  <a:pt x="18784" y="18826"/>
                  <a:pt x="18797" y="18887"/>
                </a:cubicBezTo>
                <a:cubicBezTo>
                  <a:pt x="18812" y="18963"/>
                  <a:pt x="18838" y="18975"/>
                  <a:pt x="18921" y="18949"/>
                </a:cubicBezTo>
                <a:cubicBezTo>
                  <a:pt x="19060" y="18907"/>
                  <a:pt x="19068" y="18896"/>
                  <a:pt x="19013" y="18812"/>
                </a:cubicBezTo>
                <a:cubicBezTo>
                  <a:pt x="18978" y="18759"/>
                  <a:pt x="18918" y="18746"/>
                  <a:pt x="18869" y="18762"/>
                </a:cubicBezTo>
                <a:close/>
                <a:moveTo>
                  <a:pt x="8412" y="19656"/>
                </a:moveTo>
                <a:cubicBezTo>
                  <a:pt x="8223" y="19664"/>
                  <a:pt x="8167" y="19688"/>
                  <a:pt x="8196" y="19748"/>
                </a:cubicBezTo>
                <a:cubicBezTo>
                  <a:pt x="8231" y="19819"/>
                  <a:pt x="8582" y="19793"/>
                  <a:pt x="8582" y="19719"/>
                </a:cubicBezTo>
                <a:cubicBezTo>
                  <a:pt x="8582" y="19672"/>
                  <a:pt x="8531" y="19651"/>
                  <a:pt x="8412" y="19656"/>
                </a:cubicBezTo>
                <a:close/>
                <a:moveTo>
                  <a:pt x="7830" y="19706"/>
                </a:moveTo>
                <a:cubicBezTo>
                  <a:pt x="7816" y="19669"/>
                  <a:pt x="7796" y="19682"/>
                  <a:pt x="7761" y="19714"/>
                </a:cubicBezTo>
                <a:cubicBezTo>
                  <a:pt x="7703" y="19768"/>
                  <a:pt x="7686" y="19861"/>
                  <a:pt x="7680" y="20155"/>
                </a:cubicBezTo>
                <a:cubicBezTo>
                  <a:pt x="7675" y="20361"/>
                  <a:pt x="7685" y="20541"/>
                  <a:pt x="7703" y="20554"/>
                </a:cubicBezTo>
                <a:cubicBezTo>
                  <a:pt x="7720" y="20568"/>
                  <a:pt x="7735" y="20642"/>
                  <a:pt x="7735" y="20721"/>
                </a:cubicBezTo>
                <a:cubicBezTo>
                  <a:pt x="7735" y="20799"/>
                  <a:pt x="7747" y="20881"/>
                  <a:pt x="7761" y="20899"/>
                </a:cubicBezTo>
                <a:cubicBezTo>
                  <a:pt x="7776" y="20918"/>
                  <a:pt x="7985" y="20933"/>
                  <a:pt x="8226" y="20933"/>
                </a:cubicBezTo>
                <a:lnTo>
                  <a:pt x="8664" y="20933"/>
                </a:lnTo>
                <a:lnTo>
                  <a:pt x="8667" y="20717"/>
                </a:lnTo>
                <a:cubicBezTo>
                  <a:pt x="8670" y="20597"/>
                  <a:pt x="8668" y="20438"/>
                  <a:pt x="8664" y="20367"/>
                </a:cubicBezTo>
                <a:cubicBezTo>
                  <a:pt x="8640" y="19966"/>
                  <a:pt x="8278" y="19841"/>
                  <a:pt x="8232" y="20218"/>
                </a:cubicBezTo>
                <a:cubicBezTo>
                  <a:pt x="8226" y="20270"/>
                  <a:pt x="8240" y="20325"/>
                  <a:pt x="8262" y="20342"/>
                </a:cubicBezTo>
                <a:cubicBezTo>
                  <a:pt x="8335" y="20400"/>
                  <a:pt x="8258" y="20471"/>
                  <a:pt x="8121" y="20471"/>
                </a:cubicBezTo>
                <a:cubicBezTo>
                  <a:pt x="7942" y="20471"/>
                  <a:pt x="7903" y="20396"/>
                  <a:pt x="7866" y="19989"/>
                </a:cubicBezTo>
                <a:cubicBezTo>
                  <a:pt x="7852" y="19828"/>
                  <a:pt x="7844" y="19743"/>
                  <a:pt x="7830" y="19706"/>
                </a:cubicBezTo>
                <a:close/>
                <a:moveTo>
                  <a:pt x="5272" y="19714"/>
                </a:moveTo>
                <a:cubicBezTo>
                  <a:pt x="5062" y="19714"/>
                  <a:pt x="5015" y="19761"/>
                  <a:pt x="5138" y="19852"/>
                </a:cubicBezTo>
                <a:cubicBezTo>
                  <a:pt x="5224" y="19915"/>
                  <a:pt x="5247" y="19917"/>
                  <a:pt x="5286" y="19868"/>
                </a:cubicBezTo>
                <a:cubicBezTo>
                  <a:pt x="5302" y="19847"/>
                  <a:pt x="5345" y="19831"/>
                  <a:pt x="5380" y="19831"/>
                </a:cubicBezTo>
                <a:cubicBezTo>
                  <a:pt x="5416" y="19830"/>
                  <a:pt x="5454" y="19805"/>
                  <a:pt x="5462" y="19773"/>
                </a:cubicBezTo>
                <a:cubicBezTo>
                  <a:pt x="5472" y="19734"/>
                  <a:pt x="5407" y="19714"/>
                  <a:pt x="5272" y="19714"/>
                </a:cubicBezTo>
                <a:close/>
                <a:moveTo>
                  <a:pt x="6280" y="19960"/>
                </a:moveTo>
                <a:cubicBezTo>
                  <a:pt x="6160" y="19960"/>
                  <a:pt x="6154" y="20100"/>
                  <a:pt x="6267" y="20242"/>
                </a:cubicBezTo>
                <a:cubicBezTo>
                  <a:pt x="6406" y="20419"/>
                  <a:pt x="6345" y="20493"/>
                  <a:pt x="6064" y="20484"/>
                </a:cubicBezTo>
                <a:cubicBezTo>
                  <a:pt x="5862" y="20477"/>
                  <a:pt x="5849" y="20482"/>
                  <a:pt x="5858" y="20588"/>
                </a:cubicBezTo>
                <a:cubicBezTo>
                  <a:pt x="5863" y="20650"/>
                  <a:pt x="5868" y="20753"/>
                  <a:pt x="5871" y="20816"/>
                </a:cubicBezTo>
                <a:cubicBezTo>
                  <a:pt x="5876" y="20932"/>
                  <a:pt x="5879" y="20933"/>
                  <a:pt x="6617" y="20933"/>
                </a:cubicBezTo>
                <a:lnTo>
                  <a:pt x="7353" y="20933"/>
                </a:lnTo>
                <a:lnTo>
                  <a:pt x="7421" y="20704"/>
                </a:lnTo>
                <a:lnTo>
                  <a:pt x="7490" y="20471"/>
                </a:lnTo>
                <a:lnTo>
                  <a:pt x="7372" y="20471"/>
                </a:lnTo>
                <a:cubicBezTo>
                  <a:pt x="7212" y="20471"/>
                  <a:pt x="7186" y="20388"/>
                  <a:pt x="7317" y="20301"/>
                </a:cubicBezTo>
                <a:lnTo>
                  <a:pt x="7425" y="20230"/>
                </a:lnTo>
                <a:lnTo>
                  <a:pt x="7336" y="20118"/>
                </a:lnTo>
                <a:cubicBezTo>
                  <a:pt x="7271" y="20035"/>
                  <a:pt x="7223" y="20018"/>
                  <a:pt x="7140" y="20043"/>
                </a:cubicBezTo>
                <a:cubicBezTo>
                  <a:pt x="6936" y="20105"/>
                  <a:pt x="6881" y="20163"/>
                  <a:pt x="6895" y="20309"/>
                </a:cubicBezTo>
                <a:cubicBezTo>
                  <a:pt x="6906" y="20434"/>
                  <a:pt x="6893" y="20449"/>
                  <a:pt x="6761" y="20463"/>
                </a:cubicBezTo>
                <a:cubicBezTo>
                  <a:pt x="6625" y="20477"/>
                  <a:pt x="6605" y="20459"/>
                  <a:pt x="6483" y="20218"/>
                </a:cubicBezTo>
                <a:cubicBezTo>
                  <a:pt x="6405" y="20065"/>
                  <a:pt x="6322" y="19960"/>
                  <a:pt x="6280" y="19960"/>
                </a:cubicBezTo>
                <a:close/>
                <a:moveTo>
                  <a:pt x="20007" y="20010"/>
                </a:moveTo>
                <a:cubicBezTo>
                  <a:pt x="19992" y="20010"/>
                  <a:pt x="19977" y="20101"/>
                  <a:pt x="19977" y="20213"/>
                </a:cubicBezTo>
                <a:cubicBezTo>
                  <a:pt x="19977" y="20431"/>
                  <a:pt x="19874" y="20561"/>
                  <a:pt x="19748" y="20500"/>
                </a:cubicBezTo>
                <a:cubicBezTo>
                  <a:pt x="19709" y="20481"/>
                  <a:pt x="19635" y="20538"/>
                  <a:pt x="19549" y="20654"/>
                </a:cubicBezTo>
                <a:cubicBezTo>
                  <a:pt x="19399" y="20857"/>
                  <a:pt x="19294" y="20870"/>
                  <a:pt x="19232" y="20692"/>
                </a:cubicBezTo>
                <a:cubicBezTo>
                  <a:pt x="19191" y="20573"/>
                  <a:pt x="19088" y="20490"/>
                  <a:pt x="19088" y="20575"/>
                </a:cubicBezTo>
                <a:cubicBezTo>
                  <a:pt x="19088" y="20659"/>
                  <a:pt x="18825" y="20767"/>
                  <a:pt x="18672" y="20746"/>
                </a:cubicBezTo>
                <a:cubicBezTo>
                  <a:pt x="18593" y="20734"/>
                  <a:pt x="18516" y="20750"/>
                  <a:pt x="18502" y="20779"/>
                </a:cubicBezTo>
                <a:cubicBezTo>
                  <a:pt x="18465" y="20856"/>
                  <a:pt x="18136" y="20843"/>
                  <a:pt x="18084" y="20762"/>
                </a:cubicBezTo>
                <a:cubicBezTo>
                  <a:pt x="18059" y="20724"/>
                  <a:pt x="18049" y="20677"/>
                  <a:pt x="18064" y="20658"/>
                </a:cubicBezTo>
                <a:cubicBezTo>
                  <a:pt x="18079" y="20640"/>
                  <a:pt x="18065" y="20625"/>
                  <a:pt x="18031" y="20625"/>
                </a:cubicBezTo>
                <a:cubicBezTo>
                  <a:pt x="17998" y="20625"/>
                  <a:pt x="17937" y="20673"/>
                  <a:pt x="17897" y="20729"/>
                </a:cubicBezTo>
                <a:cubicBezTo>
                  <a:pt x="17843" y="20805"/>
                  <a:pt x="17771" y="20829"/>
                  <a:pt x="17626" y="20829"/>
                </a:cubicBezTo>
                <a:cubicBezTo>
                  <a:pt x="17442" y="20829"/>
                  <a:pt x="17427" y="20820"/>
                  <a:pt x="17364" y="20654"/>
                </a:cubicBezTo>
                <a:cubicBezTo>
                  <a:pt x="17281" y="20433"/>
                  <a:pt x="17241" y="20411"/>
                  <a:pt x="17089" y="20517"/>
                </a:cubicBezTo>
                <a:cubicBezTo>
                  <a:pt x="16970" y="20600"/>
                  <a:pt x="16955" y="20639"/>
                  <a:pt x="16929" y="20978"/>
                </a:cubicBezTo>
                <a:cubicBezTo>
                  <a:pt x="16922" y="21074"/>
                  <a:pt x="16887" y="21173"/>
                  <a:pt x="16851" y="21199"/>
                </a:cubicBezTo>
                <a:cubicBezTo>
                  <a:pt x="16691" y="21312"/>
                  <a:pt x="16839" y="21482"/>
                  <a:pt x="17129" y="21515"/>
                </a:cubicBezTo>
                <a:cubicBezTo>
                  <a:pt x="17218" y="21525"/>
                  <a:pt x="17295" y="21535"/>
                  <a:pt x="17302" y="21540"/>
                </a:cubicBezTo>
                <a:cubicBezTo>
                  <a:pt x="17309" y="21545"/>
                  <a:pt x="17306" y="21533"/>
                  <a:pt x="17295" y="21511"/>
                </a:cubicBezTo>
                <a:cubicBezTo>
                  <a:pt x="17285" y="21489"/>
                  <a:pt x="17310" y="21410"/>
                  <a:pt x="17351" y="21340"/>
                </a:cubicBezTo>
                <a:lnTo>
                  <a:pt x="17426" y="21215"/>
                </a:lnTo>
                <a:lnTo>
                  <a:pt x="18532" y="21207"/>
                </a:lnTo>
                <a:cubicBezTo>
                  <a:pt x="19401" y="21202"/>
                  <a:pt x="19652" y="21219"/>
                  <a:pt x="19722" y="21274"/>
                </a:cubicBezTo>
                <a:cubicBezTo>
                  <a:pt x="19805" y="21339"/>
                  <a:pt x="19821" y="21328"/>
                  <a:pt x="19958" y="21116"/>
                </a:cubicBezTo>
                <a:cubicBezTo>
                  <a:pt x="20039" y="20990"/>
                  <a:pt x="20095" y="20863"/>
                  <a:pt x="20082" y="20837"/>
                </a:cubicBezTo>
                <a:cubicBezTo>
                  <a:pt x="20069" y="20811"/>
                  <a:pt x="20088" y="20759"/>
                  <a:pt x="20125" y="20721"/>
                </a:cubicBezTo>
                <a:cubicBezTo>
                  <a:pt x="20181" y="20661"/>
                  <a:pt x="20201" y="20668"/>
                  <a:pt x="20252" y="20766"/>
                </a:cubicBezTo>
                <a:cubicBezTo>
                  <a:pt x="20285" y="20830"/>
                  <a:pt x="20345" y="20883"/>
                  <a:pt x="20390" y="20883"/>
                </a:cubicBezTo>
                <a:cubicBezTo>
                  <a:pt x="20455" y="20883"/>
                  <a:pt x="20465" y="20860"/>
                  <a:pt x="20445" y="20758"/>
                </a:cubicBezTo>
                <a:cubicBezTo>
                  <a:pt x="20428" y="20669"/>
                  <a:pt x="20441" y="20615"/>
                  <a:pt x="20491" y="20579"/>
                </a:cubicBezTo>
                <a:cubicBezTo>
                  <a:pt x="20530" y="20552"/>
                  <a:pt x="20554" y="20520"/>
                  <a:pt x="20543" y="20509"/>
                </a:cubicBezTo>
                <a:cubicBezTo>
                  <a:pt x="20301" y="20263"/>
                  <a:pt x="20028" y="20010"/>
                  <a:pt x="20007" y="20010"/>
                </a:cubicBezTo>
                <a:close/>
                <a:moveTo>
                  <a:pt x="5220" y="20064"/>
                </a:moveTo>
                <a:cubicBezTo>
                  <a:pt x="5130" y="20062"/>
                  <a:pt x="5109" y="20084"/>
                  <a:pt x="5109" y="20180"/>
                </a:cubicBezTo>
                <a:cubicBezTo>
                  <a:pt x="5109" y="20245"/>
                  <a:pt x="5083" y="20342"/>
                  <a:pt x="5050" y="20396"/>
                </a:cubicBezTo>
                <a:cubicBezTo>
                  <a:pt x="4961" y="20546"/>
                  <a:pt x="4972" y="20761"/>
                  <a:pt x="5076" y="20854"/>
                </a:cubicBezTo>
                <a:cubicBezTo>
                  <a:pt x="5184" y="20949"/>
                  <a:pt x="5414" y="20954"/>
                  <a:pt x="5550" y="20866"/>
                </a:cubicBezTo>
                <a:cubicBezTo>
                  <a:pt x="5675" y="20786"/>
                  <a:pt x="5728" y="20548"/>
                  <a:pt x="5662" y="20371"/>
                </a:cubicBezTo>
                <a:cubicBezTo>
                  <a:pt x="5605" y="20221"/>
                  <a:pt x="5384" y="20067"/>
                  <a:pt x="5220" y="20064"/>
                </a:cubicBezTo>
                <a:close/>
                <a:moveTo>
                  <a:pt x="13096" y="20193"/>
                </a:moveTo>
                <a:cubicBezTo>
                  <a:pt x="13072" y="20170"/>
                  <a:pt x="13039" y="20174"/>
                  <a:pt x="13001" y="20205"/>
                </a:cubicBezTo>
                <a:cubicBezTo>
                  <a:pt x="12968" y="20231"/>
                  <a:pt x="12965" y="20311"/>
                  <a:pt x="12988" y="20471"/>
                </a:cubicBezTo>
                <a:cubicBezTo>
                  <a:pt x="13010" y="20621"/>
                  <a:pt x="13007" y="20727"/>
                  <a:pt x="12978" y="20771"/>
                </a:cubicBezTo>
                <a:cubicBezTo>
                  <a:pt x="12922" y="20856"/>
                  <a:pt x="12640" y="20831"/>
                  <a:pt x="12654" y="20741"/>
                </a:cubicBezTo>
                <a:cubicBezTo>
                  <a:pt x="12669" y="20650"/>
                  <a:pt x="12582" y="20661"/>
                  <a:pt x="12494" y="20762"/>
                </a:cubicBezTo>
                <a:cubicBezTo>
                  <a:pt x="12422" y="20845"/>
                  <a:pt x="12422" y="20851"/>
                  <a:pt x="12507" y="20966"/>
                </a:cubicBezTo>
                <a:cubicBezTo>
                  <a:pt x="12592" y="21081"/>
                  <a:pt x="12593" y="21089"/>
                  <a:pt x="12524" y="21186"/>
                </a:cubicBezTo>
                <a:cubicBezTo>
                  <a:pt x="12484" y="21242"/>
                  <a:pt x="12389" y="21316"/>
                  <a:pt x="12311" y="21349"/>
                </a:cubicBezTo>
                <a:cubicBezTo>
                  <a:pt x="12207" y="21392"/>
                  <a:pt x="12185" y="21420"/>
                  <a:pt x="12226" y="21453"/>
                </a:cubicBezTo>
                <a:cubicBezTo>
                  <a:pt x="12344" y="21547"/>
                  <a:pt x="12524" y="21499"/>
                  <a:pt x="12628" y="21349"/>
                </a:cubicBezTo>
                <a:cubicBezTo>
                  <a:pt x="12723" y="21212"/>
                  <a:pt x="12746" y="21203"/>
                  <a:pt x="12981" y="21215"/>
                </a:cubicBezTo>
                <a:cubicBezTo>
                  <a:pt x="13267" y="21230"/>
                  <a:pt x="13367" y="21299"/>
                  <a:pt x="13233" y="21390"/>
                </a:cubicBezTo>
                <a:cubicBezTo>
                  <a:pt x="13186" y="21422"/>
                  <a:pt x="13148" y="21469"/>
                  <a:pt x="13148" y="21494"/>
                </a:cubicBezTo>
                <a:cubicBezTo>
                  <a:pt x="13148" y="21591"/>
                  <a:pt x="13438" y="21506"/>
                  <a:pt x="13583" y="21365"/>
                </a:cubicBezTo>
                <a:cubicBezTo>
                  <a:pt x="13732" y="21221"/>
                  <a:pt x="13748" y="21214"/>
                  <a:pt x="14260" y="21207"/>
                </a:cubicBezTo>
                <a:cubicBezTo>
                  <a:pt x="14549" y="21203"/>
                  <a:pt x="14799" y="21198"/>
                  <a:pt x="14816" y="21195"/>
                </a:cubicBezTo>
                <a:cubicBezTo>
                  <a:pt x="14852" y="21188"/>
                  <a:pt x="14830" y="20277"/>
                  <a:pt x="14793" y="20230"/>
                </a:cubicBezTo>
                <a:cubicBezTo>
                  <a:pt x="14781" y="20214"/>
                  <a:pt x="14741" y="20214"/>
                  <a:pt x="14708" y="20230"/>
                </a:cubicBezTo>
                <a:cubicBezTo>
                  <a:pt x="14636" y="20265"/>
                  <a:pt x="14608" y="20467"/>
                  <a:pt x="14659" y="20579"/>
                </a:cubicBezTo>
                <a:cubicBezTo>
                  <a:pt x="14771" y="20823"/>
                  <a:pt x="14412" y="20947"/>
                  <a:pt x="14237" y="20725"/>
                </a:cubicBezTo>
                <a:cubicBezTo>
                  <a:pt x="14154" y="20619"/>
                  <a:pt x="14150" y="20618"/>
                  <a:pt x="14064" y="20717"/>
                </a:cubicBezTo>
                <a:cubicBezTo>
                  <a:pt x="13973" y="20821"/>
                  <a:pt x="13765" y="20802"/>
                  <a:pt x="13783" y="20692"/>
                </a:cubicBezTo>
                <a:cubicBezTo>
                  <a:pt x="13794" y="20624"/>
                  <a:pt x="13689" y="20507"/>
                  <a:pt x="13600" y="20488"/>
                </a:cubicBezTo>
                <a:cubicBezTo>
                  <a:pt x="13563" y="20480"/>
                  <a:pt x="13480" y="20494"/>
                  <a:pt x="13416" y="20521"/>
                </a:cubicBezTo>
                <a:cubicBezTo>
                  <a:pt x="13266" y="20585"/>
                  <a:pt x="13158" y="20512"/>
                  <a:pt x="13142" y="20334"/>
                </a:cubicBezTo>
                <a:cubicBezTo>
                  <a:pt x="13135" y="20261"/>
                  <a:pt x="13120" y="20215"/>
                  <a:pt x="13096" y="20193"/>
                </a:cubicBezTo>
                <a:close/>
                <a:moveTo>
                  <a:pt x="15215" y="20193"/>
                </a:moveTo>
                <a:cubicBezTo>
                  <a:pt x="15201" y="20182"/>
                  <a:pt x="15159" y="20201"/>
                  <a:pt x="15124" y="20234"/>
                </a:cubicBezTo>
                <a:cubicBezTo>
                  <a:pt x="15053" y="20300"/>
                  <a:pt x="15002" y="20617"/>
                  <a:pt x="15055" y="20658"/>
                </a:cubicBezTo>
                <a:cubicBezTo>
                  <a:pt x="15074" y="20673"/>
                  <a:pt x="15088" y="20808"/>
                  <a:pt x="15088" y="20962"/>
                </a:cubicBezTo>
                <a:cubicBezTo>
                  <a:pt x="15088" y="21244"/>
                  <a:pt x="15120" y="21301"/>
                  <a:pt x="15205" y="21170"/>
                </a:cubicBezTo>
                <a:cubicBezTo>
                  <a:pt x="15254" y="21095"/>
                  <a:pt x="15263" y="20230"/>
                  <a:pt x="15215" y="20193"/>
                </a:cubicBezTo>
                <a:close/>
                <a:moveTo>
                  <a:pt x="13413" y="20197"/>
                </a:moveTo>
                <a:cubicBezTo>
                  <a:pt x="13381" y="20209"/>
                  <a:pt x="13351" y="20234"/>
                  <a:pt x="13351" y="20263"/>
                </a:cubicBezTo>
                <a:cubicBezTo>
                  <a:pt x="13351" y="20284"/>
                  <a:pt x="13363" y="20315"/>
                  <a:pt x="13377" y="20334"/>
                </a:cubicBezTo>
                <a:cubicBezTo>
                  <a:pt x="13413" y="20379"/>
                  <a:pt x="13518" y="20268"/>
                  <a:pt x="13492" y="20213"/>
                </a:cubicBezTo>
                <a:cubicBezTo>
                  <a:pt x="13480" y="20189"/>
                  <a:pt x="13445" y="20185"/>
                  <a:pt x="13413" y="20197"/>
                </a:cubicBezTo>
                <a:close/>
                <a:moveTo>
                  <a:pt x="14162" y="20267"/>
                </a:moveTo>
                <a:cubicBezTo>
                  <a:pt x="14119" y="20264"/>
                  <a:pt x="14078" y="20279"/>
                  <a:pt x="14061" y="20313"/>
                </a:cubicBezTo>
                <a:cubicBezTo>
                  <a:pt x="14048" y="20339"/>
                  <a:pt x="14059" y="20370"/>
                  <a:pt x="14087" y="20384"/>
                </a:cubicBezTo>
                <a:cubicBezTo>
                  <a:pt x="14115" y="20398"/>
                  <a:pt x="14179" y="20408"/>
                  <a:pt x="14228" y="20405"/>
                </a:cubicBezTo>
                <a:cubicBezTo>
                  <a:pt x="14295" y="20400"/>
                  <a:pt x="14306" y="20384"/>
                  <a:pt x="14273" y="20334"/>
                </a:cubicBezTo>
                <a:cubicBezTo>
                  <a:pt x="14248" y="20296"/>
                  <a:pt x="14205" y="20271"/>
                  <a:pt x="14162" y="20267"/>
                </a:cubicBezTo>
                <a:close/>
                <a:moveTo>
                  <a:pt x="17855" y="20317"/>
                </a:moveTo>
                <a:cubicBezTo>
                  <a:pt x="17820" y="20317"/>
                  <a:pt x="17802" y="20339"/>
                  <a:pt x="17816" y="20367"/>
                </a:cubicBezTo>
                <a:cubicBezTo>
                  <a:pt x="17829" y="20395"/>
                  <a:pt x="17857" y="20421"/>
                  <a:pt x="17878" y="20421"/>
                </a:cubicBezTo>
                <a:cubicBezTo>
                  <a:pt x="17899" y="20421"/>
                  <a:pt x="17917" y="20395"/>
                  <a:pt x="17917" y="20367"/>
                </a:cubicBezTo>
                <a:cubicBezTo>
                  <a:pt x="17917" y="20339"/>
                  <a:pt x="17889" y="20317"/>
                  <a:pt x="17855" y="20317"/>
                </a:cubicBezTo>
                <a:close/>
                <a:moveTo>
                  <a:pt x="18061" y="20317"/>
                </a:moveTo>
                <a:cubicBezTo>
                  <a:pt x="18026" y="20317"/>
                  <a:pt x="17999" y="20339"/>
                  <a:pt x="17999" y="20367"/>
                </a:cubicBezTo>
                <a:cubicBezTo>
                  <a:pt x="17999" y="20395"/>
                  <a:pt x="18014" y="20421"/>
                  <a:pt x="18035" y="20421"/>
                </a:cubicBezTo>
                <a:cubicBezTo>
                  <a:pt x="18056" y="20421"/>
                  <a:pt x="18086" y="20395"/>
                  <a:pt x="18100" y="20367"/>
                </a:cubicBezTo>
                <a:cubicBezTo>
                  <a:pt x="18114" y="20339"/>
                  <a:pt x="18095" y="20317"/>
                  <a:pt x="18061" y="20317"/>
                </a:cubicBezTo>
                <a:close/>
                <a:moveTo>
                  <a:pt x="16569" y="20434"/>
                </a:moveTo>
                <a:cubicBezTo>
                  <a:pt x="16438" y="20451"/>
                  <a:pt x="16201" y="20618"/>
                  <a:pt x="16239" y="20667"/>
                </a:cubicBezTo>
                <a:cubicBezTo>
                  <a:pt x="16251" y="20682"/>
                  <a:pt x="16233" y="20751"/>
                  <a:pt x="16197" y="20820"/>
                </a:cubicBezTo>
                <a:cubicBezTo>
                  <a:pt x="16136" y="20938"/>
                  <a:pt x="16134" y="20951"/>
                  <a:pt x="16197" y="20995"/>
                </a:cubicBezTo>
                <a:cubicBezTo>
                  <a:pt x="16250" y="21033"/>
                  <a:pt x="16254" y="21058"/>
                  <a:pt x="16216" y="21116"/>
                </a:cubicBezTo>
                <a:cubicBezTo>
                  <a:pt x="16112" y="21275"/>
                  <a:pt x="15856" y="21134"/>
                  <a:pt x="15856" y="20916"/>
                </a:cubicBezTo>
                <a:cubicBezTo>
                  <a:pt x="15856" y="20779"/>
                  <a:pt x="15821" y="20829"/>
                  <a:pt x="15775" y="21033"/>
                </a:cubicBezTo>
                <a:cubicBezTo>
                  <a:pt x="15742" y="21175"/>
                  <a:pt x="15754" y="21218"/>
                  <a:pt x="15840" y="21328"/>
                </a:cubicBezTo>
                <a:cubicBezTo>
                  <a:pt x="15932" y="21444"/>
                  <a:pt x="15963" y="21451"/>
                  <a:pt x="16239" y="21436"/>
                </a:cubicBezTo>
                <a:cubicBezTo>
                  <a:pt x="16441" y="21425"/>
                  <a:pt x="16549" y="21398"/>
                  <a:pt x="16563" y="21353"/>
                </a:cubicBezTo>
                <a:cubicBezTo>
                  <a:pt x="16574" y="21316"/>
                  <a:pt x="16599" y="21296"/>
                  <a:pt x="16618" y="21311"/>
                </a:cubicBezTo>
                <a:cubicBezTo>
                  <a:pt x="16655" y="21340"/>
                  <a:pt x="16746" y="21127"/>
                  <a:pt x="16746" y="21012"/>
                </a:cubicBezTo>
                <a:cubicBezTo>
                  <a:pt x="16746" y="20941"/>
                  <a:pt x="16621" y="20872"/>
                  <a:pt x="16481" y="20862"/>
                </a:cubicBezTo>
                <a:cubicBezTo>
                  <a:pt x="16334" y="20852"/>
                  <a:pt x="16392" y="20705"/>
                  <a:pt x="16563" y="20654"/>
                </a:cubicBezTo>
                <a:cubicBezTo>
                  <a:pt x="16762" y="20595"/>
                  <a:pt x="16754" y="20606"/>
                  <a:pt x="16723" y="20504"/>
                </a:cubicBezTo>
                <a:cubicBezTo>
                  <a:pt x="16705" y="20444"/>
                  <a:pt x="16659" y="20422"/>
                  <a:pt x="16569" y="20434"/>
                </a:cubicBezTo>
                <a:close/>
                <a:moveTo>
                  <a:pt x="1475" y="20675"/>
                </a:moveTo>
                <a:cubicBezTo>
                  <a:pt x="1454" y="20675"/>
                  <a:pt x="1427" y="20701"/>
                  <a:pt x="1413" y="20729"/>
                </a:cubicBezTo>
                <a:cubicBezTo>
                  <a:pt x="1399" y="20757"/>
                  <a:pt x="1414" y="20779"/>
                  <a:pt x="1449" y="20779"/>
                </a:cubicBezTo>
                <a:cubicBezTo>
                  <a:pt x="1484" y="20779"/>
                  <a:pt x="1511" y="20757"/>
                  <a:pt x="1511" y="20729"/>
                </a:cubicBezTo>
                <a:cubicBezTo>
                  <a:pt x="1511" y="20701"/>
                  <a:pt x="1496" y="20675"/>
                  <a:pt x="1475" y="20675"/>
                </a:cubicBezTo>
                <a:close/>
                <a:moveTo>
                  <a:pt x="2865" y="21157"/>
                </a:moveTo>
                <a:cubicBezTo>
                  <a:pt x="2830" y="21140"/>
                  <a:pt x="2784" y="21144"/>
                  <a:pt x="2757" y="21178"/>
                </a:cubicBezTo>
                <a:cubicBezTo>
                  <a:pt x="2734" y="21208"/>
                  <a:pt x="2729" y="21258"/>
                  <a:pt x="2744" y="21290"/>
                </a:cubicBezTo>
                <a:cubicBezTo>
                  <a:pt x="2780" y="21364"/>
                  <a:pt x="2895" y="21339"/>
                  <a:pt x="2918" y="21253"/>
                </a:cubicBezTo>
                <a:cubicBezTo>
                  <a:pt x="2929" y="21211"/>
                  <a:pt x="2901" y="21174"/>
                  <a:pt x="2865" y="2115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" name="تجميع">
            <a:extLst>
              <a:ext uri="{FF2B5EF4-FFF2-40B4-BE49-F238E27FC236}">
                <a16:creationId xmlns:a16="http://schemas.microsoft.com/office/drawing/2014/main" id="{7755D0FA-5545-A92E-C6C3-3FFB7A3EF09F}"/>
              </a:ext>
            </a:extLst>
          </p:cNvPr>
          <p:cNvGrpSpPr/>
          <p:nvPr/>
        </p:nvGrpSpPr>
        <p:grpSpPr>
          <a:xfrm>
            <a:off x="9002888" y="3844966"/>
            <a:ext cx="1018259" cy="1577776"/>
            <a:chOff x="0" y="0"/>
            <a:chExt cx="763693" cy="1183331"/>
          </a:xfrm>
        </p:grpSpPr>
        <p:sp>
          <p:nvSpPr>
            <p:cNvPr id="38" name="المثلث">
              <a:extLst>
                <a:ext uri="{FF2B5EF4-FFF2-40B4-BE49-F238E27FC236}">
                  <a16:creationId xmlns:a16="http://schemas.microsoft.com/office/drawing/2014/main" id="{C7A9461C-E930-396D-4BDD-7A385F37A052}"/>
                </a:ext>
              </a:extLst>
            </p:cNvPr>
            <p:cNvSpPr/>
            <p:nvPr/>
          </p:nvSpPr>
          <p:spPr>
            <a:xfrm>
              <a:off x="0" y="0"/>
              <a:ext cx="763693" cy="118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5E4A7">
                <a:alpha val="39030"/>
              </a:srgbClr>
            </a:solidFill>
            <a:ln w="25400" cap="flat">
              <a:solidFill>
                <a:srgbClr val="E2BCC9">
                  <a:alpha val="3903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39" name="مستطيل">
              <a:extLst>
                <a:ext uri="{FF2B5EF4-FFF2-40B4-BE49-F238E27FC236}">
                  <a16:creationId xmlns:a16="http://schemas.microsoft.com/office/drawing/2014/main" id="{4D47A277-91EA-5ED5-C044-B6B62DD69C73}"/>
                </a:ext>
              </a:extLst>
            </p:cNvPr>
            <p:cNvSpPr/>
            <p:nvPr/>
          </p:nvSpPr>
          <p:spPr>
            <a:xfrm>
              <a:off x="711750" y="973476"/>
              <a:ext cx="51944" cy="190554"/>
            </a:xfrm>
            <a:prstGeom prst="rect">
              <a:avLst/>
            </a:prstGeom>
            <a:solidFill>
              <a:srgbClr val="474747">
                <a:alpha val="39030"/>
              </a:srgbClr>
            </a:solidFill>
            <a:ln w="25400" cap="flat">
              <a:solidFill>
                <a:srgbClr val="E2BCC9">
                  <a:alpha val="3903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>
                  <a:solidFill>
                    <a:srgbClr val="535353"/>
                  </a:solidFill>
                </a:defRPr>
              </a:pPr>
              <a:endParaRPr sz="2400"/>
            </a:p>
          </p:txBody>
        </p:sp>
      </p:grpSp>
      <p:grpSp>
        <p:nvGrpSpPr>
          <p:cNvPr id="40" name="تجميع">
            <a:extLst>
              <a:ext uri="{FF2B5EF4-FFF2-40B4-BE49-F238E27FC236}">
                <a16:creationId xmlns:a16="http://schemas.microsoft.com/office/drawing/2014/main" id="{6FF9907D-8253-89AC-11D3-399530706403}"/>
              </a:ext>
            </a:extLst>
          </p:cNvPr>
          <p:cNvGrpSpPr/>
          <p:nvPr/>
        </p:nvGrpSpPr>
        <p:grpSpPr>
          <a:xfrm>
            <a:off x="2798305" y="1318363"/>
            <a:ext cx="1982259" cy="1980795"/>
            <a:chOff x="0" y="0"/>
            <a:chExt cx="1486693" cy="1485595"/>
          </a:xfrm>
        </p:grpSpPr>
        <p:sp>
          <p:nvSpPr>
            <p:cNvPr id="41" name="المثلث">
              <a:extLst>
                <a:ext uri="{FF2B5EF4-FFF2-40B4-BE49-F238E27FC236}">
                  <a16:creationId xmlns:a16="http://schemas.microsoft.com/office/drawing/2014/main" id="{B9B42AA4-16A8-0496-F6AB-3C1865DEEFEA}"/>
                </a:ext>
              </a:extLst>
            </p:cNvPr>
            <p:cNvSpPr/>
            <p:nvPr/>
          </p:nvSpPr>
          <p:spPr>
            <a:xfrm>
              <a:off x="16193" y="0"/>
              <a:ext cx="1470501" cy="147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5E4A7">
                <a:alpha val="36989"/>
              </a:srgbClr>
            </a:solidFill>
            <a:ln w="25400" cap="flat">
              <a:solidFill>
                <a:srgbClr val="E2BCC9">
                  <a:alpha val="36989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42" name="مستطيل">
              <a:extLst>
                <a:ext uri="{FF2B5EF4-FFF2-40B4-BE49-F238E27FC236}">
                  <a16:creationId xmlns:a16="http://schemas.microsoft.com/office/drawing/2014/main" id="{C039F025-13FF-DE3F-02F6-C93E8E15FACA}"/>
                </a:ext>
              </a:extLst>
            </p:cNvPr>
            <p:cNvSpPr/>
            <p:nvPr/>
          </p:nvSpPr>
          <p:spPr>
            <a:xfrm>
              <a:off x="0" y="1371362"/>
              <a:ext cx="121597" cy="114234"/>
            </a:xfrm>
            <a:prstGeom prst="rect">
              <a:avLst/>
            </a:prstGeom>
            <a:solidFill>
              <a:srgbClr val="474747"/>
            </a:solidFill>
            <a:ln w="25400" cap="flat">
              <a:solidFill>
                <a:srgbClr val="E2B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>
                  <a:solidFill>
                    <a:srgbClr val="535353"/>
                  </a:solidFill>
                </a:defRPr>
              </a:pPr>
              <a:endParaRPr sz="2400"/>
            </a:p>
          </p:txBody>
        </p:sp>
      </p:grpSp>
      <p:grpSp>
        <p:nvGrpSpPr>
          <p:cNvPr id="43" name="تجميع">
            <a:extLst>
              <a:ext uri="{FF2B5EF4-FFF2-40B4-BE49-F238E27FC236}">
                <a16:creationId xmlns:a16="http://schemas.microsoft.com/office/drawing/2014/main" id="{9BC05B35-7AD5-C107-D8DA-A8146910749E}"/>
              </a:ext>
            </a:extLst>
          </p:cNvPr>
          <p:cNvGrpSpPr/>
          <p:nvPr/>
        </p:nvGrpSpPr>
        <p:grpSpPr>
          <a:xfrm>
            <a:off x="4894609" y="4120557"/>
            <a:ext cx="2272560" cy="1865449"/>
            <a:chOff x="0" y="0"/>
            <a:chExt cx="1704419" cy="1399085"/>
          </a:xfrm>
        </p:grpSpPr>
        <p:grpSp>
          <p:nvGrpSpPr>
            <p:cNvPr id="44" name="Google Shape;1048;p38">
              <a:extLst>
                <a:ext uri="{FF2B5EF4-FFF2-40B4-BE49-F238E27FC236}">
                  <a16:creationId xmlns:a16="http://schemas.microsoft.com/office/drawing/2014/main" id="{5E2C99C5-B453-286A-A244-FF17D9BC6886}"/>
                </a:ext>
              </a:extLst>
            </p:cNvPr>
            <p:cNvGrpSpPr/>
            <p:nvPr/>
          </p:nvGrpSpPr>
          <p:grpSpPr>
            <a:xfrm>
              <a:off x="549607" y="1171803"/>
              <a:ext cx="554507" cy="227283"/>
              <a:chOff x="0" y="0"/>
              <a:chExt cx="554505" cy="227282"/>
            </a:xfrm>
          </p:grpSpPr>
          <p:sp>
            <p:nvSpPr>
              <p:cNvPr id="49" name="Google Shape;1049;p38">
                <a:extLst>
                  <a:ext uri="{FF2B5EF4-FFF2-40B4-BE49-F238E27FC236}">
                    <a16:creationId xmlns:a16="http://schemas.microsoft.com/office/drawing/2014/main" id="{298F70ED-4FEC-2899-1EB0-A786D9C3E475}"/>
                  </a:ext>
                </a:extLst>
              </p:cNvPr>
              <p:cNvSpPr/>
              <p:nvPr/>
            </p:nvSpPr>
            <p:spPr>
              <a:xfrm rot="10800000">
                <a:off x="0" y="214829"/>
                <a:ext cx="551661" cy="12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4" y="0"/>
                    </a:lnTo>
                    <a:lnTo>
                      <a:pt x="20906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07887"/>
              </a:solidFill>
              <a:ln w="12700" cap="flat">
                <a:noFill/>
                <a:miter lim="400000"/>
              </a:ln>
              <a:effectLst>
                <a:outerShdw blurRad="635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  <p:sp>
            <p:nvSpPr>
              <p:cNvPr id="50" name="Google Shape;1050;p38">
                <a:extLst>
                  <a:ext uri="{FF2B5EF4-FFF2-40B4-BE49-F238E27FC236}">
                    <a16:creationId xmlns:a16="http://schemas.microsoft.com/office/drawing/2014/main" id="{9DF9B27A-CFEE-1904-46C6-3D7CA8AE1AE2}"/>
                  </a:ext>
                </a:extLst>
              </p:cNvPr>
              <p:cNvSpPr/>
              <p:nvPr/>
            </p:nvSpPr>
            <p:spPr>
              <a:xfrm>
                <a:off x="53215" y="-1"/>
                <a:ext cx="445260" cy="177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01" y="0"/>
                    </a:lnTo>
                    <a:lnTo>
                      <a:pt x="20299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8D8D8"/>
              </a:solidFill>
              <a:ln w="12700" cap="flat">
                <a:noFill/>
                <a:miter lim="400000"/>
              </a:ln>
              <a:effectLst>
                <a:outerShdw blurRad="635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  <p:sp>
            <p:nvSpPr>
              <p:cNvPr id="51" name="Google Shape;1051;p38">
                <a:extLst>
                  <a:ext uri="{FF2B5EF4-FFF2-40B4-BE49-F238E27FC236}">
                    <a16:creationId xmlns:a16="http://schemas.microsoft.com/office/drawing/2014/main" id="{B31C1624-A179-3F0A-518F-1B3C2168EFD4}"/>
                  </a:ext>
                </a:extLst>
              </p:cNvPr>
              <p:cNvSpPr/>
              <p:nvPr/>
            </p:nvSpPr>
            <p:spPr>
              <a:xfrm>
                <a:off x="2845" y="177388"/>
                <a:ext cx="551662" cy="38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5" y="0"/>
                    </a:lnTo>
                    <a:lnTo>
                      <a:pt x="19435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635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</p:grpSp>
        <p:grpSp>
          <p:nvGrpSpPr>
            <p:cNvPr id="45" name="Google Shape;1052;p38">
              <a:extLst>
                <a:ext uri="{FF2B5EF4-FFF2-40B4-BE49-F238E27FC236}">
                  <a16:creationId xmlns:a16="http://schemas.microsoft.com/office/drawing/2014/main" id="{F345E971-C5BD-E115-CFA5-4C907F31A904}"/>
                </a:ext>
              </a:extLst>
            </p:cNvPr>
            <p:cNvGrpSpPr/>
            <p:nvPr/>
          </p:nvGrpSpPr>
          <p:grpSpPr>
            <a:xfrm>
              <a:off x="0" y="-1"/>
              <a:ext cx="1704420" cy="1190510"/>
              <a:chOff x="0" y="0"/>
              <a:chExt cx="1704419" cy="1190508"/>
            </a:xfrm>
          </p:grpSpPr>
          <p:sp>
            <p:nvSpPr>
              <p:cNvPr id="47" name="Google Shape;1053;p38">
                <a:extLst>
                  <a:ext uri="{FF2B5EF4-FFF2-40B4-BE49-F238E27FC236}">
                    <a16:creationId xmlns:a16="http://schemas.microsoft.com/office/drawing/2014/main" id="{8D7A380F-9CCB-F4F7-84E4-DA9FCEE67938}"/>
                  </a:ext>
                </a:extLst>
              </p:cNvPr>
              <p:cNvSpPr/>
              <p:nvPr/>
            </p:nvSpPr>
            <p:spPr>
              <a:xfrm>
                <a:off x="4" y="-1"/>
                <a:ext cx="1704416" cy="1190473"/>
              </a:xfrm>
              <a:prstGeom prst="roundRect">
                <a:avLst>
                  <a:gd name="adj" fmla="val 3377"/>
                </a:avLst>
              </a:prstGeom>
              <a:solidFill>
                <a:srgbClr val="262626"/>
              </a:solidFill>
              <a:ln w="12700" cap="flat">
                <a:solidFill>
                  <a:srgbClr val="393536"/>
                </a:solidFill>
                <a:prstDash val="solid"/>
                <a:miter lim="800000"/>
              </a:ln>
              <a:effectLst>
                <a:outerShdw blurRad="635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  <p:sp>
            <p:nvSpPr>
              <p:cNvPr id="48" name="Google Shape;1054;p38">
                <a:extLst>
                  <a:ext uri="{FF2B5EF4-FFF2-40B4-BE49-F238E27FC236}">
                    <a16:creationId xmlns:a16="http://schemas.microsoft.com/office/drawing/2014/main" id="{3D216FEC-BBD0-CB7C-5BBD-2B5F574FEF44}"/>
                  </a:ext>
                </a:extLst>
              </p:cNvPr>
              <p:cNvSpPr/>
              <p:nvPr/>
            </p:nvSpPr>
            <p:spPr>
              <a:xfrm rot="10800000">
                <a:off x="0" y="1058334"/>
                <a:ext cx="1704416" cy="132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" y="0"/>
                    </a:moveTo>
                    <a:lnTo>
                      <a:pt x="21272" y="0"/>
                    </a:lnTo>
                    <a:cubicBezTo>
                      <a:pt x="21453" y="0"/>
                      <a:pt x="21600" y="1893"/>
                      <a:pt x="21600" y="422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227"/>
                    </a:lnTo>
                    <a:cubicBezTo>
                      <a:pt x="0" y="1893"/>
                      <a:pt x="147" y="0"/>
                      <a:pt x="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C6CFD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</p:grpSp>
        <p:sp>
          <p:nvSpPr>
            <p:cNvPr id="46" name="Google Shape;1055;p38">
              <a:extLst>
                <a:ext uri="{FF2B5EF4-FFF2-40B4-BE49-F238E27FC236}">
                  <a16:creationId xmlns:a16="http://schemas.microsoft.com/office/drawing/2014/main" id="{FA21A35B-22EE-A74A-AC48-1D087816D811}"/>
                </a:ext>
              </a:extLst>
            </p:cNvPr>
            <p:cNvSpPr/>
            <p:nvPr/>
          </p:nvSpPr>
          <p:spPr>
            <a:xfrm>
              <a:off x="779471" y="46250"/>
              <a:ext cx="40577" cy="4060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</p:grpSp>
      <p:grpSp>
        <p:nvGrpSpPr>
          <p:cNvPr id="52" name="تجميع">
            <a:extLst>
              <a:ext uri="{FF2B5EF4-FFF2-40B4-BE49-F238E27FC236}">
                <a16:creationId xmlns:a16="http://schemas.microsoft.com/office/drawing/2014/main" id="{AD756AB4-E4CC-7631-96F9-518828E1E041}"/>
              </a:ext>
            </a:extLst>
          </p:cNvPr>
          <p:cNvGrpSpPr/>
          <p:nvPr/>
        </p:nvGrpSpPr>
        <p:grpSpPr>
          <a:xfrm>
            <a:off x="4846540" y="4102381"/>
            <a:ext cx="2305229" cy="1434165"/>
            <a:chOff x="0" y="0"/>
            <a:chExt cx="1728920" cy="1075622"/>
          </a:xfrm>
        </p:grpSpPr>
        <p:sp>
          <p:nvSpPr>
            <p:cNvPr id="53" name="المثلث">
              <a:extLst>
                <a:ext uri="{FF2B5EF4-FFF2-40B4-BE49-F238E27FC236}">
                  <a16:creationId xmlns:a16="http://schemas.microsoft.com/office/drawing/2014/main" id="{B679B4D2-E2BF-71CE-2644-1B7320897148}"/>
                </a:ext>
              </a:extLst>
            </p:cNvPr>
            <p:cNvSpPr/>
            <p:nvPr/>
          </p:nvSpPr>
          <p:spPr>
            <a:xfrm>
              <a:off x="0" y="0"/>
              <a:ext cx="1728921" cy="107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5E4A7">
                <a:alpha val="32142"/>
              </a:srgbClr>
            </a:solidFill>
            <a:ln w="25400" cap="flat">
              <a:solidFill>
                <a:srgbClr val="E2BCC9">
                  <a:alpha val="32142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54" name="مستطيل">
              <a:extLst>
                <a:ext uri="{FF2B5EF4-FFF2-40B4-BE49-F238E27FC236}">
                  <a16:creationId xmlns:a16="http://schemas.microsoft.com/office/drawing/2014/main" id="{B86E0C73-350A-DDAA-8162-6D0DFB41E151}"/>
                </a:ext>
              </a:extLst>
            </p:cNvPr>
            <p:cNvSpPr/>
            <p:nvPr/>
          </p:nvSpPr>
          <p:spPr>
            <a:xfrm>
              <a:off x="1611327" y="884869"/>
              <a:ext cx="117593" cy="173210"/>
            </a:xfrm>
            <a:prstGeom prst="rect">
              <a:avLst/>
            </a:prstGeom>
            <a:solidFill>
              <a:srgbClr val="474747">
                <a:alpha val="32142"/>
              </a:srgbClr>
            </a:solidFill>
            <a:ln w="25400" cap="flat">
              <a:solidFill>
                <a:srgbClr val="E2BCC9">
                  <a:alpha val="32142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rtl="0">
                <a:defRPr>
                  <a:solidFill>
                    <a:srgbClr val="535353"/>
                  </a:solidFill>
                </a:defRPr>
              </a:pPr>
              <a:endParaRPr sz="2400"/>
            </a:p>
          </p:txBody>
        </p:sp>
      </p:grpSp>
      <p:pic>
        <p:nvPicPr>
          <p:cNvPr id="55" name="IMG_6924.jpeg" descr="IMG_6924.jpeg">
            <a:extLst>
              <a:ext uri="{FF2B5EF4-FFF2-40B4-BE49-F238E27FC236}">
                <a16:creationId xmlns:a16="http://schemas.microsoft.com/office/drawing/2014/main" id="{4E239A22-9DC1-DEEF-D12A-A7C84DF0CDA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465" t="25777" r="1753" b="14639"/>
          <a:stretch>
            <a:fillRect/>
          </a:stretch>
        </p:blipFill>
        <p:spPr>
          <a:xfrm>
            <a:off x="2031672" y="4345501"/>
            <a:ext cx="2123017" cy="1307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" y="0"/>
                </a:moveTo>
                <a:lnTo>
                  <a:pt x="65" y="4311"/>
                </a:lnTo>
                <a:cubicBezTo>
                  <a:pt x="63" y="6682"/>
                  <a:pt x="50" y="11373"/>
                  <a:pt x="32" y="14735"/>
                </a:cubicBezTo>
                <a:lnTo>
                  <a:pt x="0" y="20848"/>
                </a:lnTo>
                <a:lnTo>
                  <a:pt x="248" y="21224"/>
                </a:lnTo>
                <a:lnTo>
                  <a:pt x="501" y="21600"/>
                </a:lnTo>
                <a:lnTo>
                  <a:pt x="10940" y="21556"/>
                </a:lnTo>
                <a:cubicBezTo>
                  <a:pt x="16682" y="21533"/>
                  <a:pt x="21415" y="21446"/>
                  <a:pt x="21460" y="21373"/>
                </a:cubicBezTo>
                <a:cubicBezTo>
                  <a:pt x="21505" y="21299"/>
                  <a:pt x="21558" y="16640"/>
                  <a:pt x="21573" y="11019"/>
                </a:cubicBezTo>
                <a:lnTo>
                  <a:pt x="21600" y="796"/>
                </a:lnTo>
                <a:lnTo>
                  <a:pt x="21336" y="402"/>
                </a:lnTo>
                <a:lnTo>
                  <a:pt x="21067" y="0"/>
                </a:lnTo>
                <a:lnTo>
                  <a:pt x="10568" y="0"/>
                </a:lnTo>
                <a:lnTo>
                  <a:pt x="7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6" name="المثلث">
            <a:extLst>
              <a:ext uri="{FF2B5EF4-FFF2-40B4-BE49-F238E27FC236}">
                <a16:creationId xmlns:a16="http://schemas.microsoft.com/office/drawing/2014/main" id="{A62F4B2D-FEB1-F6F9-6F56-8CEA6FA20B7E}"/>
              </a:ext>
            </a:extLst>
          </p:cNvPr>
          <p:cNvSpPr/>
          <p:nvPr/>
        </p:nvSpPr>
        <p:spPr>
          <a:xfrm>
            <a:off x="2186353" y="4445797"/>
            <a:ext cx="1875303" cy="107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lumOff val="19313"/>
              <a:alpha val="47193"/>
            </a:schemeClr>
          </a:solidFill>
          <a:ln w="25400">
            <a:solidFill>
              <a:srgbClr val="FFDBD8">
                <a:alpha val="47193"/>
              </a:srgbClr>
            </a:solidFill>
          </a:ln>
        </p:spPr>
        <p:txBody>
          <a:bodyPr lIns="0" tIns="0" rIns="0" bIns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dvAuto="0"/>
      <p:bldP spid="36" grpId="0" animBg="1" advAuto="0"/>
      <p:bldP spid="37" grpId="0" animBg="1" advAuto="0"/>
      <p:bldP spid="40" grpId="0" animBg="1" advAuto="0"/>
      <p:bldP spid="43" grpId="0" animBg="1" advAuto="0"/>
      <p:bldP spid="52" grpId="0" animBg="1" advAuto="0"/>
      <p:bldP spid="55" grpId="0" animBg="1" advAuto="0"/>
      <p:bldP spid="5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E89B8D0A-9630-951A-9F9B-A1D6005167F2}"/>
              </a:ext>
            </a:extLst>
          </p:cNvPr>
          <p:cNvGrpSpPr>
            <a:grpSpLocks/>
          </p:cNvGrpSpPr>
          <p:nvPr/>
        </p:nvGrpSpPr>
        <p:grpSpPr bwMode="auto">
          <a:xfrm>
            <a:off x="4607312" y="69739"/>
            <a:ext cx="3168650" cy="579437"/>
            <a:chOff x="1669" y="452"/>
            <a:chExt cx="1996" cy="365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982675A-903A-901D-F8BC-98B66B429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BEBD9549-B08A-4A3D-EE09-1FFEB6F08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نظرية فيثاغورس</a:t>
              </a:r>
              <a:endParaRPr lang="en-US" altLang="en-US" sz="3200" b="1"/>
            </a:p>
          </p:txBody>
        </p:sp>
      </p:grpSp>
      <p:sp>
        <p:nvSpPr>
          <p:cNvPr id="8" name="AutoShape 154">
            <a:extLst>
              <a:ext uri="{FF2B5EF4-FFF2-40B4-BE49-F238E27FC236}">
                <a16:creationId xmlns:a16="http://schemas.microsoft.com/office/drawing/2014/main" id="{D56F60EB-4882-82E9-4EA9-5F3EEF5D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712" y="761889"/>
            <a:ext cx="60118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المثلثين التاليين :</a:t>
            </a:r>
            <a:endParaRPr lang="en-US" altLang="en-US" sz="2400" b="1"/>
          </a:p>
        </p:txBody>
      </p:sp>
      <p:sp>
        <p:nvSpPr>
          <p:cNvPr id="11" name="AutoShape 155">
            <a:extLst>
              <a:ext uri="{FF2B5EF4-FFF2-40B4-BE49-F238E27FC236}">
                <a16:creationId xmlns:a16="http://schemas.microsoft.com/office/drawing/2014/main" id="{4089AC83-A3D5-284E-5959-9FB616532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5112" y="747601"/>
            <a:ext cx="863600" cy="576263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800" b="1"/>
              <a:t>مثال</a:t>
            </a:r>
            <a:endParaRPr lang="en-US" altLang="en-US" sz="2800" b="1"/>
          </a:p>
        </p:txBody>
      </p:sp>
      <p:sp>
        <p:nvSpPr>
          <p:cNvPr id="13" name="AutoShape 158">
            <a:extLst>
              <a:ext uri="{FF2B5EF4-FFF2-40B4-BE49-F238E27FC236}">
                <a16:creationId xmlns:a16="http://schemas.microsoft.com/office/drawing/2014/main" id="{B5932F8E-9888-1535-F110-E319BF4D2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524" y="1438164"/>
            <a:ext cx="2159000" cy="1512887"/>
          </a:xfrm>
          <a:prstGeom prst="rtTriangle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4" name="Text Box 159">
            <a:extLst>
              <a:ext uri="{FF2B5EF4-FFF2-40B4-BE49-F238E27FC236}">
                <a16:creationId xmlns:a16="http://schemas.microsoft.com/office/drawing/2014/main" id="{0B548EAF-3F08-D9CB-726B-7D116678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324" y="2924064"/>
            <a:ext cx="82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٤ سم</a:t>
            </a:r>
            <a:endParaRPr lang="en-US" altLang="en-US" sz="2400" b="1"/>
          </a:p>
        </p:txBody>
      </p:sp>
      <p:sp>
        <p:nvSpPr>
          <p:cNvPr id="16" name="Text Box 160">
            <a:extLst>
              <a:ext uri="{FF2B5EF4-FFF2-40B4-BE49-F238E27FC236}">
                <a16:creationId xmlns:a16="http://schemas.microsoft.com/office/drawing/2014/main" id="{FEA2F24F-C471-B6C1-3557-4DF52012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362" y="1942989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٣ سم</a:t>
            </a:r>
            <a:endParaRPr lang="en-US" altLang="en-US" sz="2400" b="1"/>
          </a:p>
        </p:txBody>
      </p:sp>
      <p:sp>
        <p:nvSpPr>
          <p:cNvPr id="17" name="Text Box 161">
            <a:extLst>
              <a:ext uri="{FF2B5EF4-FFF2-40B4-BE49-F238E27FC236}">
                <a16:creationId xmlns:a16="http://schemas.microsoft.com/office/drawing/2014/main" id="{9DBAF526-EC66-4892-6F18-6286391E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549" y="1687401"/>
            <a:ext cx="82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ع سم</a:t>
            </a:r>
            <a:endParaRPr lang="en-US" altLang="en-US" sz="2400" b="1"/>
          </a:p>
        </p:txBody>
      </p:sp>
      <p:sp>
        <p:nvSpPr>
          <p:cNvPr id="18" name="Rectangle 162">
            <a:extLst>
              <a:ext uri="{FF2B5EF4-FFF2-40B4-BE49-F238E27FC236}">
                <a16:creationId xmlns:a16="http://schemas.microsoft.com/office/drawing/2014/main" id="{3F18F26C-62CD-6D4E-99D8-EF30ADB89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524" y="2663714"/>
            <a:ext cx="215900" cy="2873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9" name="Text Box 163">
            <a:extLst>
              <a:ext uri="{FF2B5EF4-FFF2-40B4-BE49-F238E27FC236}">
                <a16:creationId xmlns:a16="http://schemas.microsoft.com/office/drawing/2014/main" id="{DD0A128C-7BA2-A852-8295-52FB4938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62" y="3527314"/>
            <a:ext cx="211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س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+ ص</a:t>
            </a:r>
            <a:r>
              <a:rPr lang="ar-SA" altLang="en-US" sz="3200" b="1" baseline="30000"/>
              <a:t>٢</a:t>
            </a:r>
            <a:endParaRPr lang="en-US" altLang="en-US" sz="3200" b="1" baseline="30000"/>
          </a:p>
        </p:txBody>
      </p:sp>
      <p:sp>
        <p:nvSpPr>
          <p:cNvPr id="20" name="Text Box 164">
            <a:extLst>
              <a:ext uri="{FF2B5EF4-FFF2-40B4-BE49-F238E27FC236}">
                <a16:creationId xmlns:a16="http://schemas.microsoft.com/office/drawing/2014/main" id="{2C04CC42-5E40-9CB4-D364-65D3C033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62" y="4078176"/>
            <a:ext cx="190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٤ + 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٣</a:t>
            </a:r>
            <a:endParaRPr lang="en-US" altLang="en-US" sz="3200" b="1" baseline="30000"/>
          </a:p>
        </p:txBody>
      </p:sp>
      <p:sp>
        <p:nvSpPr>
          <p:cNvPr id="21" name="Text Box 165">
            <a:extLst>
              <a:ext uri="{FF2B5EF4-FFF2-40B4-BE49-F238E27FC236}">
                <a16:creationId xmlns:a16="http://schemas.microsoft.com/office/drawing/2014/main" id="{CD9B09FE-5197-6FFD-D6D1-1D6FB18D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324" y="4581414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١٦ + ٩</a:t>
            </a:r>
            <a:endParaRPr lang="en-US" altLang="en-US" sz="3200" b="1" baseline="30000"/>
          </a:p>
        </p:txBody>
      </p:sp>
      <p:sp>
        <p:nvSpPr>
          <p:cNvPr id="22" name="Text Box 166">
            <a:extLst>
              <a:ext uri="{FF2B5EF4-FFF2-40B4-BE49-F238E27FC236}">
                <a16:creationId xmlns:a16="http://schemas.microsoft.com/office/drawing/2014/main" id="{005EA41A-45EC-A317-C0E5-07D3CCF5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562" y="5157676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٢٥</a:t>
            </a:r>
            <a:endParaRPr lang="en-US" altLang="en-US" sz="3200" b="1" baseline="30000"/>
          </a:p>
        </p:txBody>
      </p:sp>
      <p:sp>
        <p:nvSpPr>
          <p:cNvPr id="23" name="Text Box 167">
            <a:extLst>
              <a:ext uri="{FF2B5EF4-FFF2-40B4-BE49-F238E27FC236}">
                <a16:creationId xmlns:a16="http://schemas.microsoft.com/office/drawing/2014/main" id="{DFAEFACD-2163-E697-CE62-993A3E48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562" y="5589476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 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/>
              <a:t> ٥</a:t>
            </a:r>
            <a:endParaRPr lang="en-US" altLang="en-US" sz="3200" b="1" baseline="30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68">
            <a:extLst>
              <a:ext uri="{FF2B5EF4-FFF2-40B4-BE49-F238E27FC236}">
                <a16:creationId xmlns:a16="http://schemas.microsoft.com/office/drawing/2014/main" id="{86B2E84C-46E8-4E22-4CAD-654694BBB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462" y="6094301"/>
            <a:ext cx="1036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  = ٥</a:t>
            </a:r>
            <a:endParaRPr lang="en-US" altLang="en-US" sz="3200" b="1" baseline="30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AutoShape 169">
            <a:extLst>
              <a:ext uri="{FF2B5EF4-FFF2-40B4-BE49-F238E27FC236}">
                <a16:creationId xmlns:a16="http://schemas.microsoft.com/office/drawing/2014/main" id="{06481FDF-5982-2853-A575-DFF365365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49" y="1449276"/>
            <a:ext cx="2159000" cy="1512888"/>
          </a:xfrm>
          <a:prstGeom prst="rtTriangle">
            <a:avLst/>
          </a:prstGeom>
          <a:solidFill>
            <a:srgbClr val="FF7C8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26" name="Text Box 170">
            <a:extLst>
              <a:ext uri="{FF2B5EF4-FFF2-40B4-BE49-F238E27FC236}">
                <a16:creationId xmlns:a16="http://schemas.microsoft.com/office/drawing/2014/main" id="{CCE06E43-C963-7916-4927-CE142216A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712" y="2935176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س سم</a:t>
            </a:r>
            <a:endParaRPr lang="en-US" altLang="en-US" sz="2400" b="1"/>
          </a:p>
        </p:txBody>
      </p:sp>
      <p:sp>
        <p:nvSpPr>
          <p:cNvPr id="27" name="Text Box 171">
            <a:extLst>
              <a:ext uri="{FF2B5EF4-FFF2-40B4-BE49-F238E27FC236}">
                <a16:creationId xmlns:a16="http://schemas.microsoft.com/office/drawing/2014/main" id="{C2D475EC-E757-5353-1DCA-BA2144E9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187" y="1954101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٦ سم</a:t>
            </a:r>
            <a:endParaRPr lang="en-US" altLang="en-US" sz="2400" b="1"/>
          </a:p>
        </p:txBody>
      </p:sp>
      <p:sp>
        <p:nvSpPr>
          <p:cNvPr id="28" name="Text Box 172">
            <a:extLst>
              <a:ext uri="{FF2B5EF4-FFF2-40B4-BE49-F238E27FC236}">
                <a16:creationId xmlns:a16="http://schemas.microsoft.com/office/drawing/2014/main" id="{7612D7A4-7A41-2FA3-D523-C28A680F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562" y="1727089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١٠ سم</a:t>
            </a:r>
            <a:endParaRPr lang="en-US" altLang="en-US" sz="2400" b="1"/>
          </a:p>
        </p:txBody>
      </p:sp>
      <p:sp>
        <p:nvSpPr>
          <p:cNvPr id="29" name="Rectangle 173">
            <a:extLst>
              <a:ext uri="{FF2B5EF4-FFF2-40B4-BE49-F238E27FC236}">
                <a16:creationId xmlns:a16="http://schemas.microsoft.com/office/drawing/2014/main" id="{860A5016-9C1A-A4FC-B8BE-B2EF1E5A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349" y="2674826"/>
            <a:ext cx="215900" cy="28733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0" name="Text Box 174">
            <a:extLst>
              <a:ext uri="{FF2B5EF4-FFF2-40B4-BE49-F238E27FC236}">
                <a16:creationId xmlns:a16="http://schemas.microsoft.com/office/drawing/2014/main" id="{0BE4DF54-85ED-30BF-A042-A9865428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87" y="3538426"/>
            <a:ext cx="211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س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ع٢ ــ ص٢</a:t>
            </a:r>
            <a:endParaRPr lang="en-US" altLang="en-US" sz="3200" b="1" baseline="30000"/>
          </a:p>
        </p:txBody>
      </p:sp>
      <p:sp>
        <p:nvSpPr>
          <p:cNvPr id="31" name="Text Box 175">
            <a:extLst>
              <a:ext uri="{FF2B5EF4-FFF2-40B4-BE49-F238E27FC236}">
                <a16:creationId xmlns:a16="http://schemas.microsoft.com/office/drawing/2014/main" id="{96F1009A-4A2B-1AD6-3626-BBC281C6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812" y="4089289"/>
            <a:ext cx="204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١٠ ــ  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٦</a:t>
            </a:r>
            <a:endParaRPr lang="en-US" altLang="en-US" sz="3200" b="1" baseline="30000"/>
          </a:p>
        </p:txBody>
      </p:sp>
      <p:sp>
        <p:nvSpPr>
          <p:cNvPr id="32" name="Text Box 176">
            <a:extLst>
              <a:ext uri="{FF2B5EF4-FFF2-40B4-BE49-F238E27FC236}">
                <a16:creationId xmlns:a16="http://schemas.microsoft.com/office/drawing/2014/main" id="{1357D10C-3A8B-3764-FD17-85DAAAC4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374" y="4592526"/>
            <a:ext cx="211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١٠٠ ــ ٣٦</a:t>
            </a:r>
            <a:endParaRPr lang="en-US" altLang="en-US" sz="3200" b="1" baseline="30000"/>
          </a:p>
        </p:txBody>
      </p:sp>
      <p:sp>
        <p:nvSpPr>
          <p:cNvPr id="33" name="Text Box 177">
            <a:extLst>
              <a:ext uri="{FF2B5EF4-FFF2-40B4-BE49-F238E27FC236}">
                <a16:creationId xmlns:a16="http://schemas.microsoft.com/office/drawing/2014/main" id="{11EF7CF7-A7C6-2342-F282-96CE43B8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074" y="5168789"/>
            <a:ext cx="146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</a:t>
            </a:r>
            <a:r>
              <a:rPr lang="ar-SA" altLang="en-US" sz="3200" b="1" baseline="30000"/>
              <a:t>٢</a:t>
            </a:r>
            <a:r>
              <a:rPr lang="ar-SA" altLang="en-US" sz="2400" b="1"/>
              <a:t> = ٦٤</a:t>
            </a:r>
            <a:endParaRPr lang="en-US" altLang="en-US" sz="3200" b="1" baseline="30000"/>
          </a:p>
        </p:txBody>
      </p:sp>
      <p:sp>
        <p:nvSpPr>
          <p:cNvPr id="34" name="Text Box 178">
            <a:extLst>
              <a:ext uri="{FF2B5EF4-FFF2-40B4-BE49-F238E27FC236}">
                <a16:creationId xmlns:a16="http://schemas.microsoft.com/office/drawing/2014/main" id="{ECB4194C-7C71-35EA-52C3-FCD36A9F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387" y="5600589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 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/>
              <a:t>٨</a:t>
            </a:r>
            <a:endParaRPr lang="en-US" altLang="en-US" sz="3200" b="1" baseline="30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179">
            <a:extLst>
              <a:ext uri="{FF2B5EF4-FFF2-40B4-BE49-F238E27FC236}">
                <a16:creationId xmlns:a16="http://schemas.microsoft.com/office/drawing/2014/main" id="{E1D3B7D1-358B-BA4C-AFC7-4F400ADA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299" y="6105414"/>
            <a:ext cx="103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  = ٨</a:t>
            </a:r>
            <a:endParaRPr lang="en-US" altLang="en-US" sz="3200" b="1" baseline="30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180">
            <a:extLst>
              <a:ext uri="{FF2B5EF4-FFF2-40B4-BE49-F238E27FC236}">
                <a16:creationId xmlns:a16="http://schemas.microsoft.com/office/drawing/2014/main" id="{44FC2EB5-245E-D2E5-40DE-AD680157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762" y="6105414"/>
            <a:ext cx="269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FF3300"/>
                </a:solidFill>
              </a:rPr>
              <a:t>نستغني عن الأس السالب</a:t>
            </a:r>
            <a:endParaRPr lang="en-US" altLang="en-US" sz="3200" b="1" baseline="30000">
              <a:solidFill>
                <a:srgbClr val="FF33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181">
            <a:extLst>
              <a:ext uri="{FF2B5EF4-FFF2-40B4-BE49-F238E27FC236}">
                <a16:creationId xmlns:a16="http://schemas.microsoft.com/office/drawing/2014/main" id="{352E1D5A-096D-9EB5-7309-CE97E541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049" y="6105414"/>
            <a:ext cx="269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>
                <a:solidFill>
                  <a:srgbClr val="FF3300"/>
                </a:solidFill>
              </a:rPr>
              <a:t>نستغني عن الأس السالب</a:t>
            </a:r>
            <a:endParaRPr lang="en-US" altLang="en-US" sz="3200" b="1" baseline="30000">
              <a:solidFill>
                <a:srgbClr val="FF33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9" name="Group 140">
            <a:extLst>
              <a:ext uri="{FF2B5EF4-FFF2-40B4-BE49-F238E27FC236}">
                <a16:creationId xmlns:a16="http://schemas.microsoft.com/office/drawing/2014/main" id="{474F7F74-363A-91BE-34BE-A79497AB12E0}"/>
              </a:ext>
            </a:extLst>
          </p:cNvPr>
          <p:cNvGrpSpPr>
            <a:grpSpLocks/>
          </p:cNvGrpSpPr>
          <p:nvPr/>
        </p:nvGrpSpPr>
        <p:grpSpPr bwMode="auto">
          <a:xfrm>
            <a:off x="9183107" y="5048742"/>
            <a:ext cx="944187" cy="760387"/>
            <a:chOff x="1781" y="3459"/>
            <a:chExt cx="517" cy="288"/>
          </a:xfrm>
        </p:grpSpPr>
        <p:grpSp>
          <p:nvGrpSpPr>
            <p:cNvPr id="41" name="Group 141">
              <a:extLst>
                <a:ext uri="{FF2B5EF4-FFF2-40B4-BE49-F238E27FC236}">
                  <a16:creationId xmlns:a16="http://schemas.microsoft.com/office/drawing/2014/main" id="{D02584F1-3483-C677-1B1B-82996E4E8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43" name="Line 142">
                <a:extLst>
                  <a:ext uri="{FF2B5EF4-FFF2-40B4-BE49-F238E27FC236}">
                    <a16:creationId xmlns:a16="http://schemas.microsoft.com/office/drawing/2014/main" id="{90792D1E-FF99-AE55-B670-607DCF7BF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43">
                <a:extLst>
                  <a:ext uri="{FF2B5EF4-FFF2-40B4-BE49-F238E27FC236}">
                    <a16:creationId xmlns:a16="http://schemas.microsoft.com/office/drawing/2014/main" id="{DF01DFEF-6C87-6E65-EF87-D39ABB9BE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44">
                <a:extLst>
                  <a:ext uri="{FF2B5EF4-FFF2-40B4-BE49-F238E27FC236}">
                    <a16:creationId xmlns:a16="http://schemas.microsoft.com/office/drawing/2014/main" id="{05D99F52-5FDB-E0D7-FDA6-FEBBF6A5A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 Box 145">
              <a:extLst>
                <a:ext uri="{FF2B5EF4-FFF2-40B4-BE49-F238E27FC236}">
                  <a16:creationId xmlns:a16="http://schemas.microsoft.com/office/drawing/2014/main" id="{32A064A4-C506-0798-1025-46DC3F48F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6" name="Group 140">
            <a:extLst>
              <a:ext uri="{FF2B5EF4-FFF2-40B4-BE49-F238E27FC236}">
                <a16:creationId xmlns:a16="http://schemas.microsoft.com/office/drawing/2014/main" id="{C3A3CC28-43D6-4297-C85D-1122D305CF90}"/>
              </a:ext>
            </a:extLst>
          </p:cNvPr>
          <p:cNvGrpSpPr>
            <a:grpSpLocks/>
          </p:cNvGrpSpPr>
          <p:nvPr/>
        </p:nvGrpSpPr>
        <p:grpSpPr bwMode="auto">
          <a:xfrm>
            <a:off x="8404367" y="5039642"/>
            <a:ext cx="852464" cy="760387"/>
            <a:chOff x="1781" y="3459"/>
            <a:chExt cx="517" cy="288"/>
          </a:xfrm>
        </p:grpSpPr>
        <p:grpSp>
          <p:nvGrpSpPr>
            <p:cNvPr id="47" name="Group 141">
              <a:extLst>
                <a:ext uri="{FF2B5EF4-FFF2-40B4-BE49-F238E27FC236}">
                  <a16:creationId xmlns:a16="http://schemas.microsoft.com/office/drawing/2014/main" id="{48AA2B84-CF28-192F-D3D9-E38C044EA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49" name="Line 142">
                <a:extLst>
                  <a:ext uri="{FF2B5EF4-FFF2-40B4-BE49-F238E27FC236}">
                    <a16:creationId xmlns:a16="http://schemas.microsoft.com/office/drawing/2014/main" id="{58899629-5041-6DDF-47E1-3F6688133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3">
                <a:extLst>
                  <a:ext uri="{FF2B5EF4-FFF2-40B4-BE49-F238E27FC236}">
                    <a16:creationId xmlns:a16="http://schemas.microsoft.com/office/drawing/2014/main" id="{A8ACE291-F130-FAD9-AD94-D1A45B015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44">
                <a:extLst>
                  <a:ext uri="{FF2B5EF4-FFF2-40B4-BE49-F238E27FC236}">
                    <a16:creationId xmlns:a16="http://schemas.microsoft.com/office/drawing/2014/main" id="{3A503C16-441F-87C9-26B0-E3578BDA2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45">
              <a:extLst>
                <a:ext uri="{FF2B5EF4-FFF2-40B4-BE49-F238E27FC236}">
                  <a16:creationId xmlns:a16="http://schemas.microsoft.com/office/drawing/2014/main" id="{4A7BED60-0AA8-1558-748B-007FA07BB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52" name="Group 140">
            <a:extLst>
              <a:ext uri="{FF2B5EF4-FFF2-40B4-BE49-F238E27FC236}">
                <a16:creationId xmlns:a16="http://schemas.microsoft.com/office/drawing/2014/main" id="{B501EA7E-DA7F-9B23-C542-C0B7F571E4F9}"/>
              </a:ext>
            </a:extLst>
          </p:cNvPr>
          <p:cNvGrpSpPr>
            <a:grpSpLocks/>
          </p:cNvGrpSpPr>
          <p:nvPr/>
        </p:nvGrpSpPr>
        <p:grpSpPr bwMode="auto">
          <a:xfrm>
            <a:off x="4766725" y="5108502"/>
            <a:ext cx="944187" cy="760387"/>
            <a:chOff x="1781" y="3459"/>
            <a:chExt cx="517" cy="288"/>
          </a:xfrm>
        </p:grpSpPr>
        <p:grpSp>
          <p:nvGrpSpPr>
            <p:cNvPr id="53" name="Group 141">
              <a:extLst>
                <a:ext uri="{FF2B5EF4-FFF2-40B4-BE49-F238E27FC236}">
                  <a16:creationId xmlns:a16="http://schemas.microsoft.com/office/drawing/2014/main" id="{4D2F8885-E616-89B2-EFAA-B175C6D0D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55" name="Line 142">
                <a:extLst>
                  <a:ext uri="{FF2B5EF4-FFF2-40B4-BE49-F238E27FC236}">
                    <a16:creationId xmlns:a16="http://schemas.microsoft.com/office/drawing/2014/main" id="{882E8636-ECE3-A4A2-B2FD-2343B94D6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43">
                <a:extLst>
                  <a:ext uri="{FF2B5EF4-FFF2-40B4-BE49-F238E27FC236}">
                    <a16:creationId xmlns:a16="http://schemas.microsoft.com/office/drawing/2014/main" id="{3F763B57-2684-9B4A-C0C5-05B6CE244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44">
                <a:extLst>
                  <a:ext uri="{FF2B5EF4-FFF2-40B4-BE49-F238E27FC236}">
                    <a16:creationId xmlns:a16="http://schemas.microsoft.com/office/drawing/2014/main" id="{C9807A98-808F-3EE8-72E7-7CEEADAD1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 Box 145">
              <a:extLst>
                <a:ext uri="{FF2B5EF4-FFF2-40B4-BE49-F238E27FC236}">
                  <a16:creationId xmlns:a16="http://schemas.microsoft.com/office/drawing/2014/main" id="{C34321E0-E272-142F-4E44-B2DAADBE7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58" name="Group 140">
            <a:extLst>
              <a:ext uri="{FF2B5EF4-FFF2-40B4-BE49-F238E27FC236}">
                <a16:creationId xmlns:a16="http://schemas.microsoft.com/office/drawing/2014/main" id="{39ED27F7-2DFE-CB59-78B3-88B3366C042C}"/>
              </a:ext>
            </a:extLst>
          </p:cNvPr>
          <p:cNvGrpSpPr>
            <a:grpSpLocks/>
          </p:cNvGrpSpPr>
          <p:nvPr/>
        </p:nvGrpSpPr>
        <p:grpSpPr bwMode="auto">
          <a:xfrm>
            <a:off x="4021891" y="5068802"/>
            <a:ext cx="904314" cy="760387"/>
            <a:chOff x="1781" y="3459"/>
            <a:chExt cx="517" cy="288"/>
          </a:xfrm>
        </p:grpSpPr>
        <p:grpSp>
          <p:nvGrpSpPr>
            <p:cNvPr id="59" name="Group 141">
              <a:extLst>
                <a:ext uri="{FF2B5EF4-FFF2-40B4-BE49-F238E27FC236}">
                  <a16:creationId xmlns:a16="http://schemas.microsoft.com/office/drawing/2014/main" id="{7248AB69-0E50-5C56-A391-57A9482E7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61" name="Line 142">
                <a:extLst>
                  <a:ext uri="{FF2B5EF4-FFF2-40B4-BE49-F238E27FC236}">
                    <a16:creationId xmlns:a16="http://schemas.microsoft.com/office/drawing/2014/main" id="{BC18B050-2127-F7CB-07D4-B440EB6A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43">
                <a:extLst>
                  <a:ext uri="{FF2B5EF4-FFF2-40B4-BE49-F238E27FC236}">
                    <a16:creationId xmlns:a16="http://schemas.microsoft.com/office/drawing/2014/main" id="{DF21F1C3-1E5F-B524-3307-DABD0C2B6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44">
                <a:extLst>
                  <a:ext uri="{FF2B5EF4-FFF2-40B4-BE49-F238E27FC236}">
                    <a16:creationId xmlns:a16="http://schemas.microsoft.com/office/drawing/2014/main" id="{1BC364F2-8966-BC7A-225D-A88C6FADF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Text Box 145">
              <a:extLst>
                <a:ext uri="{FF2B5EF4-FFF2-40B4-BE49-F238E27FC236}">
                  <a16:creationId xmlns:a16="http://schemas.microsoft.com/office/drawing/2014/main" id="{047EE292-68F5-7989-7F78-104B1EBDA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505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240">
            <a:extLst>
              <a:ext uri="{FF2B5EF4-FFF2-40B4-BE49-F238E27FC236}">
                <a16:creationId xmlns:a16="http://schemas.microsoft.com/office/drawing/2014/main" id="{76A4D923-A856-FAFC-EE81-C9973883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232" y="598756"/>
            <a:ext cx="6011862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أوجد طول الضلع المجهول في كل من المثلثات التالية :</a:t>
            </a:r>
            <a:endParaRPr lang="en-US" altLang="en-US" sz="2400" b="1"/>
          </a:p>
        </p:txBody>
      </p:sp>
      <p:sp>
        <p:nvSpPr>
          <p:cNvPr id="4" name="AutoShape 251">
            <a:extLst>
              <a:ext uri="{FF2B5EF4-FFF2-40B4-BE49-F238E27FC236}">
                <a16:creationId xmlns:a16="http://schemas.microsoft.com/office/drawing/2014/main" id="{35451BD0-066E-7483-6F03-F4EBBE8D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69" y="1535381"/>
            <a:ext cx="2808288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pic>
        <p:nvPicPr>
          <p:cNvPr id="5" name="Picture 244">
            <a:extLst>
              <a:ext uri="{FF2B5EF4-FFF2-40B4-BE49-F238E27FC236}">
                <a16:creationId xmlns:a16="http://schemas.microsoft.com/office/drawing/2014/main" id="{BF312231-3DED-65D5-E29F-120EAA27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2687906"/>
            <a:ext cx="2089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52">
            <a:extLst>
              <a:ext uri="{FF2B5EF4-FFF2-40B4-BE49-F238E27FC236}">
                <a16:creationId xmlns:a16="http://schemas.microsoft.com/office/drawing/2014/main" id="{BF3EA609-E185-111D-28B5-C9835914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957" y="1535381"/>
            <a:ext cx="5616575" cy="4679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" name="AutoShape 253">
            <a:extLst>
              <a:ext uri="{FF2B5EF4-FFF2-40B4-BE49-F238E27FC236}">
                <a16:creationId xmlns:a16="http://schemas.microsoft.com/office/drawing/2014/main" id="{5869F0F5-71F6-A84C-0EA3-1A4BA8C23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582" y="1751281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١٨ + 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٢٤</a:t>
            </a:r>
            <a:endParaRPr lang="en-US" altLang="en-US" sz="2400" b="1"/>
          </a:p>
        </p:txBody>
      </p:sp>
      <p:sp>
        <p:nvSpPr>
          <p:cNvPr id="13" name="AutoShape 254">
            <a:extLst>
              <a:ext uri="{FF2B5EF4-FFF2-40B4-BE49-F238E27FC236}">
                <a16:creationId xmlns:a16="http://schemas.microsoft.com/office/drawing/2014/main" id="{7C50B6EC-2CFD-AAFE-1433-29EF0290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582" y="2614881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٣٢٤ + ٥٧٦</a:t>
            </a:r>
            <a:endParaRPr lang="en-US" altLang="en-US" sz="2400" b="1"/>
          </a:p>
        </p:txBody>
      </p:sp>
      <p:sp>
        <p:nvSpPr>
          <p:cNvPr id="14" name="AutoShape 255">
            <a:extLst>
              <a:ext uri="{FF2B5EF4-FFF2-40B4-BE49-F238E27FC236}">
                <a16:creationId xmlns:a16="http://schemas.microsoft.com/office/drawing/2014/main" id="{A18B86D7-396A-4CD2-4E51-8C5B1C43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582" y="3478481"/>
            <a:ext cx="41751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SA" altLang="en-US" sz="2400" b="1"/>
              <a:t>جـ</a:t>
            </a:r>
            <a:r>
              <a:rPr lang="ar-SA" altLang="en-US" sz="3600" b="1" baseline="30000"/>
              <a:t>٢</a:t>
            </a:r>
            <a:r>
              <a:rPr lang="ar-SA" altLang="en-US" sz="2400" b="1"/>
              <a:t> = ٩٠٠</a:t>
            </a:r>
            <a:endParaRPr lang="en-US" altLang="en-US" sz="2400" b="1"/>
          </a:p>
        </p:txBody>
      </p:sp>
      <p:sp>
        <p:nvSpPr>
          <p:cNvPr id="16" name="AutoShape 258">
            <a:extLst>
              <a:ext uri="{FF2B5EF4-FFF2-40B4-BE49-F238E27FC236}">
                <a16:creationId xmlns:a16="http://schemas.microsoft.com/office/drawing/2014/main" id="{797CC79B-47F6-C39B-2B44-3F46A21B6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994" y="4343669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٣٠    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الجذر التربيعي للطرفين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261">
            <a:extLst>
              <a:ext uri="{FF2B5EF4-FFF2-40B4-BE49-F238E27FC236}">
                <a16:creationId xmlns:a16="http://schemas.microsoft.com/office/drawing/2014/main" id="{29E1CA66-DD8C-9D16-0745-A492C1A4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994" y="5207269"/>
            <a:ext cx="4192588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جـ = </a:t>
            </a:r>
            <a:r>
              <a:rPr lang="ar-SA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٣٠ سم  </a:t>
            </a:r>
            <a:r>
              <a:rPr lang="ar-SA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نستغني عن الأس السالب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9" name="Group 140">
            <a:extLst>
              <a:ext uri="{FF2B5EF4-FFF2-40B4-BE49-F238E27FC236}">
                <a16:creationId xmlns:a16="http://schemas.microsoft.com/office/drawing/2014/main" id="{22FA9747-8DF2-519F-26F7-C1393697CA41}"/>
              </a:ext>
            </a:extLst>
          </p:cNvPr>
          <p:cNvGrpSpPr>
            <a:grpSpLocks/>
          </p:cNvGrpSpPr>
          <p:nvPr/>
        </p:nvGrpSpPr>
        <p:grpSpPr bwMode="auto">
          <a:xfrm>
            <a:off x="8728225" y="3492030"/>
            <a:ext cx="944187" cy="760387"/>
            <a:chOff x="1781" y="3459"/>
            <a:chExt cx="517" cy="288"/>
          </a:xfrm>
        </p:grpSpPr>
        <p:grpSp>
          <p:nvGrpSpPr>
            <p:cNvPr id="20" name="Group 141">
              <a:extLst>
                <a:ext uri="{FF2B5EF4-FFF2-40B4-BE49-F238E27FC236}">
                  <a16:creationId xmlns:a16="http://schemas.microsoft.com/office/drawing/2014/main" id="{08D14E33-F8A8-495A-8900-D1615972A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2" name="Line 142">
                <a:extLst>
                  <a:ext uri="{FF2B5EF4-FFF2-40B4-BE49-F238E27FC236}">
                    <a16:creationId xmlns:a16="http://schemas.microsoft.com/office/drawing/2014/main" id="{F7A42973-4E4B-96A7-7DF4-9B6DDD7A2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3">
                <a:extLst>
                  <a:ext uri="{FF2B5EF4-FFF2-40B4-BE49-F238E27FC236}">
                    <a16:creationId xmlns:a16="http://schemas.microsoft.com/office/drawing/2014/main" id="{70BB27DF-A7B8-723B-236B-33EFD2104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4">
                <a:extLst>
                  <a:ext uri="{FF2B5EF4-FFF2-40B4-BE49-F238E27FC236}">
                    <a16:creationId xmlns:a16="http://schemas.microsoft.com/office/drawing/2014/main" id="{F5F70C90-4DA8-AB07-D499-6837BE586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 Box 145">
              <a:extLst>
                <a:ext uri="{FF2B5EF4-FFF2-40B4-BE49-F238E27FC236}">
                  <a16:creationId xmlns:a16="http://schemas.microsoft.com/office/drawing/2014/main" id="{E32E29C2-790C-83FF-7561-7778DEDB6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5" name="Group 140">
            <a:extLst>
              <a:ext uri="{FF2B5EF4-FFF2-40B4-BE49-F238E27FC236}">
                <a16:creationId xmlns:a16="http://schemas.microsoft.com/office/drawing/2014/main" id="{EC9E9504-FB1C-5B32-BBFD-4EDDF1E5C9E3}"/>
              </a:ext>
            </a:extLst>
          </p:cNvPr>
          <p:cNvGrpSpPr>
            <a:grpSpLocks/>
          </p:cNvGrpSpPr>
          <p:nvPr/>
        </p:nvGrpSpPr>
        <p:grpSpPr bwMode="auto">
          <a:xfrm>
            <a:off x="7856011" y="3530071"/>
            <a:ext cx="944187" cy="760387"/>
            <a:chOff x="1781" y="3459"/>
            <a:chExt cx="517" cy="288"/>
          </a:xfrm>
        </p:grpSpPr>
        <p:grpSp>
          <p:nvGrpSpPr>
            <p:cNvPr id="26" name="Group 141">
              <a:extLst>
                <a:ext uri="{FF2B5EF4-FFF2-40B4-BE49-F238E27FC236}">
                  <a16:creationId xmlns:a16="http://schemas.microsoft.com/office/drawing/2014/main" id="{76DE755E-A6E3-3788-8DF0-4E0F9D7CD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28" name="Line 142">
                <a:extLst>
                  <a:ext uri="{FF2B5EF4-FFF2-40B4-BE49-F238E27FC236}">
                    <a16:creationId xmlns:a16="http://schemas.microsoft.com/office/drawing/2014/main" id="{2A96E622-4916-E284-23FF-E9BA415AE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43">
                <a:extLst>
                  <a:ext uri="{FF2B5EF4-FFF2-40B4-BE49-F238E27FC236}">
                    <a16:creationId xmlns:a16="http://schemas.microsoft.com/office/drawing/2014/main" id="{B44C1175-5C83-C8CD-04EA-2EE6A4E50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4">
                <a:extLst>
                  <a:ext uri="{FF2B5EF4-FFF2-40B4-BE49-F238E27FC236}">
                    <a16:creationId xmlns:a16="http://schemas.microsoft.com/office/drawing/2014/main" id="{4639106D-6708-378F-61DA-A0E7D6EEB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FFAF4D35-7263-9530-7A7B-65067C277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096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1124</Words>
  <Application>Microsoft Macintosh PowerPoint</Application>
  <PresentationFormat>شاشة عريضة</PresentationFormat>
  <Paragraphs>402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8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2022-10-05T22:05:40Z</dcterms:modified>
</cp:coreProperties>
</file>