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sldIdLst>
    <p:sldId id="256" r:id="rId2"/>
    <p:sldId id="257" r:id="rId3"/>
    <p:sldId id="258" r:id="rId4"/>
    <p:sldId id="264" r:id="rId5"/>
    <p:sldId id="268" r:id="rId6"/>
    <p:sldId id="269" r:id="rId7"/>
    <p:sldId id="272" r:id="rId8"/>
    <p:sldId id="273" r:id="rId9"/>
    <p:sldId id="266" r:id="rId10"/>
    <p:sldId id="267" r:id="rId11"/>
    <p:sldId id="270" r:id="rId12"/>
    <p:sldId id="271" r:id="rId13"/>
    <p:sldId id="274" r:id="rId14"/>
    <p:sldId id="265" r:id="rId15"/>
    <p:sldId id="283" r:id="rId16"/>
    <p:sldId id="284" r:id="rId17"/>
    <p:sldId id="290" r:id="rId18"/>
    <p:sldId id="285" r:id="rId19"/>
    <p:sldId id="286" r:id="rId20"/>
    <p:sldId id="275" r:id="rId21"/>
    <p:sldId id="277" r:id="rId22"/>
    <p:sldId id="276" r:id="rId23"/>
    <p:sldId id="259" r:id="rId24"/>
    <p:sldId id="278" r:id="rId25"/>
    <p:sldId id="279" r:id="rId26"/>
    <p:sldId id="280" r:id="rId27"/>
    <p:sldId id="289" r:id="rId28"/>
    <p:sldId id="281" r:id="rId29"/>
    <p:sldId id="288" r:id="rId30"/>
    <p:sldId id="282" r:id="rId31"/>
    <p:sldId id="287" r:id="rId32"/>
    <p:sldId id="261" r:id="rId33"/>
    <p:sldId id="260" r:id="rId34"/>
  </p:sldIdLst>
  <p:sldSz cx="12192000" cy="6858000"/>
  <p:notesSz cx="6858000" cy="9144000"/>
  <p:defaultTex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44DA4"/>
    <a:srgbClr val="4DCFD8"/>
    <a:srgbClr val="F2B112"/>
    <a:srgbClr val="C6C6C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5005" autoAdjust="0"/>
    <p:restoredTop sz="94660"/>
  </p:normalViewPr>
  <p:slideViewPr>
    <p:cSldViewPr snapToGrid="0">
      <p:cViewPr>
        <p:scale>
          <a:sx n="67" d="100"/>
          <a:sy n="67" d="100"/>
        </p:scale>
        <p:origin x="644" y="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08T19:33:40.262"/>
    </inkml:context>
    <inkml:brush xml:id="br0">
      <inkml:brushProperty name="width" value="0.1" units="cm"/>
      <inkml:brushProperty name="height" value="0.1" units="cm"/>
      <inkml:brushProperty name="color" value="#E71224"/>
    </inkml:brush>
  </inkml:definitions>
  <inkml:trace contextRef="#ctx0" brushRef="#br0">1 135 24575,'7'-7'0,"0"0"0,0 0 0,1 0 0,0 1 0,0 0 0,1 1 0,-1-1 0,1 2 0,1-1 0,-1 1 0,0 1 0,1 0 0,0 0 0,0 1 0,0 0 0,0 1 0,0 0 0,15 0 0,18 5 0,0 3 0,-1 1 0,0 2 0,45 17 0,-37-11 0,1-2 0,57 8 0,-91-20 0,1-1 0,0 0 0,-1-1 0,1-1 0,-1-1 0,1 0 0,-1-2 0,1 0 0,-1 0 0,20-10 0,-7 0 0,30-19 0,19-10 0,-73 41 0,-1 0 0,1 0 0,-1 0 0,1 1 0,0 0 0,-1 0 0,1 1 0,0 0 0,0 0 0,-1 0 0,1 0 0,7 2 0,4 3 0,1 0 0,25 11 0,-28-10 0,1 0 0,-1-1 0,26 5 0,-20-9 49,0 0 0,0-1 0,0 0-1,-1-2 1,1-1 0,34-9 0,-6-2-903,71-31 1,-85 30-5973</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08T18:39:42.268"/>
    </inkml:context>
    <inkml:brush xml:id="br0">
      <inkml:brushProperty name="width" value="0.1" units="cm"/>
      <inkml:brushProperty name="height" value="0.1" units="cm"/>
      <inkml:brushProperty name="color" value="#00A0D7"/>
    </inkml:brush>
  </inkml:definitions>
  <inkml:trace contextRef="#ctx0" brushRef="#br0">1 315 24575,'9'-4'0,"0"0"0,-1 0 0,0 0 0,1-1 0,-1 0 0,-1-1 0,12-9 0,7-5 0,-3 3 0,98-66 0,-94 66 0,1 2 0,48-19 0,-70 31 0,-1 2 0,1-1 0,-1 0 0,1 1 0,0 0 0,0 1 0,0-1 0,-1 1 0,1 0 0,0 1 0,0-1 0,0 1 0,0 0 0,9 3 0,-7 0 0,0 0 0,0 1 0,0-1 0,0 2 0,-1-1 0,0 1 0,0 0 0,10 12 0,62 79 0,-55-66 0,1 0 0,49 47 0,-64-70 0,0 0 0,0-1 0,1 0 0,0 0 0,1-1 0,-1 0 0,1-1 0,0-1 0,0 0 0,0 0 0,1-1 0,19 2 0,-6-4 0,0-1 0,0-1 0,-1-1 0,1-1 0,-1-1 0,0-2 0,0 0 0,0-2 0,-1-1 0,37-18 0,13-13 0,129-95 0,-91 58 0,-87 60 0,1 1 0,1 1 0,1 2 0,34-13 0,-49 22 0,0 0 0,1 1 0,0 1 0,-1 0 0,1 1 0,0 0 0,0 1 0,-1 0 0,1 2 0,0-1 0,21 6 0,2 6 0,-1 1 0,57 30 0,-63-28 0,0-1 0,2-2 0,-1-1 0,38 9 0,-55-19 25,0 0-1,0-1 0,0 0 1,0-1-1,0-1 1,0 0-1,0-1 0,0-1 1,0 0-1,-1-1 0,1 0 1,-1-1-1,19-9 1,-8 0-310,0 0 1,-1-2-1,-1-1 1,0 0-1,34-37 1,-36 33-6542</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08T18:39:52.693"/>
    </inkml:context>
    <inkml:brush xml:id="br0">
      <inkml:brushProperty name="width" value="0.1" units="cm"/>
      <inkml:brushProperty name="height" value="0.1" units="cm"/>
      <inkml:brushProperty name="color" value="#00A0D7"/>
    </inkml:brush>
  </inkml:definitions>
  <inkml:trace contextRef="#ctx0" brushRef="#br0">1 28 24575,'0'0'0,"0"0"0,0 0 0,0 0 0,0 0 0,21 0 0,24-2 0,50-9 0,40-2 0,-104 13 0,0 1 0,0 1 0,0 2 0,0 1 0,-1 2 0,1 1 0,-2 1 0,1 1 0,-1 2 0,-1 1 0,33 20 0,46 39 0,-62-40 0,78 42 0,-106-66 0,0 0 0,0-1 0,1-2 0,0 1 0,-1-2 0,2 0 0,-1-2 0,35 2 0,-18-6 0,0-1 0,0-2 0,0-1 0,58-19 0,133-61 0,-175 65 0,42-19 0,101-37 0,-167 68 0,1 1 0,-1 2 0,1 1 0,0 1 0,35-1 0,-41 6 0,1 1 0,-1 1 0,0 0 0,0 2 0,0 1 0,25 10 0,120 61 0,5 3 0,-151-73 0,0-1 0,0 0 0,0-1 0,0-2 0,1 0 0,38 0 0,-22-6 0,0-1 0,-1-2 0,1-1 0,47-16 0,140-63 0,-39 13 0,-142 58 0,0 3 0,61-10 0,-82 19 41,0 2-1,0 0 1,0 2-1,0 0 1,31 7-1,109 33-44,-104-24-798,61 10 0,-92-23-6024</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08T18:43:11.881"/>
    </inkml:context>
    <inkml:brush xml:id="br0">
      <inkml:brushProperty name="width" value="0.1" units="cm"/>
      <inkml:brushProperty name="height" value="0.1" units="cm"/>
      <inkml:brushProperty name="color" value="#00A0D7"/>
    </inkml:brush>
  </inkml:definitions>
  <inkml:trace contextRef="#ctx0" brushRef="#br0">0 18 24575,'0'0'0,"0"0"0,0 0 0,0 0 0,0 0 0,14 0 0,14-2 0,32-4 0,24-3 0,-64 9 0,-1 1 0,1 0 0,-1 2 0,0 0 0,1 1 0,-1 1 0,-1 1 0,1 0 0,-1 2 0,0 0 0,20 13 0,29 24 0,-39-25 0,50 26 0,-68-41 0,1 0 0,0-1 0,0 0 0,0-1 0,0 0 0,0-1 0,1 0 0,21 0 0,-11-3 0,0-1 0,0-1 0,0-1 0,36-12 0,84-37 0,-110 39 0,26-10 0,64-25 0,-105 43 0,0 2 0,1 0 0,-1 0 0,1 2 0,21-1 0,-25 4 0,0 0 0,0 0 0,0 2 0,0 0 0,-1 0 0,17 7 0,75 39 0,3 1 0,-95-46 0,0 0 0,0 0 0,1-1 0,-1-1 0,1 0 0,23-1 0,-13-2 0,0-2 0,-1 0 0,1-2 0,29-10 0,89-38 0,-26 7 0,-88 37 0,0 1 0,37-6 0,-50 13 41,-1 0-1,0 0 1,1 2-1,-1-1 1,20 5-1,69 21-44,-67-15-798,40 6 0,-59-15-6024</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08T18:43:12.068"/>
    </inkml:context>
    <inkml:brush xml:id="br0">
      <inkml:brushProperty name="width" value="0.1" units="cm"/>
      <inkml:brushProperty name="height" value="0.1" units="cm"/>
      <inkml:brushProperty name="color" value="#00A0D7"/>
    </inkml:brush>
  </inkml:definitions>
  <inkml:trace contextRef="#ctx0" brushRef="#br0">0 14 24575,'0'0'0,"0"0"0,0 0 0,0 0 0,0 0 0,11 0 0,13-1 0,24-4 0,21-2 0,-53 7 0,0 1 0,0 0 0,0 1 0,0 0 0,0 2 0,-1 0 0,1 0 0,-1 2 0,0 0 0,-1 0 0,18 12 0,22 19 0,-30-21 0,39 22 0,-54-34 0,-1 0 0,1-1 0,0 1 0,0-2 0,0 0 0,1 0 0,-1 0 0,18-1 0,-9-1 0,1-2 0,-1-1 0,0 0 0,29-10 0,69-31 0,-89 34 0,20-11 0,53-19 0,-86 36 0,0 0 0,0 1 0,1 0 0,-1 1 0,18 0 0,-20 2 0,-1 1 0,1 0 0,-1 1 0,0 1 0,0-1 0,14 7 0,60 31 0,4 0 0,-78-36 0,-1-1 0,1 0 0,0 0 0,0-1 0,0-1 0,20 0 0,-12-2 0,1-1 0,-1-1 0,0-1 0,25-8 0,72-32 0,-20 7 0,-74 29 0,1 2 0,31-5 0,-43 9 41,1 1-1,0 1 1,0 0-1,0 1 1,15 3-1,57 17-44,-54-12-798,32 5 0,-48-12-6024</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08T18:43:12.229"/>
    </inkml:context>
    <inkml:brush xml:id="br0">
      <inkml:brushProperty name="width" value="0.1" units="cm"/>
      <inkml:brushProperty name="height" value="0.1" units="cm"/>
      <inkml:brushProperty name="color" value="#00A0D7"/>
    </inkml:brush>
  </inkml:definitions>
  <inkml:trace contextRef="#ctx0" brushRef="#br0">0 14 24575,'0'0'0,"0"0"0,0 0 0,0 0 0,0 0 0,11 0 0,13-1 0,24-4 0,21-2 0,-53 7 0,0 1 0,0 0 0,0 1 0,0 0 0,0 2 0,-1 0 0,1 0 0,-1 2 0,0 0 0,-1 0 0,18 12 0,22 19 0,-30-21 0,39 22 0,-54-34 0,-1 0 0,1-1 0,0 1 0,0-2 0,0 0 0,1 0 0,-1 0 0,18-1 0,-9-1 0,1-2 0,-1-1 0,0 0 0,29-10 0,69-31 0,-89 34 0,20-11 0,53-19 0,-86 36 0,0 0 0,0 1 0,1 0 0,-1 1 0,18 0 0,-20 2 0,-1 1 0,1 0 0,-1 1 0,0 1 0,0-1 0,14 7 0,60 31 0,4 0 0,-78-36 0,-1-1 0,1 0 0,0 0 0,0-1 0,0-1 0,20 0 0,-12-2 0,1-1 0,-1-1 0,0-1 0,25-8 0,72-32 0,-20 7 0,-74 29 0,1 2 0,31-5 0,-43 9 41,1 1-1,0 1 1,0 0-1,0 1 1,15 3-1,57 17-44,-54-12-798,32 5 0,-48-12-6024</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08T18:53:55.527"/>
    </inkml:context>
    <inkml:brush xml:id="br0">
      <inkml:brushProperty name="width" value="0.1" units="cm"/>
      <inkml:brushProperty name="height" value="0.1" units="cm"/>
      <inkml:brushProperty name="color" value="#E71224"/>
    </inkml:brush>
  </inkml:definitions>
  <inkml:trace contextRef="#ctx0" brushRef="#br0">4760 5271 24575,'0'0'0,"0"0"0,17-3 0,30-17 0,46-27 0,-31 14 0,56-27 0,-3-6 0,-3-5 0,133-110 0,-183 128 0,-3-2 0,-2-3 0,-3-2 0,-2-3 0,-3-2 0,66-116 0,-80 114 0,-3-1 0,26-79 0,-43 98 0,-2 0 0,-2-1 0,-3 0 0,3-54 0,-6-33 0,-7-1 0,-6 1 0,-5 0 0,-7 0 0,-6 2 0,-5 1 0,-7 1 0,-106-248 0,-137-167 0,200 417 0,-196-239 0,197 278 0,-5 2 0,-4 5 0,-181-135 0,136 132 0,-5 5 0,-3 7 0,-153-58 0,125 69 0,-3 8 0,-259-50 0,305 85 0,-1 5 0,-1 6 0,0 5 0,-146 14 0,171 1 0,0 6 0,1 4 0,0 4 0,2 5 0,-149 62 0,-177 124 0,330-154 0,2 4 0,-101 90 0,-186 220 0,30 27 0,341-388 0,6-5 0,-1-1 0,0 0 0,0-1 0,-1 1 0,0-1 0,-13 8 0,20-14 0,0 0 0,-1 0 0,1 0 0,0 0 0,-1 0 0,1 0 0,0 0 0,-1 0 0,1 0 0,0 0 0,-1 0 0,1 0 0,0 0 0,-1 0 0,1 0 0,0 0 0,-1-1 0,1 1 0,0 0 0,0 0 0,-1 0 0,1 0 0,0-1 0,-1 1 0,1 0 0,0 0 0,0-1 0,0 1 0,-1 0 0,1-1 0,0 1 0,0 0 0,0 0 0,0-1 0,0 1 0,0 0 0,-1-1 0,1 1 0,0 0 0,0-1 0,0 1 0,0 0 0,0-1 0,0 0 0,-2-20 0,2 19 0,-4-76 0,5 1 0,15-130 0,49-149 0,-61 336 0,1 1 0,-1 1 0,-1-1 0,0 1 0,-2-1 0,0 0 0,-3-24 0,3 54 0,-2-1 0,1 0 0,-2 1 0,-2 13 0,0-5 0,-84 332 0,17-93 0,71-258 0,-17 93 0,15-81 0,1 0 0,0 0 0,1 1 0,1-1 0,3 20 0,26-33 0,84-4 0,163-9 0,-61-6-1365,-132 12-5461</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08T18:54:00.492"/>
    </inkml:context>
    <inkml:brush xml:id="br0">
      <inkml:brushProperty name="width" value="0.1" units="cm"/>
      <inkml:brushProperty name="height" value="0.1" units="cm"/>
      <inkml:brushProperty name="color" value="#E71224"/>
    </inkml:brush>
  </inkml:definitions>
  <inkml:trace contextRef="#ctx0" brushRef="#br0">0 1 24575,'0'0'0,"0"20"0,3 160 171,39 264 0,-17-301-740,6-2 0,63 179 0,-83-289-6257</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08T18:54:01.429"/>
    </inkml:context>
    <inkml:brush xml:id="br0">
      <inkml:brushProperty name="width" value="0.1" units="cm"/>
      <inkml:brushProperty name="height" value="0.1" units="cm"/>
      <inkml:brushProperty name="color" value="#E71224"/>
    </inkml:brush>
  </inkml:definitions>
  <inkml:trace contextRef="#ctx0" brushRef="#br0">0 68 24575,'3'-1'0,"-1"1"0,1-1 0,-1 1 0,1-1 0,-1 0 0,0 0 0,0 0 0,1 0 0,-1 0 0,2-2 0,8-3 0,11-3 0,0 2 0,1 0 0,0 1 0,28-2 0,101-3 0,-122 10 0,-8-1 0,1 2 0,-1 1 0,1 1 0,-1 0 0,0 2 0,28 9 0,-38-9 0,-2 0 0,1 1 0,0 1 0,-1 0 0,0 1 0,0 0 0,-1 0 0,0 1 0,0 1 0,-1-1 0,0 2 0,-1-1 0,9 13 0,-4-3 0,-1 1 0,-1 0 0,0 1 0,-2 0 0,-1 0 0,0 1 0,-2 1 0,0-1 0,3 29 0,-7-34 0,-1-1 0,0 0 0,-2 1 0,0-1 0,0 1 0,-2-1 0,0 0 0,-1 0 0,0 0 0,-1 0 0,-1-1 0,-1 0 0,-15 27 0,4-17 0,-1-1 0,0 0 0,-2-2 0,-1 0 0,-1-1 0,-42 29 0,28-25 0,0-3 0,-1-1 0,-1-2 0,-48 17 0,54-25-682,-38 7-1,36-12-6143</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08T18:54:02.010"/>
    </inkml:context>
    <inkml:brush xml:id="br0">
      <inkml:brushProperty name="width" value="0.1" units="cm"/>
      <inkml:brushProperty name="height" value="0.1" units="cm"/>
      <inkml:brushProperty name="color" value="#E71224"/>
    </inkml:brush>
  </inkml:definitions>
  <inkml:trace contextRef="#ctx0" brushRef="#br0">0 1 24575,'0'0'0,"0"0"0,0 0 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08T18:54:03.145"/>
    </inkml:context>
    <inkml:brush xml:id="br0">
      <inkml:brushProperty name="width" value="0.1" units="cm"/>
      <inkml:brushProperty name="height" value="0.1" units="cm"/>
      <inkml:brushProperty name="color" value="#E71224"/>
    </inkml:brush>
  </inkml:definitions>
  <inkml:trace contextRef="#ctx0" brushRef="#br0">521 1 24575,'-17'3'0,"-17"12"0,-1 1 0,2 2 0,1 1 0,0 2 0,1 1 0,2 1 0,0 2 0,2 0 0,0 2 0,-33 45 0,43-48 0,1 0 0,1 2 0,1 0 0,1 0 0,2 1 0,0 0 0,2 1 0,1 1 0,-6 42 0,11-49 0,1 0 0,1 0 0,1 0 0,1 0 0,1-1 0,0 1 0,2 0 0,1-1 0,0 1 0,2-1 0,0-1 0,2 1 0,12 23 0,-15-35 0,-1 0 0,1-1 0,0 1 0,1-2 0,0 1 0,0-1 0,1 0 0,0 0 0,0-1 0,0 0 0,1 0 0,0-1 0,0 0 0,1-1 0,-1 0 0,1-1 0,0 1 0,0-2 0,0 0 0,0 0 0,0 0 0,0-1 0,1-1 0,-1 0 0,0 0 0,1-1 0,-1-1 0,0 0 0,0 0 0,0 0 0,0-2 0,0 1 0,10-6 0,-4 0 0,-1 0 0,-1-1 0,0 0 0,0-1 0,-1-1 0,-1 0 0,0-1 0,0 0 0,-1-1 0,-1 0 0,-1 0 0,0-1 0,0-1 0,11-29 0,-8 12 0,-1 0 0,-2-1 0,-1 0 0,-2 0 0,-1-1 0,0-51 0,-5 57-97,-1 0-1,-1 0 1,-1 1-1,-2-1 1,-1 1-1,-1 0 1,-2 1-1,0-1 1,-2 2-1,-1-1 1,-1 2-1,-1 0 0,-27-36 1,5 18-6729</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08T19:33:43.393"/>
    </inkml:context>
    <inkml:brush xml:id="br0">
      <inkml:brushProperty name="width" value="0.1" units="cm"/>
      <inkml:brushProperty name="height" value="0.1" units="cm"/>
      <inkml:brushProperty name="color" value="#E71224"/>
    </inkml:brush>
  </inkml:definitions>
  <inkml:trace contextRef="#ctx0" brushRef="#br0">0 55 24575,'9'-1'0,"1"0"0,-1 0 0,0-1 0,18-6 0,12-2 0,-16 7 0,0 0 0,1 1 0,-1 1 0,45 4 0,-58-1 0,0 0 0,0 0 0,0 1 0,0 0 0,10 5 0,43 25 0,-43-22 0,0-1 0,24 10 0,-38-18 0,-1-1 0,1 1 0,0-1 0,0 0 0,-1 0 0,1-1 0,0 1 0,0-1 0,0-1 0,0 1 0,8-2 0,-5 0 0,-1-1 0,0 0 0,0 0 0,0 0 0,-1-1 0,1 0 0,7-6 0,-2 1 0,1 1 0,1 0 0,-1 1 0,26-9 0,-27 13 0,-1-1 0,1 2 0,-1 0 0,1 0 0,0 1 0,19 1 0,-20 1 0,0 0 0,0 1 0,0 0 0,0 1 0,18 6 0,53 28 0,-28-11 0,-48-23 0,0 0 0,-1-1 0,1 0 0,0-1 0,0 1 0,0-1 0,0-1 0,0 1 0,13-1 0,-10-1 0,0-1 0,0 0 0,0 0 0,0-1 0,-1 0 0,12-5 0,29-15 0,-29 12 0,0 1 0,1 1 0,34-8 0,-49 15 0,0 1 0,0 0 0,1 1 0,-1 0 0,0 0 0,0 1 0,0-1 0,0 1 0,1 1 0,-1-1 0,-1 1 0,1 0 0,0 1 0,12 6 0,-6-3 0,4 2 0,22 8 0,-33-14 0,0-1 0,0 1 0,1-1 0,-1 0 0,0-1 0,1 1 0,10-2 0,-4 0 0,0-2 0,0 1 0,23-9 0,36-17 0,17-6 0,-75 31-273,1 0 0,-1 1 0,1 1 0,27 0 0,-27 1-6553</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08T18:54:25.347"/>
    </inkml:context>
    <inkml:brush xml:id="br0">
      <inkml:brushProperty name="width" value="0.1" units="cm"/>
      <inkml:brushProperty name="height" value="0.1" units="cm"/>
      <inkml:brushProperty name="color" value="#E71224"/>
    </inkml:brush>
  </inkml:definitions>
  <inkml:trace contextRef="#ctx0" brushRef="#br0">4388 5983 24575,'0'0'0,"58"-3"0,0-4 0,0-1 0,70-20 0,-5 1 0,11 1 0,318-66 0,-329 60 0,194-76 0,-155 33 0,-4-6 0,287-198 0,-359 217 0,-2-5 0,148-150 0,-188 167 0,-2-1 0,-3-2 0,-2-2 0,-2-2 0,-3 0 0,26-65 0,-27 40 0,-4-2 0,-4-1 0,-3-2 0,-4 1 0,-4-2 0,-4 0 0,-4-147 0,-14 85 0,-6 0 0,-6 1 0,-71-244 0,48 244 0,-7 3 0,-7 1 0,-5 4 0,-7 2 0,-5 4 0,-7 3 0,-5 4 0,-111-125 0,64 106 0,-6 6 0,-295-229 0,289 266 0,-4 5 0,-4 8 0,-231-99 0,263 142 0,-1 5 0,-2 6 0,-1 5 0,-255-28 0,209 47 0,-1 8 0,1 7 0,-216 31 0,229-9 0,2 7 0,2 7 0,-219 84 0,250-71 0,2 5 0,2 5 0,4 6 0,-162 120 0,-26 78 0,23 23 0,5 40 0,20 15 0,120-157 0,5-1 0,128-178 0,-3 3 0,-1 0 0,-14 15 0,23-29 0,0 0 0,-1 1 0,1-1 0,-1 0 0,0 0 0,-1-5 0,1-2 0,0-61 0,-1 8 0,3 0 0,13-87 0,-11 130 0,-1 11 0,-1 0 0,0-1 0,-1 1 0,0 0 0,-1-15 0,0 28 0,-1 1 0,0-1 0,1 1 0,-1-1 0,0 1 0,-1-1 0,1 0 0,-4 6 0,-1 6 0,-47 134 0,31-80 0,-3 0 0,-37 68 0,59-132 0,0 0 0,1 0 0,0 0 0,0 0 0,0 1 0,0-1 0,1 1 0,-1 5 0,2-9 0,0 0 0,0 0 0,1 0 0,-1 0 0,0 0 0,1 0 0,0-1 0,-1 1 0,1 0 0,0 0 0,0-1 0,0 1 0,0 0 0,0-1 0,0 1 0,1-1 0,-1 0 0,0 1 0,1-1 0,-1 0 0,1 0 0,-1 0 0,1 0 0,0 0 0,-1 0 0,1 0 0,3 1 0,13 5 0,0-1 0,1-1 0,-1 0 0,38 4 0,79-2 0,-106-6 0,253 1-1365,-239-2-5461</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08T18:54:28.745"/>
    </inkml:context>
    <inkml:brush xml:id="br0">
      <inkml:brushProperty name="width" value="0.1" units="cm"/>
      <inkml:brushProperty name="height" value="0.1" units="cm"/>
      <inkml:brushProperty name="color" value="#E71224"/>
    </inkml:brush>
  </inkml:definitions>
  <inkml:trace contextRef="#ctx0" brushRef="#br0">0 2 24575,'23'0'0,"57"3"0,1 2 0,104 22 0,179 50 0,-330-71-682,61 22-1,-77-21-6143</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08T18:54:32.550"/>
    </inkml:context>
    <inkml:brush xml:id="br0">
      <inkml:brushProperty name="width" value="0.1" units="cm"/>
      <inkml:brushProperty name="height" value="0.1" units="cm"/>
      <inkml:brushProperty name="color" value="#E71224"/>
    </inkml:brush>
  </inkml:definitions>
  <inkml:trace contextRef="#ctx0" brushRef="#br0">1 19 24575,'0'0'0,"11"-19"0,6 97 0,16 87 0,27 129 0,42 184 0,-88-392-1365</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08T18:54:33.566"/>
    </inkml:context>
    <inkml:brush xml:id="br0">
      <inkml:brushProperty name="width" value="0.1" units="cm"/>
      <inkml:brushProperty name="height" value="0.1" units="cm"/>
      <inkml:brushProperty name="color" value="#E71224"/>
    </inkml:brush>
  </inkml:definitions>
  <inkml:trace contextRef="#ctx0" brushRef="#br0">0 269 24575,'4'-3'0,"2"0"0,-2-2 0,0 2 0,0-1 0,-1 0 0,5-6 0,6-5 0,5-1 0,-1 0 0,3 1 0,-1 1 0,1 2 0,0-1 0,43-17 0,146-36 0,-153 51 0,-26 6-682,48-7-1</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08T18:54:33.994"/>
    </inkml:context>
    <inkml:brush xml:id="br0">
      <inkml:brushProperty name="width" value="0.1" units="cm"/>
      <inkml:brushProperty name="height" value="0.1" units="cm"/>
      <inkml:brushProperty name="color" value="#E71224"/>
    </inkml:brush>
  </inkml:definitions>
  <inkml:trace contextRef="#ctx0" brushRef="#br0">1 0 24575,'0'0'0,"0"0"0,0 0 0,0 0 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08T18:54:35.280"/>
    </inkml:context>
    <inkml:brush xml:id="br0">
      <inkml:brushProperty name="width" value="0.1" units="cm"/>
      <inkml:brushProperty name="height" value="0.1" units="cm"/>
      <inkml:brushProperty name="color" value="#E71224"/>
    </inkml:brush>
  </inkml:definitions>
  <inkml:trace contextRef="#ctx0" brushRef="#br0">503 1 24575,'0'0'0,"0"0"0,-8 0 0,-12 5 0,0 1 0,0 1 0,0 0 0,2 2 0,-22 12 0,15-6 0,2 0 0,-1 2 0,2 1 0,0 1 0,1 0 0,1 1 0,1 2 0,1 0 0,1 0 0,1 2 0,0 1 0,-11 26 0,12-18 0,1 1 0,1 0 0,2 1 0,2 0 0,1 1 0,2 0 0,0 0 0,1 72 0,6-81 0,2 1 0,-1-1 0,3 1 0,1-1 0,0 0 0,3-1 0,-1 1 0,16 27 0,-18-41 0,1 0 0,0-1 0,1 0 0,1-1 0,0 0 0,1 0 0,-1-1 0,2 0 0,-1 0 0,2-1 0,-1-1 0,1 0 0,0-1 0,0 0 0,1 0 0,1-1 0,20 5 0,-13-6 0,1-1 0,1-1 0,-1-1 0,1-1 0,-1 0 0,1-2 0,-1-2 0,-1 1 0,1-2 0,0 0 0,0-2 0,36-14 0,-36 11 0,-1-1 0,0-1 0,-2-1 0,1 0 0,-1-1 0,-1-1 0,0-1 0,-1-1 0,-1-1 0,0 0 0,-1 0 0,15-25 0,-18 21 0,0 0 0,-2-1 0,-1 0 0,0 0 0,-2 0 0,0-1 0,-2 0 0,0-1 0,-3 0 0,3-33 0,-5 40 0,0 2 0,-2-2 0,0 1 0,-1-1 0,0 2 0,-1-1 0,-1 0 0,0 1 0,0 0 0,-2 0 0,-1 0 0,1 1 0,-2 0 0,-1 1 0,0 0 0,-12-13 0,6 10-273,-2 1 0,0 0 0,-1 2 0,-25-13 0,-5 0-6553</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08T19:10:35.604"/>
    </inkml:context>
    <inkml:brush xml:id="br0">
      <inkml:brushProperty name="width" value="0.1" units="cm"/>
      <inkml:brushProperty name="height" value="0.1" units="cm"/>
      <inkml:brushProperty name="color" value="#E71224"/>
    </inkml:brush>
  </inkml:definitions>
  <inkml:trace contextRef="#ctx0" brushRef="#br0">0 58 24575,'6'-1'0,"0"1"0,-1-1 0,1 1 0,0 0 0,6 1 0,13 0 0,188-29 0,-142 16 0,75-4 0,-103 15 0,0 1 0,0 2 0,-1 3 0,1 1 0,-1 1 0,41 14 0,111 43 0,49 13 0,-217-70 0,-1-2 0,1-1 0,0-1 0,0-2 0,0 0 0,0-1 0,45-8 0,11-7 0,86-27 0,-77 17 0,-63 18 0,154-33 0,-159 37 0,-1 1 0,0 1 0,1 1 0,-1 1 0,1 1 0,28 6 0,-8 5 0,-1 1 0,0 2 0,54 29 0,-12-5 0,-67-33 0,1-1 0,-1-1 0,1 0 0,0-2 0,0 0 0,1-1 0,-1 0 0,0-2 0,1 0 0,-1-1 0,35-7 0,7-6 0,-1-2 0,70-30 0,-46 15 0,-60 24 0,0 0 0,0 2 0,1 1 0,0 1 0,0 1 0,0 0 0,0 2 0,0 1 0,0 1 0,0 2 0,0 0 0,30 9 0,-14-2 0,34 9 0,96 14 0,-145-31 0,0-1 0,0-1 0,1-2 0,-1 0 0,0-2 0,-1 0 0,49-14 0,-7-6 0,-37 12 0,-1 2 0,1 0 0,1 2 0,35-4 0,-15 10-107,-1 2-1,93 14 1,-95-9-936,-21-3-5783</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08T19:10:37.212"/>
    </inkml:context>
    <inkml:brush xml:id="br0">
      <inkml:brushProperty name="width" value="0.1" units="cm"/>
      <inkml:brushProperty name="height" value="0.1" units="cm"/>
      <inkml:brushProperty name="color" value="#E71224"/>
    </inkml:brush>
  </inkml:definitions>
  <inkml:trace contextRef="#ctx0" brushRef="#br0">1 92 24575,'19'8'0,"-4"-6"0,0 0 0,0-1 0,1 0 0,-1-2 0,15-1 0,73-18 0,-63 11 0,-12 4 0,0 1 0,0 1 0,0 1 0,0 2 0,0 1 0,0 1 0,0 1 0,0 1 0,-1 2 0,0 1 0,36 14 0,-40-12 0,0-1 0,1-1 0,0-1 0,43 6 0,-53-11 0,0-1 0,1 0 0,-1-1 0,1 0 0,-1-1 0,0-1 0,0 0 0,0-1 0,20-9 0,56-31 0,-57 26 0,54-21 0,-75 35 0,0 0 0,0 1 0,1 0 0,0 1 0,-1 1 0,1 0 0,0 0 0,18 3 0,25 7 154,83 24 0,5 2-331,-119-31-197,0-1 0,0 0 0,47-3 0,-45-3-6452</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08T19:10:35.604"/>
    </inkml:context>
    <inkml:brush xml:id="br0">
      <inkml:brushProperty name="width" value="0.1" units="cm"/>
      <inkml:brushProperty name="height" value="0.1" units="cm"/>
      <inkml:brushProperty name="color" value="#E71224"/>
    </inkml:brush>
  </inkml:definitions>
  <inkml:trace contextRef="#ctx0" brushRef="#br0">0 74 24575,'5'0'0,"1"0"0,-2 0 0,2 0 0,-1 0 0,6 0 0,11 0 0,170 11 0,-128-6 0,68 2 0,-94-7 0,1 0 0,0-1 0,-1-1 0,0 0 0,0-1 0,37-6 0,99-17 0,45-6 0,-195 29 0,-2 1 0,2 0 0,-1 1 0,0 1 0,1-1 0,-1 1 0,41 4 0,10 2 0,77 11 0,-69-7 0,-57-7 0,139 14 0,-143-16 0,-1 0 0,0-1 0,0 0 0,0 0 0,1-1 0,25-2 0,-8-3 0,0 1 0,0-2 0,48-11 0,-10 1 0,-61 14 0,2 1 0,-2 0 0,1 0 0,0 0 0,0 1 0,2 0 0,-2 0 0,0 1 0,1 0 0,-1 1 0,32 2 0,6 3 0,-1 0 0,63 13 0,-41-6 0,-54-10 0,-1 0 0,1-1 0,1 0 0,-1-1 0,1 0 0,0 0 0,-1-1 0,1-1 0,-1 0 0,1 0 0,0-1 0,26-3 0,-12 0 0,31-3 0,86-6 0,-131 13 0,1 0 0,-1 0 0,2 2 0,-2-1 0,1 2 0,-1-1 0,43 6 0,-5 2 0,-34-4 0,-1-2 0,1 1 0,1-1 0,32 2 0,-14-5-107,-1 0-1,84-7 1,-86 5-936,-19 1-5783</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08T19:10:37.212"/>
    </inkml:context>
    <inkml:brush xml:id="br0">
      <inkml:brushProperty name="width" value="0.1" units="cm"/>
      <inkml:brushProperty name="height" value="0.1" units="cm"/>
      <inkml:brushProperty name="color" value="#E71224"/>
    </inkml:brush>
  </inkml:definitions>
  <inkml:trace contextRef="#ctx0" brushRef="#br0">1 23 24575,'17'-3'0,"-3"2"0,-1 0 0,1 1 0,0-1 0,0 2 0,13 0 0,65 7 0,-56-4 0,-11-2 0,1-1 0,-1 0 0,0 0 0,0-1 0,1 0 0,-1-1 0,0 0 0,0-1 0,-1 0 0,1-1 0,32-6 0,-37 5 0,1 1 0,1 0 0,-1 1 0,39-3 0,-47 4 0,0 1 0,0 0 0,0 1 0,0-1 0,0 1 0,0 0 0,-1 1 0,1-1 0,17 5 0,51 12 0,-51-11 0,48 9 0,-67-14 0,0-1 0,0 1 0,1-1 0,-1 0 0,0-1 0,1 1 0,-1-1 0,17-1 0,23-3 154,74-9 0,5-2-331,-108 14-197,1 0 0,-1-1 0,43 2 0,-41 2-6452</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08T19:33:47.119"/>
    </inkml:context>
    <inkml:brush xml:id="br0">
      <inkml:brushProperty name="width" value="0.1" units="cm"/>
      <inkml:brushProperty name="height" value="0.1" units="cm"/>
      <inkml:brushProperty name="color" value="#E71224"/>
    </inkml:brush>
  </inkml:definitions>
  <inkml:trace contextRef="#ctx0" brushRef="#br0">0 243 24575,'29'0'0,"-8"-4"0,0-2 0,0 0 0,-1-1 0,0 0 0,32-19 0,-26 14 0,-3 1 0,0 1 0,1 1 0,1 1 0,42-9 0,-55 16 0,0 0 0,0 0 0,0 1 0,0 0 0,0 1 0,1 0 0,-1 1 0,-1 1 0,1 0 0,0 0 0,-1 1 0,13 6 0,7 8 0,0 1 0,-1 1 0,30 27 0,5 4 0,-59-47 0,1-1 0,-1 1 0,1-1 0,-1 0 0,1-1 0,0 0 0,0 0 0,1 0 0,-1-1 0,0 0 0,0 0 0,1-1 0,-1 0 0,0 0 0,1-1 0,13-2 0,8-4 0,0-2 0,51-21 0,-33 11 0,24-9 0,-34 12 0,67-18 0,-91 31 0,0 1 0,1 0 0,-1 0 0,1 1 0,0 1 0,-1 1 0,1 0 0,0 0 0,13 4 0,2 2 0,0-1 0,1-2 0,48 2 0,-61-7 0,1 0 0,-1-1 0,0 0 0,0-2 0,0 0 0,0-1 0,27-12 0,37-21 0,65-29 0,-123 58 0,0 1 0,1 2 0,-1 0 0,37-4 0,-51 10 0,0 0 0,0 0 0,0 1 0,1 0 0,-1 1 0,0 0 0,0 0 0,-1 1 0,1 0 0,0 0 0,8 6 0,2 2 0,-1 0 0,0 2 0,25 22 0,-40-32 12,0-1-1,0 1 0,1-1 0,-1 0 1,1 0-1,0 0 0,0 0 1,0 0-1,0-1 0,0 0 1,0 0-1,0 0 0,0 0 0,0-1 1,0 0-1,0 1 0,1-2 1,-1 1-1,0 0 0,0-1 1,0 0-1,0 0 0,0 0 0,0 0 1,0-1-1,0 1 0,0-1 1,-1 0-1,5-3 0,8-6-278,0-1-1,0 0 0,-1-2 1,22-24-1,-29 29-98,18-19-6460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08T20:21:29.625"/>
    </inkml:context>
    <inkml:brush xml:id="br0">
      <inkml:brushProperty name="width" value="0.1" units="cm"/>
      <inkml:brushProperty name="height" value="0.1" units="cm"/>
      <inkml:brushProperty name="color" value="#E71224"/>
    </inkml:brush>
  </inkml:definitions>
  <inkml:trace contextRef="#ctx0" brushRef="#br0">3869 43 24575,'0'0'0,"-8"-1"0,0 1 0,-2-1 0,2 0 0,0 0 0,2-1 0,-2 1 0,0 0 0,2-1 0,-13-3 0,-37-7 0,15 8 0,1 0 0,2 2 0,-3-1 0,-1 2 0,1 0 0,1 0 0,-1 1 0,0 1 0,-77 6 0,21 0 0,0 2 0,-179 27 0,145-15 0,1 3 0,5 1 0,-180 49 0,116-21 0,-229 85 0,273-86 0,10 3 0,7 2 0,5 2 0,7 2 0,8 1 0,8 2 0,9 2 0,7 1 0,8 1 0,9 1 0,-50 84 0,48-27 0,-26 141 0,81-183 0,9 0 0,43 144 0,-23-195 0,-1 1 0,8-1 0,0 0 0,8-1 0,1 0 0,5 0 0,2-1 0,7-1 0,2-1 0,3 0 0,2-1 0,7-1 0,3-1 0,1-1 0,4-1 0,2-1 0,81 21 0,-70-24 0,1-1 0,2-1 0,-1-2 0,7-1 0,0-2 0,0-1 0,3-1 0,2-2 0,0-1 0,1-2 0,-1-1 0,3-2 0,0-1 0,-2-2 0,2-1 0,0-2 0,-3-1 0,-1-2 0,2-1 0,-1-2 0,111-16 0,-79 5 0,-4-1 0,-3-2 0,-3-2 0,-2-1 0,-6-3 0,194-64 0,-187 51 0,-7-2 0,-3-1 0,-8-2 0,-5-2 0,105-73 0,-115 62 0,-7-2 0,-5-1 0,-13-2 0,-3 1 0,-11-2 0,-6 0 0,-9-1 0,-6 0 0,-12-1 0,-20-128 0,-10 134 0,-7 1 0,-7 0 0,-7 1 0,-70-64 0,67 82 0,-9 0 0,-3 1 0,-4 1 0,-5 2 0,-7 0 0,-105-44 0,130 63 0,-3 1 0,0 0 0,-5 2 0,-1 0 0,-1 2 0,-113-23 0,117 28 0,1 1 0,-4 1 0,4 1 0,-5 0 0,3 1 0,-5 2 0,3 0 0,-104-1 0,44 6-341,2 2 0,-1 2-1,-142 13 1,30 5-6485</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08T20:21:29.626"/>
    </inkml:context>
    <inkml:brush xml:id="br0">
      <inkml:brushProperty name="width" value="0.1" units="cm"/>
      <inkml:brushProperty name="height" value="0.1" units="cm"/>
      <inkml:brushProperty name="color" value="#E71224"/>
    </inkml:brush>
  </inkml:definitions>
  <inkml:trace contextRef="#ctx0" brushRef="#br0">1 0 24575</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08T20:21:29.625"/>
    </inkml:context>
    <inkml:brush xml:id="br0">
      <inkml:brushProperty name="width" value="0.1" units="cm"/>
      <inkml:brushProperty name="height" value="0.1" units="cm"/>
      <inkml:brushProperty name="color" value="#E71224"/>
    </inkml:brush>
  </inkml:definitions>
  <inkml:trace contextRef="#ctx0" brushRef="#br0">1251 43 24575,'0'0'0,"-3"-1"0,0 1 0,0-1 0,1 0 0,-1 0 0,1-1 0,0 1 0,-1 0 0,1-1 0,-4-3 0,-12-7 0,5 8 0,0 0 0,0 2 0,0-1 0,-1 2 0,1 0 0,0 0 0,0 1 0,0 1 0,-25 6 0,6 0 0,1 2 0,-58 27 0,46-15 0,1 3 0,2 1 0,-59 49 0,38-21 0,-74 85 0,88-86 0,3 3 0,3 2 0,2 2 0,1 2 0,3 1 0,3 2 0,2 2 0,3 1 0,2 1 0,4 1 0,-17 84 0,16-27 0,-9 141 0,27-183 0,2 0 0,14 144 0,-7-195 0,0 1 0,2-1 0,0 0 0,3-1 0,0 0 0,1 0 0,2-1 0,1-1 0,1-1 0,2 0 0,-1-1 0,3-1 0,1-1 0,1-1 0,0-1 0,2-1 0,25 21 0,-22-24 0,0-1 0,1-1 0,0-2 0,1-1 0,1-2 0,0-1 0,0-1 0,2-2 0,-1-1 0,1-2 0,-1-1 0,2-2 0,-1-1 0,0-2 0,0-1 0,1-2 0,-2-1 0,0-2 0,1-1 0,-1-2 0,36-16 0,-25 5 0,-2-1 0,0-2 0,-2-2 0,0-1 0,-2-3 0,63-64 0,-61 51 0,-2-2 0,-1-1 0,-3-2 0,-1-2 0,34-73 0,-38 62 0,-2-2 0,-1-1 0,-5-2 0,0 1 0,-4-2 0,-2 0 0,-3-1 0,-2 0 0,-4-1 0,-6-128 0,-3 134 0,-3 1 0,-2 0 0,-3 1 0,-21-64 0,20 82 0,-2 0 0,-1 1 0,-1 1 0,-2 2 0,-3 0 0,-33-44 0,42 63 0,-1 1 0,0 0 0,-2 2 0,0 0 0,-1 2 0,-36-23 0,38 28 0,0 1 0,-1 1 0,1 1 0,-1 0 0,1 1 0,-2 2 0,1 0 0,-34-1 0,14 6-341,2 2 0,-2 2-1,-45 13 1,10 5-6485</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08T20:21:29.626"/>
    </inkml:context>
    <inkml:brush xml:id="br0">
      <inkml:brushProperty name="width" value="0.1" units="cm"/>
      <inkml:brushProperty name="height" value="0.1" units="cm"/>
      <inkml:brushProperty name="color" value="#E71224"/>
    </inkml:brush>
  </inkml:definitions>
  <inkml:trace contextRef="#ctx0" brushRef="#br0">1 0 24575</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08T20:21:29.625"/>
    </inkml:context>
    <inkml:brush xml:id="br0">
      <inkml:brushProperty name="width" value="0.1" units="cm"/>
      <inkml:brushProperty name="height" value="0.1" units="cm"/>
      <inkml:brushProperty name="color" value="#E71224"/>
    </inkml:brush>
  </inkml:definitions>
  <inkml:trace contextRef="#ctx0" brushRef="#br0">3869 43 24575,'0'0'0,"-8"-1"0,0 1 0,-2-1 0,2 0 0,0 0 0,2-1 0,-2 1 0,0 0 0,2-1 0,-13-3 0,-37-7 0,15 8 0,1 0 0,2 2 0,-3-1 0,-1 2 0,1 0 0,1 0 0,-1 1 0,0 1 0,-77 6 0,21 0 0,0 2 0,-179 27 0,145-15 0,1 3 0,5 1 0,-180 49 0,116-21 0,-229 85 0,273-86 0,10 3 0,7 2 0,5 2 0,7 2 0,8 1 0,8 2 0,9 2 0,7 1 0,8 1 0,9 1 0,-50 84 0,48-27 0,-26 141 0,81-183 0,9 0 0,43 144 0,-23-195 0,-1 1 0,8-1 0,0 0 0,8-1 0,1 0 0,5 0 0,2-1 0,7-1 0,2-1 0,3 0 0,2-1 0,7-1 0,3-1 0,1-1 0,4-1 0,2-1 0,81 21 0,-70-24 0,1-1 0,2-1 0,-1-2 0,7-1 0,0-2 0,0-1 0,3-1 0,2-2 0,0-1 0,1-2 0,-1-1 0,3-2 0,0-1 0,-2-2 0,2-1 0,0-2 0,-3-1 0,-1-2 0,2-1 0,-1-2 0,111-16 0,-79 5 0,-4-1 0,-3-2 0,-3-2 0,-2-1 0,-6-3 0,194-64 0,-187 51 0,-7-2 0,-3-1 0,-8-2 0,-5-2 0,105-73 0,-115 62 0,-7-2 0,-5-1 0,-13-2 0,-3 1 0,-11-2 0,-6 0 0,-9-1 0,-6 0 0,-12-1 0,-20-128 0,-10 134 0,-7 1 0,-7 0 0,-7 1 0,-70-64 0,67 82 0,-9 0 0,-3 1 0,-4 1 0,-5 2 0,-7 0 0,-105-44 0,130 63 0,-3 1 0,0 0 0,-5 2 0,-1 0 0,-1 2 0,-113-23 0,117 28 0,1 1 0,-4 1 0,4 1 0,-5 0 0,3 1 0,-5 2 0,3 0 0,-104-1 0,44 6-341,2 2 0,-1 2-1,-142 13 1,30 5-6485</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08T20:21:29.626"/>
    </inkml:context>
    <inkml:brush xml:id="br0">
      <inkml:brushProperty name="width" value="0.1" units="cm"/>
      <inkml:brushProperty name="height" value="0.1" units="cm"/>
      <inkml:brushProperty name="color" value="#E71224"/>
    </inkml:brush>
  </inkml:definitions>
  <inkml:trace contextRef="#ctx0" brushRef="#br0">1 0 24575</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08T20:21:29.625"/>
    </inkml:context>
    <inkml:brush xml:id="br0">
      <inkml:brushProperty name="width" value="0.1" units="cm"/>
      <inkml:brushProperty name="height" value="0.1" units="cm"/>
      <inkml:brushProperty name="color" value="#E71224"/>
    </inkml:brush>
  </inkml:definitions>
  <inkml:trace contextRef="#ctx0" brushRef="#br0">1993 40 24575,'0'0'0,"-4"-1"0,0 1 0,-1-1 0,1 0 0,-1 0 0,3-1 0,-3 1 0,1 0 0,1 0 0,-7-4 0,-18-6 0,6 7 0,2 0 0,0 3 0,-1-2 0,-1 2 0,1 0 0,1 0 0,-1 1 0,-1 1 0,-38 5 0,10 1 0,0 1 0,-93 26 0,76-15 0,0 3 0,3 1 0,-93 46 0,59-20 0,-117 79 0,140-80 0,5 3 0,5 1 0,1 3 0,5 1 0,3 2 0,4 1 0,5 2 0,4 1 0,4 1 0,4 1 0,-25 78 0,24-26 0,-12 131 0,41-169 0,4 0 0,23 133 0,-13-181 0,1 2 0,3-2 0,0 1 0,5-1 0,0-1 0,2 1 0,2-2 0,3 0 0,1-1 0,2 0 0,1-1 0,3-1 0,2-1 0,0-1 0,3-1 0,1 0 0,41 18 0,-36-21 0,1-2 0,1 0 0,-1-2 0,4-1 0,0-2 0,-1-1 0,3-1 0,0-2 0,1 0 0,-1-3 0,1 0 0,1-2 0,0-1 0,-1-2 0,1-1 0,0-2 0,-2-1 0,0-1 0,1-2 0,-1-1 0,58-15 0,-41 4 0,-2 0 0,-2-3 0,-1-1 0,-2-1 0,-2-3 0,100-59 0,-97 47 0,-3-1 0,-2-2 0,-4-1 0,-3-3 0,54-67 0,-58 58 0,-5-3 0,-2 0 0,-6-2 0,-3 1 0,-4-2 0,-4-1 0,-5 0 0,-3 0 0,-5 0 0,-12-120 0,-3 125 0,-6 0 0,-2 1 0,-4 0 0,-36-58 0,34 75 0,-4 0 0,-2 1 0,-2 1 0,-2 2 0,-5-1 0,-53-39 0,67 57 0,-2 1 0,0 1 0,-2 1 0,-1 0 0,0 2 0,-59-21 0,61 26 0,0 0 0,-2 2 0,2 0 0,-2 1 0,1 0 0,-2 2 0,1 0 0,-53 0 0,22 4-341,1 3 0,0 2-1,-73 11 1,15 6-6485</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08T20:21:29.626"/>
    </inkml:context>
    <inkml:brush xml:id="br0">
      <inkml:brushProperty name="width" value="0.1" units="cm"/>
      <inkml:brushProperty name="height" value="0.1" units="cm"/>
      <inkml:brushProperty name="color" value="#E71224"/>
    </inkml:brush>
  </inkml:definitions>
  <inkml:trace contextRef="#ctx0" brushRef="#br0">1 0 24575</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08T20:21:29.625"/>
    </inkml:context>
    <inkml:brush xml:id="br0">
      <inkml:brushProperty name="width" value="0.1" units="cm"/>
      <inkml:brushProperty name="height" value="0.1" units="cm"/>
      <inkml:brushProperty name="color" value="#E71224"/>
    </inkml:brush>
  </inkml:definitions>
  <inkml:trace contextRef="#ctx0" brushRef="#br0">8460 40 24575,'0'0'0,"-17"-1"0,1 1 0,-6-1 0,5 0 0,-4 0 0,13-1 0,-14 1 0,5 0 0,5 0 0,-31-4 0,-76-6 0,26 7 0,8 0 0,0 3 0,-4-2 0,-4 2 0,3 0 0,6 0 0,-6 1 0,-3 1 0,-162 5 0,43 1 0,0 1 0,-395 26 0,322-15 0,1 3 0,12 1 0,-394 46 0,250-20 0,-497 79 0,595-80 0,20 3 0,23 1 0,3 3 0,21 1 0,14 2 0,16 1 0,21 2 0,18 1 0,16 1 0,18 1 0,-107 78 0,102-26 0,-51 131 0,175-169 0,16 0 0,98 133 0,-55-181 0,4 2 0,12-2 0,1 1 0,21-1 0,0-1 0,8 1 0,9-2 0,13 0 0,4-1 0,8 0 0,5-1 0,12-1 0,9-1 0,0-1 0,12-1 0,5 0 0,174 18 0,-153-21 0,4-2 0,5 0 0,-5-2 0,17-1 0,1-2 0,-5-1 0,12-1 0,1-2 0,4 0 0,-4-3 0,4 0 0,4-2 0,1-1 0,-5-2 0,4-1 0,0-2 0,-8-1 0,0-1 0,4-2 0,-5-1 0,247-15 0,-174 4 0,-8 0 0,-9-3 0,-5-1 0,-7-1 0,-10-3 0,426-59 0,-413 47 0,-12-1 0,-9-2 0,-17-1 0,-12-3 0,228-67 0,-245 58 0,-22-3 0,-8 0 0,-25-2 0,-14 1 0,-16-2 0,-18-1 0,-20 0 0,-13 0 0,-22 0 0,-50-120 0,-14 125 0,-24 0 0,-10 1 0,-16 0 0,-153-58 0,145 75 0,-18 0 0,-8 1 0,-9 1 0,-8 2 0,-21-1 0,-225-39 0,284 57 0,-9 1 0,1 1 0,-9 1 0,-4 0 0,0 2 0,-251-21 0,260 26 0,-1 0 0,-8 2 0,8 0 0,-8 1 0,5 0 0,-10 2 0,5 0 0,-225 0 0,93 4-341,5 3 0,-1 2-1,-309 11 1,63 6-6485</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08T20:21:29.626"/>
    </inkml:context>
    <inkml:brush xml:id="br0">
      <inkml:brushProperty name="width" value="0.1" units="cm"/>
      <inkml:brushProperty name="height" value="0.1" units="cm"/>
      <inkml:brushProperty name="color" value="#E71224"/>
    </inkml:brush>
  </inkml:definitions>
  <inkml:trace contextRef="#ctx0" brushRef="#br0">1 0 24575</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08T19:25:46.783"/>
    </inkml:context>
    <inkml:brush xml:id="br0">
      <inkml:brushProperty name="width" value="0.1" units="cm"/>
      <inkml:brushProperty name="height" value="0.1" units="cm"/>
      <inkml:brushProperty name="color" value="#E71224"/>
    </inkml:brush>
  </inkml:definitions>
  <inkml:trace contextRef="#ctx0" brushRef="#br0">5318 579 24575,'-16'-9'0,"-407"-156"0,396 155 0,-979-284 0,849 259 0,-2 8 0,-176-7 0,204 29 0,0 7 0,0 5 0,-130 25 0,98 0 0,2 8 0,-271 105 0,-279 195 0,342-120 0,23 33 0,307-221 0,1 3 0,1 1 0,3 2 0,0 1 0,3 2 0,-35 59 0,54-79 0,1 1 0,1 0 0,0 1 0,2-1 0,1 2 0,1-1 0,1 1 0,1 0 0,1 0 0,1 0 0,1 1 0,1-1 0,1 0 0,1 1 0,9 36 0,-3-30 0,1 0 0,2-1 0,2 0 0,0-1 0,34 53 0,-23-47 0,2-1 0,1-1 0,63 57 0,-38-46 0,3-3 0,0-2 0,3-3 0,1-2 0,98 40 0,-45-31-107,2-5-1,2-6 0,216 33 1,-133-43-109,302-6 1,-289-24 215,0-9 0,-1-9 0,284-74 0,-315 50 0,-3-8 0,-2-8 0,-3-7 0,182-108 0,-243 114-25,157-123 1,-200 133 12,-2-3 0,-3-2-1,63-81 1,-102 113 54,-2-2-1,-1 0 1,-1-1 0,-2-1-1,25-68 1,-37 85-11,0-1 0,-2 0 0,0 0 0,-1 0 0,-1 0 0,-1-1 0,0 1 0,-2-1 0,0 1 0,-1-1-1,0 1 1,-2 0 0,0 0 0,-9-23 0,2 16-10,-2 0 0,-1 1 0,-1 0 0,-1 1 0,-1 1 0,-1 0-1,0 2 1,-2 0 0,0 1 0,-26-18 0,-18-9-16,-1 3 0,-91-44 0,-8 8-1370,27 20-5461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08T19:25:49.655"/>
    </inkml:context>
    <inkml:brush xml:id="br0">
      <inkml:brushProperty name="width" value="0.1" units="cm"/>
      <inkml:brushProperty name="height" value="0.1" units="cm"/>
      <inkml:brushProperty name="color" value="#E71224"/>
    </inkml:brush>
  </inkml:definitions>
  <inkml:trace contextRef="#ctx0" brushRef="#br0">3938 399 24575,'0'0'0,"0"0"0,-8-8 0,-8-4 0,0 1 0,-1 0 0,0 1 0,-1 1 0,0 1 0,0 0 0,-23-6 0,20 6 0,-147-50 0,-205-44 0,-185 1 0,396 82 0,-297-1 0,355 24 0,0 4 0,0 4 0,-199 48 0,191-28 0,2 5 0,-166 79 0,195-75 0,1 4 0,3 3 0,-125 100 0,2 39 0,161-145 0,2 2 0,-54 84 0,74-98 0,1 0 0,1 1 0,2 1 0,1 0 0,-12 54 0,20-60 0,0 1 0,2 0 0,2-1 0,0 1 0,2 0 0,1-1 0,13 53 0,-4-38 0,3 0 0,2-1 0,1-1 0,2 0 0,31 43 0,-18-36 0,2-2 0,3-2 0,72 66 0,-52-60 0,2-3 0,2-2 0,2-3 0,1-3 0,3-2 0,124 47 0,-102-54-40,1-3-1,0-3 1,2-4 0,1-4-1,0-4 1,0-4-1,166-8 1,-129-9-14,-1-4 0,0-7 1,-2-4-1,-1-5 0,126-49 0,-167 49 53,-2-5 0,-2-2 0,-2-4 0,-1-3 0,-3-3 0,-2-4 0,83-74 0,-111 82-1,-2-1 1,-2-2 0,-2-1 0,47-78 0,-62 82 0,-1-1 1,-3 0-1,-2-2 1,-2 0 0,19-97-1,-28 96 1,-2 1 0,-3-1 0,-2 0 0,-2 0 0,-3 0 0,-2 0 0,-2 1 0,-2-1 0,-2 2 0,-31-74 0,12 58-418,-2 2 0,-62-84-1,22 50-5854</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08T19:29:17.130"/>
    </inkml:context>
    <inkml:brush xml:id="br0">
      <inkml:brushProperty name="width" value="0.1" units="cm"/>
      <inkml:brushProperty name="height" value="0.1" units="cm"/>
      <inkml:brushProperty name="color" value="#E71224"/>
    </inkml:brush>
  </inkml:definitions>
  <inkml:trace contextRef="#ctx0" brushRef="#br0">1482 109 24575,'0'-2'0,"-1"1"0,0 0 0,0 0 0,0 0 0,0 1 0,0-1 0,0 0 0,0 0 0,0 0 0,0 1 0,0-1 0,-2 0 0,0-1 0,-20-11 0,0 2 0,-1 0 0,-1 1 0,0 2 0,0 0 0,-50-7 0,1 6 0,-86 0 0,112 8 0,0 3 0,-64 9 0,83-6 0,0 2 0,0 1 0,1 1 0,0 1 0,-27 15 0,14-3 0,1 2 0,2 2 0,0 1 0,-35 34 0,28-18 0,2 2 0,-57 75 0,71-80 0,3 0 0,1 1 0,-38 87 0,55-106 0,0 0 0,1 0 0,1 1 0,1 0 0,1 0 0,1 0 0,1 1 0,2-1 0,0 0 0,4 30 0,-1-38 0,1 1 0,0-1 0,1 1 0,1-1 0,0-1 0,1 1 0,0-1 0,2 0 0,-1-1 0,2 0 0,0 0 0,0-1 0,1 0 0,1-1 0,0-1 0,0 1 0,1-2 0,0 0 0,1 0 0,0-2 0,0 1 0,22 7 0,-4-5 0,0 0 0,1-2 0,0-2 0,0-1 0,1-1 0,-1-2 0,1-1 0,-1-2 0,1-1 0,-1-2 0,42-10 0,-42 6 0,0-1 0,-1-2 0,0-1 0,0-1 0,-2-2 0,0-1 0,0-2 0,-2-1 0,0-1 0,-1-1 0,24-25 0,-30 23 0,-2 0 0,0-1 0,-2-1 0,-1-1 0,-1 0 0,-1-1 0,-1-1 0,12-37 0,-13 25 0,-1-1 0,-3 0 0,-1 0 0,-1 0 0,-2-63 0,-4 82 0,-1 0 0,-1 0 0,-1 0 0,-1 0 0,-12-38 0,11 47 0,-1 0 0,0 1 0,0 0 0,-1 0 0,0 1 0,-1-1 0,-1 2 0,0-1 0,0 1 0,-16-13 0,-12-4-1365,5 7-5461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08T19:29:25.255"/>
    </inkml:context>
    <inkml:brush xml:id="br0">
      <inkml:brushProperty name="width" value="0.1" units="cm"/>
      <inkml:brushProperty name="height" value="0.1" units="cm"/>
      <inkml:brushProperty name="color" value="#E71224"/>
    </inkml:brush>
  </inkml:definitions>
  <inkml:trace contextRef="#ctx0" brushRef="#br0">3103 212 24575,'0'0'0,"-2"0"0,0-1 0,-1 1 0,1-1 0,0 0 0,0 1 0,0-1 0,0 0 0,0 0 0,1 0 0,-1 0 0,-3-3 0,-3-1 0,-34-16 0,0 2 0,-2 1 0,-1 1 0,0 2 0,-85-18 0,19 13 0,-154-14 0,140 24 0,-1 4 0,0 5 0,0 3 0,1 5 0,0 5 0,1 3 0,-189 45 0,-11 27 0,241-60 0,-142 64 0,178-68 0,2 1 0,1 2 0,2 2 0,-44 36 0,58-40 0,1 1 0,2 2 0,1 0 0,1 1 0,2 0 0,-19 38 0,26-39 0,1 1 0,2 0 0,2 0 0,1 1 0,2 0 0,2 0 0,1 0 0,1 1 0,6 40 0,-1-45 0,2 0 0,1-1 0,2 1 0,1-1 0,1-1 0,2 1 0,1-1 0,1-1 0,2 0 0,0-1 0,27 27 0,-10-18 0,1-2 0,2 0 0,1-2 0,2-1 0,1-2 0,66 30 0,-35-23 0,3-2 0,0-3 0,100 23 0,-92-31 0,1-2 0,1-4 0,0-2 0,1-3 0,0-3 0,0-3 0,0-3 0,88-13 0,-65 1 0,0-3 0,-1-5 0,-1-3 0,-3-4 0,173-69 0,-210 71 0,-2-3 0,-2-2 0,-2-2 0,-2-2 0,-1-2 0,70-63 0,-93 71 0,-1-2 0,-3-1 0,-1-1 0,-2-1 0,-2 0 0,-2-2 0,-3 0 0,-1-1 0,22-77 0,-36 95 0,-1 1 0,-1-1 0,-2 0 0,0 0 0,-2 0 0,-1 0 0,-7-30 0,4 35 0,-1 0 0,-1 0 0,0 1 0,-2-1 0,0 2 0,-1-1 0,-1 1 0,0 0 0,-2 1 0,-14-13 0,1 5 49,-2 0 0,-1 2 0,-1 1-1,0 0 1,-2 2 0,-56-22 0,-2 7-903,-123-31 1,115 38-5973</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08T18:39:33.876"/>
    </inkml:context>
    <inkml:brush xml:id="br0">
      <inkml:brushProperty name="width" value="0.1" units="cm"/>
      <inkml:brushProperty name="height" value="0.1" units="cm"/>
      <inkml:brushProperty name="color" value="#00A0D7"/>
    </inkml:brush>
  </inkml:definitions>
  <inkml:trace contextRef="#ctx0" brushRef="#br0">0 473 24575,'0'0'0,"0"0"0,0 0 0,0 0 0,3-9 0,13-25 0,2 0 0,1 2 0,1 0 0,43-50 0,-53 71 0,1-1 0,0 1 0,0 1 0,2 0 0,-1 1 0,1 0 0,0 1 0,1 0 0,0 1 0,0 1 0,1 0 0,-1 1 0,1 1 0,19-4 0,-26 7 0,1 1 0,-1-1 0,0 2 0,0-1 0,0 1 0,0 1 0,0-1 0,0 1 0,14 6 0,1 2 0,39 25 0,-48-26 0,0 0 0,0-1 0,1-1 0,0 0 0,0-1 0,32 7 0,-30-11 0,1 0 0,0-2 0,0 0 0,-1-1 0,1-1 0,0 0 0,-1-2 0,1 0 0,-1-1 0,0 0 0,19-10 0,17-12 0,-2-1 0,51-37 0,-15 9 0,-80 51 0,1 0 0,1 1 0,-1 0 0,0 1 0,1 0 0,15-4 0,-20 7 0,0-1 0,1 1 0,-1 0 0,0 0 0,1 0 0,-1 1 0,1-1 0,-1 1 0,0 0 0,0 0 0,1 1 0,-1-1 0,0 1 0,0 0 0,6 5 0,4 3 0,0 2 0,-1 0 0,0 1 0,-1 0 0,16 24 0,-17-22 0,1 0 0,0-1 0,1 0 0,1-1 0,14 11 0,-18-18-195,-1-1 0,1 0 0,0-1 0,0 0 0,0 0 0,18 3 0,-2-1-6631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08T18:39:40.796"/>
    </inkml:context>
    <inkml:brush xml:id="br0">
      <inkml:brushProperty name="width" value="0.1" units="cm"/>
      <inkml:brushProperty name="height" value="0.1" units="cm"/>
      <inkml:brushProperty name="color" value="#00A0D7"/>
    </inkml:brush>
  </inkml:definitions>
  <inkml:trace contextRef="#ctx0" brushRef="#br0">0 139 24575,'1'5'0,"1"-1"0,0 1 0,0 0 0,0 0 0,0-1 0,0 1 0,1-1 0,0 0 0,0 0 0,0 0 0,7 6 0,-4-4 0,1 4 0,1-2 0,1 1 0,-1-1 0,18 12 0,-21-17 0,0 0 0,0-1 0,1 1 0,-1-1 0,1 0 0,-1-1 0,1 1 0,0-1 0,-1 0 0,1-1 0,11 1 0,4-3 0,1 0 0,-1-2 0,0 0 0,-1-1 0,40-16 0,97-52 0,-125 57 0,-1-1 0,-13 7 0,-1 1 0,1 1 0,0 0 0,24-6 0,-37 13 0,0 0 0,-1 0 0,1 1 0,0-1 0,0 1 0,-1 0 0,1 0 0,0 1 0,0-1 0,-1 1 0,1 0 0,0 1 0,-1-1 0,1 1 0,-1 0 0,0 0 0,1 0 0,-1 0 0,0 1 0,0 0 0,-1 0 0,7 5 0,7 12 0,-1 1 0,0 0 0,13 27 0,-15-25 0,0-1 0,2 0 0,28 31 0,-39-48 0,1 0 0,0 0 0,0 0 0,1 0 0,-1-1 0,1 0 0,0-1 0,0 0 0,1 0 0,-1 0 0,0-1 0,1 0 0,0 0 0,-1-1 0,1 0 0,12 0 0,-1-2 0,0-1 0,0 0 0,0-2 0,-1 0 0,0-1 0,31-13 0,99-57 0,81-80 0,-113 72 0,-105 76 0,-1-1 0,1 1 0,0 0 0,21-8 0,-29 13 0,0 1 0,0 0 0,0 0 0,0 1 0,1-1 0,-1 1 0,0 0 0,0-1 0,0 1 0,1 0 0,-1 1 0,0-1 0,0 1 0,0-1 0,0 1 0,0 0 0,1 0 0,-2 1 0,1-1 0,4 3 0,114 89 0,-65-46 0,-40-34-1365</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E8424405-8CA7-4621-88E5-ADA09737BF27}"/>
              </a:ext>
            </a:extLst>
          </p:cNvPr>
          <p:cNvSpPr>
            <a:spLocks noGrp="1"/>
          </p:cNvSpPr>
          <p:nvPr>
            <p:ph type="ctrTitle"/>
          </p:nvPr>
        </p:nvSpPr>
        <p:spPr>
          <a:xfrm>
            <a:off x="1524000" y="1122363"/>
            <a:ext cx="9144000" cy="2387600"/>
          </a:xfrm>
        </p:spPr>
        <p:txBody>
          <a:bodyPr anchor="b"/>
          <a:lstStyle>
            <a:lvl1pPr algn="ctr">
              <a:defRPr sz="6000"/>
            </a:lvl1pPr>
          </a:lstStyle>
          <a:p>
            <a:r>
              <a:rPr lang="ar-SA"/>
              <a:t>انقر لتحرير نمط عنوان الشكل الرئيسي</a:t>
            </a:r>
          </a:p>
        </p:txBody>
      </p:sp>
      <p:sp>
        <p:nvSpPr>
          <p:cNvPr id="3" name="عنوان فرعي 2">
            <a:extLst>
              <a:ext uri="{FF2B5EF4-FFF2-40B4-BE49-F238E27FC236}">
                <a16:creationId xmlns:a16="http://schemas.microsoft.com/office/drawing/2014/main" id="{366A4545-4753-43A0-842B-8031ADEE34B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ar-SA"/>
              <a:t>انقر لتحرير نمط العنوان الفرعي للشكل الرئيسي</a:t>
            </a:r>
          </a:p>
        </p:txBody>
      </p:sp>
      <p:sp>
        <p:nvSpPr>
          <p:cNvPr id="4" name="عنصر نائب للتاريخ 3">
            <a:extLst>
              <a:ext uri="{FF2B5EF4-FFF2-40B4-BE49-F238E27FC236}">
                <a16:creationId xmlns:a16="http://schemas.microsoft.com/office/drawing/2014/main" id="{8CC9E1DD-4109-4330-BA79-460D87A487E7}"/>
              </a:ext>
            </a:extLst>
          </p:cNvPr>
          <p:cNvSpPr>
            <a:spLocks noGrp="1"/>
          </p:cNvSpPr>
          <p:nvPr>
            <p:ph type="dt" sz="half" idx="10"/>
          </p:nvPr>
        </p:nvSpPr>
        <p:spPr/>
        <p:txBody>
          <a:bodyPr/>
          <a:lstStyle/>
          <a:p>
            <a:fld id="{FF26F2BB-65EE-446A-8257-65C469D024B3}" type="datetimeFigureOut">
              <a:rPr lang="ar-SA" smtClean="0"/>
              <a:t>03/03/43</a:t>
            </a:fld>
            <a:endParaRPr lang="ar-SA"/>
          </a:p>
        </p:txBody>
      </p:sp>
      <p:sp>
        <p:nvSpPr>
          <p:cNvPr id="5" name="عنصر نائب للتذييل 4">
            <a:extLst>
              <a:ext uri="{FF2B5EF4-FFF2-40B4-BE49-F238E27FC236}">
                <a16:creationId xmlns:a16="http://schemas.microsoft.com/office/drawing/2014/main" id="{13F3FFA2-AD98-41D8-A0D0-57FF08A09CA4}"/>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FFEE7661-F277-4FD2-8D52-2679978EC9EF}"/>
              </a:ext>
            </a:extLst>
          </p:cNvPr>
          <p:cNvSpPr>
            <a:spLocks noGrp="1"/>
          </p:cNvSpPr>
          <p:nvPr>
            <p:ph type="sldNum" sz="quarter" idx="12"/>
          </p:nvPr>
        </p:nvSpPr>
        <p:spPr/>
        <p:txBody>
          <a:bodyPr/>
          <a:lstStyle/>
          <a:p>
            <a:fld id="{AC4AE77D-6BA2-49F2-B60E-93F956E79BF9}" type="slidenum">
              <a:rPr lang="ar-SA" smtClean="0"/>
              <a:t>‹#›</a:t>
            </a:fld>
            <a:endParaRPr lang="ar-SA"/>
          </a:p>
        </p:txBody>
      </p:sp>
    </p:spTree>
    <p:extLst>
      <p:ext uri="{BB962C8B-B14F-4D97-AF65-F5344CB8AC3E}">
        <p14:creationId xmlns:p14="http://schemas.microsoft.com/office/powerpoint/2010/main" val="27904020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70963A89-446A-42B2-8387-FD2E6F4FDE00}"/>
              </a:ext>
            </a:extLst>
          </p:cNvPr>
          <p:cNvSpPr>
            <a:spLocks noGrp="1"/>
          </p:cNvSpPr>
          <p:nvPr>
            <p:ph type="title"/>
          </p:nvPr>
        </p:nvSpPr>
        <p:spPr/>
        <p:txBody>
          <a:bodyPr/>
          <a:lstStyle/>
          <a:p>
            <a:r>
              <a:rPr lang="ar-SA"/>
              <a:t>انقر لتحرير نمط عنوان الشكل الرئيسي</a:t>
            </a:r>
          </a:p>
        </p:txBody>
      </p:sp>
      <p:sp>
        <p:nvSpPr>
          <p:cNvPr id="3" name="عنصر نائب للعنوان العمودي 2">
            <a:extLst>
              <a:ext uri="{FF2B5EF4-FFF2-40B4-BE49-F238E27FC236}">
                <a16:creationId xmlns:a16="http://schemas.microsoft.com/office/drawing/2014/main" id="{3181189A-5D65-4445-99F4-29AAF4C74376}"/>
              </a:ext>
            </a:extLst>
          </p:cNvPr>
          <p:cNvSpPr>
            <a:spLocks noGrp="1"/>
          </p:cNvSpPr>
          <p:nvPr>
            <p:ph type="body" orient="vert" idx="1"/>
          </p:nvPr>
        </p:nvSpPr>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89725AD6-FB19-49B4-BBF0-845EC39F2E77}"/>
              </a:ext>
            </a:extLst>
          </p:cNvPr>
          <p:cNvSpPr>
            <a:spLocks noGrp="1"/>
          </p:cNvSpPr>
          <p:nvPr>
            <p:ph type="dt" sz="half" idx="10"/>
          </p:nvPr>
        </p:nvSpPr>
        <p:spPr/>
        <p:txBody>
          <a:bodyPr/>
          <a:lstStyle/>
          <a:p>
            <a:fld id="{FF26F2BB-65EE-446A-8257-65C469D024B3}" type="datetimeFigureOut">
              <a:rPr lang="ar-SA" smtClean="0"/>
              <a:t>03/03/43</a:t>
            </a:fld>
            <a:endParaRPr lang="ar-SA"/>
          </a:p>
        </p:txBody>
      </p:sp>
      <p:sp>
        <p:nvSpPr>
          <p:cNvPr id="5" name="عنصر نائب للتذييل 4">
            <a:extLst>
              <a:ext uri="{FF2B5EF4-FFF2-40B4-BE49-F238E27FC236}">
                <a16:creationId xmlns:a16="http://schemas.microsoft.com/office/drawing/2014/main" id="{4F33982F-ADF0-4EBF-822E-490E4B6CBBFD}"/>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CBAFDBE6-C1DE-4C4E-A6E0-F47FCA780950}"/>
              </a:ext>
            </a:extLst>
          </p:cNvPr>
          <p:cNvSpPr>
            <a:spLocks noGrp="1"/>
          </p:cNvSpPr>
          <p:nvPr>
            <p:ph type="sldNum" sz="quarter" idx="12"/>
          </p:nvPr>
        </p:nvSpPr>
        <p:spPr/>
        <p:txBody>
          <a:bodyPr/>
          <a:lstStyle/>
          <a:p>
            <a:fld id="{AC4AE77D-6BA2-49F2-B60E-93F956E79BF9}" type="slidenum">
              <a:rPr lang="ar-SA" smtClean="0"/>
              <a:t>‹#›</a:t>
            </a:fld>
            <a:endParaRPr lang="ar-SA"/>
          </a:p>
        </p:txBody>
      </p:sp>
    </p:spTree>
    <p:extLst>
      <p:ext uri="{BB962C8B-B14F-4D97-AF65-F5344CB8AC3E}">
        <p14:creationId xmlns:p14="http://schemas.microsoft.com/office/powerpoint/2010/main" val="6781603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a:extLst>
              <a:ext uri="{FF2B5EF4-FFF2-40B4-BE49-F238E27FC236}">
                <a16:creationId xmlns:a16="http://schemas.microsoft.com/office/drawing/2014/main" id="{893193BD-7845-4771-AC33-BB3DCF4E4B86}"/>
              </a:ext>
            </a:extLst>
          </p:cNvPr>
          <p:cNvSpPr>
            <a:spLocks noGrp="1"/>
          </p:cNvSpPr>
          <p:nvPr>
            <p:ph type="title" orient="vert"/>
          </p:nvPr>
        </p:nvSpPr>
        <p:spPr>
          <a:xfrm>
            <a:off x="8724900" y="365125"/>
            <a:ext cx="2628900" cy="5811838"/>
          </a:xfrm>
        </p:spPr>
        <p:txBody>
          <a:bodyPr vert="eaVert"/>
          <a:lstStyle/>
          <a:p>
            <a:r>
              <a:rPr lang="ar-SA"/>
              <a:t>انقر لتحرير نمط عنوان الشكل الرئيسي</a:t>
            </a:r>
          </a:p>
        </p:txBody>
      </p:sp>
      <p:sp>
        <p:nvSpPr>
          <p:cNvPr id="3" name="عنصر نائب للعنوان العمودي 2">
            <a:extLst>
              <a:ext uri="{FF2B5EF4-FFF2-40B4-BE49-F238E27FC236}">
                <a16:creationId xmlns:a16="http://schemas.microsoft.com/office/drawing/2014/main" id="{0BCF4C83-BB69-4499-9EAD-C04ECA470C61}"/>
              </a:ext>
            </a:extLst>
          </p:cNvPr>
          <p:cNvSpPr>
            <a:spLocks noGrp="1"/>
          </p:cNvSpPr>
          <p:nvPr>
            <p:ph type="body" orient="vert" idx="1"/>
          </p:nvPr>
        </p:nvSpPr>
        <p:spPr>
          <a:xfrm>
            <a:off x="838200" y="365125"/>
            <a:ext cx="7734300" cy="5811838"/>
          </a:xfrm>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9EB4FD94-E560-4497-8145-B9D9C2DC2C29}"/>
              </a:ext>
            </a:extLst>
          </p:cNvPr>
          <p:cNvSpPr>
            <a:spLocks noGrp="1"/>
          </p:cNvSpPr>
          <p:nvPr>
            <p:ph type="dt" sz="half" idx="10"/>
          </p:nvPr>
        </p:nvSpPr>
        <p:spPr/>
        <p:txBody>
          <a:bodyPr/>
          <a:lstStyle/>
          <a:p>
            <a:fld id="{FF26F2BB-65EE-446A-8257-65C469D024B3}" type="datetimeFigureOut">
              <a:rPr lang="ar-SA" smtClean="0"/>
              <a:t>03/03/43</a:t>
            </a:fld>
            <a:endParaRPr lang="ar-SA"/>
          </a:p>
        </p:txBody>
      </p:sp>
      <p:sp>
        <p:nvSpPr>
          <p:cNvPr id="5" name="عنصر نائب للتذييل 4">
            <a:extLst>
              <a:ext uri="{FF2B5EF4-FFF2-40B4-BE49-F238E27FC236}">
                <a16:creationId xmlns:a16="http://schemas.microsoft.com/office/drawing/2014/main" id="{46BA25E5-EFB3-4275-9872-E4CD0ACFCB4E}"/>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50FC01B6-53F3-46F3-B619-A469693A5210}"/>
              </a:ext>
            </a:extLst>
          </p:cNvPr>
          <p:cNvSpPr>
            <a:spLocks noGrp="1"/>
          </p:cNvSpPr>
          <p:nvPr>
            <p:ph type="sldNum" sz="quarter" idx="12"/>
          </p:nvPr>
        </p:nvSpPr>
        <p:spPr/>
        <p:txBody>
          <a:bodyPr/>
          <a:lstStyle/>
          <a:p>
            <a:fld id="{AC4AE77D-6BA2-49F2-B60E-93F956E79BF9}" type="slidenum">
              <a:rPr lang="ar-SA" smtClean="0"/>
              <a:t>‹#›</a:t>
            </a:fld>
            <a:endParaRPr lang="ar-SA"/>
          </a:p>
        </p:txBody>
      </p:sp>
    </p:spTree>
    <p:extLst>
      <p:ext uri="{BB962C8B-B14F-4D97-AF65-F5344CB8AC3E}">
        <p14:creationId xmlns:p14="http://schemas.microsoft.com/office/powerpoint/2010/main" val="31520223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5E61D1C8-5700-42B8-A123-BC04903E7348}"/>
              </a:ext>
            </a:extLst>
          </p:cNvPr>
          <p:cNvSpPr>
            <a:spLocks noGrp="1"/>
          </p:cNvSpPr>
          <p:nvPr>
            <p:ph type="title"/>
          </p:nvPr>
        </p:nvSpPr>
        <p:spPr/>
        <p:txBody>
          <a:body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id="{7BF7844C-630F-4DB1-9D59-F9E37F0DC307}"/>
              </a:ext>
            </a:extLst>
          </p:cNvPr>
          <p:cNvSpPr>
            <a:spLocks noGrp="1"/>
          </p:cNvSpPr>
          <p:nvPr>
            <p:ph idx="1"/>
          </p:nvPr>
        </p:nvSpPr>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8FFD150D-959A-4BBC-952B-59A1B9388E93}"/>
              </a:ext>
            </a:extLst>
          </p:cNvPr>
          <p:cNvSpPr>
            <a:spLocks noGrp="1"/>
          </p:cNvSpPr>
          <p:nvPr>
            <p:ph type="dt" sz="half" idx="10"/>
          </p:nvPr>
        </p:nvSpPr>
        <p:spPr/>
        <p:txBody>
          <a:bodyPr/>
          <a:lstStyle/>
          <a:p>
            <a:fld id="{FF26F2BB-65EE-446A-8257-65C469D024B3}" type="datetimeFigureOut">
              <a:rPr lang="ar-SA" smtClean="0"/>
              <a:t>03/03/43</a:t>
            </a:fld>
            <a:endParaRPr lang="ar-SA"/>
          </a:p>
        </p:txBody>
      </p:sp>
      <p:sp>
        <p:nvSpPr>
          <p:cNvPr id="5" name="عنصر نائب للتذييل 4">
            <a:extLst>
              <a:ext uri="{FF2B5EF4-FFF2-40B4-BE49-F238E27FC236}">
                <a16:creationId xmlns:a16="http://schemas.microsoft.com/office/drawing/2014/main" id="{7F8A16A5-6D22-4FEE-AA4F-5E10674A433D}"/>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09644148-E16E-4F9B-AEF3-F1987A047ED4}"/>
              </a:ext>
            </a:extLst>
          </p:cNvPr>
          <p:cNvSpPr>
            <a:spLocks noGrp="1"/>
          </p:cNvSpPr>
          <p:nvPr>
            <p:ph type="sldNum" sz="quarter" idx="12"/>
          </p:nvPr>
        </p:nvSpPr>
        <p:spPr/>
        <p:txBody>
          <a:bodyPr/>
          <a:lstStyle/>
          <a:p>
            <a:fld id="{AC4AE77D-6BA2-49F2-B60E-93F956E79BF9}" type="slidenum">
              <a:rPr lang="ar-SA" smtClean="0"/>
              <a:t>‹#›</a:t>
            </a:fld>
            <a:endParaRPr lang="ar-SA"/>
          </a:p>
        </p:txBody>
      </p:sp>
    </p:spTree>
    <p:extLst>
      <p:ext uri="{BB962C8B-B14F-4D97-AF65-F5344CB8AC3E}">
        <p14:creationId xmlns:p14="http://schemas.microsoft.com/office/powerpoint/2010/main" val="7750159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31F4DBFA-4CBD-4023-9476-B5FB861FB5C1}"/>
              </a:ext>
            </a:extLst>
          </p:cNvPr>
          <p:cNvSpPr>
            <a:spLocks noGrp="1"/>
          </p:cNvSpPr>
          <p:nvPr>
            <p:ph type="title"/>
          </p:nvPr>
        </p:nvSpPr>
        <p:spPr>
          <a:xfrm>
            <a:off x="831850" y="1709738"/>
            <a:ext cx="10515600" cy="2852737"/>
          </a:xfrm>
        </p:spPr>
        <p:txBody>
          <a:bodyPr anchor="b"/>
          <a:lstStyle>
            <a:lvl1pPr>
              <a:defRPr sz="6000"/>
            </a:lvl1pPr>
          </a:lstStyle>
          <a:p>
            <a:r>
              <a:rPr lang="ar-SA"/>
              <a:t>انقر لتحرير نمط عنوان الشكل الرئيسي</a:t>
            </a:r>
          </a:p>
        </p:txBody>
      </p:sp>
      <p:sp>
        <p:nvSpPr>
          <p:cNvPr id="3" name="عنصر نائب للنص 2">
            <a:extLst>
              <a:ext uri="{FF2B5EF4-FFF2-40B4-BE49-F238E27FC236}">
                <a16:creationId xmlns:a16="http://schemas.microsoft.com/office/drawing/2014/main" id="{57FA858F-D1A7-4B74-9DF8-835785E9BD1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ar-SA"/>
              <a:t>انقر لتحرير أنماط نص الشكل الرئيسي</a:t>
            </a:r>
          </a:p>
        </p:txBody>
      </p:sp>
      <p:sp>
        <p:nvSpPr>
          <p:cNvPr id="4" name="عنصر نائب للتاريخ 3">
            <a:extLst>
              <a:ext uri="{FF2B5EF4-FFF2-40B4-BE49-F238E27FC236}">
                <a16:creationId xmlns:a16="http://schemas.microsoft.com/office/drawing/2014/main" id="{6AEC5F1E-8415-4C9B-B0E0-26B9331145C0}"/>
              </a:ext>
            </a:extLst>
          </p:cNvPr>
          <p:cNvSpPr>
            <a:spLocks noGrp="1"/>
          </p:cNvSpPr>
          <p:nvPr>
            <p:ph type="dt" sz="half" idx="10"/>
          </p:nvPr>
        </p:nvSpPr>
        <p:spPr/>
        <p:txBody>
          <a:bodyPr/>
          <a:lstStyle/>
          <a:p>
            <a:fld id="{FF26F2BB-65EE-446A-8257-65C469D024B3}" type="datetimeFigureOut">
              <a:rPr lang="ar-SA" smtClean="0"/>
              <a:t>03/03/43</a:t>
            </a:fld>
            <a:endParaRPr lang="ar-SA"/>
          </a:p>
        </p:txBody>
      </p:sp>
      <p:sp>
        <p:nvSpPr>
          <p:cNvPr id="5" name="عنصر نائب للتذييل 4">
            <a:extLst>
              <a:ext uri="{FF2B5EF4-FFF2-40B4-BE49-F238E27FC236}">
                <a16:creationId xmlns:a16="http://schemas.microsoft.com/office/drawing/2014/main" id="{5F2F6AAC-6A29-43D5-9142-8E4CB66CFB5C}"/>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05CCE745-7720-4C17-A814-18F839AEB913}"/>
              </a:ext>
            </a:extLst>
          </p:cNvPr>
          <p:cNvSpPr>
            <a:spLocks noGrp="1"/>
          </p:cNvSpPr>
          <p:nvPr>
            <p:ph type="sldNum" sz="quarter" idx="12"/>
          </p:nvPr>
        </p:nvSpPr>
        <p:spPr/>
        <p:txBody>
          <a:bodyPr/>
          <a:lstStyle/>
          <a:p>
            <a:fld id="{AC4AE77D-6BA2-49F2-B60E-93F956E79BF9}" type="slidenum">
              <a:rPr lang="ar-SA" smtClean="0"/>
              <a:t>‹#›</a:t>
            </a:fld>
            <a:endParaRPr lang="ar-SA"/>
          </a:p>
        </p:txBody>
      </p:sp>
    </p:spTree>
    <p:extLst>
      <p:ext uri="{BB962C8B-B14F-4D97-AF65-F5344CB8AC3E}">
        <p14:creationId xmlns:p14="http://schemas.microsoft.com/office/powerpoint/2010/main" val="18653084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A2EA854E-DD35-44E7-B1EB-E5A724FD0E4F}"/>
              </a:ext>
            </a:extLst>
          </p:cNvPr>
          <p:cNvSpPr>
            <a:spLocks noGrp="1"/>
          </p:cNvSpPr>
          <p:nvPr>
            <p:ph type="title"/>
          </p:nvPr>
        </p:nvSpPr>
        <p:spPr/>
        <p:txBody>
          <a:body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id="{1B1249C3-AD5A-42A9-B4E7-BAA1BEE298D0}"/>
              </a:ext>
            </a:extLst>
          </p:cNvPr>
          <p:cNvSpPr>
            <a:spLocks noGrp="1"/>
          </p:cNvSpPr>
          <p:nvPr>
            <p:ph sz="half" idx="1"/>
          </p:nvPr>
        </p:nvSpPr>
        <p:spPr>
          <a:xfrm>
            <a:off x="838200" y="1825625"/>
            <a:ext cx="5181600" cy="435133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محتوى 3">
            <a:extLst>
              <a:ext uri="{FF2B5EF4-FFF2-40B4-BE49-F238E27FC236}">
                <a16:creationId xmlns:a16="http://schemas.microsoft.com/office/drawing/2014/main" id="{1477836B-27D3-444C-A0EE-BFB6374E002D}"/>
              </a:ext>
            </a:extLst>
          </p:cNvPr>
          <p:cNvSpPr>
            <a:spLocks noGrp="1"/>
          </p:cNvSpPr>
          <p:nvPr>
            <p:ph sz="half" idx="2"/>
          </p:nvPr>
        </p:nvSpPr>
        <p:spPr>
          <a:xfrm>
            <a:off x="6172200" y="1825625"/>
            <a:ext cx="5181600" cy="435133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تاريخ 4">
            <a:extLst>
              <a:ext uri="{FF2B5EF4-FFF2-40B4-BE49-F238E27FC236}">
                <a16:creationId xmlns:a16="http://schemas.microsoft.com/office/drawing/2014/main" id="{D588B2F7-89E7-41C8-9EB0-CF2E5FD5A915}"/>
              </a:ext>
            </a:extLst>
          </p:cNvPr>
          <p:cNvSpPr>
            <a:spLocks noGrp="1"/>
          </p:cNvSpPr>
          <p:nvPr>
            <p:ph type="dt" sz="half" idx="10"/>
          </p:nvPr>
        </p:nvSpPr>
        <p:spPr/>
        <p:txBody>
          <a:bodyPr/>
          <a:lstStyle/>
          <a:p>
            <a:fld id="{FF26F2BB-65EE-446A-8257-65C469D024B3}" type="datetimeFigureOut">
              <a:rPr lang="ar-SA" smtClean="0"/>
              <a:t>03/03/43</a:t>
            </a:fld>
            <a:endParaRPr lang="ar-SA"/>
          </a:p>
        </p:txBody>
      </p:sp>
      <p:sp>
        <p:nvSpPr>
          <p:cNvPr id="6" name="عنصر نائب للتذييل 5">
            <a:extLst>
              <a:ext uri="{FF2B5EF4-FFF2-40B4-BE49-F238E27FC236}">
                <a16:creationId xmlns:a16="http://schemas.microsoft.com/office/drawing/2014/main" id="{C0E943F1-5540-4F88-97FE-78B96E939640}"/>
              </a:ext>
            </a:extLst>
          </p:cNvPr>
          <p:cNvSpPr>
            <a:spLocks noGrp="1"/>
          </p:cNvSpPr>
          <p:nvPr>
            <p:ph type="ftr" sz="quarter" idx="11"/>
          </p:nvPr>
        </p:nvSpPr>
        <p:spPr/>
        <p:txBody>
          <a:bodyPr/>
          <a:lstStyle/>
          <a:p>
            <a:endParaRPr lang="ar-SA"/>
          </a:p>
        </p:txBody>
      </p:sp>
      <p:sp>
        <p:nvSpPr>
          <p:cNvPr id="7" name="عنصر نائب لرقم الشريحة 6">
            <a:extLst>
              <a:ext uri="{FF2B5EF4-FFF2-40B4-BE49-F238E27FC236}">
                <a16:creationId xmlns:a16="http://schemas.microsoft.com/office/drawing/2014/main" id="{1D640C28-00B1-4EEC-9EC8-BC23E0C6D55E}"/>
              </a:ext>
            </a:extLst>
          </p:cNvPr>
          <p:cNvSpPr>
            <a:spLocks noGrp="1"/>
          </p:cNvSpPr>
          <p:nvPr>
            <p:ph type="sldNum" sz="quarter" idx="12"/>
          </p:nvPr>
        </p:nvSpPr>
        <p:spPr/>
        <p:txBody>
          <a:bodyPr/>
          <a:lstStyle/>
          <a:p>
            <a:fld id="{AC4AE77D-6BA2-49F2-B60E-93F956E79BF9}" type="slidenum">
              <a:rPr lang="ar-SA" smtClean="0"/>
              <a:t>‹#›</a:t>
            </a:fld>
            <a:endParaRPr lang="ar-SA"/>
          </a:p>
        </p:txBody>
      </p:sp>
    </p:spTree>
    <p:extLst>
      <p:ext uri="{BB962C8B-B14F-4D97-AF65-F5344CB8AC3E}">
        <p14:creationId xmlns:p14="http://schemas.microsoft.com/office/powerpoint/2010/main" val="30942140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B810F7D1-FA66-44A2-A106-0A17B2CB9EFC}"/>
              </a:ext>
            </a:extLst>
          </p:cNvPr>
          <p:cNvSpPr>
            <a:spLocks noGrp="1"/>
          </p:cNvSpPr>
          <p:nvPr>
            <p:ph type="title"/>
          </p:nvPr>
        </p:nvSpPr>
        <p:spPr>
          <a:xfrm>
            <a:off x="839788" y="365125"/>
            <a:ext cx="10515600" cy="1325563"/>
          </a:xfrm>
        </p:spPr>
        <p:txBody>
          <a:bodyPr/>
          <a:lstStyle/>
          <a:p>
            <a:r>
              <a:rPr lang="ar-SA"/>
              <a:t>انقر لتحرير نمط عنوان الشكل الرئيسي</a:t>
            </a:r>
          </a:p>
        </p:txBody>
      </p:sp>
      <p:sp>
        <p:nvSpPr>
          <p:cNvPr id="3" name="عنصر نائب للنص 2">
            <a:extLst>
              <a:ext uri="{FF2B5EF4-FFF2-40B4-BE49-F238E27FC236}">
                <a16:creationId xmlns:a16="http://schemas.microsoft.com/office/drawing/2014/main" id="{F8930DC0-0B14-4B76-B432-BE44D2EF4D8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4" name="عنصر نائب للمحتوى 3">
            <a:extLst>
              <a:ext uri="{FF2B5EF4-FFF2-40B4-BE49-F238E27FC236}">
                <a16:creationId xmlns:a16="http://schemas.microsoft.com/office/drawing/2014/main" id="{6882F401-68CC-4E1A-9E90-B945B7886F0E}"/>
              </a:ext>
            </a:extLst>
          </p:cNvPr>
          <p:cNvSpPr>
            <a:spLocks noGrp="1"/>
          </p:cNvSpPr>
          <p:nvPr>
            <p:ph sz="half" idx="2"/>
          </p:nvPr>
        </p:nvSpPr>
        <p:spPr>
          <a:xfrm>
            <a:off x="839788" y="2505075"/>
            <a:ext cx="5157787" cy="368458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نص 4">
            <a:extLst>
              <a:ext uri="{FF2B5EF4-FFF2-40B4-BE49-F238E27FC236}">
                <a16:creationId xmlns:a16="http://schemas.microsoft.com/office/drawing/2014/main" id="{7EBCCE31-C0C9-4D9C-BF17-0486803437B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6" name="عنصر نائب للمحتوى 5">
            <a:extLst>
              <a:ext uri="{FF2B5EF4-FFF2-40B4-BE49-F238E27FC236}">
                <a16:creationId xmlns:a16="http://schemas.microsoft.com/office/drawing/2014/main" id="{7F2068F8-9FF7-484F-AE3D-DC21867F86E6}"/>
              </a:ext>
            </a:extLst>
          </p:cNvPr>
          <p:cNvSpPr>
            <a:spLocks noGrp="1"/>
          </p:cNvSpPr>
          <p:nvPr>
            <p:ph sz="quarter" idx="4"/>
          </p:nvPr>
        </p:nvSpPr>
        <p:spPr>
          <a:xfrm>
            <a:off x="6172200" y="2505075"/>
            <a:ext cx="5183188" cy="368458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7" name="عنصر نائب للتاريخ 6">
            <a:extLst>
              <a:ext uri="{FF2B5EF4-FFF2-40B4-BE49-F238E27FC236}">
                <a16:creationId xmlns:a16="http://schemas.microsoft.com/office/drawing/2014/main" id="{F1B4443C-83DE-45EB-A57F-8F0F316F0DC9}"/>
              </a:ext>
            </a:extLst>
          </p:cNvPr>
          <p:cNvSpPr>
            <a:spLocks noGrp="1"/>
          </p:cNvSpPr>
          <p:nvPr>
            <p:ph type="dt" sz="half" idx="10"/>
          </p:nvPr>
        </p:nvSpPr>
        <p:spPr/>
        <p:txBody>
          <a:bodyPr/>
          <a:lstStyle/>
          <a:p>
            <a:fld id="{FF26F2BB-65EE-446A-8257-65C469D024B3}" type="datetimeFigureOut">
              <a:rPr lang="ar-SA" smtClean="0"/>
              <a:t>03/03/43</a:t>
            </a:fld>
            <a:endParaRPr lang="ar-SA"/>
          </a:p>
        </p:txBody>
      </p:sp>
      <p:sp>
        <p:nvSpPr>
          <p:cNvPr id="8" name="عنصر نائب للتذييل 7">
            <a:extLst>
              <a:ext uri="{FF2B5EF4-FFF2-40B4-BE49-F238E27FC236}">
                <a16:creationId xmlns:a16="http://schemas.microsoft.com/office/drawing/2014/main" id="{DEB49761-8FBD-45A6-B6E2-6B45B720FE93}"/>
              </a:ext>
            </a:extLst>
          </p:cNvPr>
          <p:cNvSpPr>
            <a:spLocks noGrp="1"/>
          </p:cNvSpPr>
          <p:nvPr>
            <p:ph type="ftr" sz="quarter" idx="11"/>
          </p:nvPr>
        </p:nvSpPr>
        <p:spPr/>
        <p:txBody>
          <a:bodyPr/>
          <a:lstStyle/>
          <a:p>
            <a:endParaRPr lang="ar-SA"/>
          </a:p>
        </p:txBody>
      </p:sp>
      <p:sp>
        <p:nvSpPr>
          <p:cNvPr id="9" name="عنصر نائب لرقم الشريحة 8">
            <a:extLst>
              <a:ext uri="{FF2B5EF4-FFF2-40B4-BE49-F238E27FC236}">
                <a16:creationId xmlns:a16="http://schemas.microsoft.com/office/drawing/2014/main" id="{C0B85774-FD5E-4797-B3B1-374292E47557}"/>
              </a:ext>
            </a:extLst>
          </p:cNvPr>
          <p:cNvSpPr>
            <a:spLocks noGrp="1"/>
          </p:cNvSpPr>
          <p:nvPr>
            <p:ph type="sldNum" sz="quarter" idx="12"/>
          </p:nvPr>
        </p:nvSpPr>
        <p:spPr/>
        <p:txBody>
          <a:bodyPr/>
          <a:lstStyle/>
          <a:p>
            <a:fld id="{AC4AE77D-6BA2-49F2-B60E-93F956E79BF9}" type="slidenum">
              <a:rPr lang="ar-SA" smtClean="0"/>
              <a:t>‹#›</a:t>
            </a:fld>
            <a:endParaRPr lang="ar-SA"/>
          </a:p>
        </p:txBody>
      </p:sp>
    </p:spTree>
    <p:extLst>
      <p:ext uri="{BB962C8B-B14F-4D97-AF65-F5344CB8AC3E}">
        <p14:creationId xmlns:p14="http://schemas.microsoft.com/office/powerpoint/2010/main" val="3483063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C11EEC51-FCD5-407E-AE28-6B91E17184EE}"/>
              </a:ext>
            </a:extLst>
          </p:cNvPr>
          <p:cNvSpPr>
            <a:spLocks noGrp="1"/>
          </p:cNvSpPr>
          <p:nvPr>
            <p:ph type="title"/>
          </p:nvPr>
        </p:nvSpPr>
        <p:spPr/>
        <p:txBody>
          <a:bodyPr/>
          <a:lstStyle/>
          <a:p>
            <a:r>
              <a:rPr lang="ar-SA"/>
              <a:t>انقر لتحرير نمط عنوان الشكل الرئيسي</a:t>
            </a:r>
          </a:p>
        </p:txBody>
      </p:sp>
      <p:sp>
        <p:nvSpPr>
          <p:cNvPr id="3" name="عنصر نائب للتاريخ 2">
            <a:extLst>
              <a:ext uri="{FF2B5EF4-FFF2-40B4-BE49-F238E27FC236}">
                <a16:creationId xmlns:a16="http://schemas.microsoft.com/office/drawing/2014/main" id="{2CEC6A0A-986A-46DD-BC09-EC73E8579C31}"/>
              </a:ext>
            </a:extLst>
          </p:cNvPr>
          <p:cNvSpPr>
            <a:spLocks noGrp="1"/>
          </p:cNvSpPr>
          <p:nvPr>
            <p:ph type="dt" sz="half" idx="10"/>
          </p:nvPr>
        </p:nvSpPr>
        <p:spPr/>
        <p:txBody>
          <a:bodyPr/>
          <a:lstStyle/>
          <a:p>
            <a:fld id="{FF26F2BB-65EE-446A-8257-65C469D024B3}" type="datetimeFigureOut">
              <a:rPr lang="ar-SA" smtClean="0"/>
              <a:t>03/03/43</a:t>
            </a:fld>
            <a:endParaRPr lang="ar-SA"/>
          </a:p>
        </p:txBody>
      </p:sp>
      <p:sp>
        <p:nvSpPr>
          <p:cNvPr id="4" name="عنصر نائب للتذييل 3">
            <a:extLst>
              <a:ext uri="{FF2B5EF4-FFF2-40B4-BE49-F238E27FC236}">
                <a16:creationId xmlns:a16="http://schemas.microsoft.com/office/drawing/2014/main" id="{55C68865-57C7-4FE5-9F70-A10226625415}"/>
              </a:ext>
            </a:extLst>
          </p:cNvPr>
          <p:cNvSpPr>
            <a:spLocks noGrp="1"/>
          </p:cNvSpPr>
          <p:nvPr>
            <p:ph type="ftr" sz="quarter" idx="11"/>
          </p:nvPr>
        </p:nvSpPr>
        <p:spPr/>
        <p:txBody>
          <a:bodyPr/>
          <a:lstStyle/>
          <a:p>
            <a:endParaRPr lang="ar-SA"/>
          </a:p>
        </p:txBody>
      </p:sp>
      <p:sp>
        <p:nvSpPr>
          <p:cNvPr id="5" name="عنصر نائب لرقم الشريحة 4">
            <a:extLst>
              <a:ext uri="{FF2B5EF4-FFF2-40B4-BE49-F238E27FC236}">
                <a16:creationId xmlns:a16="http://schemas.microsoft.com/office/drawing/2014/main" id="{84548B6E-8427-4714-B943-388836C757A0}"/>
              </a:ext>
            </a:extLst>
          </p:cNvPr>
          <p:cNvSpPr>
            <a:spLocks noGrp="1"/>
          </p:cNvSpPr>
          <p:nvPr>
            <p:ph type="sldNum" sz="quarter" idx="12"/>
          </p:nvPr>
        </p:nvSpPr>
        <p:spPr/>
        <p:txBody>
          <a:bodyPr/>
          <a:lstStyle/>
          <a:p>
            <a:fld id="{AC4AE77D-6BA2-49F2-B60E-93F956E79BF9}" type="slidenum">
              <a:rPr lang="ar-SA" smtClean="0"/>
              <a:t>‹#›</a:t>
            </a:fld>
            <a:endParaRPr lang="ar-SA"/>
          </a:p>
        </p:txBody>
      </p:sp>
    </p:spTree>
    <p:extLst>
      <p:ext uri="{BB962C8B-B14F-4D97-AF65-F5344CB8AC3E}">
        <p14:creationId xmlns:p14="http://schemas.microsoft.com/office/powerpoint/2010/main" val="1868955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a:extLst>
              <a:ext uri="{FF2B5EF4-FFF2-40B4-BE49-F238E27FC236}">
                <a16:creationId xmlns:a16="http://schemas.microsoft.com/office/drawing/2014/main" id="{065883BD-4FAC-4B37-BA0D-209572FFCEB1}"/>
              </a:ext>
            </a:extLst>
          </p:cNvPr>
          <p:cNvSpPr>
            <a:spLocks noGrp="1"/>
          </p:cNvSpPr>
          <p:nvPr>
            <p:ph type="dt" sz="half" idx="10"/>
          </p:nvPr>
        </p:nvSpPr>
        <p:spPr/>
        <p:txBody>
          <a:bodyPr/>
          <a:lstStyle/>
          <a:p>
            <a:fld id="{FF26F2BB-65EE-446A-8257-65C469D024B3}" type="datetimeFigureOut">
              <a:rPr lang="ar-SA" smtClean="0"/>
              <a:t>03/03/43</a:t>
            </a:fld>
            <a:endParaRPr lang="ar-SA"/>
          </a:p>
        </p:txBody>
      </p:sp>
      <p:sp>
        <p:nvSpPr>
          <p:cNvPr id="3" name="عنصر نائب للتذييل 2">
            <a:extLst>
              <a:ext uri="{FF2B5EF4-FFF2-40B4-BE49-F238E27FC236}">
                <a16:creationId xmlns:a16="http://schemas.microsoft.com/office/drawing/2014/main" id="{FC0D039C-8756-46C6-9496-36650657B4DB}"/>
              </a:ext>
            </a:extLst>
          </p:cNvPr>
          <p:cNvSpPr>
            <a:spLocks noGrp="1"/>
          </p:cNvSpPr>
          <p:nvPr>
            <p:ph type="ftr" sz="quarter" idx="11"/>
          </p:nvPr>
        </p:nvSpPr>
        <p:spPr/>
        <p:txBody>
          <a:bodyPr/>
          <a:lstStyle/>
          <a:p>
            <a:endParaRPr lang="ar-SA"/>
          </a:p>
        </p:txBody>
      </p:sp>
      <p:sp>
        <p:nvSpPr>
          <p:cNvPr id="4" name="عنصر نائب لرقم الشريحة 3">
            <a:extLst>
              <a:ext uri="{FF2B5EF4-FFF2-40B4-BE49-F238E27FC236}">
                <a16:creationId xmlns:a16="http://schemas.microsoft.com/office/drawing/2014/main" id="{F81EEA51-79A2-421E-B335-63C779FA9A00}"/>
              </a:ext>
            </a:extLst>
          </p:cNvPr>
          <p:cNvSpPr>
            <a:spLocks noGrp="1"/>
          </p:cNvSpPr>
          <p:nvPr>
            <p:ph type="sldNum" sz="quarter" idx="12"/>
          </p:nvPr>
        </p:nvSpPr>
        <p:spPr/>
        <p:txBody>
          <a:bodyPr/>
          <a:lstStyle/>
          <a:p>
            <a:fld id="{AC4AE77D-6BA2-49F2-B60E-93F956E79BF9}" type="slidenum">
              <a:rPr lang="ar-SA" smtClean="0"/>
              <a:t>‹#›</a:t>
            </a:fld>
            <a:endParaRPr lang="ar-SA"/>
          </a:p>
        </p:txBody>
      </p:sp>
    </p:spTree>
    <p:extLst>
      <p:ext uri="{BB962C8B-B14F-4D97-AF65-F5344CB8AC3E}">
        <p14:creationId xmlns:p14="http://schemas.microsoft.com/office/powerpoint/2010/main" val="4243226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مع تسمية توضيحي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8F04A36B-24E0-4BF2-BCE3-C2200E0FCBDC}"/>
              </a:ext>
            </a:extLst>
          </p:cNvPr>
          <p:cNvSpPr>
            <a:spLocks noGrp="1"/>
          </p:cNvSpPr>
          <p:nvPr>
            <p:ph type="title"/>
          </p:nvPr>
        </p:nvSpPr>
        <p:spPr>
          <a:xfrm>
            <a:off x="839788" y="457200"/>
            <a:ext cx="3932237" cy="1600200"/>
          </a:xfrm>
        </p:spPr>
        <p:txBody>
          <a:bodyPr anchor="b"/>
          <a:lstStyle>
            <a:lvl1pPr>
              <a:defRPr sz="3200"/>
            </a:lvl1p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id="{2F8D0BBB-567B-438E-B6D7-4DB3C9A858E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نص 3">
            <a:extLst>
              <a:ext uri="{FF2B5EF4-FFF2-40B4-BE49-F238E27FC236}">
                <a16:creationId xmlns:a16="http://schemas.microsoft.com/office/drawing/2014/main" id="{3F07761B-57A6-48CD-8E8E-9A36D0D312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نص الشكل الرئيسي</a:t>
            </a:r>
          </a:p>
        </p:txBody>
      </p:sp>
      <p:sp>
        <p:nvSpPr>
          <p:cNvPr id="5" name="عنصر نائب للتاريخ 4">
            <a:extLst>
              <a:ext uri="{FF2B5EF4-FFF2-40B4-BE49-F238E27FC236}">
                <a16:creationId xmlns:a16="http://schemas.microsoft.com/office/drawing/2014/main" id="{F71533F2-5913-4AFE-B742-F86B566C8EE8}"/>
              </a:ext>
            </a:extLst>
          </p:cNvPr>
          <p:cNvSpPr>
            <a:spLocks noGrp="1"/>
          </p:cNvSpPr>
          <p:nvPr>
            <p:ph type="dt" sz="half" idx="10"/>
          </p:nvPr>
        </p:nvSpPr>
        <p:spPr/>
        <p:txBody>
          <a:bodyPr/>
          <a:lstStyle/>
          <a:p>
            <a:fld id="{FF26F2BB-65EE-446A-8257-65C469D024B3}" type="datetimeFigureOut">
              <a:rPr lang="ar-SA" smtClean="0"/>
              <a:t>03/03/43</a:t>
            </a:fld>
            <a:endParaRPr lang="ar-SA"/>
          </a:p>
        </p:txBody>
      </p:sp>
      <p:sp>
        <p:nvSpPr>
          <p:cNvPr id="6" name="عنصر نائب للتذييل 5">
            <a:extLst>
              <a:ext uri="{FF2B5EF4-FFF2-40B4-BE49-F238E27FC236}">
                <a16:creationId xmlns:a16="http://schemas.microsoft.com/office/drawing/2014/main" id="{E04C0C60-A8F1-4015-B168-10A307746372}"/>
              </a:ext>
            </a:extLst>
          </p:cNvPr>
          <p:cNvSpPr>
            <a:spLocks noGrp="1"/>
          </p:cNvSpPr>
          <p:nvPr>
            <p:ph type="ftr" sz="quarter" idx="11"/>
          </p:nvPr>
        </p:nvSpPr>
        <p:spPr/>
        <p:txBody>
          <a:bodyPr/>
          <a:lstStyle/>
          <a:p>
            <a:endParaRPr lang="ar-SA"/>
          </a:p>
        </p:txBody>
      </p:sp>
      <p:sp>
        <p:nvSpPr>
          <p:cNvPr id="7" name="عنصر نائب لرقم الشريحة 6">
            <a:extLst>
              <a:ext uri="{FF2B5EF4-FFF2-40B4-BE49-F238E27FC236}">
                <a16:creationId xmlns:a16="http://schemas.microsoft.com/office/drawing/2014/main" id="{0B009413-C590-4507-84DB-735F7BADFE0D}"/>
              </a:ext>
            </a:extLst>
          </p:cNvPr>
          <p:cNvSpPr>
            <a:spLocks noGrp="1"/>
          </p:cNvSpPr>
          <p:nvPr>
            <p:ph type="sldNum" sz="quarter" idx="12"/>
          </p:nvPr>
        </p:nvSpPr>
        <p:spPr/>
        <p:txBody>
          <a:bodyPr/>
          <a:lstStyle/>
          <a:p>
            <a:fld id="{AC4AE77D-6BA2-49F2-B60E-93F956E79BF9}" type="slidenum">
              <a:rPr lang="ar-SA" smtClean="0"/>
              <a:t>‹#›</a:t>
            </a:fld>
            <a:endParaRPr lang="ar-SA"/>
          </a:p>
        </p:txBody>
      </p:sp>
    </p:spTree>
    <p:extLst>
      <p:ext uri="{BB962C8B-B14F-4D97-AF65-F5344CB8AC3E}">
        <p14:creationId xmlns:p14="http://schemas.microsoft.com/office/powerpoint/2010/main" val="20611720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مع تسمية توضيحي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FFC173D8-C3A5-4D53-B903-B2AF2A84CB93}"/>
              </a:ext>
            </a:extLst>
          </p:cNvPr>
          <p:cNvSpPr>
            <a:spLocks noGrp="1"/>
          </p:cNvSpPr>
          <p:nvPr>
            <p:ph type="title"/>
          </p:nvPr>
        </p:nvSpPr>
        <p:spPr>
          <a:xfrm>
            <a:off x="839788" y="457200"/>
            <a:ext cx="3932237" cy="1600200"/>
          </a:xfrm>
        </p:spPr>
        <p:txBody>
          <a:bodyPr anchor="b"/>
          <a:lstStyle>
            <a:lvl1pPr>
              <a:defRPr sz="3200"/>
            </a:lvl1pPr>
          </a:lstStyle>
          <a:p>
            <a:r>
              <a:rPr lang="ar-SA"/>
              <a:t>انقر لتحرير نمط عنوان الشكل الرئيسي</a:t>
            </a:r>
          </a:p>
        </p:txBody>
      </p:sp>
      <p:sp>
        <p:nvSpPr>
          <p:cNvPr id="3" name="عنصر نائب للصورة 2">
            <a:extLst>
              <a:ext uri="{FF2B5EF4-FFF2-40B4-BE49-F238E27FC236}">
                <a16:creationId xmlns:a16="http://schemas.microsoft.com/office/drawing/2014/main" id="{75F7E54C-5D50-4D39-82C2-2BA3016F3A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SA"/>
          </a:p>
        </p:txBody>
      </p:sp>
      <p:sp>
        <p:nvSpPr>
          <p:cNvPr id="4" name="عنصر نائب للنص 3">
            <a:extLst>
              <a:ext uri="{FF2B5EF4-FFF2-40B4-BE49-F238E27FC236}">
                <a16:creationId xmlns:a16="http://schemas.microsoft.com/office/drawing/2014/main" id="{20E53388-B1B0-4420-9591-6B935DA827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نص الشكل الرئيسي</a:t>
            </a:r>
          </a:p>
        </p:txBody>
      </p:sp>
      <p:sp>
        <p:nvSpPr>
          <p:cNvPr id="5" name="عنصر نائب للتاريخ 4">
            <a:extLst>
              <a:ext uri="{FF2B5EF4-FFF2-40B4-BE49-F238E27FC236}">
                <a16:creationId xmlns:a16="http://schemas.microsoft.com/office/drawing/2014/main" id="{80BE91B5-66AD-4D2F-8508-B2D67127C96D}"/>
              </a:ext>
            </a:extLst>
          </p:cNvPr>
          <p:cNvSpPr>
            <a:spLocks noGrp="1"/>
          </p:cNvSpPr>
          <p:nvPr>
            <p:ph type="dt" sz="half" idx="10"/>
          </p:nvPr>
        </p:nvSpPr>
        <p:spPr/>
        <p:txBody>
          <a:bodyPr/>
          <a:lstStyle/>
          <a:p>
            <a:fld id="{FF26F2BB-65EE-446A-8257-65C469D024B3}" type="datetimeFigureOut">
              <a:rPr lang="ar-SA" smtClean="0"/>
              <a:t>03/03/43</a:t>
            </a:fld>
            <a:endParaRPr lang="ar-SA"/>
          </a:p>
        </p:txBody>
      </p:sp>
      <p:sp>
        <p:nvSpPr>
          <p:cNvPr id="6" name="عنصر نائب للتذييل 5">
            <a:extLst>
              <a:ext uri="{FF2B5EF4-FFF2-40B4-BE49-F238E27FC236}">
                <a16:creationId xmlns:a16="http://schemas.microsoft.com/office/drawing/2014/main" id="{7E3156E8-54BE-4D75-8144-58F287EB0FED}"/>
              </a:ext>
            </a:extLst>
          </p:cNvPr>
          <p:cNvSpPr>
            <a:spLocks noGrp="1"/>
          </p:cNvSpPr>
          <p:nvPr>
            <p:ph type="ftr" sz="quarter" idx="11"/>
          </p:nvPr>
        </p:nvSpPr>
        <p:spPr/>
        <p:txBody>
          <a:bodyPr/>
          <a:lstStyle/>
          <a:p>
            <a:endParaRPr lang="ar-SA"/>
          </a:p>
        </p:txBody>
      </p:sp>
      <p:sp>
        <p:nvSpPr>
          <p:cNvPr id="7" name="عنصر نائب لرقم الشريحة 6">
            <a:extLst>
              <a:ext uri="{FF2B5EF4-FFF2-40B4-BE49-F238E27FC236}">
                <a16:creationId xmlns:a16="http://schemas.microsoft.com/office/drawing/2014/main" id="{39DA69A3-703A-4575-8FA8-6A96948CF5B1}"/>
              </a:ext>
            </a:extLst>
          </p:cNvPr>
          <p:cNvSpPr>
            <a:spLocks noGrp="1"/>
          </p:cNvSpPr>
          <p:nvPr>
            <p:ph type="sldNum" sz="quarter" idx="12"/>
          </p:nvPr>
        </p:nvSpPr>
        <p:spPr/>
        <p:txBody>
          <a:bodyPr/>
          <a:lstStyle/>
          <a:p>
            <a:fld id="{AC4AE77D-6BA2-49F2-B60E-93F956E79BF9}" type="slidenum">
              <a:rPr lang="ar-SA" smtClean="0"/>
              <a:t>‹#›</a:t>
            </a:fld>
            <a:endParaRPr lang="ar-SA"/>
          </a:p>
        </p:txBody>
      </p:sp>
    </p:spTree>
    <p:extLst>
      <p:ext uri="{BB962C8B-B14F-4D97-AF65-F5344CB8AC3E}">
        <p14:creationId xmlns:p14="http://schemas.microsoft.com/office/powerpoint/2010/main" val="28094428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عنوان 1">
            <a:extLst>
              <a:ext uri="{FF2B5EF4-FFF2-40B4-BE49-F238E27FC236}">
                <a16:creationId xmlns:a16="http://schemas.microsoft.com/office/drawing/2014/main" id="{898774F4-8A6B-46B5-91CB-7F3742C69790}"/>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ar-SA"/>
              <a:t>انقر لتحرير نمط عنوان الشكل الرئيسي</a:t>
            </a:r>
          </a:p>
        </p:txBody>
      </p:sp>
      <p:sp>
        <p:nvSpPr>
          <p:cNvPr id="3" name="عنصر نائب للنص 2">
            <a:extLst>
              <a:ext uri="{FF2B5EF4-FFF2-40B4-BE49-F238E27FC236}">
                <a16:creationId xmlns:a16="http://schemas.microsoft.com/office/drawing/2014/main" id="{E790705B-0E0A-4486-A692-C45D18816128}"/>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83B2E92B-70C3-448F-9871-C9E7F7980DD4}"/>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FF26F2BB-65EE-446A-8257-65C469D024B3}" type="datetimeFigureOut">
              <a:rPr lang="ar-SA" smtClean="0"/>
              <a:t>03/03/43</a:t>
            </a:fld>
            <a:endParaRPr lang="ar-SA"/>
          </a:p>
        </p:txBody>
      </p:sp>
      <p:sp>
        <p:nvSpPr>
          <p:cNvPr id="5" name="عنصر نائب للتذييل 4">
            <a:extLst>
              <a:ext uri="{FF2B5EF4-FFF2-40B4-BE49-F238E27FC236}">
                <a16:creationId xmlns:a16="http://schemas.microsoft.com/office/drawing/2014/main" id="{92C24D50-2AAF-49B0-A399-1FA6D566A7E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SA"/>
          </a:p>
        </p:txBody>
      </p:sp>
      <p:sp>
        <p:nvSpPr>
          <p:cNvPr id="6" name="عنصر نائب لرقم الشريحة 5">
            <a:extLst>
              <a:ext uri="{FF2B5EF4-FFF2-40B4-BE49-F238E27FC236}">
                <a16:creationId xmlns:a16="http://schemas.microsoft.com/office/drawing/2014/main" id="{10A62A96-FBDC-4644-BB0E-62C29E966159}"/>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AC4AE77D-6BA2-49F2-B60E-93F956E79BF9}" type="slidenum">
              <a:rPr lang="ar-SA" smtClean="0"/>
              <a:t>‹#›</a:t>
            </a:fld>
            <a:endParaRPr lang="ar-SA"/>
          </a:p>
        </p:txBody>
      </p:sp>
    </p:spTree>
    <p:extLst>
      <p:ext uri="{BB962C8B-B14F-4D97-AF65-F5344CB8AC3E}">
        <p14:creationId xmlns:p14="http://schemas.microsoft.com/office/powerpoint/2010/main" val="25144557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microsoft.com/office/2007/relationships/hdphoto" Target="../media/hdphoto1.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customXml" Target="../ink/ink20.xml"/><Relationship Id="rId18" Type="http://schemas.openxmlformats.org/officeDocument/2006/relationships/image" Target="../media/image38.png"/><Relationship Id="rId3" Type="http://schemas.openxmlformats.org/officeDocument/2006/relationships/customXml" Target="../ink/ink15.xml"/><Relationship Id="rId21" Type="http://schemas.openxmlformats.org/officeDocument/2006/relationships/customXml" Target="../ink/ink24.xml"/><Relationship Id="rId7" Type="http://schemas.openxmlformats.org/officeDocument/2006/relationships/customXml" Target="../ink/ink17.xml"/><Relationship Id="rId12" Type="http://schemas.openxmlformats.org/officeDocument/2006/relationships/image" Target="../media/image35.png"/><Relationship Id="rId17" Type="http://schemas.openxmlformats.org/officeDocument/2006/relationships/customXml" Target="../ink/ink22.xml"/><Relationship Id="rId2" Type="http://schemas.openxmlformats.org/officeDocument/2006/relationships/image" Target="../media/image8.png"/><Relationship Id="rId16" Type="http://schemas.openxmlformats.org/officeDocument/2006/relationships/image" Target="../media/image30.png"/><Relationship Id="rId20"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32.png"/><Relationship Id="rId11" Type="http://schemas.openxmlformats.org/officeDocument/2006/relationships/customXml" Target="../ink/ink19.xml"/><Relationship Id="rId24" Type="http://schemas.openxmlformats.org/officeDocument/2006/relationships/image" Target="../media/image31.gif"/><Relationship Id="rId5" Type="http://schemas.openxmlformats.org/officeDocument/2006/relationships/customXml" Target="../ink/ink16.xml"/><Relationship Id="rId15" Type="http://schemas.openxmlformats.org/officeDocument/2006/relationships/customXml" Target="../ink/ink21.xml"/><Relationship Id="rId23" Type="http://schemas.openxmlformats.org/officeDocument/2006/relationships/image" Target="../media/image40.png"/><Relationship Id="rId10" Type="http://schemas.openxmlformats.org/officeDocument/2006/relationships/image" Target="../media/image34.png"/><Relationship Id="rId19" Type="http://schemas.openxmlformats.org/officeDocument/2006/relationships/customXml" Target="../ink/ink23.xml"/><Relationship Id="rId4" Type="http://schemas.openxmlformats.org/officeDocument/2006/relationships/image" Target="../media/image31.png"/><Relationship Id="rId9" Type="http://schemas.openxmlformats.org/officeDocument/2006/relationships/customXml" Target="../ink/ink18.xml"/><Relationship Id="rId14" Type="http://schemas.openxmlformats.org/officeDocument/2006/relationships/image" Target="../media/image36.png"/><Relationship Id="rId22" Type="http://schemas.openxmlformats.org/officeDocument/2006/relationships/customXml" Target="../ink/ink25.xml"/></Relationships>
</file>

<file path=ppt/slides/_rels/slide11.xml.rels><?xml version="1.0" encoding="UTF-8" standalone="yes"?>
<Relationships xmlns="http://schemas.openxmlformats.org/package/2006/relationships"><Relationship Id="rId3" Type="http://schemas.openxmlformats.org/officeDocument/2006/relationships/customXml" Target="../ink/ink26.xml"/><Relationship Id="rId7" Type="http://schemas.openxmlformats.org/officeDocument/2006/relationships/image" Target="../media/image37.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customXml" Target="../ink/ink27.xml"/><Relationship Id="rId4" Type="http://schemas.openxmlformats.org/officeDocument/2006/relationships/image" Target="../media/image42.png"/></Relationships>
</file>

<file path=ppt/slides/_rels/slide12.xml.rels><?xml version="1.0" encoding="UTF-8" standalone="yes"?>
<Relationships xmlns="http://schemas.openxmlformats.org/package/2006/relationships"><Relationship Id="rId3" Type="http://schemas.openxmlformats.org/officeDocument/2006/relationships/customXml" Target="../ink/ink28.xml"/><Relationship Id="rId7" Type="http://schemas.openxmlformats.org/officeDocument/2006/relationships/image" Target="../media/image38.gif"/><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customXml" Target="../ink/ink29.xml"/><Relationship Id="rId4" Type="http://schemas.openxmlformats.org/officeDocument/2006/relationships/image" Target="../media/image45.png"/></Relationships>
</file>

<file path=ppt/slides/_rels/slide1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45.jpeg"/><Relationship Id="rId7" Type="http://schemas.openxmlformats.org/officeDocument/2006/relationships/customXml" Target="../ink/ink31.xml"/><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customXml" Target="../ink/ink30.xml"/><Relationship Id="rId4" Type="http://schemas.openxmlformats.org/officeDocument/2006/relationships/image" Target="../media/image46.gif"/></Relationships>
</file>

<file path=ppt/slides/_rels/slide1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45.jpeg"/><Relationship Id="rId7" Type="http://schemas.openxmlformats.org/officeDocument/2006/relationships/customXml" Target="../ink/ink33.xml"/><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customXml" Target="../ink/ink32.xml"/><Relationship Id="rId4" Type="http://schemas.openxmlformats.org/officeDocument/2006/relationships/image" Target="../media/image46.gif"/></Relationships>
</file>

<file path=ppt/slides/_rels/slide17.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5.jpeg"/><Relationship Id="rId7" Type="http://schemas.openxmlformats.org/officeDocument/2006/relationships/customXml" Target="../ink/ink35.xml"/><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customXml" Target="../ink/ink34.xml"/><Relationship Id="rId4" Type="http://schemas.openxmlformats.org/officeDocument/2006/relationships/image" Target="../media/image46.gif"/></Relationships>
</file>

<file path=ppt/slides/_rels/slide1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45.jpeg"/><Relationship Id="rId7" Type="http://schemas.openxmlformats.org/officeDocument/2006/relationships/customXml" Target="../ink/ink37.xml"/><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customXml" Target="../ink/ink36.xml"/><Relationship Id="rId4" Type="http://schemas.openxmlformats.org/officeDocument/2006/relationships/image" Target="../media/image46.gif"/></Relationships>
</file>

<file path=ppt/slides/_rels/slide1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45.jpeg"/><Relationship Id="rId7" Type="http://schemas.openxmlformats.org/officeDocument/2006/relationships/customXml" Target="../ink/ink39.xml"/><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customXml" Target="../ink/ink38.xml"/><Relationship Id="rId4" Type="http://schemas.openxmlformats.org/officeDocument/2006/relationships/image" Target="../media/image46.gif"/></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50.gif"/></Relationships>
</file>

<file path=ppt/slides/_rels/slide23.xml.rels><?xml version="1.0" encoding="UTF-8" standalone="yes"?>
<Relationships xmlns="http://schemas.openxmlformats.org/package/2006/relationships"><Relationship Id="rId3" Type="http://schemas.openxmlformats.org/officeDocument/2006/relationships/image" Target="../media/image51.jpeg"/><Relationship Id="rId7"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2.gif"/><Relationship Id="rId4" Type="http://schemas.openxmlformats.org/officeDocument/2006/relationships/image" Target="../media/image52.png"/></Relationships>
</file>

<file path=ppt/slides/_rels/slide2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59.jpeg"/><Relationship Id="rId4" Type="http://schemas.openxmlformats.org/officeDocument/2006/relationships/image" Target="../media/image58.gif"/></Relationships>
</file>

<file path=ppt/slides/_rels/slide2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8.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12.gif"/></Relationships>
</file>

<file path=ppt/slides/_rels/slide2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64.gif"/></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3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67.gif"/></Relationships>
</file>

<file path=ppt/slides/_rels/slide32.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50.gif"/><Relationship Id="rId2" Type="http://schemas.openxmlformats.org/officeDocument/2006/relationships/image" Target="../media/image68.png"/><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jpeg"/></Relationships>
</file>

<file path=ppt/slides/_rels/slide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1.jpeg"/><Relationship Id="rId1" Type="http://schemas.openxmlformats.org/officeDocument/2006/relationships/slideLayout" Target="../slideLayouts/slideLayout2.xml"/><Relationship Id="rId5" Type="http://schemas.openxmlformats.org/officeDocument/2006/relationships/image" Target="../media/image73.gif"/><Relationship Id="rId4" Type="http://schemas.openxmlformats.org/officeDocument/2006/relationships/image" Target="../media/image72.jpe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7.jpe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gif"/><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customXml" Target="../ink/ink3.xml"/><Relationship Id="rId3" Type="http://schemas.openxmlformats.org/officeDocument/2006/relationships/image" Target="../media/image14.jpg"/><Relationship Id="rId7" Type="http://schemas.openxmlformats.org/officeDocument/2006/relationships/image" Target="../media/image16.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customXml" Target="../ink/ink2.xml"/><Relationship Id="rId5" Type="http://schemas.openxmlformats.org/officeDocument/2006/relationships/image" Target="../media/image15.png"/><Relationship Id="rId4" Type="http://schemas.openxmlformats.org/officeDocument/2006/relationships/customXml" Target="../ink/ink1.xml"/><Relationship Id="rId9" Type="http://schemas.openxmlformats.org/officeDocument/2006/relationships/image" Target="../media/image160.png"/></Relationships>
</file>

<file path=ppt/slides/_rels/slide7.xml.rels><?xml version="1.0" encoding="UTF-8" standalone="yes"?>
<Relationships xmlns="http://schemas.openxmlformats.org/package/2006/relationships"><Relationship Id="rId3" Type="http://schemas.openxmlformats.org/officeDocument/2006/relationships/customXml" Target="../ink/ink4.xml"/><Relationship Id="rId7" Type="http://schemas.openxmlformats.org/officeDocument/2006/relationships/image" Target="../media/image19.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customXml" Target="../ink/ink5.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customXml" Target="../ink/ink6.xml"/><Relationship Id="rId7" Type="http://schemas.openxmlformats.org/officeDocument/2006/relationships/image" Target="../media/image20.jpe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customXml" Target="../ink/ink7.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8" Type="http://schemas.openxmlformats.org/officeDocument/2006/relationships/customXml" Target="../ink/ink10.xml"/><Relationship Id="rId13" Type="http://schemas.openxmlformats.org/officeDocument/2006/relationships/image" Target="../media/image27.png"/><Relationship Id="rId18" Type="http://schemas.openxmlformats.org/officeDocument/2006/relationships/image" Target="../media/image22.gif"/><Relationship Id="rId3" Type="http://schemas.openxmlformats.org/officeDocument/2006/relationships/image" Target="../media/image21.jpg"/><Relationship Id="rId7" Type="http://schemas.openxmlformats.org/officeDocument/2006/relationships/image" Target="../media/image24.png"/><Relationship Id="rId12" Type="http://schemas.openxmlformats.org/officeDocument/2006/relationships/customXml" Target="../ink/ink12.xml"/><Relationship Id="rId17" Type="http://schemas.openxmlformats.org/officeDocument/2006/relationships/image" Target="../media/image29.png"/><Relationship Id="rId2" Type="http://schemas.openxmlformats.org/officeDocument/2006/relationships/image" Target="../media/image8.png"/><Relationship Id="rId16" Type="http://schemas.openxmlformats.org/officeDocument/2006/relationships/customXml" Target="../ink/ink14.xml"/><Relationship Id="rId1" Type="http://schemas.openxmlformats.org/officeDocument/2006/relationships/slideLayout" Target="../slideLayouts/slideLayout2.xml"/><Relationship Id="rId6" Type="http://schemas.openxmlformats.org/officeDocument/2006/relationships/customXml" Target="../ink/ink9.xml"/><Relationship Id="rId11" Type="http://schemas.openxmlformats.org/officeDocument/2006/relationships/image" Target="../media/image26.png"/><Relationship Id="rId5" Type="http://schemas.openxmlformats.org/officeDocument/2006/relationships/image" Target="../media/image23.png"/><Relationship Id="rId15" Type="http://schemas.openxmlformats.org/officeDocument/2006/relationships/image" Target="../media/image28.png"/><Relationship Id="rId10" Type="http://schemas.openxmlformats.org/officeDocument/2006/relationships/customXml" Target="../ink/ink11.xml"/><Relationship Id="rId4" Type="http://schemas.openxmlformats.org/officeDocument/2006/relationships/customXml" Target="../ink/ink8.xml"/><Relationship Id="rId9" Type="http://schemas.openxmlformats.org/officeDocument/2006/relationships/image" Target="../media/image25.png"/><Relationship Id="rId14" Type="http://schemas.openxmlformats.org/officeDocument/2006/relationships/customXml" Target="../ink/ink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1D38AE8D-57C6-4DF3-8317-0124BF3C10D4}"/>
              </a:ext>
            </a:extLst>
          </p:cNvPr>
          <p:cNvSpPr>
            <a:spLocks noGrp="1"/>
          </p:cNvSpPr>
          <p:nvPr>
            <p:ph type="ctrTitle"/>
          </p:nvPr>
        </p:nvSpPr>
        <p:spPr/>
        <p:txBody>
          <a:bodyPr/>
          <a:lstStyle/>
          <a:p>
            <a:endParaRPr lang="ar-SA"/>
          </a:p>
        </p:txBody>
      </p:sp>
      <p:sp>
        <p:nvSpPr>
          <p:cNvPr id="3" name="عنوان فرعي 2">
            <a:extLst>
              <a:ext uri="{FF2B5EF4-FFF2-40B4-BE49-F238E27FC236}">
                <a16:creationId xmlns:a16="http://schemas.microsoft.com/office/drawing/2014/main" id="{EA0223C4-D240-4F8C-A3F0-9751D5DEF008}"/>
              </a:ext>
            </a:extLst>
          </p:cNvPr>
          <p:cNvSpPr>
            <a:spLocks noGrp="1"/>
          </p:cNvSpPr>
          <p:nvPr>
            <p:ph type="subTitle" idx="1"/>
          </p:nvPr>
        </p:nvSpPr>
        <p:spPr/>
        <p:txBody>
          <a:bodyPr/>
          <a:lstStyle/>
          <a:p>
            <a:endParaRPr lang="ar-SA"/>
          </a:p>
        </p:txBody>
      </p:sp>
      <p:pic>
        <p:nvPicPr>
          <p:cNvPr id="4" name="صورة 3">
            <a:extLst>
              <a:ext uri="{FF2B5EF4-FFF2-40B4-BE49-F238E27FC236}">
                <a16:creationId xmlns:a16="http://schemas.microsoft.com/office/drawing/2014/main" id="{F4667268-8801-4A93-AD37-08F714EAB641}"/>
              </a:ext>
            </a:extLst>
          </p:cNvPr>
          <p:cNvPicPr>
            <a:picLocks noChangeAspect="1"/>
          </p:cNvPicPr>
          <p:nvPr/>
        </p:nvPicPr>
        <p:blipFill rotWithShape="1">
          <a:blip r:embed="rId4"/>
          <a:srcRect l="17979" t="31781" r="31781" b="19087"/>
          <a:stretch/>
        </p:blipFill>
        <p:spPr>
          <a:xfrm>
            <a:off x="0" y="0"/>
            <a:ext cx="12191999" cy="6858000"/>
          </a:xfrm>
          <a:prstGeom prst="rect">
            <a:avLst/>
          </a:prstGeom>
        </p:spPr>
      </p:pic>
      <p:sp>
        <p:nvSpPr>
          <p:cNvPr id="5" name="مربع نص 4">
            <a:extLst>
              <a:ext uri="{FF2B5EF4-FFF2-40B4-BE49-F238E27FC236}">
                <a16:creationId xmlns:a16="http://schemas.microsoft.com/office/drawing/2014/main" id="{67399BA6-B5DE-4530-8C90-2A29E7C096A8}"/>
              </a:ext>
            </a:extLst>
          </p:cNvPr>
          <p:cNvSpPr txBox="1"/>
          <p:nvPr/>
        </p:nvSpPr>
        <p:spPr>
          <a:xfrm>
            <a:off x="938408" y="4960307"/>
            <a:ext cx="3558436" cy="461665"/>
          </a:xfrm>
          <a:prstGeom prst="rect">
            <a:avLst/>
          </a:prstGeom>
          <a:noFill/>
        </p:spPr>
        <p:txBody>
          <a:bodyPr wrap="square" rtlCol="1">
            <a:spAutoFit/>
          </a:bodyPr>
          <a:lstStyle/>
          <a:p>
            <a:r>
              <a:rPr lang="en-US" sz="2400" dirty="0">
                <a:solidFill>
                  <a:srgbClr val="FF0000"/>
                </a:solidFill>
                <a:latin typeface="Consolas" panose="020B0609020204030204" pitchFamily="49" charset="0"/>
              </a:rPr>
              <a:t>Listen and discuss</a:t>
            </a:r>
            <a:endParaRPr lang="ar-SA" sz="2400" dirty="0">
              <a:solidFill>
                <a:srgbClr val="FF0000"/>
              </a:solidFill>
              <a:latin typeface="Consolas" panose="020B0609020204030204" pitchFamily="49" charset="0"/>
            </a:endParaRPr>
          </a:p>
        </p:txBody>
      </p:sp>
      <p:sp>
        <p:nvSpPr>
          <p:cNvPr id="6" name="مستطيل 5">
            <a:extLst>
              <a:ext uri="{FF2B5EF4-FFF2-40B4-BE49-F238E27FC236}">
                <a16:creationId xmlns:a16="http://schemas.microsoft.com/office/drawing/2014/main" id="{510C01B3-43AE-4B36-A3A7-E225F57CCFF9}"/>
              </a:ext>
            </a:extLst>
          </p:cNvPr>
          <p:cNvSpPr/>
          <p:nvPr/>
        </p:nvSpPr>
        <p:spPr>
          <a:xfrm>
            <a:off x="10020822" y="365125"/>
            <a:ext cx="1753644" cy="612775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7" name="مستطيل 6">
            <a:extLst>
              <a:ext uri="{FF2B5EF4-FFF2-40B4-BE49-F238E27FC236}">
                <a16:creationId xmlns:a16="http://schemas.microsoft.com/office/drawing/2014/main" id="{CEB46946-F6A5-44A1-B332-2FAC43F21BEC}"/>
              </a:ext>
            </a:extLst>
          </p:cNvPr>
          <p:cNvSpPr/>
          <p:nvPr/>
        </p:nvSpPr>
        <p:spPr>
          <a:xfrm>
            <a:off x="5188124" y="391939"/>
            <a:ext cx="1753644" cy="6127750"/>
          </a:xfrm>
          <a:prstGeom prst="rect">
            <a:avLst/>
          </a:prstGeom>
          <a:solidFill>
            <a:srgbClr val="B44DA4"/>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8" name="مستطيل 7">
            <a:extLst>
              <a:ext uri="{FF2B5EF4-FFF2-40B4-BE49-F238E27FC236}">
                <a16:creationId xmlns:a16="http://schemas.microsoft.com/office/drawing/2014/main" id="{9A0097FA-8A0B-4D2D-BC6A-F6B61028C3C0}"/>
              </a:ext>
            </a:extLst>
          </p:cNvPr>
          <p:cNvSpPr/>
          <p:nvPr/>
        </p:nvSpPr>
        <p:spPr>
          <a:xfrm>
            <a:off x="8333983" y="365125"/>
            <a:ext cx="1753644" cy="6127750"/>
          </a:xfrm>
          <a:prstGeom prst="rect">
            <a:avLst/>
          </a:prstGeom>
          <a:solidFill>
            <a:srgbClr val="4DCFD8"/>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9" name="مستطيل 8">
            <a:extLst>
              <a:ext uri="{FF2B5EF4-FFF2-40B4-BE49-F238E27FC236}">
                <a16:creationId xmlns:a16="http://schemas.microsoft.com/office/drawing/2014/main" id="{26FE9AD5-B4E2-4699-B028-35B02D3C70CF}"/>
              </a:ext>
            </a:extLst>
          </p:cNvPr>
          <p:cNvSpPr/>
          <p:nvPr/>
        </p:nvSpPr>
        <p:spPr>
          <a:xfrm>
            <a:off x="6821075" y="391939"/>
            <a:ext cx="1753644" cy="6127750"/>
          </a:xfrm>
          <a:prstGeom prst="rect">
            <a:avLst/>
          </a:prstGeom>
          <a:solidFill>
            <a:srgbClr val="81B84D"/>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0" name="مستطيل 9">
            <a:extLst>
              <a:ext uri="{FF2B5EF4-FFF2-40B4-BE49-F238E27FC236}">
                <a16:creationId xmlns:a16="http://schemas.microsoft.com/office/drawing/2014/main" id="{39BD1EB2-FB21-4306-9DE7-01EA9CFF8DF7}"/>
              </a:ext>
            </a:extLst>
          </p:cNvPr>
          <p:cNvSpPr/>
          <p:nvPr/>
        </p:nvSpPr>
        <p:spPr>
          <a:xfrm>
            <a:off x="3473102" y="416774"/>
            <a:ext cx="1753644" cy="6127750"/>
          </a:xfrm>
          <a:prstGeom prst="rect">
            <a:avLst/>
          </a:prstGeom>
          <a:solidFill>
            <a:srgbClr val="FFE284"/>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1" name="مستطيل 10">
            <a:extLst>
              <a:ext uri="{FF2B5EF4-FFF2-40B4-BE49-F238E27FC236}">
                <a16:creationId xmlns:a16="http://schemas.microsoft.com/office/drawing/2014/main" id="{27895846-A4C7-4A12-9842-769A91897FE4}"/>
              </a:ext>
            </a:extLst>
          </p:cNvPr>
          <p:cNvSpPr/>
          <p:nvPr/>
        </p:nvSpPr>
        <p:spPr>
          <a:xfrm>
            <a:off x="1922223" y="402703"/>
            <a:ext cx="1753644" cy="6127750"/>
          </a:xfrm>
          <a:prstGeom prst="rect">
            <a:avLst/>
          </a:prstGeom>
          <a:solidFill>
            <a:srgbClr val="FF2225"/>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2" name="مستطيل 11">
            <a:extLst>
              <a:ext uri="{FF2B5EF4-FFF2-40B4-BE49-F238E27FC236}">
                <a16:creationId xmlns:a16="http://schemas.microsoft.com/office/drawing/2014/main" id="{0EEF0561-2717-4903-B315-D679BE536C14}"/>
              </a:ext>
            </a:extLst>
          </p:cNvPr>
          <p:cNvSpPr/>
          <p:nvPr/>
        </p:nvSpPr>
        <p:spPr>
          <a:xfrm>
            <a:off x="327243" y="365125"/>
            <a:ext cx="1753644" cy="6127750"/>
          </a:xfrm>
          <a:prstGeom prst="rect">
            <a:avLst/>
          </a:prstGeom>
          <a:solidFill>
            <a:srgbClr val="4DCFD8"/>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pic>
        <p:nvPicPr>
          <p:cNvPr id="13" name="IMG_2952 (mp3)">
            <a:hlinkClick r:id="" action="ppaction://media"/>
            <a:extLst>
              <a:ext uri="{FF2B5EF4-FFF2-40B4-BE49-F238E27FC236}">
                <a16:creationId xmlns:a16="http://schemas.microsoft.com/office/drawing/2014/main" id="{211C5FDB-D5B7-4DD4-8224-C39F180AD4C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770102" y="1540702"/>
            <a:ext cx="3234498" cy="3234498"/>
          </a:xfrm>
          <a:prstGeom prst="rect">
            <a:avLst/>
          </a:prstGeom>
        </p:spPr>
      </p:pic>
      <p:pic>
        <p:nvPicPr>
          <p:cNvPr id="14" name="Picture 2" descr="Remote Control Illustrations, Royalty-Free Vector Graphics &amp;amp; Clip Art -  iStock | Remote control, Remote, Free vector graphics">
            <a:extLst>
              <a:ext uri="{FF2B5EF4-FFF2-40B4-BE49-F238E27FC236}">
                <a16:creationId xmlns:a16="http://schemas.microsoft.com/office/drawing/2014/main" id="{FBB9C226-E4E3-4EDD-AF90-1340FBC3CE6F}"/>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9804" b="98203" l="9804" r="89706">
                        <a14:foregroundMark x1="62582" y1="35131" x2="55229" y2="31209"/>
                        <a14:foregroundMark x1="55229" y1="31209" x2="46078" y2="31209"/>
                        <a14:foregroundMark x1="46078" y1="31209" x2="36765" y2="48693"/>
                        <a14:foregroundMark x1="36765" y1="48693" x2="27941" y2="47712"/>
                        <a14:foregroundMark x1="27941" y1="47712" x2="25163" y2="55556"/>
                        <a14:foregroundMark x1="25163" y1="55556" x2="32680" y2="80229"/>
                        <a14:foregroundMark x1="32680" y1="80229" x2="32026" y2="91503"/>
                        <a14:foregroundMark x1="32026" y1="91503" x2="54739" y2="91013"/>
                        <a14:foregroundMark x1="54739" y1="91013" x2="48693" y2="82190"/>
                        <a14:foregroundMark x1="48693" y1="82190" x2="59477" y2="68791"/>
                        <a14:foregroundMark x1="59477" y1="68791" x2="51307" y2="63072"/>
                        <a14:foregroundMark x1="51307" y1="63072" x2="57843" y2="54412"/>
                        <a14:foregroundMark x1="57843" y1="54412" x2="39379" y2="60621"/>
                        <a14:foregroundMark x1="39379" y1="60621" x2="50327" y2="48693"/>
                        <a14:foregroundMark x1="50327" y1="48693" x2="45261" y2="36601"/>
                        <a14:foregroundMark x1="45261" y1="36601" x2="61601" y2="36765"/>
                        <a14:foregroundMark x1="61601" y1="36765" x2="66503" y2="53758"/>
                        <a14:foregroundMark x1="66503" y1="53758" x2="65850" y2="68954"/>
                        <a14:foregroundMark x1="65850" y1="68954" x2="64542" y2="70588"/>
                        <a14:foregroundMark x1="55392" y1="79902" x2="34477" y2="94281"/>
                        <a14:foregroundMark x1="34477" y1="94281" x2="56046" y2="98203"/>
                        <a14:foregroundMark x1="56046" y1="98203" x2="61765" y2="83824"/>
                        <a14:foregroundMark x1="61765" y1="83824" x2="48856" y2="75163"/>
                        <a14:foregroundMark x1="48856" y1="75163" x2="43301" y2="67320"/>
                        <a14:foregroundMark x1="43301" y1="67320" x2="58333" y2="62255"/>
                        <a14:foregroundMark x1="58333" y1="62255" x2="47712" y2="55556"/>
                        <a14:foregroundMark x1="47712" y1="55556" x2="47549" y2="45098"/>
                        <a14:foregroundMark x1="47549" y1="45098" x2="44444" y2="53595"/>
                      </a14:backgroundRemoval>
                    </a14:imgEffect>
                  </a14:imgLayer>
                </a14:imgProps>
              </a:ext>
              <a:ext uri="{28A0092B-C50C-407E-A947-70E740481C1C}">
                <a14:useLocalDpi xmlns:a14="http://schemas.microsoft.com/office/drawing/2010/main" val="0"/>
              </a:ext>
            </a:extLst>
          </a:blip>
          <a:srcRect/>
          <a:stretch>
            <a:fillRect/>
          </a:stretch>
        </p:blipFill>
        <p:spPr bwMode="auto">
          <a:xfrm>
            <a:off x="3309939" y="-9525"/>
            <a:ext cx="6567488" cy="6867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0038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885" fill="hold"/>
                                        <p:tgtEl>
                                          <p:spTgt spid="13"/>
                                        </p:tgtEl>
                                      </p:cBhvr>
                                    </p:cmd>
                                  </p:childTnLst>
                                </p:cTn>
                              </p:par>
                              <p:par>
                                <p:cTn id="7" presetID="16" presetClass="entr" presetSubtype="21"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barn(inVertical)">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37" presetClass="exit" presetSubtype="0" fill="hold" grpId="0" nodeType="clickEffect">
                                  <p:stCondLst>
                                    <p:cond delay="0"/>
                                  </p:stCondLst>
                                  <p:childTnLst>
                                    <p:animEffect transition="out" filter="fade">
                                      <p:cBhvr>
                                        <p:cTn id="13" dur="1000"/>
                                        <p:tgtEl>
                                          <p:spTgt spid="12"/>
                                        </p:tgtEl>
                                      </p:cBhvr>
                                    </p:animEffect>
                                    <p:anim calcmode="lin" valueType="num">
                                      <p:cBhvr>
                                        <p:cTn id="14" dur="1000"/>
                                        <p:tgtEl>
                                          <p:spTgt spid="12"/>
                                        </p:tgtEl>
                                        <p:attrNameLst>
                                          <p:attrName>ppt_x</p:attrName>
                                        </p:attrNameLst>
                                      </p:cBhvr>
                                      <p:tavLst>
                                        <p:tav tm="0">
                                          <p:val>
                                            <p:strVal val="ppt_x"/>
                                          </p:val>
                                        </p:tav>
                                        <p:tav tm="100000">
                                          <p:val>
                                            <p:strVal val="ppt_x"/>
                                          </p:val>
                                        </p:tav>
                                      </p:tavLst>
                                    </p:anim>
                                    <p:anim calcmode="lin" valueType="num">
                                      <p:cBhvr>
                                        <p:cTn id="15" dur="100" decel="100000"/>
                                        <p:tgtEl>
                                          <p:spTgt spid="12"/>
                                        </p:tgtEl>
                                        <p:attrNameLst>
                                          <p:attrName>ppt_y</p:attrName>
                                        </p:attrNameLst>
                                      </p:cBhvr>
                                      <p:tavLst>
                                        <p:tav tm="0">
                                          <p:val>
                                            <p:strVal val="ppt_y"/>
                                          </p:val>
                                        </p:tav>
                                        <p:tav tm="100000">
                                          <p:val>
                                            <p:strVal val="ppt_y-.03"/>
                                          </p:val>
                                        </p:tav>
                                      </p:tavLst>
                                    </p:anim>
                                    <p:anim calcmode="lin" valueType="num">
                                      <p:cBhvr>
                                        <p:cTn id="16" dur="900" accel="100000">
                                          <p:stCondLst>
                                            <p:cond delay="100"/>
                                          </p:stCondLst>
                                        </p:cTn>
                                        <p:tgtEl>
                                          <p:spTgt spid="12"/>
                                        </p:tgtEl>
                                        <p:attrNameLst>
                                          <p:attrName>ppt_y</p:attrName>
                                        </p:attrNameLst>
                                      </p:cBhvr>
                                      <p:tavLst>
                                        <p:tav tm="0">
                                          <p:val>
                                            <p:strVal val="ppt_y"/>
                                          </p:val>
                                        </p:tav>
                                        <p:tav tm="100000">
                                          <p:val>
                                            <p:strVal val="ppt_y+1"/>
                                          </p:val>
                                        </p:tav>
                                      </p:tavLst>
                                    </p:anim>
                                    <p:set>
                                      <p:cBhvr>
                                        <p:cTn id="17" dur="1" fill="hold">
                                          <p:stCondLst>
                                            <p:cond delay="999"/>
                                          </p:stCondLst>
                                        </p:cTn>
                                        <p:tgtEl>
                                          <p:spTgt spid="1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37" presetClass="exit" presetSubtype="0" fill="hold" grpId="0" nodeType="clickEffect">
                                  <p:stCondLst>
                                    <p:cond delay="0"/>
                                  </p:stCondLst>
                                  <p:childTnLst>
                                    <p:animEffect transition="out" filter="fade">
                                      <p:cBhvr>
                                        <p:cTn id="21" dur="1000"/>
                                        <p:tgtEl>
                                          <p:spTgt spid="11"/>
                                        </p:tgtEl>
                                      </p:cBhvr>
                                    </p:animEffect>
                                    <p:anim calcmode="lin" valueType="num">
                                      <p:cBhvr>
                                        <p:cTn id="22" dur="1000"/>
                                        <p:tgtEl>
                                          <p:spTgt spid="11"/>
                                        </p:tgtEl>
                                        <p:attrNameLst>
                                          <p:attrName>ppt_x</p:attrName>
                                        </p:attrNameLst>
                                      </p:cBhvr>
                                      <p:tavLst>
                                        <p:tav tm="0">
                                          <p:val>
                                            <p:strVal val="ppt_x"/>
                                          </p:val>
                                        </p:tav>
                                        <p:tav tm="100000">
                                          <p:val>
                                            <p:strVal val="ppt_x"/>
                                          </p:val>
                                        </p:tav>
                                      </p:tavLst>
                                    </p:anim>
                                    <p:anim calcmode="lin" valueType="num">
                                      <p:cBhvr>
                                        <p:cTn id="23" dur="100" decel="100000"/>
                                        <p:tgtEl>
                                          <p:spTgt spid="11"/>
                                        </p:tgtEl>
                                        <p:attrNameLst>
                                          <p:attrName>ppt_y</p:attrName>
                                        </p:attrNameLst>
                                      </p:cBhvr>
                                      <p:tavLst>
                                        <p:tav tm="0">
                                          <p:val>
                                            <p:strVal val="ppt_y"/>
                                          </p:val>
                                        </p:tav>
                                        <p:tav tm="100000">
                                          <p:val>
                                            <p:strVal val="ppt_y-.03"/>
                                          </p:val>
                                        </p:tav>
                                      </p:tavLst>
                                    </p:anim>
                                    <p:anim calcmode="lin" valueType="num">
                                      <p:cBhvr>
                                        <p:cTn id="24" dur="900" accel="100000">
                                          <p:stCondLst>
                                            <p:cond delay="100"/>
                                          </p:stCondLst>
                                        </p:cTn>
                                        <p:tgtEl>
                                          <p:spTgt spid="11"/>
                                        </p:tgtEl>
                                        <p:attrNameLst>
                                          <p:attrName>ppt_y</p:attrName>
                                        </p:attrNameLst>
                                      </p:cBhvr>
                                      <p:tavLst>
                                        <p:tav tm="0">
                                          <p:val>
                                            <p:strVal val="ppt_y"/>
                                          </p:val>
                                        </p:tav>
                                        <p:tav tm="100000">
                                          <p:val>
                                            <p:strVal val="ppt_y+1"/>
                                          </p:val>
                                        </p:tav>
                                      </p:tavLst>
                                    </p:anim>
                                    <p:set>
                                      <p:cBhvr>
                                        <p:cTn id="25" dur="1" fill="hold">
                                          <p:stCondLst>
                                            <p:cond delay="999"/>
                                          </p:stCondLst>
                                        </p:cTn>
                                        <p:tgtEl>
                                          <p:spTgt spid="11"/>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37" presetClass="exit" presetSubtype="0" fill="hold" grpId="0" nodeType="clickEffect">
                                  <p:stCondLst>
                                    <p:cond delay="0"/>
                                  </p:stCondLst>
                                  <p:childTnLst>
                                    <p:animEffect transition="out" filter="fade">
                                      <p:cBhvr>
                                        <p:cTn id="29" dur="1000"/>
                                        <p:tgtEl>
                                          <p:spTgt spid="10"/>
                                        </p:tgtEl>
                                      </p:cBhvr>
                                    </p:animEffect>
                                    <p:anim calcmode="lin" valueType="num">
                                      <p:cBhvr>
                                        <p:cTn id="30" dur="1000"/>
                                        <p:tgtEl>
                                          <p:spTgt spid="10"/>
                                        </p:tgtEl>
                                        <p:attrNameLst>
                                          <p:attrName>ppt_x</p:attrName>
                                        </p:attrNameLst>
                                      </p:cBhvr>
                                      <p:tavLst>
                                        <p:tav tm="0">
                                          <p:val>
                                            <p:strVal val="ppt_x"/>
                                          </p:val>
                                        </p:tav>
                                        <p:tav tm="100000">
                                          <p:val>
                                            <p:strVal val="ppt_x"/>
                                          </p:val>
                                        </p:tav>
                                      </p:tavLst>
                                    </p:anim>
                                    <p:anim calcmode="lin" valueType="num">
                                      <p:cBhvr>
                                        <p:cTn id="31" dur="100" decel="100000"/>
                                        <p:tgtEl>
                                          <p:spTgt spid="10"/>
                                        </p:tgtEl>
                                        <p:attrNameLst>
                                          <p:attrName>ppt_y</p:attrName>
                                        </p:attrNameLst>
                                      </p:cBhvr>
                                      <p:tavLst>
                                        <p:tav tm="0">
                                          <p:val>
                                            <p:strVal val="ppt_y"/>
                                          </p:val>
                                        </p:tav>
                                        <p:tav tm="100000">
                                          <p:val>
                                            <p:strVal val="ppt_y-.03"/>
                                          </p:val>
                                        </p:tav>
                                      </p:tavLst>
                                    </p:anim>
                                    <p:anim calcmode="lin" valueType="num">
                                      <p:cBhvr>
                                        <p:cTn id="32" dur="900" accel="100000">
                                          <p:stCondLst>
                                            <p:cond delay="100"/>
                                          </p:stCondLst>
                                        </p:cTn>
                                        <p:tgtEl>
                                          <p:spTgt spid="10"/>
                                        </p:tgtEl>
                                        <p:attrNameLst>
                                          <p:attrName>ppt_y</p:attrName>
                                        </p:attrNameLst>
                                      </p:cBhvr>
                                      <p:tavLst>
                                        <p:tav tm="0">
                                          <p:val>
                                            <p:strVal val="ppt_y"/>
                                          </p:val>
                                        </p:tav>
                                        <p:tav tm="100000">
                                          <p:val>
                                            <p:strVal val="ppt_y+1"/>
                                          </p:val>
                                        </p:tav>
                                      </p:tavLst>
                                    </p:anim>
                                    <p:set>
                                      <p:cBhvr>
                                        <p:cTn id="33" dur="1" fill="hold">
                                          <p:stCondLst>
                                            <p:cond delay="999"/>
                                          </p:stCondLst>
                                        </p:cTn>
                                        <p:tgtEl>
                                          <p:spTgt spid="10"/>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37" presetClass="exit" presetSubtype="0" fill="hold" grpId="0" nodeType="clickEffect">
                                  <p:stCondLst>
                                    <p:cond delay="0"/>
                                  </p:stCondLst>
                                  <p:childTnLst>
                                    <p:animEffect transition="out" filter="fade">
                                      <p:cBhvr>
                                        <p:cTn id="37" dur="1000"/>
                                        <p:tgtEl>
                                          <p:spTgt spid="7"/>
                                        </p:tgtEl>
                                      </p:cBhvr>
                                    </p:animEffect>
                                    <p:anim calcmode="lin" valueType="num">
                                      <p:cBhvr>
                                        <p:cTn id="38" dur="1000"/>
                                        <p:tgtEl>
                                          <p:spTgt spid="7"/>
                                        </p:tgtEl>
                                        <p:attrNameLst>
                                          <p:attrName>ppt_x</p:attrName>
                                        </p:attrNameLst>
                                      </p:cBhvr>
                                      <p:tavLst>
                                        <p:tav tm="0">
                                          <p:val>
                                            <p:strVal val="ppt_x"/>
                                          </p:val>
                                        </p:tav>
                                        <p:tav tm="100000">
                                          <p:val>
                                            <p:strVal val="ppt_x"/>
                                          </p:val>
                                        </p:tav>
                                      </p:tavLst>
                                    </p:anim>
                                    <p:anim calcmode="lin" valueType="num">
                                      <p:cBhvr>
                                        <p:cTn id="39" dur="100" decel="100000"/>
                                        <p:tgtEl>
                                          <p:spTgt spid="7"/>
                                        </p:tgtEl>
                                        <p:attrNameLst>
                                          <p:attrName>ppt_y</p:attrName>
                                        </p:attrNameLst>
                                      </p:cBhvr>
                                      <p:tavLst>
                                        <p:tav tm="0">
                                          <p:val>
                                            <p:strVal val="ppt_y"/>
                                          </p:val>
                                        </p:tav>
                                        <p:tav tm="100000">
                                          <p:val>
                                            <p:strVal val="ppt_y-.03"/>
                                          </p:val>
                                        </p:tav>
                                      </p:tavLst>
                                    </p:anim>
                                    <p:anim calcmode="lin" valueType="num">
                                      <p:cBhvr>
                                        <p:cTn id="40" dur="900" accel="100000">
                                          <p:stCondLst>
                                            <p:cond delay="100"/>
                                          </p:stCondLst>
                                        </p:cTn>
                                        <p:tgtEl>
                                          <p:spTgt spid="7"/>
                                        </p:tgtEl>
                                        <p:attrNameLst>
                                          <p:attrName>ppt_y</p:attrName>
                                        </p:attrNameLst>
                                      </p:cBhvr>
                                      <p:tavLst>
                                        <p:tav tm="0">
                                          <p:val>
                                            <p:strVal val="ppt_y"/>
                                          </p:val>
                                        </p:tav>
                                        <p:tav tm="100000">
                                          <p:val>
                                            <p:strVal val="ppt_y+1"/>
                                          </p:val>
                                        </p:tav>
                                      </p:tavLst>
                                    </p:anim>
                                    <p:set>
                                      <p:cBhvr>
                                        <p:cTn id="41" dur="1" fill="hold">
                                          <p:stCondLst>
                                            <p:cond delay="999"/>
                                          </p:stCondLst>
                                        </p:cTn>
                                        <p:tgtEl>
                                          <p:spTgt spid="7"/>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37" presetClass="exit" presetSubtype="0" fill="hold" grpId="0" nodeType="clickEffect">
                                  <p:stCondLst>
                                    <p:cond delay="0"/>
                                  </p:stCondLst>
                                  <p:childTnLst>
                                    <p:animEffect transition="out" filter="fade">
                                      <p:cBhvr>
                                        <p:cTn id="45" dur="1000"/>
                                        <p:tgtEl>
                                          <p:spTgt spid="9"/>
                                        </p:tgtEl>
                                      </p:cBhvr>
                                    </p:animEffect>
                                    <p:anim calcmode="lin" valueType="num">
                                      <p:cBhvr>
                                        <p:cTn id="46" dur="1000"/>
                                        <p:tgtEl>
                                          <p:spTgt spid="9"/>
                                        </p:tgtEl>
                                        <p:attrNameLst>
                                          <p:attrName>ppt_x</p:attrName>
                                        </p:attrNameLst>
                                      </p:cBhvr>
                                      <p:tavLst>
                                        <p:tav tm="0">
                                          <p:val>
                                            <p:strVal val="ppt_x"/>
                                          </p:val>
                                        </p:tav>
                                        <p:tav tm="100000">
                                          <p:val>
                                            <p:strVal val="ppt_x"/>
                                          </p:val>
                                        </p:tav>
                                      </p:tavLst>
                                    </p:anim>
                                    <p:anim calcmode="lin" valueType="num">
                                      <p:cBhvr>
                                        <p:cTn id="47" dur="100" decel="100000"/>
                                        <p:tgtEl>
                                          <p:spTgt spid="9"/>
                                        </p:tgtEl>
                                        <p:attrNameLst>
                                          <p:attrName>ppt_y</p:attrName>
                                        </p:attrNameLst>
                                      </p:cBhvr>
                                      <p:tavLst>
                                        <p:tav tm="0">
                                          <p:val>
                                            <p:strVal val="ppt_y"/>
                                          </p:val>
                                        </p:tav>
                                        <p:tav tm="100000">
                                          <p:val>
                                            <p:strVal val="ppt_y-.03"/>
                                          </p:val>
                                        </p:tav>
                                      </p:tavLst>
                                    </p:anim>
                                    <p:anim calcmode="lin" valueType="num">
                                      <p:cBhvr>
                                        <p:cTn id="48" dur="900" accel="100000">
                                          <p:stCondLst>
                                            <p:cond delay="100"/>
                                          </p:stCondLst>
                                        </p:cTn>
                                        <p:tgtEl>
                                          <p:spTgt spid="9"/>
                                        </p:tgtEl>
                                        <p:attrNameLst>
                                          <p:attrName>ppt_y</p:attrName>
                                        </p:attrNameLst>
                                      </p:cBhvr>
                                      <p:tavLst>
                                        <p:tav tm="0">
                                          <p:val>
                                            <p:strVal val="ppt_y"/>
                                          </p:val>
                                        </p:tav>
                                        <p:tav tm="100000">
                                          <p:val>
                                            <p:strVal val="ppt_y+1"/>
                                          </p:val>
                                        </p:tav>
                                      </p:tavLst>
                                    </p:anim>
                                    <p:set>
                                      <p:cBhvr>
                                        <p:cTn id="49" dur="1" fill="hold">
                                          <p:stCondLst>
                                            <p:cond delay="999"/>
                                          </p:stCondLst>
                                        </p:cTn>
                                        <p:tgtEl>
                                          <p:spTgt spid="9"/>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37" presetClass="exit" presetSubtype="0" fill="hold" grpId="0" nodeType="clickEffect">
                                  <p:stCondLst>
                                    <p:cond delay="0"/>
                                  </p:stCondLst>
                                  <p:childTnLst>
                                    <p:animEffect transition="out" filter="fade">
                                      <p:cBhvr>
                                        <p:cTn id="53" dur="1000"/>
                                        <p:tgtEl>
                                          <p:spTgt spid="8"/>
                                        </p:tgtEl>
                                      </p:cBhvr>
                                    </p:animEffect>
                                    <p:anim calcmode="lin" valueType="num">
                                      <p:cBhvr>
                                        <p:cTn id="54" dur="1000"/>
                                        <p:tgtEl>
                                          <p:spTgt spid="8"/>
                                        </p:tgtEl>
                                        <p:attrNameLst>
                                          <p:attrName>ppt_x</p:attrName>
                                        </p:attrNameLst>
                                      </p:cBhvr>
                                      <p:tavLst>
                                        <p:tav tm="0">
                                          <p:val>
                                            <p:strVal val="ppt_x"/>
                                          </p:val>
                                        </p:tav>
                                        <p:tav tm="100000">
                                          <p:val>
                                            <p:strVal val="ppt_x"/>
                                          </p:val>
                                        </p:tav>
                                      </p:tavLst>
                                    </p:anim>
                                    <p:anim calcmode="lin" valueType="num">
                                      <p:cBhvr>
                                        <p:cTn id="55" dur="100" decel="100000"/>
                                        <p:tgtEl>
                                          <p:spTgt spid="8"/>
                                        </p:tgtEl>
                                        <p:attrNameLst>
                                          <p:attrName>ppt_y</p:attrName>
                                        </p:attrNameLst>
                                      </p:cBhvr>
                                      <p:tavLst>
                                        <p:tav tm="0">
                                          <p:val>
                                            <p:strVal val="ppt_y"/>
                                          </p:val>
                                        </p:tav>
                                        <p:tav tm="100000">
                                          <p:val>
                                            <p:strVal val="ppt_y-.03"/>
                                          </p:val>
                                        </p:tav>
                                      </p:tavLst>
                                    </p:anim>
                                    <p:anim calcmode="lin" valueType="num">
                                      <p:cBhvr>
                                        <p:cTn id="56" dur="900" accel="100000">
                                          <p:stCondLst>
                                            <p:cond delay="100"/>
                                          </p:stCondLst>
                                        </p:cTn>
                                        <p:tgtEl>
                                          <p:spTgt spid="8"/>
                                        </p:tgtEl>
                                        <p:attrNameLst>
                                          <p:attrName>ppt_y</p:attrName>
                                        </p:attrNameLst>
                                      </p:cBhvr>
                                      <p:tavLst>
                                        <p:tav tm="0">
                                          <p:val>
                                            <p:strVal val="ppt_y"/>
                                          </p:val>
                                        </p:tav>
                                        <p:tav tm="100000">
                                          <p:val>
                                            <p:strVal val="ppt_y+1"/>
                                          </p:val>
                                        </p:tav>
                                      </p:tavLst>
                                    </p:anim>
                                    <p:set>
                                      <p:cBhvr>
                                        <p:cTn id="57" dur="1" fill="hold">
                                          <p:stCondLst>
                                            <p:cond delay="999"/>
                                          </p:stCondLst>
                                        </p:cTn>
                                        <p:tgtEl>
                                          <p:spTgt spid="8"/>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37" presetClass="exit" presetSubtype="0" fill="hold" grpId="0" nodeType="clickEffect">
                                  <p:stCondLst>
                                    <p:cond delay="0"/>
                                  </p:stCondLst>
                                  <p:childTnLst>
                                    <p:animEffect transition="out" filter="fade">
                                      <p:cBhvr>
                                        <p:cTn id="61" dur="1000"/>
                                        <p:tgtEl>
                                          <p:spTgt spid="6"/>
                                        </p:tgtEl>
                                      </p:cBhvr>
                                    </p:animEffect>
                                    <p:anim calcmode="lin" valueType="num">
                                      <p:cBhvr>
                                        <p:cTn id="62" dur="1000"/>
                                        <p:tgtEl>
                                          <p:spTgt spid="6"/>
                                        </p:tgtEl>
                                        <p:attrNameLst>
                                          <p:attrName>ppt_x</p:attrName>
                                        </p:attrNameLst>
                                      </p:cBhvr>
                                      <p:tavLst>
                                        <p:tav tm="0">
                                          <p:val>
                                            <p:strVal val="ppt_x"/>
                                          </p:val>
                                        </p:tav>
                                        <p:tav tm="100000">
                                          <p:val>
                                            <p:strVal val="ppt_x"/>
                                          </p:val>
                                        </p:tav>
                                      </p:tavLst>
                                    </p:anim>
                                    <p:anim calcmode="lin" valueType="num">
                                      <p:cBhvr>
                                        <p:cTn id="63" dur="100" decel="100000"/>
                                        <p:tgtEl>
                                          <p:spTgt spid="6"/>
                                        </p:tgtEl>
                                        <p:attrNameLst>
                                          <p:attrName>ppt_y</p:attrName>
                                        </p:attrNameLst>
                                      </p:cBhvr>
                                      <p:tavLst>
                                        <p:tav tm="0">
                                          <p:val>
                                            <p:strVal val="ppt_y"/>
                                          </p:val>
                                        </p:tav>
                                        <p:tav tm="100000">
                                          <p:val>
                                            <p:strVal val="ppt_y-.03"/>
                                          </p:val>
                                        </p:tav>
                                      </p:tavLst>
                                    </p:anim>
                                    <p:anim calcmode="lin" valueType="num">
                                      <p:cBhvr>
                                        <p:cTn id="64" dur="900" accel="100000">
                                          <p:stCondLst>
                                            <p:cond delay="100"/>
                                          </p:stCondLst>
                                        </p:cTn>
                                        <p:tgtEl>
                                          <p:spTgt spid="6"/>
                                        </p:tgtEl>
                                        <p:attrNameLst>
                                          <p:attrName>ppt_y</p:attrName>
                                        </p:attrNameLst>
                                      </p:cBhvr>
                                      <p:tavLst>
                                        <p:tav tm="0">
                                          <p:val>
                                            <p:strVal val="ppt_y"/>
                                          </p:val>
                                        </p:tav>
                                        <p:tav tm="100000">
                                          <p:val>
                                            <p:strVal val="ppt_y+1"/>
                                          </p:val>
                                        </p:tav>
                                      </p:tavLst>
                                    </p:anim>
                                    <p:set>
                                      <p:cBhvr>
                                        <p:cTn id="65" dur="1" fill="hold">
                                          <p:stCondLst>
                                            <p:cond delay="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66" fill="hold" display="0">
                  <p:stCondLst>
                    <p:cond delay="indefinite"/>
                  </p:stCondLst>
                  <p:endCondLst>
                    <p:cond evt="onStopAudio" delay="0">
                      <p:tgtEl>
                        <p:sldTgt/>
                      </p:tgtEl>
                    </p:cond>
                  </p:endCondLst>
                </p:cTn>
                <p:tgtEl>
                  <p:spTgt spid="13"/>
                </p:tgtEl>
              </p:cMediaNode>
            </p:audio>
          </p:childTnLst>
        </p:cTn>
      </p:par>
    </p:tnLst>
    <p:bldLst>
      <p:bldP spid="5" grpId="0"/>
      <p:bldP spid="6" grpId="0" animBg="1"/>
      <p:bldP spid="7" grpId="0" animBg="1"/>
      <p:bldP spid="8" grpId="0" animBg="1"/>
      <p:bldP spid="9" grpId="0" animBg="1"/>
      <p:bldP spid="10" grpId="0" animBg="1"/>
      <p:bldP spid="11" grpId="0" animBg="1"/>
      <p:bldP spid="1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3CC18F5D-85EE-4CE5-A3DE-033A8D2B9E77}"/>
              </a:ext>
            </a:extLst>
          </p:cNvPr>
          <p:cNvSpPr>
            <a:spLocks noGrp="1"/>
          </p:cNvSpPr>
          <p:nvPr>
            <p:ph type="title"/>
          </p:nvPr>
        </p:nvSpPr>
        <p:spPr/>
        <p:txBody>
          <a:bodyPr/>
          <a:lstStyle/>
          <a:p>
            <a:endParaRPr lang="ar-SA"/>
          </a:p>
        </p:txBody>
      </p:sp>
      <p:sp>
        <p:nvSpPr>
          <p:cNvPr id="3" name="عنصر نائب للمحتوى 2">
            <a:extLst>
              <a:ext uri="{FF2B5EF4-FFF2-40B4-BE49-F238E27FC236}">
                <a16:creationId xmlns:a16="http://schemas.microsoft.com/office/drawing/2014/main" id="{6AEF9383-C74B-46D6-A900-84907601A647}"/>
              </a:ext>
            </a:extLst>
          </p:cNvPr>
          <p:cNvSpPr>
            <a:spLocks noGrp="1"/>
          </p:cNvSpPr>
          <p:nvPr>
            <p:ph idx="1"/>
          </p:nvPr>
        </p:nvSpPr>
        <p:spPr/>
        <p:txBody>
          <a:bodyPr/>
          <a:lstStyle/>
          <a:p>
            <a:endParaRPr lang="ar-SA"/>
          </a:p>
        </p:txBody>
      </p:sp>
      <p:pic>
        <p:nvPicPr>
          <p:cNvPr id="4" name="صورة 3">
            <a:extLst>
              <a:ext uri="{FF2B5EF4-FFF2-40B4-BE49-F238E27FC236}">
                <a16:creationId xmlns:a16="http://schemas.microsoft.com/office/drawing/2014/main" id="{3CAA6463-7BDB-4C6B-8DED-56DEE07240F7}"/>
              </a:ext>
            </a:extLst>
          </p:cNvPr>
          <p:cNvPicPr>
            <a:picLocks noChangeAspect="1"/>
          </p:cNvPicPr>
          <p:nvPr/>
        </p:nvPicPr>
        <p:blipFill rotWithShape="1">
          <a:blip r:embed="rId2"/>
          <a:srcRect l="9843" t="23333" r="23907" b="11250"/>
          <a:stretch/>
        </p:blipFill>
        <p:spPr>
          <a:xfrm>
            <a:off x="45920" y="64516"/>
            <a:ext cx="12191999" cy="6839634"/>
          </a:xfrm>
          <a:prstGeom prst="rect">
            <a:avLst/>
          </a:prstGeom>
        </p:spPr>
      </p:pic>
      <p:sp>
        <p:nvSpPr>
          <p:cNvPr id="5" name="مستطيل: زوايا مستديرة 4">
            <a:extLst>
              <a:ext uri="{FF2B5EF4-FFF2-40B4-BE49-F238E27FC236}">
                <a16:creationId xmlns:a16="http://schemas.microsoft.com/office/drawing/2014/main" id="{6D643E64-4DA3-4669-B4B7-7F0F90311EF9}"/>
              </a:ext>
            </a:extLst>
          </p:cNvPr>
          <p:cNvSpPr/>
          <p:nvPr/>
        </p:nvSpPr>
        <p:spPr>
          <a:xfrm>
            <a:off x="3448049" y="809625"/>
            <a:ext cx="5534026" cy="790575"/>
          </a:xfrm>
          <a:prstGeom prst="roundRect">
            <a:avLst/>
          </a:prstGeom>
          <a:solidFill>
            <a:srgbClr val="F2B112"/>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dirty="0">
                <a:solidFill>
                  <a:schemeClr val="tx1"/>
                </a:solidFill>
                <a:latin typeface="Comic Sans MS" panose="030F0702030302020204" pitchFamily="66" charset="0"/>
              </a:rPr>
              <a:t>Amal cooked the dinner</a:t>
            </a:r>
            <a:endParaRPr lang="ar-SA" sz="2800" dirty="0">
              <a:solidFill>
                <a:schemeClr val="tx1"/>
              </a:solidFill>
              <a:latin typeface="Comic Sans MS" panose="030F0702030302020204" pitchFamily="66" charset="0"/>
            </a:endParaRPr>
          </a:p>
        </p:txBody>
      </p:sp>
      <p:sp>
        <p:nvSpPr>
          <p:cNvPr id="6" name="مستطيل: زوايا مستديرة 5">
            <a:extLst>
              <a:ext uri="{FF2B5EF4-FFF2-40B4-BE49-F238E27FC236}">
                <a16:creationId xmlns:a16="http://schemas.microsoft.com/office/drawing/2014/main" id="{C93E85F1-BF05-452D-9817-9FE32421F838}"/>
              </a:ext>
            </a:extLst>
          </p:cNvPr>
          <p:cNvSpPr/>
          <p:nvPr/>
        </p:nvSpPr>
        <p:spPr>
          <a:xfrm>
            <a:off x="3471861" y="4257675"/>
            <a:ext cx="5534026" cy="790575"/>
          </a:xfrm>
          <a:prstGeom prst="roundRect">
            <a:avLst/>
          </a:prstGeom>
          <a:solidFill>
            <a:srgbClr val="F2B112"/>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dirty="0">
                <a:solidFill>
                  <a:schemeClr val="tx1"/>
                </a:solidFill>
                <a:latin typeface="Comic Sans MS" panose="030F0702030302020204" pitchFamily="66" charset="0"/>
              </a:rPr>
              <a:t>Bdoor cooked us dinner</a:t>
            </a:r>
            <a:endParaRPr lang="ar-SA" sz="2800" dirty="0">
              <a:solidFill>
                <a:schemeClr val="tx1"/>
              </a:solidFill>
              <a:latin typeface="Comic Sans MS" panose="030F0702030302020204" pitchFamily="66" charset="0"/>
            </a:endParaRPr>
          </a:p>
        </p:txBody>
      </p:sp>
      <p:sp>
        <p:nvSpPr>
          <p:cNvPr id="7" name="مستطيل 6">
            <a:extLst>
              <a:ext uri="{FF2B5EF4-FFF2-40B4-BE49-F238E27FC236}">
                <a16:creationId xmlns:a16="http://schemas.microsoft.com/office/drawing/2014/main" id="{CA180C97-2A36-4D61-AED6-5A82F37E0575}"/>
              </a:ext>
            </a:extLst>
          </p:cNvPr>
          <p:cNvSpPr/>
          <p:nvPr/>
        </p:nvSpPr>
        <p:spPr>
          <a:xfrm>
            <a:off x="4048125" y="1668305"/>
            <a:ext cx="885825" cy="4571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8" name="مستطيل 7">
            <a:extLst>
              <a:ext uri="{FF2B5EF4-FFF2-40B4-BE49-F238E27FC236}">
                <a16:creationId xmlns:a16="http://schemas.microsoft.com/office/drawing/2014/main" id="{6E2D6662-A14D-4036-BAA0-05B5BFC3ACB9}"/>
              </a:ext>
            </a:extLst>
          </p:cNvPr>
          <p:cNvSpPr/>
          <p:nvPr/>
        </p:nvSpPr>
        <p:spPr>
          <a:xfrm>
            <a:off x="6443663" y="5110322"/>
            <a:ext cx="581028" cy="4571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9" name="مستطيل 8">
            <a:extLst>
              <a:ext uri="{FF2B5EF4-FFF2-40B4-BE49-F238E27FC236}">
                <a16:creationId xmlns:a16="http://schemas.microsoft.com/office/drawing/2014/main" id="{986919F7-8309-48A7-8BAD-CB815DFBD567}"/>
              </a:ext>
            </a:extLst>
          </p:cNvPr>
          <p:cNvSpPr/>
          <p:nvPr/>
        </p:nvSpPr>
        <p:spPr>
          <a:xfrm>
            <a:off x="5353049" y="1632350"/>
            <a:ext cx="885825" cy="4571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0" name="مستطيل 9">
            <a:extLst>
              <a:ext uri="{FF2B5EF4-FFF2-40B4-BE49-F238E27FC236}">
                <a16:creationId xmlns:a16="http://schemas.microsoft.com/office/drawing/2014/main" id="{D41A52B1-7DD0-4BE9-9B8F-97E48BB9533A}"/>
              </a:ext>
            </a:extLst>
          </p:cNvPr>
          <p:cNvSpPr/>
          <p:nvPr/>
        </p:nvSpPr>
        <p:spPr>
          <a:xfrm>
            <a:off x="7281862" y="5110322"/>
            <a:ext cx="885825" cy="4571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1" name="مستطيل 10">
            <a:extLst>
              <a:ext uri="{FF2B5EF4-FFF2-40B4-BE49-F238E27FC236}">
                <a16:creationId xmlns:a16="http://schemas.microsoft.com/office/drawing/2014/main" id="{124E8225-1D15-4899-9350-F5DBDA6951F5}"/>
              </a:ext>
            </a:extLst>
          </p:cNvPr>
          <p:cNvSpPr/>
          <p:nvPr/>
        </p:nvSpPr>
        <p:spPr>
          <a:xfrm>
            <a:off x="5353049" y="5110323"/>
            <a:ext cx="885825" cy="4571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2" name="مستطيل 11">
            <a:extLst>
              <a:ext uri="{FF2B5EF4-FFF2-40B4-BE49-F238E27FC236}">
                <a16:creationId xmlns:a16="http://schemas.microsoft.com/office/drawing/2014/main" id="{DB0C66AD-2E1E-433D-9843-E43379A9ED74}"/>
              </a:ext>
            </a:extLst>
          </p:cNvPr>
          <p:cNvSpPr/>
          <p:nvPr/>
        </p:nvSpPr>
        <p:spPr>
          <a:xfrm>
            <a:off x="4281487" y="5110323"/>
            <a:ext cx="885825" cy="4571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3" name="مستطيل 12">
            <a:extLst>
              <a:ext uri="{FF2B5EF4-FFF2-40B4-BE49-F238E27FC236}">
                <a16:creationId xmlns:a16="http://schemas.microsoft.com/office/drawing/2014/main" id="{DA46FD71-310B-4E4D-8A1F-187E19BED465}"/>
              </a:ext>
            </a:extLst>
          </p:cNvPr>
          <p:cNvSpPr/>
          <p:nvPr/>
        </p:nvSpPr>
        <p:spPr>
          <a:xfrm>
            <a:off x="7162799" y="1667828"/>
            <a:ext cx="885825" cy="4571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4" name="مستطيل: زوايا مستديرة 13">
            <a:extLst>
              <a:ext uri="{FF2B5EF4-FFF2-40B4-BE49-F238E27FC236}">
                <a16:creationId xmlns:a16="http://schemas.microsoft.com/office/drawing/2014/main" id="{7D4CBCAB-86C6-41AB-ABE1-7B598AB0E250}"/>
              </a:ext>
            </a:extLst>
          </p:cNvPr>
          <p:cNvSpPr/>
          <p:nvPr/>
        </p:nvSpPr>
        <p:spPr>
          <a:xfrm>
            <a:off x="2826543" y="1994140"/>
            <a:ext cx="6538913" cy="790575"/>
          </a:xfrm>
          <a:prstGeom prst="roundRect">
            <a:avLst/>
          </a:prstGeom>
          <a:solidFill>
            <a:srgbClr val="C6C6C6"/>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dirty="0">
                <a:solidFill>
                  <a:schemeClr val="tx1"/>
                </a:solidFill>
                <a:latin typeface="Comic Sans MS" panose="030F0702030302020204" pitchFamily="66" charset="0"/>
              </a:rPr>
              <a:t>What did Amal cook ?</a:t>
            </a:r>
            <a:endParaRPr lang="ar-SA" sz="2800" dirty="0">
              <a:solidFill>
                <a:schemeClr val="tx1"/>
              </a:solidFill>
              <a:latin typeface="Comic Sans MS" panose="030F0702030302020204" pitchFamily="66" charset="0"/>
            </a:endParaRPr>
          </a:p>
        </p:txBody>
      </p:sp>
      <p:sp>
        <p:nvSpPr>
          <p:cNvPr id="15" name="مستطيل: زوايا مستديرة 14">
            <a:extLst>
              <a:ext uri="{FF2B5EF4-FFF2-40B4-BE49-F238E27FC236}">
                <a16:creationId xmlns:a16="http://schemas.microsoft.com/office/drawing/2014/main" id="{CF69F156-6287-4309-A880-1F12D835A6B6}"/>
              </a:ext>
            </a:extLst>
          </p:cNvPr>
          <p:cNvSpPr/>
          <p:nvPr/>
        </p:nvSpPr>
        <p:spPr>
          <a:xfrm>
            <a:off x="2826543" y="5467510"/>
            <a:ext cx="6538913" cy="790575"/>
          </a:xfrm>
          <a:prstGeom prst="roundRect">
            <a:avLst/>
          </a:prstGeom>
          <a:solidFill>
            <a:srgbClr val="C6C6C6"/>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dirty="0">
                <a:solidFill>
                  <a:schemeClr val="tx1"/>
                </a:solidFill>
                <a:latin typeface="Comic Sans MS" panose="030F0702030302020204" pitchFamily="66" charset="0"/>
              </a:rPr>
              <a:t>For whom did Bdoor cook?</a:t>
            </a:r>
            <a:endParaRPr lang="ar-SA" sz="2800" dirty="0">
              <a:solidFill>
                <a:schemeClr val="tx1"/>
              </a:solidFill>
              <a:latin typeface="Comic Sans MS" panose="030F0702030302020204" pitchFamily="66" charset="0"/>
            </a:endParaRPr>
          </a:p>
        </p:txBody>
      </p:sp>
      <mc:AlternateContent xmlns:mc="http://schemas.openxmlformats.org/markup-compatibility/2006" xmlns:p14="http://schemas.microsoft.com/office/powerpoint/2010/main">
        <mc:Choice Requires="p14">
          <p:contentPart p14:bwMode="auto" r:id="rId3">
            <p14:nvContentPartPr>
              <p14:cNvPr id="16" name="حبر 15">
                <a:extLst>
                  <a:ext uri="{FF2B5EF4-FFF2-40B4-BE49-F238E27FC236}">
                    <a16:creationId xmlns:a16="http://schemas.microsoft.com/office/drawing/2014/main" id="{9F51304E-3EFE-4381-896E-D7643DDAEB2F}"/>
                  </a:ext>
                </a:extLst>
              </p14:cNvPr>
              <p14:cNvContentPartPr/>
              <p14:nvPr/>
            </p14:nvContentPartPr>
            <p14:xfrm>
              <a:off x="7774635" y="447690"/>
              <a:ext cx="2233800" cy="1897560"/>
            </p14:xfrm>
          </p:contentPart>
        </mc:Choice>
        <mc:Fallback xmlns="">
          <p:pic>
            <p:nvPicPr>
              <p:cNvPr id="16" name="حبر 15">
                <a:extLst>
                  <a:ext uri="{FF2B5EF4-FFF2-40B4-BE49-F238E27FC236}">
                    <a16:creationId xmlns:a16="http://schemas.microsoft.com/office/drawing/2014/main" id="{9F51304E-3EFE-4381-896E-D7643DDAEB2F}"/>
                  </a:ext>
                </a:extLst>
              </p:cNvPr>
              <p:cNvPicPr/>
              <p:nvPr/>
            </p:nvPicPr>
            <p:blipFill>
              <a:blip r:embed="rId4"/>
              <a:stretch>
                <a:fillRect/>
              </a:stretch>
            </p:blipFill>
            <p:spPr>
              <a:xfrm>
                <a:off x="7756635" y="429690"/>
                <a:ext cx="2269440" cy="1933200"/>
              </a:xfrm>
              <a:prstGeom prst="rect">
                <a:avLst/>
              </a:prstGeom>
            </p:spPr>
          </p:pic>
        </mc:Fallback>
      </mc:AlternateContent>
      <p:grpSp>
        <p:nvGrpSpPr>
          <p:cNvPr id="23" name="مجموعة 22">
            <a:extLst>
              <a:ext uri="{FF2B5EF4-FFF2-40B4-BE49-F238E27FC236}">
                <a16:creationId xmlns:a16="http://schemas.microsoft.com/office/drawing/2014/main" id="{787BE9E6-B2A5-4AF1-82B0-01C42981B458}"/>
              </a:ext>
            </a:extLst>
          </p:cNvPr>
          <p:cNvGrpSpPr/>
          <p:nvPr/>
        </p:nvGrpSpPr>
        <p:grpSpPr>
          <a:xfrm>
            <a:off x="10270155" y="994530"/>
            <a:ext cx="849600" cy="501120"/>
            <a:chOff x="10270155" y="994530"/>
            <a:chExt cx="849600" cy="501120"/>
          </a:xfrm>
        </p:grpSpPr>
        <mc:AlternateContent xmlns:mc="http://schemas.openxmlformats.org/markup-compatibility/2006" xmlns:p14="http://schemas.microsoft.com/office/powerpoint/2010/main">
          <mc:Choice Requires="p14">
            <p:contentPart p14:bwMode="auto" r:id="rId5">
              <p14:nvContentPartPr>
                <p14:cNvPr id="17" name="حبر 16">
                  <a:extLst>
                    <a:ext uri="{FF2B5EF4-FFF2-40B4-BE49-F238E27FC236}">
                      <a16:creationId xmlns:a16="http://schemas.microsoft.com/office/drawing/2014/main" id="{3AC2B4C7-4666-4693-A09D-C818DD521D99}"/>
                    </a:ext>
                  </a:extLst>
                </p14:cNvPr>
                <p14:cNvContentPartPr/>
                <p14:nvPr/>
              </p14:nvContentPartPr>
              <p14:xfrm>
                <a:off x="10270155" y="1034490"/>
                <a:ext cx="74520" cy="461160"/>
              </p14:xfrm>
            </p:contentPart>
          </mc:Choice>
          <mc:Fallback xmlns="">
            <p:pic>
              <p:nvPicPr>
                <p:cNvPr id="17" name="حبر 16">
                  <a:extLst>
                    <a:ext uri="{FF2B5EF4-FFF2-40B4-BE49-F238E27FC236}">
                      <a16:creationId xmlns:a16="http://schemas.microsoft.com/office/drawing/2014/main" id="{3AC2B4C7-4666-4693-A09D-C818DD521D99}"/>
                    </a:ext>
                  </a:extLst>
                </p:cNvPr>
                <p:cNvPicPr/>
                <p:nvPr/>
              </p:nvPicPr>
              <p:blipFill>
                <a:blip r:embed="rId6"/>
                <a:stretch>
                  <a:fillRect/>
                </a:stretch>
              </p:blipFill>
              <p:spPr>
                <a:xfrm>
                  <a:off x="10252155" y="1016850"/>
                  <a:ext cx="110160" cy="4968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8" name="حبر 17">
                  <a:extLst>
                    <a:ext uri="{FF2B5EF4-FFF2-40B4-BE49-F238E27FC236}">
                      <a16:creationId xmlns:a16="http://schemas.microsoft.com/office/drawing/2014/main" id="{8D2EB5B8-7B87-47F0-9FF6-E4A11983B5A1}"/>
                    </a:ext>
                  </a:extLst>
                </p14:cNvPr>
                <p14:cNvContentPartPr/>
                <p14:nvPr/>
              </p14:nvContentPartPr>
              <p14:xfrm>
                <a:off x="10320915" y="1085250"/>
                <a:ext cx="292320" cy="349920"/>
              </p14:xfrm>
            </p:contentPart>
          </mc:Choice>
          <mc:Fallback xmlns="">
            <p:pic>
              <p:nvPicPr>
                <p:cNvPr id="18" name="حبر 17">
                  <a:extLst>
                    <a:ext uri="{FF2B5EF4-FFF2-40B4-BE49-F238E27FC236}">
                      <a16:creationId xmlns:a16="http://schemas.microsoft.com/office/drawing/2014/main" id="{8D2EB5B8-7B87-47F0-9FF6-E4A11983B5A1}"/>
                    </a:ext>
                  </a:extLst>
                </p:cNvPr>
                <p:cNvPicPr/>
                <p:nvPr/>
              </p:nvPicPr>
              <p:blipFill>
                <a:blip r:embed="rId8"/>
                <a:stretch>
                  <a:fillRect/>
                </a:stretch>
              </p:blipFill>
              <p:spPr>
                <a:xfrm>
                  <a:off x="10302915" y="1067250"/>
                  <a:ext cx="327960" cy="38556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20" name="حبر 19">
                  <a:extLst>
                    <a:ext uri="{FF2B5EF4-FFF2-40B4-BE49-F238E27FC236}">
                      <a16:creationId xmlns:a16="http://schemas.microsoft.com/office/drawing/2014/main" id="{D5275862-13D1-4663-BE93-FE8A51222B39}"/>
                    </a:ext>
                  </a:extLst>
                </p14:cNvPr>
                <p14:cNvContentPartPr/>
                <p14:nvPr/>
              </p14:nvContentPartPr>
              <p14:xfrm>
                <a:off x="10773075" y="1358490"/>
                <a:ext cx="360" cy="360"/>
              </p14:xfrm>
            </p:contentPart>
          </mc:Choice>
          <mc:Fallback xmlns="">
            <p:pic>
              <p:nvPicPr>
                <p:cNvPr id="20" name="حبر 19">
                  <a:extLst>
                    <a:ext uri="{FF2B5EF4-FFF2-40B4-BE49-F238E27FC236}">
                      <a16:creationId xmlns:a16="http://schemas.microsoft.com/office/drawing/2014/main" id="{D5275862-13D1-4663-BE93-FE8A51222B39}"/>
                    </a:ext>
                  </a:extLst>
                </p:cNvPr>
                <p:cNvPicPr/>
                <p:nvPr/>
              </p:nvPicPr>
              <p:blipFill>
                <a:blip r:embed="rId10"/>
                <a:stretch>
                  <a:fillRect/>
                </a:stretch>
              </p:blipFill>
              <p:spPr>
                <a:xfrm>
                  <a:off x="10755075" y="1340850"/>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2" name="حبر 21">
                  <a:extLst>
                    <a:ext uri="{FF2B5EF4-FFF2-40B4-BE49-F238E27FC236}">
                      <a16:creationId xmlns:a16="http://schemas.microsoft.com/office/drawing/2014/main" id="{C4101BE2-75DA-488D-869A-91C6478239BC}"/>
                    </a:ext>
                  </a:extLst>
                </p14:cNvPr>
                <p14:cNvContentPartPr/>
                <p14:nvPr/>
              </p14:nvContentPartPr>
              <p14:xfrm>
                <a:off x="10895115" y="994530"/>
                <a:ext cx="224640" cy="375120"/>
              </p14:xfrm>
            </p:contentPart>
          </mc:Choice>
          <mc:Fallback xmlns="">
            <p:pic>
              <p:nvPicPr>
                <p:cNvPr id="22" name="حبر 21">
                  <a:extLst>
                    <a:ext uri="{FF2B5EF4-FFF2-40B4-BE49-F238E27FC236}">
                      <a16:creationId xmlns:a16="http://schemas.microsoft.com/office/drawing/2014/main" id="{C4101BE2-75DA-488D-869A-91C6478239BC}"/>
                    </a:ext>
                  </a:extLst>
                </p:cNvPr>
                <p:cNvPicPr/>
                <p:nvPr/>
              </p:nvPicPr>
              <p:blipFill>
                <a:blip r:embed="rId12"/>
                <a:stretch>
                  <a:fillRect/>
                </a:stretch>
              </p:blipFill>
              <p:spPr>
                <a:xfrm>
                  <a:off x="10877475" y="976890"/>
                  <a:ext cx="260280" cy="4107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3">
            <p14:nvContentPartPr>
              <p14:cNvPr id="24" name="حبر 23">
                <a:extLst>
                  <a:ext uri="{FF2B5EF4-FFF2-40B4-BE49-F238E27FC236}">
                    <a16:creationId xmlns:a16="http://schemas.microsoft.com/office/drawing/2014/main" id="{DFBE73D5-8B41-4C2E-9E9A-60095137CC0F}"/>
                  </a:ext>
                </a:extLst>
              </p14:cNvPr>
              <p14:cNvContentPartPr/>
              <p14:nvPr/>
            </p14:nvContentPartPr>
            <p14:xfrm>
              <a:off x="6892635" y="3568530"/>
              <a:ext cx="2676240" cy="2153880"/>
            </p14:xfrm>
          </p:contentPart>
        </mc:Choice>
        <mc:Fallback xmlns="">
          <p:pic>
            <p:nvPicPr>
              <p:cNvPr id="24" name="حبر 23">
                <a:extLst>
                  <a:ext uri="{FF2B5EF4-FFF2-40B4-BE49-F238E27FC236}">
                    <a16:creationId xmlns:a16="http://schemas.microsoft.com/office/drawing/2014/main" id="{DFBE73D5-8B41-4C2E-9E9A-60095137CC0F}"/>
                  </a:ext>
                </a:extLst>
              </p:cNvPr>
              <p:cNvPicPr/>
              <p:nvPr/>
            </p:nvPicPr>
            <p:blipFill>
              <a:blip r:embed="rId14"/>
              <a:stretch>
                <a:fillRect/>
              </a:stretch>
            </p:blipFill>
            <p:spPr>
              <a:xfrm>
                <a:off x="6874995" y="3550890"/>
                <a:ext cx="2711880" cy="2189520"/>
              </a:xfrm>
              <a:prstGeom prst="rect">
                <a:avLst/>
              </a:prstGeom>
            </p:spPr>
          </p:pic>
        </mc:Fallback>
      </mc:AlternateContent>
      <mc:AlternateContent xmlns:mc="http://schemas.openxmlformats.org/markup-compatibility/2006">
        <mc:Choice xmlns:p14="http://schemas.microsoft.com/office/powerpoint/2010/main" Requires="p14">
          <p:contentPart p14:bwMode="auto" r:id="rId15">
            <p14:nvContentPartPr>
              <p14:cNvPr id="25" name="حبر 24">
                <a:extLst>
                  <a:ext uri="{FF2B5EF4-FFF2-40B4-BE49-F238E27FC236}">
                    <a16:creationId xmlns:a16="http://schemas.microsoft.com/office/drawing/2014/main" id="{BAEF7966-6842-4CAA-8A94-6AAB105979FF}"/>
                  </a:ext>
                </a:extLst>
              </p14:cNvPr>
              <p14:cNvContentPartPr/>
              <p14:nvPr/>
            </p14:nvContentPartPr>
            <p14:xfrm rot="20275244" flipV="1">
              <a:off x="9593721" y="4374088"/>
              <a:ext cx="317160" cy="55367"/>
            </p14:xfrm>
          </p:contentPart>
        </mc:Choice>
        <mc:Fallback>
          <p:pic>
            <p:nvPicPr>
              <p:cNvPr id="25" name="حبر 24">
                <a:extLst>
                  <a:ext uri="{FF2B5EF4-FFF2-40B4-BE49-F238E27FC236}">
                    <a16:creationId xmlns:a16="http://schemas.microsoft.com/office/drawing/2014/main" id="{BAEF7966-6842-4CAA-8A94-6AAB105979FF}"/>
                  </a:ext>
                </a:extLst>
              </p:cNvPr>
              <p:cNvPicPr/>
              <p:nvPr/>
            </p:nvPicPr>
            <p:blipFill>
              <a:blip r:embed="rId16"/>
              <a:stretch>
                <a:fillRect/>
              </a:stretch>
            </p:blipFill>
            <p:spPr>
              <a:xfrm rot="20275244" flipV="1">
                <a:off x="9575721" y="4356471"/>
                <a:ext cx="352800" cy="90960"/>
              </a:xfrm>
              <a:prstGeom prst="rect">
                <a:avLst/>
              </a:prstGeom>
            </p:spPr>
          </p:pic>
        </mc:Fallback>
      </mc:AlternateContent>
      <p:grpSp>
        <p:nvGrpSpPr>
          <p:cNvPr id="33" name="مجموعة 32">
            <a:extLst>
              <a:ext uri="{FF2B5EF4-FFF2-40B4-BE49-F238E27FC236}">
                <a16:creationId xmlns:a16="http://schemas.microsoft.com/office/drawing/2014/main" id="{2435A158-5571-4B45-9AD6-E102650E4824}"/>
              </a:ext>
            </a:extLst>
          </p:cNvPr>
          <p:cNvGrpSpPr/>
          <p:nvPr/>
        </p:nvGrpSpPr>
        <p:grpSpPr>
          <a:xfrm>
            <a:off x="9696675" y="4319954"/>
            <a:ext cx="755826" cy="600736"/>
            <a:chOff x="9696675" y="4237410"/>
            <a:chExt cx="859680" cy="683280"/>
          </a:xfrm>
        </p:grpSpPr>
        <mc:AlternateContent xmlns:mc="http://schemas.openxmlformats.org/markup-compatibility/2006" xmlns:p14="http://schemas.microsoft.com/office/powerpoint/2010/main">
          <mc:Choice Requires="p14">
            <p:contentPart p14:bwMode="auto" r:id="rId17">
              <p14:nvContentPartPr>
                <p14:cNvPr id="28" name="حبر 27">
                  <a:extLst>
                    <a:ext uri="{FF2B5EF4-FFF2-40B4-BE49-F238E27FC236}">
                      <a16:creationId xmlns:a16="http://schemas.microsoft.com/office/drawing/2014/main" id="{4BC54476-AD4D-4A27-A496-03F4707FEAA5}"/>
                    </a:ext>
                  </a:extLst>
                </p14:cNvPr>
                <p14:cNvContentPartPr/>
                <p14:nvPr/>
              </p14:nvContentPartPr>
              <p14:xfrm>
                <a:off x="9746715" y="4340010"/>
                <a:ext cx="97560" cy="451080"/>
              </p14:xfrm>
            </p:contentPart>
          </mc:Choice>
          <mc:Fallback xmlns="">
            <p:pic>
              <p:nvPicPr>
                <p:cNvPr id="28" name="حبر 27">
                  <a:extLst>
                    <a:ext uri="{FF2B5EF4-FFF2-40B4-BE49-F238E27FC236}">
                      <a16:creationId xmlns:a16="http://schemas.microsoft.com/office/drawing/2014/main" id="{4BC54476-AD4D-4A27-A496-03F4707FEAA5}"/>
                    </a:ext>
                  </a:extLst>
                </p:cNvPr>
                <p:cNvPicPr/>
                <p:nvPr/>
              </p:nvPicPr>
              <p:blipFill>
                <a:blip r:embed="rId18"/>
                <a:stretch>
                  <a:fillRect/>
                </a:stretch>
              </p:blipFill>
              <p:spPr>
                <a:xfrm>
                  <a:off x="9729075" y="4322010"/>
                  <a:ext cx="133200" cy="48672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9" name="حبر 28">
                  <a:extLst>
                    <a:ext uri="{FF2B5EF4-FFF2-40B4-BE49-F238E27FC236}">
                      <a16:creationId xmlns:a16="http://schemas.microsoft.com/office/drawing/2014/main" id="{32408EE2-FCDB-4AFB-871F-69A0AB560AB0}"/>
                    </a:ext>
                  </a:extLst>
                </p14:cNvPr>
                <p14:cNvContentPartPr/>
                <p14:nvPr/>
              </p14:nvContentPartPr>
              <p14:xfrm>
                <a:off x="9696675" y="4810170"/>
                <a:ext cx="249480" cy="110520"/>
              </p14:xfrm>
            </p:contentPart>
          </mc:Choice>
          <mc:Fallback xmlns="">
            <p:pic>
              <p:nvPicPr>
                <p:cNvPr id="29" name="حبر 28">
                  <a:extLst>
                    <a:ext uri="{FF2B5EF4-FFF2-40B4-BE49-F238E27FC236}">
                      <a16:creationId xmlns:a16="http://schemas.microsoft.com/office/drawing/2014/main" id="{32408EE2-FCDB-4AFB-871F-69A0AB560AB0}"/>
                    </a:ext>
                  </a:extLst>
                </p:cNvPr>
                <p:cNvPicPr/>
                <p:nvPr/>
              </p:nvPicPr>
              <p:blipFill>
                <a:blip r:embed="rId20"/>
                <a:stretch>
                  <a:fillRect/>
                </a:stretch>
              </p:blipFill>
              <p:spPr>
                <a:xfrm>
                  <a:off x="9678675" y="4792170"/>
                  <a:ext cx="285120" cy="14616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30" name="حبر 29">
                  <a:extLst>
                    <a:ext uri="{FF2B5EF4-FFF2-40B4-BE49-F238E27FC236}">
                      <a16:creationId xmlns:a16="http://schemas.microsoft.com/office/drawing/2014/main" id="{7F470941-46B8-46FC-8219-685B2848BC3D}"/>
                    </a:ext>
                  </a:extLst>
                </p14:cNvPr>
                <p14:cNvContentPartPr/>
                <p14:nvPr/>
              </p14:nvContentPartPr>
              <p14:xfrm>
                <a:off x="10092315" y="4736010"/>
                <a:ext cx="360" cy="360"/>
              </p14:xfrm>
            </p:contentPart>
          </mc:Choice>
          <mc:Fallback xmlns="">
            <p:pic>
              <p:nvPicPr>
                <p:cNvPr id="30" name="حبر 29">
                  <a:extLst>
                    <a:ext uri="{FF2B5EF4-FFF2-40B4-BE49-F238E27FC236}">
                      <a16:creationId xmlns:a16="http://schemas.microsoft.com/office/drawing/2014/main" id="{7F470941-46B8-46FC-8219-685B2848BC3D}"/>
                    </a:ext>
                  </a:extLst>
                </p:cNvPr>
                <p:cNvPicPr/>
                <p:nvPr/>
              </p:nvPicPr>
              <p:blipFill>
                <a:blip r:embed="rId10"/>
                <a:stretch>
                  <a:fillRect/>
                </a:stretch>
              </p:blipFill>
              <p:spPr>
                <a:xfrm>
                  <a:off x="10074675" y="4718010"/>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32" name="حبر 31">
                  <a:extLst>
                    <a:ext uri="{FF2B5EF4-FFF2-40B4-BE49-F238E27FC236}">
                      <a16:creationId xmlns:a16="http://schemas.microsoft.com/office/drawing/2014/main" id="{331D0493-1B0D-47BC-A04B-AAFC1D32B2A4}"/>
                    </a:ext>
                  </a:extLst>
                </p14:cNvPr>
                <p14:cNvContentPartPr/>
                <p14:nvPr/>
              </p14:nvContentPartPr>
              <p14:xfrm>
                <a:off x="10176195" y="4237410"/>
                <a:ext cx="380160" cy="489240"/>
              </p14:xfrm>
            </p:contentPart>
          </mc:Choice>
          <mc:Fallback xmlns="">
            <p:pic>
              <p:nvPicPr>
                <p:cNvPr id="32" name="حبر 31">
                  <a:extLst>
                    <a:ext uri="{FF2B5EF4-FFF2-40B4-BE49-F238E27FC236}">
                      <a16:creationId xmlns:a16="http://schemas.microsoft.com/office/drawing/2014/main" id="{331D0493-1B0D-47BC-A04B-AAFC1D32B2A4}"/>
                    </a:ext>
                  </a:extLst>
                </p:cNvPr>
                <p:cNvPicPr/>
                <p:nvPr/>
              </p:nvPicPr>
              <p:blipFill>
                <a:blip r:embed="rId23"/>
                <a:stretch>
                  <a:fillRect/>
                </a:stretch>
              </p:blipFill>
              <p:spPr>
                <a:xfrm>
                  <a:off x="10158195" y="4219770"/>
                  <a:ext cx="415800" cy="524880"/>
                </a:xfrm>
                <a:prstGeom prst="rect">
                  <a:avLst/>
                </a:prstGeom>
              </p:spPr>
            </p:pic>
          </mc:Fallback>
        </mc:AlternateContent>
      </p:grpSp>
      <p:pic>
        <p:nvPicPr>
          <p:cNvPr id="5122" name="Picture 2" descr="نظرة عامة من نحن لماذا تختارنا الأهداف والقيم خطاب الرئيس التنفيذي خطاب  المدير البرامج البرامج مختبر الابتكار خدماتنا خدماتنا تحقق من شهادتك  الاستشارات المركز الاعلامي الاخبار معرض الصور معرض الفيديو وظائف شاغر اتصل  بنا تعليم اونلاين كن عضواً مختبر ...">
            <a:extLst>
              <a:ext uri="{FF2B5EF4-FFF2-40B4-BE49-F238E27FC236}">
                <a16:creationId xmlns:a16="http://schemas.microsoft.com/office/drawing/2014/main" id="{EF08AAB1-E9EF-4DF8-BF65-5AB7E1610B62}"/>
              </a:ext>
            </a:extLst>
          </p:cNvPr>
          <p:cNvPicPr>
            <a:picLocks noChangeAspect="1" noChangeArrowheads="1" noCrop="1"/>
          </p:cNvPicPr>
          <p:nvPr/>
        </p:nvPicPr>
        <p:blipFill>
          <a:blip r:embed="rId24">
            <a:extLst>
              <a:ext uri="{28A0092B-C50C-407E-A947-70E740481C1C}">
                <a14:useLocalDpi xmlns:a14="http://schemas.microsoft.com/office/drawing/2010/main" val="0"/>
              </a:ext>
            </a:extLst>
          </a:blip>
          <a:srcRect/>
          <a:stretch>
            <a:fillRect/>
          </a:stretch>
        </p:blipFill>
        <p:spPr bwMode="auto">
          <a:xfrm>
            <a:off x="91786" y="2706769"/>
            <a:ext cx="2826596" cy="27607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824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1000" fill="hold"/>
                                        <p:tgtEl>
                                          <p:spTgt spid="14"/>
                                        </p:tgtEl>
                                        <p:attrNameLst>
                                          <p:attrName>ppt_w</p:attrName>
                                        </p:attrNameLst>
                                      </p:cBhvr>
                                      <p:tavLst>
                                        <p:tav tm="0">
                                          <p:val>
                                            <p:fltVal val="0"/>
                                          </p:val>
                                        </p:tav>
                                        <p:tav tm="100000">
                                          <p:val>
                                            <p:strVal val="#ppt_w"/>
                                          </p:val>
                                        </p:tav>
                                      </p:tavLst>
                                    </p:anim>
                                    <p:anim calcmode="lin" valueType="num">
                                      <p:cBhvr>
                                        <p:cTn id="16" dur="1000" fill="hold"/>
                                        <p:tgtEl>
                                          <p:spTgt spid="14"/>
                                        </p:tgtEl>
                                        <p:attrNameLst>
                                          <p:attrName>ppt_h</p:attrName>
                                        </p:attrNameLst>
                                      </p:cBhvr>
                                      <p:tavLst>
                                        <p:tav tm="0">
                                          <p:val>
                                            <p:fltVal val="0"/>
                                          </p:val>
                                        </p:tav>
                                        <p:tav tm="100000">
                                          <p:val>
                                            <p:strVal val="#ppt_h"/>
                                          </p:val>
                                        </p:tav>
                                      </p:tavLst>
                                    </p:anim>
                                    <p:anim calcmode="lin" valueType="num">
                                      <p:cBhvr>
                                        <p:cTn id="17" dur="1000" fill="hold"/>
                                        <p:tgtEl>
                                          <p:spTgt spid="14"/>
                                        </p:tgtEl>
                                        <p:attrNameLst>
                                          <p:attrName>style.rotation</p:attrName>
                                        </p:attrNameLst>
                                      </p:cBhvr>
                                      <p:tavLst>
                                        <p:tav tm="0">
                                          <p:val>
                                            <p:fltVal val="90"/>
                                          </p:val>
                                        </p:tav>
                                        <p:tav tm="100000">
                                          <p:val>
                                            <p:fltVal val="0"/>
                                          </p:val>
                                        </p:tav>
                                      </p:tavLst>
                                    </p:anim>
                                    <p:animEffect transition="in" filter="fade">
                                      <p:cBhvr>
                                        <p:cTn id="18" dur="10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barn(inVertical)">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barn(inVertical)">
                                      <p:cBhvr>
                                        <p:cTn id="34" dur="500"/>
                                        <p:tgtEl>
                                          <p:spTgt spid="24"/>
                                        </p:tgtEl>
                                      </p:cBhvr>
                                    </p:animEffect>
                                  </p:childTnLst>
                                </p:cTn>
                              </p:par>
                              <p:par>
                                <p:cTn id="35" presetID="16" presetClass="entr" presetSubtype="21" fill="hold" nodeType="with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barn(inVertical)">
                                      <p:cBhvr>
                                        <p:cTn id="3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4" grpId="0" animBg="1"/>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53EA2EEB-47D2-44F7-BB6A-EB90B782AB7A}"/>
              </a:ext>
            </a:extLst>
          </p:cNvPr>
          <p:cNvSpPr>
            <a:spLocks noGrp="1"/>
          </p:cNvSpPr>
          <p:nvPr>
            <p:ph type="title"/>
          </p:nvPr>
        </p:nvSpPr>
        <p:spPr/>
        <p:txBody>
          <a:bodyPr/>
          <a:lstStyle/>
          <a:p>
            <a:endParaRPr lang="ar-SA"/>
          </a:p>
        </p:txBody>
      </p:sp>
      <p:sp>
        <p:nvSpPr>
          <p:cNvPr id="3" name="عنصر نائب للمحتوى 2">
            <a:extLst>
              <a:ext uri="{FF2B5EF4-FFF2-40B4-BE49-F238E27FC236}">
                <a16:creationId xmlns:a16="http://schemas.microsoft.com/office/drawing/2014/main" id="{216583BD-512D-4150-813A-337F6FAA4A07}"/>
              </a:ext>
            </a:extLst>
          </p:cNvPr>
          <p:cNvSpPr>
            <a:spLocks noGrp="1"/>
          </p:cNvSpPr>
          <p:nvPr>
            <p:ph idx="1"/>
          </p:nvPr>
        </p:nvSpPr>
        <p:spPr/>
        <p:txBody>
          <a:bodyPr/>
          <a:lstStyle/>
          <a:p>
            <a:endParaRPr lang="ar-SA"/>
          </a:p>
        </p:txBody>
      </p:sp>
      <p:pic>
        <p:nvPicPr>
          <p:cNvPr id="5" name="صورة 4">
            <a:extLst>
              <a:ext uri="{FF2B5EF4-FFF2-40B4-BE49-F238E27FC236}">
                <a16:creationId xmlns:a16="http://schemas.microsoft.com/office/drawing/2014/main" id="{C737E0BC-296C-47D0-994A-13DFCD561EE2}"/>
              </a:ext>
            </a:extLst>
          </p:cNvPr>
          <p:cNvPicPr>
            <a:picLocks noChangeAspect="1"/>
          </p:cNvPicPr>
          <p:nvPr/>
        </p:nvPicPr>
        <p:blipFill rotWithShape="1">
          <a:blip r:embed="rId2"/>
          <a:srcRect l="9843" t="23333" r="23907" b="11250"/>
          <a:stretch/>
        </p:blipFill>
        <p:spPr>
          <a:xfrm>
            <a:off x="10034" y="0"/>
            <a:ext cx="12191999" cy="6839634"/>
          </a:xfrm>
          <a:prstGeom prst="rect">
            <a:avLst/>
          </a:prstGeom>
        </p:spPr>
      </p:pic>
      <p:sp>
        <p:nvSpPr>
          <p:cNvPr id="4" name="مستطيل: زوايا مستديرة 3">
            <a:extLst>
              <a:ext uri="{FF2B5EF4-FFF2-40B4-BE49-F238E27FC236}">
                <a16:creationId xmlns:a16="http://schemas.microsoft.com/office/drawing/2014/main" id="{E757B14D-9D90-4616-A8FF-CA999E6941E6}"/>
              </a:ext>
            </a:extLst>
          </p:cNvPr>
          <p:cNvSpPr/>
          <p:nvPr/>
        </p:nvSpPr>
        <p:spPr>
          <a:xfrm>
            <a:off x="1728787" y="1669257"/>
            <a:ext cx="8734425" cy="7239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dirty="0">
                <a:latin typeface="Comic Sans MS" panose="030F0702030302020204" pitchFamily="66" charset="0"/>
              </a:rPr>
              <a:t>My father bought a new house for us </a:t>
            </a:r>
            <a:endParaRPr lang="ar-SA" sz="2800" dirty="0">
              <a:latin typeface="Comic Sans MS" panose="030F0702030302020204" pitchFamily="66" charset="0"/>
            </a:endParaRPr>
          </a:p>
        </p:txBody>
      </p:sp>
      <p:sp>
        <p:nvSpPr>
          <p:cNvPr id="6" name="مربع نص 5">
            <a:extLst>
              <a:ext uri="{FF2B5EF4-FFF2-40B4-BE49-F238E27FC236}">
                <a16:creationId xmlns:a16="http://schemas.microsoft.com/office/drawing/2014/main" id="{3193C76E-5D8D-480E-AA9D-0CF804DB22B8}"/>
              </a:ext>
            </a:extLst>
          </p:cNvPr>
          <p:cNvSpPr txBox="1"/>
          <p:nvPr/>
        </p:nvSpPr>
        <p:spPr>
          <a:xfrm>
            <a:off x="6329362" y="2385851"/>
            <a:ext cx="1276350" cy="646331"/>
          </a:xfrm>
          <a:prstGeom prst="rect">
            <a:avLst/>
          </a:prstGeom>
          <a:noFill/>
        </p:spPr>
        <p:txBody>
          <a:bodyPr wrap="square" rtlCol="1">
            <a:spAutoFit/>
          </a:bodyPr>
          <a:lstStyle/>
          <a:p>
            <a:pPr algn="ctr"/>
            <a:r>
              <a:rPr lang="en-US" dirty="0">
                <a:solidFill>
                  <a:srgbClr val="FF0000"/>
                </a:solidFill>
                <a:latin typeface="Comic Sans MS" panose="030F0702030302020204" pitchFamily="66" charset="0"/>
              </a:rPr>
              <a:t>Direct </a:t>
            </a:r>
          </a:p>
          <a:p>
            <a:pPr algn="ctr"/>
            <a:r>
              <a:rPr lang="en-US" dirty="0">
                <a:solidFill>
                  <a:srgbClr val="FF0000"/>
                </a:solidFill>
                <a:latin typeface="Comic Sans MS" panose="030F0702030302020204" pitchFamily="66" charset="0"/>
              </a:rPr>
              <a:t>object</a:t>
            </a:r>
            <a:endParaRPr lang="ar-SA" dirty="0">
              <a:solidFill>
                <a:srgbClr val="FF0000"/>
              </a:solidFill>
              <a:latin typeface="Comic Sans MS" panose="030F0702030302020204" pitchFamily="66" charset="0"/>
            </a:endParaRPr>
          </a:p>
        </p:txBody>
      </p:sp>
      <p:sp>
        <p:nvSpPr>
          <p:cNvPr id="7" name="مربع نص 6">
            <a:extLst>
              <a:ext uri="{FF2B5EF4-FFF2-40B4-BE49-F238E27FC236}">
                <a16:creationId xmlns:a16="http://schemas.microsoft.com/office/drawing/2014/main" id="{948FD8AA-BD0C-42F7-A328-D6C66E7AB68D}"/>
              </a:ext>
            </a:extLst>
          </p:cNvPr>
          <p:cNvSpPr txBox="1"/>
          <p:nvPr/>
        </p:nvSpPr>
        <p:spPr>
          <a:xfrm>
            <a:off x="8396287" y="2332270"/>
            <a:ext cx="1276350" cy="646331"/>
          </a:xfrm>
          <a:prstGeom prst="rect">
            <a:avLst/>
          </a:prstGeom>
          <a:noFill/>
        </p:spPr>
        <p:txBody>
          <a:bodyPr wrap="square" rtlCol="1">
            <a:spAutoFit/>
          </a:bodyPr>
          <a:lstStyle/>
          <a:p>
            <a:pPr algn="ctr"/>
            <a:r>
              <a:rPr lang="en-US" dirty="0">
                <a:solidFill>
                  <a:srgbClr val="FF0000"/>
                </a:solidFill>
                <a:latin typeface="Comic Sans MS" panose="030F0702030302020204" pitchFamily="66" charset="0"/>
              </a:rPr>
              <a:t>indirect</a:t>
            </a:r>
          </a:p>
          <a:p>
            <a:pPr algn="ctr"/>
            <a:r>
              <a:rPr lang="en-US" dirty="0">
                <a:solidFill>
                  <a:srgbClr val="FF0000"/>
                </a:solidFill>
                <a:latin typeface="Comic Sans MS" panose="030F0702030302020204" pitchFamily="66" charset="0"/>
              </a:rPr>
              <a:t>object</a:t>
            </a:r>
            <a:endParaRPr lang="ar-SA" dirty="0">
              <a:solidFill>
                <a:srgbClr val="FF0000"/>
              </a:solidFill>
              <a:latin typeface="Comic Sans MS" panose="030F0702030302020204" pitchFamily="66" charset="0"/>
            </a:endParaRPr>
          </a:p>
        </p:txBody>
      </p:sp>
      <p:sp>
        <p:nvSpPr>
          <p:cNvPr id="8" name="مستطيل: زوايا مستديرة 7">
            <a:extLst>
              <a:ext uri="{FF2B5EF4-FFF2-40B4-BE49-F238E27FC236}">
                <a16:creationId xmlns:a16="http://schemas.microsoft.com/office/drawing/2014/main" id="{554830FF-06D5-4CE1-A562-57B47A400CF2}"/>
              </a:ext>
            </a:extLst>
          </p:cNvPr>
          <p:cNvSpPr/>
          <p:nvPr/>
        </p:nvSpPr>
        <p:spPr>
          <a:xfrm>
            <a:off x="2686050" y="3897431"/>
            <a:ext cx="6819900" cy="723900"/>
          </a:xfrm>
          <a:prstGeom prst="roundRect">
            <a:avLst/>
          </a:prstGeom>
          <a:solidFill>
            <a:srgbClr val="4DCFD8"/>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400" dirty="0">
                <a:solidFill>
                  <a:schemeClr val="tx1"/>
                </a:solidFill>
                <a:latin typeface="Comic Sans MS" panose="030F0702030302020204" pitchFamily="66" charset="0"/>
              </a:rPr>
              <a:t>What did the father buy ?</a:t>
            </a:r>
            <a:endParaRPr lang="ar-SA" sz="2400" dirty="0">
              <a:solidFill>
                <a:schemeClr val="tx1"/>
              </a:solidFill>
              <a:latin typeface="Comic Sans MS" panose="030F0702030302020204" pitchFamily="66" charset="0"/>
            </a:endParaRPr>
          </a:p>
        </p:txBody>
      </p:sp>
      <p:sp>
        <p:nvSpPr>
          <p:cNvPr id="9" name="مستطيل: زوايا مستديرة 8">
            <a:extLst>
              <a:ext uri="{FF2B5EF4-FFF2-40B4-BE49-F238E27FC236}">
                <a16:creationId xmlns:a16="http://schemas.microsoft.com/office/drawing/2014/main" id="{4F8C6DD2-1463-404D-84F3-69F31165DA36}"/>
              </a:ext>
            </a:extLst>
          </p:cNvPr>
          <p:cNvSpPr/>
          <p:nvPr/>
        </p:nvSpPr>
        <p:spPr>
          <a:xfrm>
            <a:off x="2686050" y="5206775"/>
            <a:ext cx="6819900" cy="723900"/>
          </a:xfrm>
          <a:prstGeom prst="roundRect">
            <a:avLst/>
          </a:prstGeom>
          <a:solidFill>
            <a:srgbClr val="4DCFD8"/>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400" dirty="0">
                <a:solidFill>
                  <a:schemeClr val="tx1"/>
                </a:solidFill>
                <a:latin typeface="Comic Sans MS" panose="030F0702030302020204" pitchFamily="66" charset="0"/>
              </a:rPr>
              <a:t>For whom  the father buy the new house  ?</a:t>
            </a:r>
            <a:endParaRPr lang="ar-SA" sz="2400" dirty="0">
              <a:solidFill>
                <a:schemeClr val="tx1"/>
              </a:solidFill>
              <a:latin typeface="Comic Sans MS" panose="030F0702030302020204" pitchFamily="66" charset="0"/>
            </a:endParaRPr>
          </a:p>
        </p:txBody>
      </p:sp>
      <p:grpSp>
        <p:nvGrpSpPr>
          <p:cNvPr id="12" name="مجموعة 11">
            <a:extLst>
              <a:ext uri="{FF2B5EF4-FFF2-40B4-BE49-F238E27FC236}">
                <a16:creationId xmlns:a16="http://schemas.microsoft.com/office/drawing/2014/main" id="{8AACC2F0-D7EC-4855-B02F-1B1FA31D5287}"/>
              </a:ext>
            </a:extLst>
          </p:cNvPr>
          <p:cNvGrpSpPr/>
          <p:nvPr/>
        </p:nvGrpSpPr>
        <p:grpSpPr>
          <a:xfrm>
            <a:off x="6106035" y="2272170"/>
            <a:ext cx="3187440" cy="110880"/>
            <a:chOff x="6106035" y="2272170"/>
            <a:chExt cx="3187440" cy="110880"/>
          </a:xfrm>
        </p:grpSpPr>
        <mc:AlternateContent xmlns:mc="http://schemas.openxmlformats.org/markup-compatibility/2006" xmlns:p14="http://schemas.microsoft.com/office/powerpoint/2010/main">
          <mc:Choice Requires="p14">
            <p:contentPart p14:bwMode="auto" r:id="rId3">
              <p14:nvContentPartPr>
                <p14:cNvPr id="10" name="حبر 9">
                  <a:extLst>
                    <a:ext uri="{FF2B5EF4-FFF2-40B4-BE49-F238E27FC236}">
                      <a16:creationId xmlns:a16="http://schemas.microsoft.com/office/drawing/2014/main" id="{A9BF7EC6-2A76-4ABB-8014-F238B0683A56}"/>
                    </a:ext>
                  </a:extLst>
                </p14:cNvPr>
                <p14:cNvContentPartPr/>
                <p14:nvPr/>
              </p14:nvContentPartPr>
              <p14:xfrm>
                <a:off x="6106035" y="2299170"/>
                <a:ext cx="1649520" cy="83880"/>
              </p14:xfrm>
            </p:contentPart>
          </mc:Choice>
          <mc:Fallback xmlns="">
            <p:pic>
              <p:nvPicPr>
                <p:cNvPr id="10" name="حبر 9">
                  <a:extLst>
                    <a:ext uri="{FF2B5EF4-FFF2-40B4-BE49-F238E27FC236}">
                      <a16:creationId xmlns:a16="http://schemas.microsoft.com/office/drawing/2014/main" id="{A9BF7EC6-2A76-4ABB-8014-F238B0683A56}"/>
                    </a:ext>
                  </a:extLst>
                </p:cNvPr>
                <p:cNvPicPr/>
                <p:nvPr/>
              </p:nvPicPr>
              <p:blipFill>
                <a:blip r:embed="rId4"/>
                <a:stretch>
                  <a:fillRect/>
                </a:stretch>
              </p:blipFill>
              <p:spPr>
                <a:xfrm>
                  <a:off x="6088035" y="2281530"/>
                  <a:ext cx="1685160" cy="1195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1" name="حبر 10">
                  <a:extLst>
                    <a:ext uri="{FF2B5EF4-FFF2-40B4-BE49-F238E27FC236}">
                      <a16:creationId xmlns:a16="http://schemas.microsoft.com/office/drawing/2014/main" id="{1F5AACE1-CB86-416D-A05E-C5D623CA311D}"/>
                    </a:ext>
                  </a:extLst>
                </p14:cNvPr>
                <p14:cNvContentPartPr/>
                <p14:nvPr/>
              </p14:nvContentPartPr>
              <p14:xfrm>
                <a:off x="8640075" y="2272170"/>
                <a:ext cx="653400" cy="53280"/>
              </p14:xfrm>
            </p:contentPart>
          </mc:Choice>
          <mc:Fallback xmlns="">
            <p:pic>
              <p:nvPicPr>
                <p:cNvPr id="11" name="حبر 10">
                  <a:extLst>
                    <a:ext uri="{FF2B5EF4-FFF2-40B4-BE49-F238E27FC236}">
                      <a16:creationId xmlns:a16="http://schemas.microsoft.com/office/drawing/2014/main" id="{1F5AACE1-CB86-416D-A05E-C5D623CA311D}"/>
                    </a:ext>
                  </a:extLst>
                </p:cNvPr>
                <p:cNvPicPr/>
                <p:nvPr/>
              </p:nvPicPr>
              <p:blipFill>
                <a:blip r:embed="rId6"/>
                <a:stretch>
                  <a:fillRect/>
                </a:stretch>
              </p:blipFill>
              <p:spPr>
                <a:xfrm>
                  <a:off x="8622435" y="2254170"/>
                  <a:ext cx="689040" cy="88920"/>
                </a:xfrm>
                <a:prstGeom prst="rect">
                  <a:avLst/>
                </a:prstGeom>
              </p:spPr>
            </p:pic>
          </mc:Fallback>
        </mc:AlternateContent>
      </p:grpSp>
      <p:pic>
        <p:nvPicPr>
          <p:cNvPr id="6146" name="Picture 2" descr="Living Neighbourhoods — Ideas Planner">
            <a:extLst>
              <a:ext uri="{FF2B5EF4-FFF2-40B4-BE49-F238E27FC236}">
                <a16:creationId xmlns:a16="http://schemas.microsoft.com/office/drawing/2014/main" id="{FB75A035-5397-49FA-BE97-0010B791495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672636" y="2528094"/>
            <a:ext cx="3160093" cy="3512451"/>
          </a:xfrm>
          <a:prstGeom prst="rect">
            <a:avLst/>
          </a:prstGeom>
          <a:noFill/>
          <a:extLst>
            <a:ext uri="{909E8E84-426E-40DD-AFC4-6F175D3DCCD1}">
              <a14:hiddenFill xmlns:a14="http://schemas.microsoft.com/office/drawing/2010/main">
                <a:solidFill>
                  <a:srgbClr val="FFFFFF"/>
                </a:solidFill>
              </a14:hiddenFill>
            </a:ext>
          </a:extLst>
        </p:spPr>
      </p:pic>
      <p:sp>
        <p:nvSpPr>
          <p:cNvPr id="13" name="مربع نص 12">
            <a:extLst>
              <a:ext uri="{FF2B5EF4-FFF2-40B4-BE49-F238E27FC236}">
                <a16:creationId xmlns:a16="http://schemas.microsoft.com/office/drawing/2014/main" id="{1FF13D02-0F05-417D-BA08-5183ACF1DA09}"/>
              </a:ext>
            </a:extLst>
          </p:cNvPr>
          <p:cNvSpPr txBox="1"/>
          <p:nvPr/>
        </p:nvSpPr>
        <p:spPr>
          <a:xfrm>
            <a:off x="4720147" y="4663559"/>
            <a:ext cx="2771775" cy="369332"/>
          </a:xfrm>
          <a:prstGeom prst="rect">
            <a:avLst/>
          </a:prstGeom>
          <a:noFill/>
        </p:spPr>
        <p:txBody>
          <a:bodyPr wrap="square" rtlCol="1">
            <a:spAutoFit/>
          </a:bodyPr>
          <a:lstStyle/>
          <a:p>
            <a:r>
              <a:rPr lang="en-US" dirty="0">
                <a:solidFill>
                  <a:srgbClr val="FF0000"/>
                </a:solidFill>
                <a:latin typeface="Abadi" panose="020B0604020104020204" pitchFamily="34" charset="0"/>
              </a:rPr>
              <a:t>A new house</a:t>
            </a:r>
            <a:endParaRPr lang="ar-SA" dirty="0">
              <a:solidFill>
                <a:srgbClr val="FF0000"/>
              </a:solidFill>
              <a:latin typeface="Abadi" panose="020B0604020104020204" pitchFamily="34" charset="0"/>
            </a:endParaRPr>
          </a:p>
        </p:txBody>
      </p:sp>
      <p:sp>
        <p:nvSpPr>
          <p:cNvPr id="15" name="مربع نص 14">
            <a:extLst>
              <a:ext uri="{FF2B5EF4-FFF2-40B4-BE49-F238E27FC236}">
                <a16:creationId xmlns:a16="http://schemas.microsoft.com/office/drawing/2014/main" id="{09353664-25B0-447C-8670-7C4AFDFAA2FF}"/>
              </a:ext>
            </a:extLst>
          </p:cNvPr>
          <p:cNvSpPr txBox="1"/>
          <p:nvPr/>
        </p:nvSpPr>
        <p:spPr>
          <a:xfrm>
            <a:off x="4424617" y="6011029"/>
            <a:ext cx="2771775" cy="369332"/>
          </a:xfrm>
          <a:prstGeom prst="rect">
            <a:avLst/>
          </a:prstGeom>
          <a:noFill/>
        </p:spPr>
        <p:txBody>
          <a:bodyPr wrap="square" rtlCol="1">
            <a:spAutoFit/>
          </a:bodyPr>
          <a:lstStyle/>
          <a:p>
            <a:r>
              <a:rPr lang="en-US" dirty="0">
                <a:solidFill>
                  <a:srgbClr val="FF0000"/>
                </a:solidFill>
                <a:latin typeface="Abadi" panose="020B0604020104020204" pitchFamily="34" charset="0"/>
              </a:rPr>
              <a:t>us</a:t>
            </a:r>
            <a:endParaRPr lang="ar-SA" dirty="0">
              <a:solidFill>
                <a:srgbClr val="FF0000"/>
              </a:solidFill>
              <a:latin typeface="Abadi" panose="020B0604020104020204" pitchFamily="34" charset="0"/>
            </a:endParaRPr>
          </a:p>
        </p:txBody>
      </p:sp>
    </p:spTree>
    <p:extLst>
      <p:ext uri="{BB962C8B-B14F-4D97-AF65-F5344CB8AC3E}">
        <p14:creationId xmlns:p14="http://schemas.microsoft.com/office/powerpoint/2010/main" val="62835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randombar(horizontal)">
                                      <p:cBhvr>
                                        <p:cTn id="32" dur="500"/>
                                        <p:tgtEl>
                                          <p:spTgt spid="13"/>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randombar(horizontal)">
                                      <p:cBhvr>
                                        <p:cTn id="3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animBg="1"/>
      <p:bldP spid="9" grpId="0" animBg="1"/>
      <p:bldP spid="13" grpId="0"/>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53EA2EEB-47D2-44F7-BB6A-EB90B782AB7A}"/>
              </a:ext>
            </a:extLst>
          </p:cNvPr>
          <p:cNvSpPr>
            <a:spLocks noGrp="1"/>
          </p:cNvSpPr>
          <p:nvPr>
            <p:ph type="title"/>
          </p:nvPr>
        </p:nvSpPr>
        <p:spPr/>
        <p:txBody>
          <a:bodyPr/>
          <a:lstStyle/>
          <a:p>
            <a:endParaRPr lang="ar-SA"/>
          </a:p>
        </p:txBody>
      </p:sp>
      <p:sp>
        <p:nvSpPr>
          <p:cNvPr id="3" name="عنصر نائب للمحتوى 2">
            <a:extLst>
              <a:ext uri="{FF2B5EF4-FFF2-40B4-BE49-F238E27FC236}">
                <a16:creationId xmlns:a16="http://schemas.microsoft.com/office/drawing/2014/main" id="{216583BD-512D-4150-813A-337F6FAA4A07}"/>
              </a:ext>
            </a:extLst>
          </p:cNvPr>
          <p:cNvSpPr>
            <a:spLocks noGrp="1"/>
          </p:cNvSpPr>
          <p:nvPr>
            <p:ph idx="1"/>
          </p:nvPr>
        </p:nvSpPr>
        <p:spPr/>
        <p:txBody>
          <a:bodyPr/>
          <a:lstStyle/>
          <a:p>
            <a:endParaRPr lang="ar-SA"/>
          </a:p>
        </p:txBody>
      </p:sp>
      <p:pic>
        <p:nvPicPr>
          <p:cNvPr id="5" name="صورة 4">
            <a:extLst>
              <a:ext uri="{FF2B5EF4-FFF2-40B4-BE49-F238E27FC236}">
                <a16:creationId xmlns:a16="http://schemas.microsoft.com/office/drawing/2014/main" id="{C737E0BC-296C-47D0-994A-13DFCD561EE2}"/>
              </a:ext>
            </a:extLst>
          </p:cNvPr>
          <p:cNvPicPr>
            <a:picLocks noChangeAspect="1"/>
          </p:cNvPicPr>
          <p:nvPr/>
        </p:nvPicPr>
        <p:blipFill rotWithShape="1">
          <a:blip r:embed="rId2"/>
          <a:srcRect l="9843" t="23333" r="23907" b="11250"/>
          <a:stretch/>
        </p:blipFill>
        <p:spPr>
          <a:xfrm>
            <a:off x="-1" y="23310"/>
            <a:ext cx="12191999" cy="6839634"/>
          </a:xfrm>
          <a:prstGeom prst="rect">
            <a:avLst/>
          </a:prstGeom>
        </p:spPr>
      </p:pic>
      <p:sp>
        <p:nvSpPr>
          <p:cNvPr id="4" name="مستطيل: زوايا مستديرة 3">
            <a:extLst>
              <a:ext uri="{FF2B5EF4-FFF2-40B4-BE49-F238E27FC236}">
                <a16:creationId xmlns:a16="http://schemas.microsoft.com/office/drawing/2014/main" id="{E757B14D-9D90-4616-A8FF-CA999E6941E6}"/>
              </a:ext>
            </a:extLst>
          </p:cNvPr>
          <p:cNvSpPr/>
          <p:nvPr/>
        </p:nvSpPr>
        <p:spPr>
          <a:xfrm>
            <a:off x="2027781" y="1604685"/>
            <a:ext cx="8734425" cy="7239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dirty="0">
                <a:latin typeface="Comic Sans MS" panose="030F0702030302020204" pitchFamily="66" charset="0"/>
              </a:rPr>
              <a:t>She made a pizza for Rana</a:t>
            </a:r>
            <a:endParaRPr lang="ar-SA" sz="2800" dirty="0">
              <a:latin typeface="Comic Sans MS" panose="030F0702030302020204" pitchFamily="66" charset="0"/>
            </a:endParaRPr>
          </a:p>
        </p:txBody>
      </p:sp>
      <p:sp>
        <p:nvSpPr>
          <p:cNvPr id="6" name="مربع نص 5">
            <a:extLst>
              <a:ext uri="{FF2B5EF4-FFF2-40B4-BE49-F238E27FC236}">
                <a16:creationId xmlns:a16="http://schemas.microsoft.com/office/drawing/2014/main" id="{3193C76E-5D8D-480E-AA9D-0CF804DB22B8}"/>
              </a:ext>
            </a:extLst>
          </p:cNvPr>
          <p:cNvSpPr txBox="1"/>
          <p:nvPr/>
        </p:nvSpPr>
        <p:spPr>
          <a:xfrm>
            <a:off x="5815012" y="2402875"/>
            <a:ext cx="1276350" cy="646331"/>
          </a:xfrm>
          <a:prstGeom prst="rect">
            <a:avLst/>
          </a:prstGeom>
          <a:noFill/>
        </p:spPr>
        <p:txBody>
          <a:bodyPr wrap="square" rtlCol="1">
            <a:spAutoFit/>
          </a:bodyPr>
          <a:lstStyle/>
          <a:p>
            <a:pPr algn="ctr"/>
            <a:r>
              <a:rPr lang="en-US" dirty="0">
                <a:solidFill>
                  <a:srgbClr val="FF0000"/>
                </a:solidFill>
                <a:latin typeface="Comic Sans MS" panose="030F0702030302020204" pitchFamily="66" charset="0"/>
              </a:rPr>
              <a:t>Direct </a:t>
            </a:r>
          </a:p>
          <a:p>
            <a:pPr algn="ctr"/>
            <a:r>
              <a:rPr lang="en-US" dirty="0">
                <a:solidFill>
                  <a:srgbClr val="FF0000"/>
                </a:solidFill>
                <a:latin typeface="Comic Sans MS" panose="030F0702030302020204" pitchFamily="66" charset="0"/>
              </a:rPr>
              <a:t>object</a:t>
            </a:r>
            <a:endParaRPr lang="ar-SA" dirty="0">
              <a:solidFill>
                <a:srgbClr val="FF0000"/>
              </a:solidFill>
              <a:latin typeface="Comic Sans MS" panose="030F0702030302020204" pitchFamily="66" charset="0"/>
            </a:endParaRPr>
          </a:p>
        </p:txBody>
      </p:sp>
      <p:sp>
        <p:nvSpPr>
          <p:cNvPr id="7" name="مربع نص 6">
            <a:extLst>
              <a:ext uri="{FF2B5EF4-FFF2-40B4-BE49-F238E27FC236}">
                <a16:creationId xmlns:a16="http://schemas.microsoft.com/office/drawing/2014/main" id="{948FD8AA-BD0C-42F7-A328-D6C66E7AB68D}"/>
              </a:ext>
            </a:extLst>
          </p:cNvPr>
          <p:cNvSpPr txBox="1"/>
          <p:nvPr/>
        </p:nvSpPr>
        <p:spPr>
          <a:xfrm>
            <a:off x="7674882" y="2414527"/>
            <a:ext cx="1276350" cy="646331"/>
          </a:xfrm>
          <a:prstGeom prst="rect">
            <a:avLst/>
          </a:prstGeom>
          <a:noFill/>
        </p:spPr>
        <p:txBody>
          <a:bodyPr wrap="square" rtlCol="1">
            <a:spAutoFit/>
          </a:bodyPr>
          <a:lstStyle/>
          <a:p>
            <a:pPr algn="ctr"/>
            <a:r>
              <a:rPr lang="en-US" dirty="0">
                <a:solidFill>
                  <a:srgbClr val="FF0000"/>
                </a:solidFill>
                <a:latin typeface="Comic Sans MS" panose="030F0702030302020204" pitchFamily="66" charset="0"/>
              </a:rPr>
              <a:t>indirect</a:t>
            </a:r>
          </a:p>
          <a:p>
            <a:pPr algn="ctr"/>
            <a:r>
              <a:rPr lang="en-US" dirty="0">
                <a:solidFill>
                  <a:srgbClr val="FF0000"/>
                </a:solidFill>
                <a:latin typeface="Comic Sans MS" panose="030F0702030302020204" pitchFamily="66" charset="0"/>
              </a:rPr>
              <a:t>object</a:t>
            </a:r>
            <a:endParaRPr lang="ar-SA" dirty="0">
              <a:solidFill>
                <a:srgbClr val="FF0000"/>
              </a:solidFill>
              <a:latin typeface="Comic Sans MS" panose="030F0702030302020204" pitchFamily="66" charset="0"/>
            </a:endParaRPr>
          </a:p>
        </p:txBody>
      </p:sp>
      <p:sp>
        <p:nvSpPr>
          <p:cNvPr id="8" name="مستطيل: زوايا مستديرة 7">
            <a:extLst>
              <a:ext uri="{FF2B5EF4-FFF2-40B4-BE49-F238E27FC236}">
                <a16:creationId xmlns:a16="http://schemas.microsoft.com/office/drawing/2014/main" id="{554830FF-06D5-4CE1-A562-57B47A400CF2}"/>
              </a:ext>
            </a:extLst>
          </p:cNvPr>
          <p:cNvSpPr/>
          <p:nvPr/>
        </p:nvSpPr>
        <p:spPr>
          <a:xfrm>
            <a:off x="2686050" y="3897431"/>
            <a:ext cx="6819900" cy="723900"/>
          </a:xfrm>
          <a:prstGeom prst="roundRect">
            <a:avLst/>
          </a:prstGeom>
          <a:solidFill>
            <a:srgbClr val="4DCFD8"/>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400" dirty="0">
                <a:solidFill>
                  <a:schemeClr val="tx1"/>
                </a:solidFill>
                <a:latin typeface="Comic Sans MS" panose="030F0702030302020204" pitchFamily="66" charset="0"/>
              </a:rPr>
              <a:t>What did she make ?</a:t>
            </a:r>
            <a:endParaRPr lang="ar-SA" sz="2400" dirty="0">
              <a:solidFill>
                <a:schemeClr val="tx1"/>
              </a:solidFill>
              <a:latin typeface="Comic Sans MS" panose="030F0702030302020204" pitchFamily="66" charset="0"/>
            </a:endParaRPr>
          </a:p>
        </p:txBody>
      </p:sp>
      <p:sp>
        <p:nvSpPr>
          <p:cNvPr id="9" name="مستطيل: زوايا مستديرة 8">
            <a:extLst>
              <a:ext uri="{FF2B5EF4-FFF2-40B4-BE49-F238E27FC236}">
                <a16:creationId xmlns:a16="http://schemas.microsoft.com/office/drawing/2014/main" id="{4F8C6DD2-1463-404D-84F3-69F31165DA36}"/>
              </a:ext>
            </a:extLst>
          </p:cNvPr>
          <p:cNvSpPr/>
          <p:nvPr/>
        </p:nvSpPr>
        <p:spPr>
          <a:xfrm>
            <a:off x="2686050" y="5206775"/>
            <a:ext cx="6819900" cy="723900"/>
          </a:xfrm>
          <a:prstGeom prst="roundRect">
            <a:avLst/>
          </a:prstGeom>
          <a:solidFill>
            <a:srgbClr val="4DCFD8"/>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400" dirty="0">
                <a:solidFill>
                  <a:schemeClr val="tx1"/>
                </a:solidFill>
                <a:latin typeface="Comic Sans MS" panose="030F0702030302020204" pitchFamily="66" charset="0"/>
              </a:rPr>
              <a:t>For whom  she make a pizza  ?</a:t>
            </a:r>
            <a:endParaRPr lang="ar-SA" sz="2400" dirty="0">
              <a:solidFill>
                <a:schemeClr val="tx1"/>
              </a:solidFill>
              <a:latin typeface="Comic Sans MS" panose="030F0702030302020204" pitchFamily="66" charset="0"/>
            </a:endParaRPr>
          </a:p>
        </p:txBody>
      </p:sp>
      <p:grpSp>
        <p:nvGrpSpPr>
          <p:cNvPr id="12" name="مجموعة 11">
            <a:extLst>
              <a:ext uri="{FF2B5EF4-FFF2-40B4-BE49-F238E27FC236}">
                <a16:creationId xmlns:a16="http://schemas.microsoft.com/office/drawing/2014/main" id="{8AACC2F0-D7EC-4855-B02F-1B1FA31D5287}"/>
              </a:ext>
            </a:extLst>
          </p:cNvPr>
          <p:cNvGrpSpPr/>
          <p:nvPr/>
        </p:nvGrpSpPr>
        <p:grpSpPr>
          <a:xfrm flipV="1">
            <a:off x="5815012" y="2303980"/>
            <a:ext cx="2869763" cy="45719"/>
            <a:chOff x="6106035" y="2272170"/>
            <a:chExt cx="3187440" cy="110880"/>
          </a:xfrm>
        </p:grpSpPr>
        <mc:AlternateContent xmlns:mc="http://schemas.openxmlformats.org/markup-compatibility/2006" xmlns:p14="http://schemas.microsoft.com/office/powerpoint/2010/main">
          <mc:Choice Requires="p14">
            <p:contentPart p14:bwMode="auto" r:id="rId3">
              <p14:nvContentPartPr>
                <p14:cNvPr id="10" name="حبر 9">
                  <a:extLst>
                    <a:ext uri="{FF2B5EF4-FFF2-40B4-BE49-F238E27FC236}">
                      <a16:creationId xmlns:a16="http://schemas.microsoft.com/office/drawing/2014/main" id="{A9BF7EC6-2A76-4ABB-8014-F238B0683A56}"/>
                    </a:ext>
                  </a:extLst>
                </p14:cNvPr>
                <p14:cNvContentPartPr/>
                <p14:nvPr/>
              </p14:nvContentPartPr>
              <p14:xfrm>
                <a:off x="6106035" y="2299170"/>
                <a:ext cx="1649520" cy="83880"/>
              </p14:xfrm>
            </p:contentPart>
          </mc:Choice>
          <mc:Fallback xmlns="">
            <p:pic>
              <p:nvPicPr>
                <p:cNvPr id="10" name="حبر 9">
                  <a:extLst>
                    <a:ext uri="{FF2B5EF4-FFF2-40B4-BE49-F238E27FC236}">
                      <a16:creationId xmlns:a16="http://schemas.microsoft.com/office/drawing/2014/main" id="{A9BF7EC6-2A76-4ABB-8014-F238B0683A56}"/>
                    </a:ext>
                  </a:extLst>
                </p:cNvPr>
                <p:cNvPicPr/>
                <p:nvPr/>
              </p:nvPicPr>
              <p:blipFill>
                <a:blip r:embed="rId4"/>
                <a:stretch>
                  <a:fillRect/>
                </a:stretch>
              </p:blipFill>
              <p:spPr>
                <a:xfrm>
                  <a:off x="6086046" y="2255933"/>
                  <a:ext cx="1689099" cy="169489"/>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1" name="حبر 10">
                  <a:extLst>
                    <a:ext uri="{FF2B5EF4-FFF2-40B4-BE49-F238E27FC236}">
                      <a16:creationId xmlns:a16="http://schemas.microsoft.com/office/drawing/2014/main" id="{1F5AACE1-CB86-416D-A05E-C5D623CA311D}"/>
                    </a:ext>
                  </a:extLst>
                </p14:cNvPr>
                <p14:cNvContentPartPr/>
                <p14:nvPr/>
              </p14:nvContentPartPr>
              <p14:xfrm>
                <a:off x="8640075" y="2272170"/>
                <a:ext cx="653400" cy="53280"/>
              </p14:xfrm>
            </p:contentPart>
          </mc:Choice>
          <mc:Fallback xmlns="">
            <p:pic>
              <p:nvPicPr>
                <p:cNvPr id="11" name="حبر 10">
                  <a:extLst>
                    <a:ext uri="{FF2B5EF4-FFF2-40B4-BE49-F238E27FC236}">
                      <a16:creationId xmlns:a16="http://schemas.microsoft.com/office/drawing/2014/main" id="{1F5AACE1-CB86-416D-A05E-C5D623CA311D}"/>
                    </a:ext>
                  </a:extLst>
                </p:cNvPr>
                <p:cNvPicPr/>
                <p:nvPr/>
              </p:nvPicPr>
              <p:blipFill>
                <a:blip r:embed="rId6"/>
                <a:stretch>
                  <a:fillRect/>
                </a:stretch>
              </p:blipFill>
              <p:spPr>
                <a:xfrm>
                  <a:off x="8620081" y="2229202"/>
                  <a:ext cx="692988" cy="138356"/>
                </a:xfrm>
                <a:prstGeom prst="rect">
                  <a:avLst/>
                </a:prstGeom>
              </p:spPr>
            </p:pic>
          </mc:Fallback>
        </mc:AlternateContent>
      </p:grpSp>
      <p:pic>
        <p:nvPicPr>
          <p:cNvPr id="7172" name="Picture 4" descr="Pizza Sticker for iOS &amp;amp; Android | GIPHY">
            <a:extLst>
              <a:ext uri="{FF2B5EF4-FFF2-40B4-BE49-F238E27FC236}">
                <a16:creationId xmlns:a16="http://schemas.microsoft.com/office/drawing/2014/main" id="{572894BE-09F4-450D-A035-758F5437FBFC}"/>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9750844" y="2782141"/>
            <a:ext cx="2022725" cy="1517044"/>
          </a:xfrm>
          <a:prstGeom prst="rect">
            <a:avLst/>
          </a:prstGeom>
          <a:noFill/>
          <a:extLst>
            <a:ext uri="{909E8E84-426E-40DD-AFC4-6F175D3DCCD1}">
              <a14:hiddenFill xmlns:a14="http://schemas.microsoft.com/office/drawing/2010/main">
                <a:solidFill>
                  <a:srgbClr val="FFFFFF"/>
                </a:solidFill>
              </a14:hiddenFill>
            </a:ext>
          </a:extLst>
        </p:spPr>
      </p:pic>
      <p:sp>
        <p:nvSpPr>
          <p:cNvPr id="14" name="مربع نص 13">
            <a:extLst>
              <a:ext uri="{FF2B5EF4-FFF2-40B4-BE49-F238E27FC236}">
                <a16:creationId xmlns:a16="http://schemas.microsoft.com/office/drawing/2014/main" id="{6818A0BA-F6C2-4C42-B422-C99EB58F70F0}"/>
              </a:ext>
            </a:extLst>
          </p:cNvPr>
          <p:cNvSpPr txBox="1"/>
          <p:nvPr/>
        </p:nvSpPr>
        <p:spPr>
          <a:xfrm>
            <a:off x="4720147" y="4663559"/>
            <a:ext cx="2771775" cy="369332"/>
          </a:xfrm>
          <a:prstGeom prst="rect">
            <a:avLst/>
          </a:prstGeom>
          <a:noFill/>
        </p:spPr>
        <p:txBody>
          <a:bodyPr wrap="square" rtlCol="1">
            <a:spAutoFit/>
          </a:bodyPr>
          <a:lstStyle/>
          <a:p>
            <a:r>
              <a:rPr lang="en-US" dirty="0">
                <a:solidFill>
                  <a:srgbClr val="FF0000"/>
                </a:solidFill>
                <a:latin typeface="Abadi" panose="020B0604020104020204" pitchFamily="34" charset="0"/>
              </a:rPr>
              <a:t>A pizza</a:t>
            </a:r>
            <a:endParaRPr lang="ar-SA" dirty="0">
              <a:solidFill>
                <a:srgbClr val="FF0000"/>
              </a:solidFill>
              <a:latin typeface="Abadi" panose="020B0604020104020204" pitchFamily="34" charset="0"/>
            </a:endParaRPr>
          </a:p>
        </p:txBody>
      </p:sp>
    </p:spTree>
    <p:extLst>
      <p:ext uri="{BB962C8B-B14F-4D97-AF65-F5344CB8AC3E}">
        <p14:creationId xmlns:p14="http://schemas.microsoft.com/office/powerpoint/2010/main" val="286856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صورة 10">
            <a:extLst>
              <a:ext uri="{FF2B5EF4-FFF2-40B4-BE49-F238E27FC236}">
                <a16:creationId xmlns:a16="http://schemas.microsoft.com/office/drawing/2014/main" id="{3BE55A16-A8F4-45D2-A3D6-90B5C1506AA5}"/>
              </a:ext>
            </a:extLst>
          </p:cNvPr>
          <p:cNvPicPr>
            <a:picLocks noChangeAspect="1"/>
          </p:cNvPicPr>
          <p:nvPr/>
        </p:nvPicPr>
        <p:blipFill rotWithShape="1">
          <a:blip r:embed="rId2"/>
          <a:srcRect l="9843" t="23333" r="23907" b="11250"/>
          <a:stretch/>
        </p:blipFill>
        <p:spPr>
          <a:xfrm>
            <a:off x="1" y="18366"/>
            <a:ext cx="12191999" cy="6839634"/>
          </a:xfrm>
          <a:prstGeom prst="rect">
            <a:avLst/>
          </a:prstGeom>
        </p:spPr>
      </p:pic>
      <p:sp>
        <p:nvSpPr>
          <p:cNvPr id="4" name="مستطيل: زوايا مستديرة 3">
            <a:extLst>
              <a:ext uri="{FF2B5EF4-FFF2-40B4-BE49-F238E27FC236}">
                <a16:creationId xmlns:a16="http://schemas.microsoft.com/office/drawing/2014/main" id="{4D222FDD-E735-4B7A-A413-DDD07D50F633}"/>
              </a:ext>
            </a:extLst>
          </p:cNvPr>
          <p:cNvSpPr/>
          <p:nvPr/>
        </p:nvSpPr>
        <p:spPr>
          <a:xfrm>
            <a:off x="2457450" y="185937"/>
            <a:ext cx="6943725" cy="638175"/>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1800" dirty="0">
                <a:solidFill>
                  <a:schemeClr val="bg1"/>
                </a:solidFill>
                <a:latin typeface="Comic Sans MS" panose="030F0702030302020204" pitchFamily="66" charset="0"/>
              </a:rPr>
              <a:t>How to Find the </a:t>
            </a:r>
            <a:r>
              <a:rPr lang="en-US" sz="2800" dirty="0">
                <a:solidFill>
                  <a:schemeClr val="tx1"/>
                </a:solidFill>
                <a:latin typeface="Comic Sans MS" panose="030F0702030302020204" pitchFamily="66" charset="0"/>
              </a:rPr>
              <a:t>Indirect Object?</a:t>
            </a:r>
          </a:p>
        </p:txBody>
      </p:sp>
      <p:sp>
        <p:nvSpPr>
          <p:cNvPr id="5" name="مستطيل: زوايا مستديرة 4">
            <a:extLst>
              <a:ext uri="{FF2B5EF4-FFF2-40B4-BE49-F238E27FC236}">
                <a16:creationId xmlns:a16="http://schemas.microsoft.com/office/drawing/2014/main" id="{28EAE59A-17BE-4E28-BB99-75D41A55A89C}"/>
              </a:ext>
            </a:extLst>
          </p:cNvPr>
          <p:cNvSpPr/>
          <p:nvPr/>
        </p:nvSpPr>
        <p:spPr>
          <a:xfrm>
            <a:off x="390525" y="961728"/>
            <a:ext cx="6172200" cy="943768"/>
          </a:xfrm>
          <a:prstGeom prst="roundRect">
            <a:avLst/>
          </a:prstGeom>
          <a:solidFill>
            <a:srgbClr val="4DCFD8"/>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000" dirty="0">
                <a:solidFill>
                  <a:schemeClr val="accent4">
                    <a:lumMod val="60000"/>
                    <a:lumOff val="40000"/>
                  </a:schemeClr>
                </a:solidFill>
                <a:latin typeface="Comic Sans MS" panose="030F0702030302020204" pitchFamily="66" charset="0"/>
              </a:rPr>
              <a:t>If there is a proposition ( for or to )</a:t>
            </a:r>
            <a:endParaRPr lang="ar-SA" sz="2000" dirty="0">
              <a:solidFill>
                <a:schemeClr val="accent4">
                  <a:lumMod val="60000"/>
                  <a:lumOff val="40000"/>
                </a:schemeClr>
              </a:solidFill>
              <a:latin typeface="Comic Sans MS" panose="030F0702030302020204" pitchFamily="66" charset="0"/>
            </a:endParaRPr>
          </a:p>
        </p:txBody>
      </p:sp>
      <p:sp>
        <p:nvSpPr>
          <p:cNvPr id="6" name="مستطيل: زوايا مستديرة 5">
            <a:extLst>
              <a:ext uri="{FF2B5EF4-FFF2-40B4-BE49-F238E27FC236}">
                <a16:creationId xmlns:a16="http://schemas.microsoft.com/office/drawing/2014/main" id="{8B1B00BC-1A4D-4AC5-8D90-CD267BB369E3}"/>
              </a:ext>
            </a:extLst>
          </p:cNvPr>
          <p:cNvSpPr/>
          <p:nvPr/>
        </p:nvSpPr>
        <p:spPr>
          <a:xfrm>
            <a:off x="285750" y="3587749"/>
            <a:ext cx="6172200" cy="875507"/>
          </a:xfrm>
          <a:prstGeom prst="roundRect">
            <a:avLst/>
          </a:prstGeom>
          <a:solidFill>
            <a:srgbClr val="4DCFD8"/>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400" dirty="0">
                <a:solidFill>
                  <a:schemeClr val="accent4">
                    <a:lumMod val="60000"/>
                    <a:lumOff val="40000"/>
                  </a:schemeClr>
                </a:solidFill>
                <a:latin typeface="Comic Sans MS" panose="030F0702030302020204" pitchFamily="66" charset="0"/>
              </a:rPr>
              <a:t>If there isn’t  a proposition ( for or to )</a:t>
            </a:r>
            <a:endParaRPr lang="ar-SA" sz="2400" dirty="0">
              <a:solidFill>
                <a:schemeClr val="accent4">
                  <a:lumMod val="60000"/>
                  <a:lumOff val="40000"/>
                </a:schemeClr>
              </a:solidFill>
              <a:latin typeface="Comic Sans MS" panose="030F0702030302020204" pitchFamily="66" charset="0"/>
            </a:endParaRPr>
          </a:p>
        </p:txBody>
      </p:sp>
      <p:sp>
        <p:nvSpPr>
          <p:cNvPr id="7" name="مستطيل: زوايا مستديرة 6">
            <a:extLst>
              <a:ext uri="{FF2B5EF4-FFF2-40B4-BE49-F238E27FC236}">
                <a16:creationId xmlns:a16="http://schemas.microsoft.com/office/drawing/2014/main" id="{8C685F79-C9C9-410F-B39B-E14FF1FF7659}"/>
              </a:ext>
            </a:extLst>
          </p:cNvPr>
          <p:cNvSpPr/>
          <p:nvPr/>
        </p:nvSpPr>
        <p:spPr>
          <a:xfrm>
            <a:off x="2890837" y="4830363"/>
            <a:ext cx="5629276" cy="7762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dirty="0">
                <a:latin typeface="Comic Sans MS" panose="030F0702030302020204" pitchFamily="66" charset="0"/>
              </a:rPr>
              <a:t>Ghadi told </a:t>
            </a:r>
            <a:r>
              <a:rPr lang="en-US" dirty="0">
                <a:solidFill>
                  <a:srgbClr val="FF0000"/>
                </a:solidFill>
                <a:latin typeface="Comic Sans MS" panose="030F0702030302020204" pitchFamily="66" charset="0"/>
              </a:rPr>
              <a:t>me</a:t>
            </a:r>
            <a:r>
              <a:rPr lang="en-US" dirty="0">
                <a:latin typeface="Comic Sans MS" panose="030F0702030302020204" pitchFamily="66" charset="0"/>
              </a:rPr>
              <a:t> a secret  </a:t>
            </a:r>
            <a:endParaRPr lang="ar-SA" dirty="0">
              <a:latin typeface="Comic Sans MS" panose="030F0702030302020204" pitchFamily="66" charset="0"/>
            </a:endParaRPr>
          </a:p>
        </p:txBody>
      </p:sp>
      <p:sp>
        <p:nvSpPr>
          <p:cNvPr id="8" name="مستطيل: زوايا مستديرة 7">
            <a:extLst>
              <a:ext uri="{FF2B5EF4-FFF2-40B4-BE49-F238E27FC236}">
                <a16:creationId xmlns:a16="http://schemas.microsoft.com/office/drawing/2014/main" id="{8245533F-235C-4A75-953E-44D7D4EC4F2E}"/>
              </a:ext>
            </a:extLst>
          </p:cNvPr>
          <p:cNvSpPr/>
          <p:nvPr/>
        </p:nvSpPr>
        <p:spPr>
          <a:xfrm>
            <a:off x="2971800" y="1956992"/>
            <a:ext cx="5467350" cy="87550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dirty="0">
                <a:latin typeface="Comic Sans MS" panose="030F0702030302020204" pitchFamily="66" charset="0"/>
              </a:rPr>
              <a:t>Jumanah told a secret to </a:t>
            </a:r>
            <a:r>
              <a:rPr lang="en-US" dirty="0">
                <a:solidFill>
                  <a:srgbClr val="FF0000"/>
                </a:solidFill>
                <a:latin typeface="Comic Sans MS" panose="030F0702030302020204" pitchFamily="66" charset="0"/>
              </a:rPr>
              <a:t>me</a:t>
            </a:r>
            <a:r>
              <a:rPr lang="en-US" dirty="0">
                <a:latin typeface="Comic Sans MS" panose="030F0702030302020204" pitchFamily="66" charset="0"/>
              </a:rPr>
              <a:t> </a:t>
            </a:r>
            <a:endParaRPr lang="ar-SA" dirty="0">
              <a:latin typeface="Comic Sans MS" panose="030F0702030302020204" pitchFamily="66" charset="0"/>
            </a:endParaRPr>
          </a:p>
        </p:txBody>
      </p:sp>
      <p:sp>
        <p:nvSpPr>
          <p:cNvPr id="9" name="مستطيل 8">
            <a:extLst>
              <a:ext uri="{FF2B5EF4-FFF2-40B4-BE49-F238E27FC236}">
                <a16:creationId xmlns:a16="http://schemas.microsoft.com/office/drawing/2014/main" id="{5ED7671B-7EF7-42ED-BC6B-A432DD28AD68}"/>
              </a:ext>
            </a:extLst>
          </p:cNvPr>
          <p:cNvSpPr/>
          <p:nvPr/>
        </p:nvSpPr>
        <p:spPr>
          <a:xfrm>
            <a:off x="3505200" y="2874767"/>
            <a:ext cx="4562475" cy="5238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dirty="0">
                <a:solidFill>
                  <a:srgbClr val="FF0000"/>
                </a:solidFill>
                <a:latin typeface="Comic Sans MS" panose="030F0702030302020204" pitchFamily="66" charset="0"/>
              </a:rPr>
              <a:t>S + V + D.O  + prop + I.O</a:t>
            </a:r>
            <a:endParaRPr lang="ar-SA" dirty="0">
              <a:solidFill>
                <a:srgbClr val="FF0000"/>
              </a:solidFill>
              <a:latin typeface="Comic Sans MS" panose="030F0702030302020204" pitchFamily="66" charset="0"/>
            </a:endParaRPr>
          </a:p>
        </p:txBody>
      </p:sp>
      <p:sp>
        <p:nvSpPr>
          <p:cNvPr id="10" name="مستطيل 9">
            <a:extLst>
              <a:ext uri="{FF2B5EF4-FFF2-40B4-BE49-F238E27FC236}">
                <a16:creationId xmlns:a16="http://schemas.microsoft.com/office/drawing/2014/main" id="{88571143-AF9D-43CA-A3C4-815C28E28E07}"/>
              </a:ext>
            </a:extLst>
          </p:cNvPr>
          <p:cNvSpPr/>
          <p:nvPr/>
        </p:nvSpPr>
        <p:spPr>
          <a:xfrm>
            <a:off x="3505200" y="5711820"/>
            <a:ext cx="4562475" cy="5238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dirty="0">
                <a:solidFill>
                  <a:srgbClr val="FF0000"/>
                </a:solidFill>
                <a:latin typeface="Comic Sans MS" panose="030F0702030302020204" pitchFamily="66" charset="0"/>
              </a:rPr>
              <a:t>S + V + I.O + D.O</a:t>
            </a:r>
            <a:endParaRPr lang="ar-SA" dirty="0">
              <a:solidFill>
                <a:srgbClr val="FF0000"/>
              </a:solidFill>
              <a:latin typeface="Comic Sans MS" panose="030F0702030302020204" pitchFamily="66" charset="0"/>
            </a:endParaRPr>
          </a:p>
        </p:txBody>
      </p:sp>
      <p:pic>
        <p:nvPicPr>
          <p:cNvPr id="8194" name="Picture 2" descr="Whisper Clipart Png #2199259 - PNG Images - PNGio">
            <a:extLst>
              <a:ext uri="{FF2B5EF4-FFF2-40B4-BE49-F238E27FC236}">
                <a16:creationId xmlns:a16="http://schemas.microsoft.com/office/drawing/2014/main" id="{BBDC0A41-B4A9-4538-84EE-B50D63D8E1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63000" y="1433612"/>
            <a:ext cx="2143125" cy="1497509"/>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Child Girl Secret Clipart - Shhh Clipart Gif - Png Download - Full Size  Clipart (#5631687) - PinClipart">
            <a:extLst>
              <a:ext uri="{FF2B5EF4-FFF2-40B4-BE49-F238E27FC236}">
                <a16:creationId xmlns:a16="http://schemas.microsoft.com/office/drawing/2014/main" id="{B35CEB69-8F85-42BD-8124-71C674F04B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92533" y="4202701"/>
            <a:ext cx="1263523" cy="14975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78224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3CC18F5D-85EE-4CE5-A3DE-033A8D2B9E77}"/>
              </a:ext>
            </a:extLst>
          </p:cNvPr>
          <p:cNvSpPr>
            <a:spLocks noGrp="1"/>
          </p:cNvSpPr>
          <p:nvPr>
            <p:ph type="title"/>
          </p:nvPr>
        </p:nvSpPr>
        <p:spPr/>
        <p:txBody>
          <a:bodyPr/>
          <a:lstStyle/>
          <a:p>
            <a:endParaRPr lang="ar-SA"/>
          </a:p>
        </p:txBody>
      </p:sp>
      <p:sp>
        <p:nvSpPr>
          <p:cNvPr id="3" name="عنصر نائب للمحتوى 2">
            <a:extLst>
              <a:ext uri="{FF2B5EF4-FFF2-40B4-BE49-F238E27FC236}">
                <a16:creationId xmlns:a16="http://schemas.microsoft.com/office/drawing/2014/main" id="{6AEF9383-C74B-46D6-A900-84907601A647}"/>
              </a:ext>
            </a:extLst>
          </p:cNvPr>
          <p:cNvSpPr>
            <a:spLocks noGrp="1"/>
          </p:cNvSpPr>
          <p:nvPr>
            <p:ph idx="1"/>
          </p:nvPr>
        </p:nvSpPr>
        <p:spPr/>
        <p:txBody>
          <a:bodyPr/>
          <a:lstStyle/>
          <a:p>
            <a:endParaRPr lang="ar-SA"/>
          </a:p>
        </p:txBody>
      </p:sp>
      <p:pic>
        <p:nvPicPr>
          <p:cNvPr id="4" name="صورة 3">
            <a:extLst>
              <a:ext uri="{FF2B5EF4-FFF2-40B4-BE49-F238E27FC236}">
                <a16:creationId xmlns:a16="http://schemas.microsoft.com/office/drawing/2014/main" id="{3CAA6463-7BDB-4C6B-8DED-56DEE07240F7}"/>
              </a:ext>
            </a:extLst>
          </p:cNvPr>
          <p:cNvPicPr>
            <a:picLocks noChangeAspect="1"/>
          </p:cNvPicPr>
          <p:nvPr/>
        </p:nvPicPr>
        <p:blipFill rotWithShape="1">
          <a:blip r:embed="rId2"/>
          <a:srcRect l="9843" t="23333" r="23907" b="11250"/>
          <a:stretch/>
        </p:blipFill>
        <p:spPr>
          <a:xfrm>
            <a:off x="1" y="18366"/>
            <a:ext cx="12191999" cy="6839634"/>
          </a:xfrm>
          <a:prstGeom prst="rect">
            <a:avLst/>
          </a:prstGeom>
        </p:spPr>
      </p:pic>
      <p:pic>
        <p:nvPicPr>
          <p:cNvPr id="6" name="صورة 5">
            <a:extLst>
              <a:ext uri="{FF2B5EF4-FFF2-40B4-BE49-F238E27FC236}">
                <a16:creationId xmlns:a16="http://schemas.microsoft.com/office/drawing/2014/main" id="{C73CF965-9B0D-49EE-9CAD-D1883299C7CD}"/>
              </a:ext>
            </a:extLst>
          </p:cNvPr>
          <p:cNvPicPr>
            <a:picLocks noChangeAspect="1"/>
          </p:cNvPicPr>
          <p:nvPr/>
        </p:nvPicPr>
        <p:blipFill rotWithShape="1">
          <a:blip r:embed="rId3"/>
          <a:srcRect l="11016" t="35564" r="26250" b="8231"/>
          <a:stretch/>
        </p:blipFill>
        <p:spPr>
          <a:xfrm>
            <a:off x="1228724" y="1144588"/>
            <a:ext cx="9496425" cy="4419600"/>
          </a:xfrm>
          <a:prstGeom prst="rect">
            <a:avLst/>
          </a:prstGeom>
        </p:spPr>
      </p:pic>
      <p:sp>
        <p:nvSpPr>
          <p:cNvPr id="8" name="مستطيل 7">
            <a:extLst>
              <a:ext uri="{FF2B5EF4-FFF2-40B4-BE49-F238E27FC236}">
                <a16:creationId xmlns:a16="http://schemas.microsoft.com/office/drawing/2014/main" id="{83D6C610-6E63-4895-AC71-7426C5F7721E}"/>
              </a:ext>
            </a:extLst>
          </p:cNvPr>
          <p:cNvSpPr/>
          <p:nvPr/>
        </p:nvSpPr>
        <p:spPr>
          <a:xfrm>
            <a:off x="1638300" y="4448175"/>
            <a:ext cx="7543800"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Tree>
    <p:extLst>
      <p:ext uri="{BB962C8B-B14F-4D97-AF65-F5344CB8AC3E}">
        <p14:creationId xmlns:p14="http://schemas.microsoft.com/office/powerpoint/2010/main" val="1281180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6DB966BF-13C3-4C4F-87E0-8E211DE8E15A}"/>
              </a:ext>
            </a:extLst>
          </p:cNvPr>
          <p:cNvSpPr>
            <a:spLocks noGrp="1"/>
          </p:cNvSpPr>
          <p:nvPr>
            <p:ph type="title"/>
          </p:nvPr>
        </p:nvSpPr>
        <p:spPr/>
        <p:txBody>
          <a:bodyPr/>
          <a:lstStyle/>
          <a:p>
            <a:endParaRPr lang="ar-SA"/>
          </a:p>
        </p:txBody>
      </p:sp>
      <p:sp>
        <p:nvSpPr>
          <p:cNvPr id="3" name="عنصر نائب للمحتوى 2">
            <a:extLst>
              <a:ext uri="{FF2B5EF4-FFF2-40B4-BE49-F238E27FC236}">
                <a16:creationId xmlns:a16="http://schemas.microsoft.com/office/drawing/2014/main" id="{F816BBA3-066B-4D5B-A9F1-B0437B9B24B6}"/>
              </a:ext>
            </a:extLst>
          </p:cNvPr>
          <p:cNvSpPr>
            <a:spLocks noGrp="1"/>
          </p:cNvSpPr>
          <p:nvPr>
            <p:ph idx="1"/>
          </p:nvPr>
        </p:nvSpPr>
        <p:spPr/>
        <p:txBody>
          <a:bodyPr/>
          <a:lstStyle/>
          <a:p>
            <a:endParaRPr lang="ar-SA"/>
          </a:p>
        </p:txBody>
      </p:sp>
      <p:pic>
        <p:nvPicPr>
          <p:cNvPr id="4" name="صورة 3">
            <a:extLst>
              <a:ext uri="{FF2B5EF4-FFF2-40B4-BE49-F238E27FC236}">
                <a16:creationId xmlns:a16="http://schemas.microsoft.com/office/drawing/2014/main" id="{41B775DB-9C72-47DB-8979-EF73E7A956D2}"/>
              </a:ext>
            </a:extLst>
          </p:cNvPr>
          <p:cNvPicPr>
            <a:picLocks noChangeAspect="1"/>
          </p:cNvPicPr>
          <p:nvPr/>
        </p:nvPicPr>
        <p:blipFill rotWithShape="1">
          <a:blip r:embed="rId2"/>
          <a:srcRect l="9843" t="23333" r="23907" b="11250"/>
          <a:stretch/>
        </p:blipFill>
        <p:spPr>
          <a:xfrm>
            <a:off x="1" y="18366"/>
            <a:ext cx="12191999" cy="6839634"/>
          </a:xfrm>
          <a:prstGeom prst="rect">
            <a:avLst/>
          </a:prstGeom>
        </p:spPr>
      </p:pic>
      <p:pic>
        <p:nvPicPr>
          <p:cNvPr id="6" name="Picture 2" descr="Raising Davis: The struggles of the fib phase - ParentsCanada">
            <a:extLst>
              <a:ext uri="{FF2B5EF4-FFF2-40B4-BE49-F238E27FC236}">
                <a16:creationId xmlns:a16="http://schemas.microsoft.com/office/drawing/2014/main" id="{0B85C5BF-C2DB-49B3-BF9F-2DAEF075A8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575" y="208518"/>
            <a:ext cx="7353300" cy="4432988"/>
          </a:xfrm>
          <a:prstGeom prst="rect">
            <a:avLst/>
          </a:prstGeom>
          <a:noFill/>
          <a:extLst>
            <a:ext uri="{909E8E84-426E-40DD-AFC4-6F175D3DCCD1}">
              <a14:hiddenFill xmlns:a14="http://schemas.microsoft.com/office/drawing/2010/main">
                <a:solidFill>
                  <a:srgbClr val="FFFFFF"/>
                </a:solidFill>
              </a14:hiddenFill>
            </a:ext>
          </a:extLst>
        </p:spPr>
      </p:pic>
      <p:sp>
        <p:nvSpPr>
          <p:cNvPr id="7" name="مستطيل: زوايا مستديرة 6">
            <a:extLst>
              <a:ext uri="{FF2B5EF4-FFF2-40B4-BE49-F238E27FC236}">
                <a16:creationId xmlns:a16="http://schemas.microsoft.com/office/drawing/2014/main" id="{C677C415-7F3E-4557-BA36-986B8579C1D8}"/>
              </a:ext>
            </a:extLst>
          </p:cNvPr>
          <p:cNvSpPr/>
          <p:nvPr/>
        </p:nvSpPr>
        <p:spPr>
          <a:xfrm>
            <a:off x="3495675" y="4205261"/>
            <a:ext cx="8286750" cy="11423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4000" dirty="0">
                <a:latin typeface="Comic Sans MS" panose="030F0702030302020204" pitchFamily="66" charset="0"/>
              </a:rPr>
              <a:t>She gave me it  </a:t>
            </a:r>
            <a:endParaRPr lang="ar-SA" sz="4000" dirty="0">
              <a:latin typeface="Comic Sans MS" panose="030F0702030302020204" pitchFamily="66" charset="0"/>
            </a:endParaRPr>
          </a:p>
        </p:txBody>
      </p:sp>
      <p:pic>
        <p:nvPicPr>
          <p:cNvPr id="8" name="Picture 4" descr="Search GIFs | Tenor">
            <a:extLst>
              <a:ext uri="{FF2B5EF4-FFF2-40B4-BE49-F238E27FC236}">
                <a16:creationId xmlns:a16="http://schemas.microsoft.com/office/drawing/2014/main" id="{75D386AD-E2A0-4EB1-847B-028BEE6D8598}"/>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191500" y="208518"/>
            <a:ext cx="3686175" cy="3557159"/>
          </a:xfrm>
          <a:prstGeom prst="rect">
            <a:avLst/>
          </a:prstGeom>
          <a:noFill/>
          <a:extLst>
            <a:ext uri="{909E8E84-426E-40DD-AFC4-6F175D3DCCD1}">
              <a14:hiddenFill xmlns:a14="http://schemas.microsoft.com/office/drawing/2010/main">
                <a:solidFill>
                  <a:srgbClr val="FFFFFF"/>
                </a:solidFill>
              </a14:hiddenFill>
            </a:ext>
          </a:extLst>
        </p:spPr>
      </p:pic>
      <p:sp>
        <p:nvSpPr>
          <p:cNvPr id="9" name="مربع نص 8">
            <a:extLst>
              <a:ext uri="{FF2B5EF4-FFF2-40B4-BE49-F238E27FC236}">
                <a16:creationId xmlns:a16="http://schemas.microsoft.com/office/drawing/2014/main" id="{E273FE00-42E5-4750-BB8E-E39E839E4D05}"/>
              </a:ext>
            </a:extLst>
          </p:cNvPr>
          <p:cNvSpPr txBox="1"/>
          <p:nvPr/>
        </p:nvSpPr>
        <p:spPr>
          <a:xfrm>
            <a:off x="2562225" y="1718565"/>
            <a:ext cx="3048000" cy="707886"/>
          </a:xfrm>
          <a:prstGeom prst="rect">
            <a:avLst/>
          </a:prstGeom>
          <a:noFill/>
        </p:spPr>
        <p:txBody>
          <a:bodyPr wrap="square" rtlCol="1">
            <a:spAutoFit/>
          </a:bodyPr>
          <a:lstStyle/>
          <a:p>
            <a:r>
              <a:rPr lang="en-US" sz="3200" dirty="0">
                <a:latin typeface="Stencil" panose="040409050D0802020404" pitchFamily="82" charset="0"/>
              </a:rPr>
              <a:t>Find the </a:t>
            </a:r>
            <a:r>
              <a:rPr lang="en-US" sz="4000" dirty="0">
                <a:solidFill>
                  <a:srgbClr val="FF0000"/>
                </a:solidFill>
                <a:latin typeface="Stencil" panose="040409050D0802020404" pitchFamily="82" charset="0"/>
              </a:rPr>
              <a:t>fib</a:t>
            </a:r>
            <a:r>
              <a:rPr lang="en-US" sz="3200" dirty="0">
                <a:latin typeface="Stencil" panose="040409050D0802020404" pitchFamily="82" charset="0"/>
              </a:rPr>
              <a:t> </a:t>
            </a:r>
            <a:endParaRPr lang="ar-SA" sz="3200" dirty="0">
              <a:latin typeface="Stencil" panose="040409050D0802020404" pitchFamily="82" charset="0"/>
            </a:endParaRPr>
          </a:p>
        </p:txBody>
      </p:sp>
      <mc:AlternateContent xmlns:mc="http://schemas.openxmlformats.org/markup-compatibility/2006" xmlns:p14="http://schemas.microsoft.com/office/powerpoint/2010/main">
        <mc:Choice Requires="p14">
          <p:contentPart p14:bwMode="auto" r:id="rId5">
            <p14:nvContentPartPr>
              <p14:cNvPr id="10" name="حبر 9">
                <a:extLst>
                  <a:ext uri="{FF2B5EF4-FFF2-40B4-BE49-F238E27FC236}">
                    <a16:creationId xmlns:a16="http://schemas.microsoft.com/office/drawing/2014/main" id="{8CA2523D-E325-483C-B863-DC33EC43CFB4}"/>
                  </a:ext>
                </a:extLst>
              </p14:cNvPr>
              <p14:cNvContentPartPr/>
              <p14:nvPr/>
            </p14:nvContentPartPr>
            <p14:xfrm>
              <a:off x="7858125" y="4270487"/>
              <a:ext cx="1885950" cy="979200"/>
            </p14:xfrm>
          </p:contentPart>
        </mc:Choice>
        <mc:Fallback xmlns="">
          <p:pic>
            <p:nvPicPr>
              <p:cNvPr id="10" name="حبر 9">
                <a:extLst>
                  <a:ext uri="{FF2B5EF4-FFF2-40B4-BE49-F238E27FC236}">
                    <a16:creationId xmlns:a16="http://schemas.microsoft.com/office/drawing/2014/main" id="{8CA2523D-E325-483C-B863-DC33EC43CFB4}"/>
                  </a:ext>
                </a:extLst>
              </p:cNvPr>
              <p:cNvPicPr/>
              <p:nvPr/>
            </p:nvPicPr>
            <p:blipFill>
              <a:blip r:embed="rId6"/>
              <a:stretch>
                <a:fillRect/>
              </a:stretch>
            </p:blipFill>
            <p:spPr>
              <a:xfrm>
                <a:off x="7840116" y="4252487"/>
                <a:ext cx="1921609" cy="10148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1" name="حبر 10">
                <a:extLst>
                  <a:ext uri="{FF2B5EF4-FFF2-40B4-BE49-F238E27FC236}">
                    <a16:creationId xmlns:a16="http://schemas.microsoft.com/office/drawing/2014/main" id="{B67FD9F8-6D10-4826-974F-C43C2284750B}"/>
                  </a:ext>
                </a:extLst>
              </p14:cNvPr>
              <p14:cNvContentPartPr/>
              <p14:nvPr/>
            </p14:nvContentPartPr>
            <p14:xfrm>
              <a:off x="12448875" y="3066600"/>
              <a:ext cx="360" cy="360"/>
            </p14:xfrm>
          </p:contentPart>
        </mc:Choice>
        <mc:Fallback xmlns="">
          <p:pic>
            <p:nvPicPr>
              <p:cNvPr id="11" name="حبر 10">
                <a:extLst>
                  <a:ext uri="{FF2B5EF4-FFF2-40B4-BE49-F238E27FC236}">
                    <a16:creationId xmlns:a16="http://schemas.microsoft.com/office/drawing/2014/main" id="{B67FD9F8-6D10-4826-974F-C43C2284750B}"/>
                  </a:ext>
                </a:extLst>
              </p:cNvPr>
              <p:cNvPicPr/>
              <p:nvPr/>
            </p:nvPicPr>
            <p:blipFill>
              <a:blip r:embed="rId8"/>
              <a:stretch>
                <a:fillRect/>
              </a:stretch>
            </p:blipFill>
            <p:spPr>
              <a:xfrm>
                <a:off x="12430875" y="3048600"/>
                <a:ext cx="36000" cy="36000"/>
              </a:xfrm>
              <a:prstGeom prst="rect">
                <a:avLst/>
              </a:prstGeom>
            </p:spPr>
          </p:pic>
        </mc:Fallback>
      </mc:AlternateContent>
      <p:sp>
        <p:nvSpPr>
          <p:cNvPr id="12" name="مربع نص 11">
            <a:extLst>
              <a:ext uri="{FF2B5EF4-FFF2-40B4-BE49-F238E27FC236}">
                <a16:creationId xmlns:a16="http://schemas.microsoft.com/office/drawing/2014/main" id="{4D2F4829-00B1-4823-9986-D2D8C369BC5E}"/>
              </a:ext>
            </a:extLst>
          </p:cNvPr>
          <p:cNvSpPr txBox="1"/>
          <p:nvPr/>
        </p:nvSpPr>
        <p:spPr>
          <a:xfrm>
            <a:off x="6572250" y="5454684"/>
            <a:ext cx="2238375" cy="369332"/>
          </a:xfrm>
          <a:prstGeom prst="rect">
            <a:avLst/>
          </a:prstGeom>
          <a:noFill/>
        </p:spPr>
        <p:txBody>
          <a:bodyPr wrap="square" rtlCol="1">
            <a:spAutoFit/>
          </a:bodyPr>
          <a:lstStyle/>
          <a:p>
            <a:r>
              <a:rPr lang="en-US" dirty="0">
                <a:solidFill>
                  <a:srgbClr val="FF0000"/>
                </a:solidFill>
                <a:latin typeface="Comic Sans MS" panose="030F0702030302020204" pitchFamily="66" charset="0"/>
              </a:rPr>
              <a:t>She gave it to me</a:t>
            </a:r>
            <a:endParaRPr lang="ar-SA" dirty="0">
              <a:solidFill>
                <a:srgbClr val="FF0000"/>
              </a:solidFill>
              <a:latin typeface="Comic Sans MS" panose="030F0702030302020204" pitchFamily="66" charset="0"/>
            </a:endParaRPr>
          </a:p>
        </p:txBody>
      </p:sp>
      <p:sp>
        <p:nvSpPr>
          <p:cNvPr id="13" name="مربع نص 12">
            <a:extLst>
              <a:ext uri="{FF2B5EF4-FFF2-40B4-BE49-F238E27FC236}">
                <a16:creationId xmlns:a16="http://schemas.microsoft.com/office/drawing/2014/main" id="{2247DB4C-6CDF-44A7-89D8-725AE53AC5EB}"/>
              </a:ext>
            </a:extLst>
          </p:cNvPr>
          <p:cNvSpPr txBox="1"/>
          <p:nvPr/>
        </p:nvSpPr>
        <p:spPr>
          <a:xfrm>
            <a:off x="7058025" y="3835929"/>
            <a:ext cx="3000375" cy="369332"/>
          </a:xfrm>
          <a:prstGeom prst="rect">
            <a:avLst/>
          </a:prstGeom>
          <a:noFill/>
        </p:spPr>
        <p:txBody>
          <a:bodyPr wrap="square" rtlCol="1">
            <a:spAutoFit/>
          </a:bodyPr>
          <a:lstStyle/>
          <a:p>
            <a:r>
              <a:rPr lang="en-US" dirty="0">
                <a:solidFill>
                  <a:srgbClr val="FF0000"/>
                </a:solidFill>
                <a:latin typeface="Comic Sans MS" panose="030F0702030302020204" pitchFamily="66" charset="0"/>
              </a:rPr>
              <a:t>Impossible </a:t>
            </a:r>
            <a:endParaRPr lang="ar-SA"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1768561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800" decel="100000"/>
                                        <p:tgtEl>
                                          <p:spTgt spid="6"/>
                                        </p:tgtEl>
                                      </p:cBhvr>
                                    </p:animEffect>
                                    <p:anim calcmode="lin" valueType="num">
                                      <p:cBhvr>
                                        <p:cTn id="8" dur="800" decel="100000" fill="hold"/>
                                        <p:tgtEl>
                                          <p:spTgt spid="6"/>
                                        </p:tgtEl>
                                        <p:attrNameLst>
                                          <p:attrName>style.rotation</p:attrName>
                                        </p:attrNameLst>
                                      </p:cBhvr>
                                      <p:tavLst>
                                        <p:tav tm="0">
                                          <p:val>
                                            <p:fltVal val="-90"/>
                                          </p:val>
                                        </p:tav>
                                        <p:tav tm="100000">
                                          <p:val>
                                            <p:fltVal val="0"/>
                                          </p:val>
                                        </p:tav>
                                      </p:tavLst>
                                    </p:anim>
                                    <p:anim calcmode="lin" valueType="num">
                                      <p:cBhvr>
                                        <p:cTn id="9" dur="800" decel="100000" fill="hold"/>
                                        <p:tgtEl>
                                          <p:spTgt spid="6"/>
                                        </p:tgtEl>
                                        <p:attrNameLst>
                                          <p:attrName>ppt_x</p:attrName>
                                        </p:attrNameLst>
                                      </p:cBhvr>
                                      <p:tavLst>
                                        <p:tav tm="0">
                                          <p:val>
                                            <p:strVal val="#ppt_x+0.4"/>
                                          </p:val>
                                        </p:tav>
                                        <p:tav tm="100000">
                                          <p:val>
                                            <p:strVal val="#ppt_x-0.05"/>
                                          </p:val>
                                        </p:tav>
                                      </p:tavLst>
                                    </p:anim>
                                    <p:anim calcmode="lin" valueType="num">
                                      <p:cBhvr>
                                        <p:cTn id="10" dur="800" decel="100000" fill="hold"/>
                                        <p:tgtEl>
                                          <p:spTgt spid="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par>
                                <p:cTn id="13" presetID="38" presetClass="entr" presetSubtype="0" accel="50000" fill="hold" grpId="0" nodeType="withEffect">
                                  <p:stCondLst>
                                    <p:cond delay="0"/>
                                  </p:stCondLst>
                                  <p:iterate type="lt">
                                    <p:tmPct val="50000"/>
                                  </p:iterate>
                                  <p:childTnLst>
                                    <p:set>
                                      <p:cBhvr>
                                        <p:cTn id="14" dur="1" fill="hold">
                                          <p:stCondLst>
                                            <p:cond delay="0"/>
                                          </p:stCondLst>
                                        </p:cTn>
                                        <p:tgtEl>
                                          <p:spTgt spid="9"/>
                                        </p:tgtEl>
                                        <p:attrNameLst>
                                          <p:attrName>style.visibility</p:attrName>
                                        </p:attrNameLst>
                                      </p:cBhvr>
                                      <p:to>
                                        <p:strVal val="visible"/>
                                      </p:to>
                                    </p:set>
                                    <p:set>
                                      <p:cBhvr>
                                        <p:cTn id="15" dur="455" fill="hold">
                                          <p:stCondLst>
                                            <p:cond delay="0"/>
                                          </p:stCondLst>
                                        </p:cTn>
                                        <p:tgtEl>
                                          <p:spTgt spid="9"/>
                                        </p:tgtEl>
                                        <p:attrNameLst>
                                          <p:attrName>style.rotation</p:attrName>
                                        </p:attrNameLst>
                                      </p:cBhvr>
                                      <p:to>
                                        <p:strVal val="-45.0"/>
                                      </p:to>
                                    </p:set>
                                    <p:anim calcmode="lin" valueType="num">
                                      <p:cBhvr>
                                        <p:cTn id="16" dur="455" fill="hold">
                                          <p:stCondLst>
                                            <p:cond delay="455"/>
                                          </p:stCondLst>
                                        </p:cTn>
                                        <p:tgtEl>
                                          <p:spTgt spid="9"/>
                                        </p:tgtEl>
                                        <p:attrNameLst>
                                          <p:attrName>style.rotation</p:attrName>
                                        </p:attrNameLst>
                                      </p:cBhvr>
                                      <p:tavLst>
                                        <p:tav tm="0">
                                          <p:val>
                                            <p:fltVal val="-45"/>
                                          </p:val>
                                        </p:tav>
                                        <p:tav tm="69900">
                                          <p:val>
                                            <p:fltVal val="45"/>
                                          </p:val>
                                        </p:tav>
                                        <p:tav tm="100000">
                                          <p:val>
                                            <p:fltVal val="0"/>
                                          </p:val>
                                        </p:tav>
                                      </p:tavLst>
                                    </p:anim>
                                    <p:anim calcmode="lin" valueType="num">
                                      <p:cBhvr>
                                        <p:cTn id="17" dur="455" fill="hold">
                                          <p:stCondLst>
                                            <p:cond delay="0"/>
                                          </p:stCondLst>
                                        </p:cTn>
                                        <p:tgtEl>
                                          <p:spTgt spid="9"/>
                                        </p:tgtEl>
                                        <p:attrNameLst>
                                          <p:attrName>ppt_y</p:attrName>
                                        </p:attrNameLst>
                                      </p:cBhvr>
                                      <p:tavLst>
                                        <p:tav tm="0">
                                          <p:val>
                                            <p:strVal val="#ppt_y-1"/>
                                          </p:val>
                                        </p:tav>
                                        <p:tav tm="100000">
                                          <p:val>
                                            <p:strVal val="#ppt_y-(0.354*#ppt_w-0.172*#ppt_h)"/>
                                          </p:val>
                                        </p:tav>
                                      </p:tavLst>
                                    </p:anim>
                                    <p:anim calcmode="lin" valueType="num">
                                      <p:cBhvr>
                                        <p:cTn id="18" dur="156" decel="50000" autoRev="1" fill="hold">
                                          <p:stCondLst>
                                            <p:cond delay="455"/>
                                          </p:stCondLst>
                                        </p:cTn>
                                        <p:tgtEl>
                                          <p:spTgt spid="9"/>
                                        </p:tgtEl>
                                        <p:attrNameLst>
                                          <p:attrName>ppt_y</p:attrName>
                                        </p:attrNameLst>
                                      </p:cBhvr>
                                      <p:tavLst>
                                        <p:tav tm="0">
                                          <p:val>
                                            <p:strVal val="#ppt_y-(0.354*#ppt_w-0.172*#ppt_h)"/>
                                          </p:val>
                                        </p:tav>
                                        <p:tav tm="100000">
                                          <p:val>
                                            <p:strVal val="#ppt_y-(0.354*#ppt_w-0.172*#ppt_h)-#ppt_h/2"/>
                                          </p:val>
                                        </p:tav>
                                      </p:tavLst>
                                    </p:anim>
                                    <p:anim calcmode="lin" valueType="num">
                                      <p:cBhvr>
                                        <p:cTn id="19" dur="136" fill="hold">
                                          <p:stCondLst>
                                            <p:cond delay="864"/>
                                          </p:stCondLst>
                                        </p:cTn>
                                        <p:tgtEl>
                                          <p:spTgt spid="9"/>
                                        </p:tgtEl>
                                        <p:attrNameLst>
                                          <p:attrName>ppt_y</p:attrName>
                                        </p:attrNameLst>
                                      </p:cBhvr>
                                      <p:tavLst>
                                        <p:tav tm="0">
                                          <p:val>
                                            <p:strVal val="#ppt_y-(0.354*#ppt_w-0.172*#ppt_h)"/>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3">
                                            <p:txEl>
                                              <p:pRg st="0" end="0"/>
                                            </p:txEl>
                                          </p:spTgt>
                                        </p:tgtEl>
                                        <p:attrNameLst>
                                          <p:attrName>style.visibility</p:attrName>
                                        </p:attrNameLst>
                                      </p:cBhvr>
                                      <p:to>
                                        <p:strVal val="visible"/>
                                      </p:to>
                                    </p:set>
                                    <p:animEffect transition="in" filter="barn(inVertical)">
                                      <p:cBhvr>
                                        <p:cTn id="33" dur="500"/>
                                        <p:tgtEl>
                                          <p:spTgt spid="13">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12">
                                            <p:txEl>
                                              <p:pRg st="0" end="0"/>
                                            </p:txEl>
                                          </p:spTgt>
                                        </p:tgtEl>
                                        <p:attrNameLst>
                                          <p:attrName>style.visibility</p:attrName>
                                        </p:attrNameLst>
                                      </p:cBhvr>
                                      <p:to>
                                        <p:strVal val="visible"/>
                                      </p:to>
                                    </p:set>
                                    <p:animEffect transition="in" filter="barn(inVertical)">
                                      <p:cBhvr>
                                        <p:cTn id="38"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6DB966BF-13C3-4C4F-87E0-8E211DE8E15A}"/>
              </a:ext>
            </a:extLst>
          </p:cNvPr>
          <p:cNvSpPr>
            <a:spLocks noGrp="1"/>
          </p:cNvSpPr>
          <p:nvPr>
            <p:ph type="title"/>
          </p:nvPr>
        </p:nvSpPr>
        <p:spPr/>
        <p:txBody>
          <a:bodyPr/>
          <a:lstStyle/>
          <a:p>
            <a:endParaRPr lang="ar-SA"/>
          </a:p>
        </p:txBody>
      </p:sp>
      <p:sp>
        <p:nvSpPr>
          <p:cNvPr id="3" name="عنصر نائب للمحتوى 2">
            <a:extLst>
              <a:ext uri="{FF2B5EF4-FFF2-40B4-BE49-F238E27FC236}">
                <a16:creationId xmlns:a16="http://schemas.microsoft.com/office/drawing/2014/main" id="{F816BBA3-066B-4D5B-A9F1-B0437B9B24B6}"/>
              </a:ext>
            </a:extLst>
          </p:cNvPr>
          <p:cNvSpPr>
            <a:spLocks noGrp="1"/>
          </p:cNvSpPr>
          <p:nvPr>
            <p:ph idx="1"/>
          </p:nvPr>
        </p:nvSpPr>
        <p:spPr/>
        <p:txBody>
          <a:bodyPr/>
          <a:lstStyle/>
          <a:p>
            <a:endParaRPr lang="ar-SA"/>
          </a:p>
        </p:txBody>
      </p:sp>
      <p:pic>
        <p:nvPicPr>
          <p:cNvPr id="4" name="صورة 3">
            <a:extLst>
              <a:ext uri="{FF2B5EF4-FFF2-40B4-BE49-F238E27FC236}">
                <a16:creationId xmlns:a16="http://schemas.microsoft.com/office/drawing/2014/main" id="{41B775DB-9C72-47DB-8979-EF73E7A956D2}"/>
              </a:ext>
            </a:extLst>
          </p:cNvPr>
          <p:cNvPicPr>
            <a:picLocks noChangeAspect="1"/>
          </p:cNvPicPr>
          <p:nvPr/>
        </p:nvPicPr>
        <p:blipFill rotWithShape="1">
          <a:blip r:embed="rId2"/>
          <a:srcRect l="9843" t="23333" r="23907" b="11250"/>
          <a:stretch/>
        </p:blipFill>
        <p:spPr>
          <a:xfrm>
            <a:off x="1" y="18366"/>
            <a:ext cx="12191999" cy="6839634"/>
          </a:xfrm>
          <a:prstGeom prst="rect">
            <a:avLst/>
          </a:prstGeom>
        </p:spPr>
      </p:pic>
      <p:pic>
        <p:nvPicPr>
          <p:cNvPr id="6" name="Picture 2" descr="Raising Davis: The struggles of the fib phase - ParentsCanada">
            <a:extLst>
              <a:ext uri="{FF2B5EF4-FFF2-40B4-BE49-F238E27FC236}">
                <a16:creationId xmlns:a16="http://schemas.microsoft.com/office/drawing/2014/main" id="{0B85C5BF-C2DB-49B3-BF9F-2DAEF075A8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575" y="208518"/>
            <a:ext cx="7353300" cy="4432988"/>
          </a:xfrm>
          <a:prstGeom prst="rect">
            <a:avLst/>
          </a:prstGeom>
          <a:noFill/>
          <a:extLst>
            <a:ext uri="{909E8E84-426E-40DD-AFC4-6F175D3DCCD1}">
              <a14:hiddenFill xmlns:a14="http://schemas.microsoft.com/office/drawing/2010/main">
                <a:solidFill>
                  <a:srgbClr val="FFFFFF"/>
                </a:solidFill>
              </a14:hiddenFill>
            </a:ext>
          </a:extLst>
        </p:spPr>
      </p:pic>
      <p:sp>
        <p:nvSpPr>
          <p:cNvPr id="7" name="مستطيل: زوايا مستديرة 6">
            <a:extLst>
              <a:ext uri="{FF2B5EF4-FFF2-40B4-BE49-F238E27FC236}">
                <a16:creationId xmlns:a16="http://schemas.microsoft.com/office/drawing/2014/main" id="{C677C415-7F3E-4557-BA36-986B8579C1D8}"/>
              </a:ext>
            </a:extLst>
          </p:cNvPr>
          <p:cNvSpPr/>
          <p:nvPr/>
        </p:nvSpPr>
        <p:spPr>
          <a:xfrm>
            <a:off x="3495675" y="4205261"/>
            <a:ext cx="8286750" cy="11423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4000" dirty="0">
                <a:latin typeface="Comic Sans MS" panose="030F0702030302020204" pitchFamily="66" charset="0"/>
              </a:rPr>
              <a:t>Ahmad ordered a burger to me  </a:t>
            </a:r>
            <a:endParaRPr lang="ar-SA" sz="4000" dirty="0">
              <a:latin typeface="Comic Sans MS" panose="030F0702030302020204" pitchFamily="66" charset="0"/>
            </a:endParaRPr>
          </a:p>
        </p:txBody>
      </p:sp>
      <p:pic>
        <p:nvPicPr>
          <p:cNvPr id="8" name="Picture 4" descr="Search GIFs | Tenor">
            <a:extLst>
              <a:ext uri="{FF2B5EF4-FFF2-40B4-BE49-F238E27FC236}">
                <a16:creationId xmlns:a16="http://schemas.microsoft.com/office/drawing/2014/main" id="{75D386AD-E2A0-4EB1-847B-028BEE6D8598}"/>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191500" y="208518"/>
            <a:ext cx="3686175" cy="3557159"/>
          </a:xfrm>
          <a:prstGeom prst="rect">
            <a:avLst/>
          </a:prstGeom>
          <a:noFill/>
          <a:extLst>
            <a:ext uri="{909E8E84-426E-40DD-AFC4-6F175D3DCCD1}">
              <a14:hiddenFill xmlns:a14="http://schemas.microsoft.com/office/drawing/2010/main">
                <a:solidFill>
                  <a:srgbClr val="FFFFFF"/>
                </a:solidFill>
              </a14:hiddenFill>
            </a:ext>
          </a:extLst>
        </p:spPr>
      </p:pic>
      <p:sp>
        <p:nvSpPr>
          <p:cNvPr id="9" name="مربع نص 8">
            <a:extLst>
              <a:ext uri="{FF2B5EF4-FFF2-40B4-BE49-F238E27FC236}">
                <a16:creationId xmlns:a16="http://schemas.microsoft.com/office/drawing/2014/main" id="{E273FE00-42E5-4750-BB8E-E39E839E4D05}"/>
              </a:ext>
            </a:extLst>
          </p:cNvPr>
          <p:cNvSpPr txBox="1"/>
          <p:nvPr/>
        </p:nvSpPr>
        <p:spPr>
          <a:xfrm>
            <a:off x="2562225" y="1718565"/>
            <a:ext cx="3048000" cy="707886"/>
          </a:xfrm>
          <a:prstGeom prst="rect">
            <a:avLst/>
          </a:prstGeom>
          <a:noFill/>
        </p:spPr>
        <p:txBody>
          <a:bodyPr wrap="square" rtlCol="1">
            <a:spAutoFit/>
          </a:bodyPr>
          <a:lstStyle/>
          <a:p>
            <a:r>
              <a:rPr lang="en-US" sz="3200" dirty="0">
                <a:latin typeface="Stencil" panose="040409050D0802020404" pitchFamily="82" charset="0"/>
              </a:rPr>
              <a:t>Find the </a:t>
            </a:r>
            <a:r>
              <a:rPr lang="en-US" sz="4000" dirty="0">
                <a:solidFill>
                  <a:srgbClr val="FF0000"/>
                </a:solidFill>
                <a:latin typeface="Stencil" panose="040409050D0802020404" pitchFamily="82" charset="0"/>
              </a:rPr>
              <a:t>fib</a:t>
            </a:r>
            <a:r>
              <a:rPr lang="en-US" sz="3200" dirty="0">
                <a:latin typeface="Stencil" panose="040409050D0802020404" pitchFamily="82" charset="0"/>
              </a:rPr>
              <a:t> </a:t>
            </a:r>
            <a:endParaRPr lang="ar-SA" sz="3200" dirty="0">
              <a:latin typeface="Stencil" panose="040409050D0802020404" pitchFamily="82" charset="0"/>
            </a:endParaRPr>
          </a:p>
        </p:txBody>
      </p:sp>
      <mc:AlternateContent xmlns:mc="http://schemas.openxmlformats.org/markup-compatibility/2006" xmlns:p14="http://schemas.microsoft.com/office/powerpoint/2010/main">
        <mc:Choice Requires="p14">
          <p:contentPart p14:bwMode="auto" r:id="rId5">
            <p14:nvContentPartPr>
              <p14:cNvPr id="10" name="حبر 9">
                <a:extLst>
                  <a:ext uri="{FF2B5EF4-FFF2-40B4-BE49-F238E27FC236}">
                    <a16:creationId xmlns:a16="http://schemas.microsoft.com/office/drawing/2014/main" id="{8CA2523D-E325-483C-B863-DC33EC43CFB4}"/>
                  </a:ext>
                </a:extLst>
              </p14:cNvPr>
              <p14:cNvContentPartPr/>
              <p14:nvPr/>
            </p14:nvContentPartPr>
            <p14:xfrm>
              <a:off x="9729787" y="4286842"/>
              <a:ext cx="609600" cy="979200"/>
            </p14:xfrm>
          </p:contentPart>
        </mc:Choice>
        <mc:Fallback xmlns="">
          <p:pic>
            <p:nvPicPr>
              <p:cNvPr id="10" name="حبر 9">
                <a:extLst>
                  <a:ext uri="{FF2B5EF4-FFF2-40B4-BE49-F238E27FC236}">
                    <a16:creationId xmlns:a16="http://schemas.microsoft.com/office/drawing/2014/main" id="{8CA2523D-E325-483C-B863-DC33EC43CFB4}"/>
                  </a:ext>
                </a:extLst>
              </p:cNvPr>
              <p:cNvPicPr/>
              <p:nvPr/>
            </p:nvPicPr>
            <p:blipFill>
              <a:blip r:embed="rId6"/>
              <a:stretch>
                <a:fillRect/>
              </a:stretch>
            </p:blipFill>
            <p:spPr>
              <a:xfrm>
                <a:off x="9711783" y="4268842"/>
                <a:ext cx="645247" cy="10148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1" name="حبر 10">
                <a:extLst>
                  <a:ext uri="{FF2B5EF4-FFF2-40B4-BE49-F238E27FC236}">
                    <a16:creationId xmlns:a16="http://schemas.microsoft.com/office/drawing/2014/main" id="{B67FD9F8-6D10-4826-974F-C43C2284750B}"/>
                  </a:ext>
                </a:extLst>
              </p14:cNvPr>
              <p14:cNvContentPartPr/>
              <p14:nvPr/>
            </p14:nvContentPartPr>
            <p14:xfrm>
              <a:off x="12448875" y="3066600"/>
              <a:ext cx="360" cy="360"/>
            </p14:xfrm>
          </p:contentPart>
        </mc:Choice>
        <mc:Fallback xmlns="">
          <p:pic>
            <p:nvPicPr>
              <p:cNvPr id="11" name="حبر 10">
                <a:extLst>
                  <a:ext uri="{FF2B5EF4-FFF2-40B4-BE49-F238E27FC236}">
                    <a16:creationId xmlns:a16="http://schemas.microsoft.com/office/drawing/2014/main" id="{B67FD9F8-6D10-4826-974F-C43C2284750B}"/>
                  </a:ext>
                </a:extLst>
              </p:cNvPr>
              <p:cNvPicPr/>
              <p:nvPr/>
            </p:nvPicPr>
            <p:blipFill>
              <a:blip r:embed="rId8"/>
              <a:stretch>
                <a:fillRect/>
              </a:stretch>
            </p:blipFill>
            <p:spPr>
              <a:xfrm>
                <a:off x="12430875" y="3048600"/>
                <a:ext cx="36000" cy="36000"/>
              </a:xfrm>
              <a:prstGeom prst="rect">
                <a:avLst/>
              </a:prstGeom>
            </p:spPr>
          </p:pic>
        </mc:Fallback>
      </mc:AlternateContent>
    </p:spTree>
    <p:extLst>
      <p:ext uri="{BB962C8B-B14F-4D97-AF65-F5344CB8AC3E}">
        <p14:creationId xmlns:p14="http://schemas.microsoft.com/office/powerpoint/2010/main" val="501599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800" decel="100000"/>
                                        <p:tgtEl>
                                          <p:spTgt spid="6"/>
                                        </p:tgtEl>
                                      </p:cBhvr>
                                    </p:animEffect>
                                    <p:anim calcmode="lin" valueType="num">
                                      <p:cBhvr>
                                        <p:cTn id="8" dur="800" decel="100000" fill="hold"/>
                                        <p:tgtEl>
                                          <p:spTgt spid="6"/>
                                        </p:tgtEl>
                                        <p:attrNameLst>
                                          <p:attrName>style.rotation</p:attrName>
                                        </p:attrNameLst>
                                      </p:cBhvr>
                                      <p:tavLst>
                                        <p:tav tm="0">
                                          <p:val>
                                            <p:fltVal val="-90"/>
                                          </p:val>
                                        </p:tav>
                                        <p:tav tm="100000">
                                          <p:val>
                                            <p:fltVal val="0"/>
                                          </p:val>
                                        </p:tav>
                                      </p:tavLst>
                                    </p:anim>
                                    <p:anim calcmode="lin" valueType="num">
                                      <p:cBhvr>
                                        <p:cTn id="9" dur="800" decel="100000" fill="hold"/>
                                        <p:tgtEl>
                                          <p:spTgt spid="6"/>
                                        </p:tgtEl>
                                        <p:attrNameLst>
                                          <p:attrName>ppt_x</p:attrName>
                                        </p:attrNameLst>
                                      </p:cBhvr>
                                      <p:tavLst>
                                        <p:tav tm="0">
                                          <p:val>
                                            <p:strVal val="#ppt_x+0.4"/>
                                          </p:val>
                                        </p:tav>
                                        <p:tav tm="100000">
                                          <p:val>
                                            <p:strVal val="#ppt_x-0.05"/>
                                          </p:val>
                                        </p:tav>
                                      </p:tavLst>
                                    </p:anim>
                                    <p:anim calcmode="lin" valueType="num">
                                      <p:cBhvr>
                                        <p:cTn id="10" dur="800" decel="100000" fill="hold"/>
                                        <p:tgtEl>
                                          <p:spTgt spid="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par>
                                <p:cTn id="13" presetID="38" presetClass="entr" presetSubtype="0" accel="50000" fill="hold" grpId="0" nodeType="withEffect">
                                  <p:stCondLst>
                                    <p:cond delay="0"/>
                                  </p:stCondLst>
                                  <p:iterate type="lt">
                                    <p:tmPct val="50000"/>
                                  </p:iterate>
                                  <p:childTnLst>
                                    <p:set>
                                      <p:cBhvr>
                                        <p:cTn id="14" dur="1" fill="hold">
                                          <p:stCondLst>
                                            <p:cond delay="0"/>
                                          </p:stCondLst>
                                        </p:cTn>
                                        <p:tgtEl>
                                          <p:spTgt spid="9"/>
                                        </p:tgtEl>
                                        <p:attrNameLst>
                                          <p:attrName>style.visibility</p:attrName>
                                        </p:attrNameLst>
                                      </p:cBhvr>
                                      <p:to>
                                        <p:strVal val="visible"/>
                                      </p:to>
                                    </p:set>
                                    <p:set>
                                      <p:cBhvr>
                                        <p:cTn id="15" dur="455" fill="hold">
                                          <p:stCondLst>
                                            <p:cond delay="0"/>
                                          </p:stCondLst>
                                        </p:cTn>
                                        <p:tgtEl>
                                          <p:spTgt spid="9"/>
                                        </p:tgtEl>
                                        <p:attrNameLst>
                                          <p:attrName>style.rotation</p:attrName>
                                        </p:attrNameLst>
                                      </p:cBhvr>
                                      <p:to>
                                        <p:strVal val="-45.0"/>
                                      </p:to>
                                    </p:set>
                                    <p:anim calcmode="lin" valueType="num">
                                      <p:cBhvr>
                                        <p:cTn id="16" dur="455" fill="hold">
                                          <p:stCondLst>
                                            <p:cond delay="455"/>
                                          </p:stCondLst>
                                        </p:cTn>
                                        <p:tgtEl>
                                          <p:spTgt spid="9"/>
                                        </p:tgtEl>
                                        <p:attrNameLst>
                                          <p:attrName>style.rotation</p:attrName>
                                        </p:attrNameLst>
                                      </p:cBhvr>
                                      <p:tavLst>
                                        <p:tav tm="0">
                                          <p:val>
                                            <p:fltVal val="-45"/>
                                          </p:val>
                                        </p:tav>
                                        <p:tav tm="69900">
                                          <p:val>
                                            <p:fltVal val="45"/>
                                          </p:val>
                                        </p:tav>
                                        <p:tav tm="100000">
                                          <p:val>
                                            <p:fltVal val="0"/>
                                          </p:val>
                                        </p:tav>
                                      </p:tavLst>
                                    </p:anim>
                                    <p:anim calcmode="lin" valueType="num">
                                      <p:cBhvr>
                                        <p:cTn id="17" dur="455" fill="hold">
                                          <p:stCondLst>
                                            <p:cond delay="0"/>
                                          </p:stCondLst>
                                        </p:cTn>
                                        <p:tgtEl>
                                          <p:spTgt spid="9"/>
                                        </p:tgtEl>
                                        <p:attrNameLst>
                                          <p:attrName>ppt_y</p:attrName>
                                        </p:attrNameLst>
                                      </p:cBhvr>
                                      <p:tavLst>
                                        <p:tav tm="0">
                                          <p:val>
                                            <p:strVal val="#ppt_y-1"/>
                                          </p:val>
                                        </p:tav>
                                        <p:tav tm="100000">
                                          <p:val>
                                            <p:strVal val="#ppt_y-(0.354*#ppt_w-0.172*#ppt_h)"/>
                                          </p:val>
                                        </p:tav>
                                      </p:tavLst>
                                    </p:anim>
                                    <p:anim calcmode="lin" valueType="num">
                                      <p:cBhvr>
                                        <p:cTn id="18" dur="156" decel="50000" autoRev="1" fill="hold">
                                          <p:stCondLst>
                                            <p:cond delay="455"/>
                                          </p:stCondLst>
                                        </p:cTn>
                                        <p:tgtEl>
                                          <p:spTgt spid="9"/>
                                        </p:tgtEl>
                                        <p:attrNameLst>
                                          <p:attrName>ppt_y</p:attrName>
                                        </p:attrNameLst>
                                      </p:cBhvr>
                                      <p:tavLst>
                                        <p:tav tm="0">
                                          <p:val>
                                            <p:strVal val="#ppt_y-(0.354*#ppt_w-0.172*#ppt_h)"/>
                                          </p:val>
                                        </p:tav>
                                        <p:tav tm="100000">
                                          <p:val>
                                            <p:strVal val="#ppt_y-(0.354*#ppt_w-0.172*#ppt_h)-#ppt_h/2"/>
                                          </p:val>
                                        </p:tav>
                                      </p:tavLst>
                                    </p:anim>
                                    <p:anim calcmode="lin" valueType="num">
                                      <p:cBhvr>
                                        <p:cTn id="19" dur="136" fill="hold">
                                          <p:stCondLst>
                                            <p:cond delay="864"/>
                                          </p:stCondLst>
                                        </p:cTn>
                                        <p:tgtEl>
                                          <p:spTgt spid="9"/>
                                        </p:tgtEl>
                                        <p:attrNameLst>
                                          <p:attrName>ppt_y</p:attrName>
                                        </p:attrNameLst>
                                      </p:cBhvr>
                                      <p:tavLst>
                                        <p:tav tm="0">
                                          <p:val>
                                            <p:strVal val="#ppt_y-(0.354*#ppt_w-0.172*#ppt_h)"/>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6DB966BF-13C3-4C4F-87E0-8E211DE8E15A}"/>
              </a:ext>
            </a:extLst>
          </p:cNvPr>
          <p:cNvSpPr>
            <a:spLocks noGrp="1"/>
          </p:cNvSpPr>
          <p:nvPr>
            <p:ph type="title"/>
          </p:nvPr>
        </p:nvSpPr>
        <p:spPr/>
        <p:txBody>
          <a:bodyPr/>
          <a:lstStyle/>
          <a:p>
            <a:endParaRPr lang="ar-SA"/>
          </a:p>
        </p:txBody>
      </p:sp>
      <p:sp>
        <p:nvSpPr>
          <p:cNvPr id="3" name="عنصر نائب للمحتوى 2">
            <a:extLst>
              <a:ext uri="{FF2B5EF4-FFF2-40B4-BE49-F238E27FC236}">
                <a16:creationId xmlns:a16="http://schemas.microsoft.com/office/drawing/2014/main" id="{F816BBA3-066B-4D5B-A9F1-B0437B9B24B6}"/>
              </a:ext>
            </a:extLst>
          </p:cNvPr>
          <p:cNvSpPr>
            <a:spLocks noGrp="1"/>
          </p:cNvSpPr>
          <p:nvPr>
            <p:ph idx="1"/>
          </p:nvPr>
        </p:nvSpPr>
        <p:spPr/>
        <p:txBody>
          <a:bodyPr/>
          <a:lstStyle/>
          <a:p>
            <a:endParaRPr lang="ar-SA"/>
          </a:p>
        </p:txBody>
      </p:sp>
      <p:pic>
        <p:nvPicPr>
          <p:cNvPr id="4" name="صورة 3">
            <a:extLst>
              <a:ext uri="{FF2B5EF4-FFF2-40B4-BE49-F238E27FC236}">
                <a16:creationId xmlns:a16="http://schemas.microsoft.com/office/drawing/2014/main" id="{41B775DB-9C72-47DB-8979-EF73E7A956D2}"/>
              </a:ext>
            </a:extLst>
          </p:cNvPr>
          <p:cNvPicPr>
            <a:picLocks noChangeAspect="1"/>
          </p:cNvPicPr>
          <p:nvPr/>
        </p:nvPicPr>
        <p:blipFill rotWithShape="1">
          <a:blip r:embed="rId2"/>
          <a:srcRect l="9843" t="23333" r="23907" b="11250"/>
          <a:stretch/>
        </p:blipFill>
        <p:spPr>
          <a:xfrm>
            <a:off x="1" y="18366"/>
            <a:ext cx="12191999" cy="6839634"/>
          </a:xfrm>
          <a:prstGeom prst="rect">
            <a:avLst/>
          </a:prstGeom>
        </p:spPr>
      </p:pic>
      <p:pic>
        <p:nvPicPr>
          <p:cNvPr id="6" name="Picture 2" descr="Raising Davis: The struggles of the fib phase - ParentsCanada">
            <a:extLst>
              <a:ext uri="{FF2B5EF4-FFF2-40B4-BE49-F238E27FC236}">
                <a16:creationId xmlns:a16="http://schemas.microsoft.com/office/drawing/2014/main" id="{0B85C5BF-C2DB-49B3-BF9F-2DAEF075A8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575" y="208518"/>
            <a:ext cx="7353300" cy="4432988"/>
          </a:xfrm>
          <a:prstGeom prst="rect">
            <a:avLst/>
          </a:prstGeom>
          <a:noFill/>
          <a:extLst>
            <a:ext uri="{909E8E84-426E-40DD-AFC4-6F175D3DCCD1}">
              <a14:hiddenFill xmlns:a14="http://schemas.microsoft.com/office/drawing/2010/main">
                <a:solidFill>
                  <a:srgbClr val="FFFFFF"/>
                </a:solidFill>
              </a14:hiddenFill>
            </a:ext>
          </a:extLst>
        </p:spPr>
      </p:pic>
      <p:sp>
        <p:nvSpPr>
          <p:cNvPr id="7" name="مستطيل: زوايا مستديرة 6">
            <a:extLst>
              <a:ext uri="{FF2B5EF4-FFF2-40B4-BE49-F238E27FC236}">
                <a16:creationId xmlns:a16="http://schemas.microsoft.com/office/drawing/2014/main" id="{C677C415-7F3E-4557-BA36-986B8579C1D8}"/>
              </a:ext>
            </a:extLst>
          </p:cNvPr>
          <p:cNvSpPr/>
          <p:nvPr/>
        </p:nvSpPr>
        <p:spPr>
          <a:xfrm>
            <a:off x="3495675" y="4205261"/>
            <a:ext cx="8286750" cy="11423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4000" dirty="0">
                <a:latin typeface="Comic Sans MS" panose="030F0702030302020204" pitchFamily="66" charset="0"/>
              </a:rPr>
              <a:t>Khalid found me it   </a:t>
            </a:r>
            <a:endParaRPr lang="ar-SA" sz="4000" dirty="0">
              <a:latin typeface="Comic Sans MS" panose="030F0702030302020204" pitchFamily="66" charset="0"/>
            </a:endParaRPr>
          </a:p>
        </p:txBody>
      </p:sp>
      <p:pic>
        <p:nvPicPr>
          <p:cNvPr id="8" name="Picture 4" descr="Search GIFs | Tenor">
            <a:extLst>
              <a:ext uri="{FF2B5EF4-FFF2-40B4-BE49-F238E27FC236}">
                <a16:creationId xmlns:a16="http://schemas.microsoft.com/office/drawing/2014/main" id="{75D386AD-E2A0-4EB1-847B-028BEE6D8598}"/>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191500" y="208518"/>
            <a:ext cx="3686175" cy="3557159"/>
          </a:xfrm>
          <a:prstGeom prst="rect">
            <a:avLst/>
          </a:prstGeom>
          <a:noFill/>
          <a:extLst>
            <a:ext uri="{909E8E84-426E-40DD-AFC4-6F175D3DCCD1}">
              <a14:hiddenFill xmlns:a14="http://schemas.microsoft.com/office/drawing/2010/main">
                <a:solidFill>
                  <a:srgbClr val="FFFFFF"/>
                </a:solidFill>
              </a14:hiddenFill>
            </a:ext>
          </a:extLst>
        </p:spPr>
      </p:pic>
      <p:sp>
        <p:nvSpPr>
          <p:cNvPr id="9" name="مربع نص 8">
            <a:extLst>
              <a:ext uri="{FF2B5EF4-FFF2-40B4-BE49-F238E27FC236}">
                <a16:creationId xmlns:a16="http://schemas.microsoft.com/office/drawing/2014/main" id="{E273FE00-42E5-4750-BB8E-E39E839E4D05}"/>
              </a:ext>
            </a:extLst>
          </p:cNvPr>
          <p:cNvSpPr txBox="1"/>
          <p:nvPr/>
        </p:nvSpPr>
        <p:spPr>
          <a:xfrm>
            <a:off x="2562225" y="1718565"/>
            <a:ext cx="3048000" cy="707886"/>
          </a:xfrm>
          <a:prstGeom prst="rect">
            <a:avLst/>
          </a:prstGeom>
          <a:noFill/>
        </p:spPr>
        <p:txBody>
          <a:bodyPr wrap="square" rtlCol="1">
            <a:spAutoFit/>
          </a:bodyPr>
          <a:lstStyle/>
          <a:p>
            <a:r>
              <a:rPr lang="en-US" sz="3200" dirty="0">
                <a:latin typeface="Stencil" panose="040409050D0802020404" pitchFamily="82" charset="0"/>
              </a:rPr>
              <a:t>Find the </a:t>
            </a:r>
            <a:r>
              <a:rPr lang="en-US" sz="4000" dirty="0">
                <a:solidFill>
                  <a:srgbClr val="FF0000"/>
                </a:solidFill>
                <a:latin typeface="Stencil" panose="040409050D0802020404" pitchFamily="82" charset="0"/>
              </a:rPr>
              <a:t>fib</a:t>
            </a:r>
            <a:r>
              <a:rPr lang="en-US" sz="3200" dirty="0">
                <a:latin typeface="Stencil" panose="040409050D0802020404" pitchFamily="82" charset="0"/>
              </a:rPr>
              <a:t> </a:t>
            </a:r>
            <a:endParaRPr lang="ar-SA" sz="3200" dirty="0">
              <a:latin typeface="Stencil" panose="040409050D0802020404" pitchFamily="82" charset="0"/>
            </a:endParaRPr>
          </a:p>
        </p:txBody>
      </p:sp>
      <mc:AlternateContent xmlns:mc="http://schemas.openxmlformats.org/markup-compatibility/2006">
        <mc:Choice xmlns:p14="http://schemas.microsoft.com/office/powerpoint/2010/main" Requires="p14">
          <p:contentPart p14:bwMode="auto" r:id="rId5">
            <p14:nvContentPartPr>
              <p14:cNvPr id="10" name="حبر 9">
                <a:extLst>
                  <a:ext uri="{FF2B5EF4-FFF2-40B4-BE49-F238E27FC236}">
                    <a16:creationId xmlns:a16="http://schemas.microsoft.com/office/drawing/2014/main" id="{8CA2523D-E325-483C-B863-DC33EC43CFB4}"/>
                  </a:ext>
                </a:extLst>
              </p14:cNvPr>
              <p14:cNvContentPartPr/>
              <p14:nvPr/>
            </p14:nvContentPartPr>
            <p14:xfrm>
              <a:off x="8191500" y="4249156"/>
              <a:ext cx="1885950" cy="979200"/>
            </p14:xfrm>
          </p:contentPart>
        </mc:Choice>
        <mc:Fallback>
          <p:pic>
            <p:nvPicPr>
              <p:cNvPr id="10" name="حبر 9">
                <a:extLst>
                  <a:ext uri="{FF2B5EF4-FFF2-40B4-BE49-F238E27FC236}">
                    <a16:creationId xmlns:a16="http://schemas.microsoft.com/office/drawing/2014/main" id="{8CA2523D-E325-483C-B863-DC33EC43CFB4}"/>
                  </a:ext>
                </a:extLst>
              </p:cNvPr>
              <p:cNvPicPr/>
              <p:nvPr/>
            </p:nvPicPr>
            <p:blipFill>
              <a:blip r:embed="rId6"/>
              <a:stretch>
                <a:fillRect/>
              </a:stretch>
            </p:blipFill>
            <p:spPr>
              <a:xfrm>
                <a:off x="8173491" y="4231156"/>
                <a:ext cx="1921609" cy="1014840"/>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11" name="حبر 10">
                <a:extLst>
                  <a:ext uri="{FF2B5EF4-FFF2-40B4-BE49-F238E27FC236}">
                    <a16:creationId xmlns:a16="http://schemas.microsoft.com/office/drawing/2014/main" id="{B67FD9F8-6D10-4826-974F-C43C2284750B}"/>
                  </a:ext>
                </a:extLst>
              </p14:cNvPr>
              <p14:cNvContentPartPr/>
              <p14:nvPr/>
            </p14:nvContentPartPr>
            <p14:xfrm>
              <a:off x="12448875" y="3066600"/>
              <a:ext cx="360" cy="360"/>
            </p14:xfrm>
          </p:contentPart>
        </mc:Choice>
        <mc:Fallback>
          <p:pic>
            <p:nvPicPr>
              <p:cNvPr id="11" name="حبر 10">
                <a:extLst>
                  <a:ext uri="{FF2B5EF4-FFF2-40B4-BE49-F238E27FC236}">
                    <a16:creationId xmlns:a16="http://schemas.microsoft.com/office/drawing/2014/main" id="{B67FD9F8-6D10-4826-974F-C43C2284750B}"/>
                  </a:ext>
                </a:extLst>
              </p:cNvPr>
              <p:cNvPicPr/>
              <p:nvPr/>
            </p:nvPicPr>
            <p:blipFill>
              <a:blip r:embed="rId8"/>
              <a:stretch>
                <a:fillRect/>
              </a:stretch>
            </p:blipFill>
            <p:spPr>
              <a:xfrm>
                <a:off x="12430875" y="3048600"/>
                <a:ext cx="36000" cy="36000"/>
              </a:xfrm>
              <a:prstGeom prst="rect">
                <a:avLst/>
              </a:prstGeom>
            </p:spPr>
          </p:pic>
        </mc:Fallback>
      </mc:AlternateContent>
      <p:sp>
        <p:nvSpPr>
          <p:cNvPr id="12" name="مربع نص 11">
            <a:extLst>
              <a:ext uri="{FF2B5EF4-FFF2-40B4-BE49-F238E27FC236}">
                <a16:creationId xmlns:a16="http://schemas.microsoft.com/office/drawing/2014/main" id="{4D2F4829-00B1-4823-9986-D2D8C369BC5E}"/>
              </a:ext>
            </a:extLst>
          </p:cNvPr>
          <p:cNvSpPr txBox="1"/>
          <p:nvPr/>
        </p:nvSpPr>
        <p:spPr>
          <a:xfrm>
            <a:off x="6591300" y="5565087"/>
            <a:ext cx="3000375" cy="369332"/>
          </a:xfrm>
          <a:prstGeom prst="rect">
            <a:avLst/>
          </a:prstGeom>
          <a:noFill/>
        </p:spPr>
        <p:txBody>
          <a:bodyPr wrap="square" rtlCol="1">
            <a:spAutoFit/>
          </a:bodyPr>
          <a:lstStyle/>
          <a:p>
            <a:r>
              <a:rPr lang="en-US" dirty="0">
                <a:solidFill>
                  <a:srgbClr val="FF0000"/>
                </a:solidFill>
                <a:latin typeface="Comic Sans MS" panose="030F0702030302020204" pitchFamily="66" charset="0"/>
              </a:rPr>
              <a:t>Khalid found it for me</a:t>
            </a:r>
            <a:endParaRPr lang="ar-SA" dirty="0">
              <a:solidFill>
                <a:srgbClr val="FF0000"/>
              </a:solidFill>
              <a:latin typeface="Comic Sans MS" panose="030F0702030302020204" pitchFamily="66" charset="0"/>
            </a:endParaRPr>
          </a:p>
        </p:txBody>
      </p:sp>
      <p:sp>
        <p:nvSpPr>
          <p:cNvPr id="13" name="مربع نص 12">
            <a:extLst>
              <a:ext uri="{FF2B5EF4-FFF2-40B4-BE49-F238E27FC236}">
                <a16:creationId xmlns:a16="http://schemas.microsoft.com/office/drawing/2014/main" id="{52EE9CD3-8019-4531-9820-6BBDA14E2D44}"/>
              </a:ext>
            </a:extLst>
          </p:cNvPr>
          <p:cNvSpPr txBox="1"/>
          <p:nvPr/>
        </p:nvSpPr>
        <p:spPr>
          <a:xfrm>
            <a:off x="7058025" y="3835929"/>
            <a:ext cx="3000375" cy="369332"/>
          </a:xfrm>
          <a:prstGeom prst="rect">
            <a:avLst/>
          </a:prstGeom>
          <a:noFill/>
        </p:spPr>
        <p:txBody>
          <a:bodyPr wrap="square" rtlCol="1">
            <a:spAutoFit/>
          </a:bodyPr>
          <a:lstStyle/>
          <a:p>
            <a:r>
              <a:rPr lang="en-US" dirty="0">
                <a:solidFill>
                  <a:srgbClr val="FF0000"/>
                </a:solidFill>
                <a:latin typeface="Comic Sans MS" panose="030F0702030302020204" pitchFamily="66" charset="0"/>
              </a:rPr>
              <a:t>Impossible </a:t>
            </a:r>
            <a:endParaRPr lang="ar-SA"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3324977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800" decel="100000"/>
                                        <p:tgtEl>
                                          <p:spTgt spid="6"/>
                                        </p:tgtEl>
                                      </p:cBhvr>
                                    </p:animEffect>
                                    <p:anim calcmode="lin" valueType="num">
                                      <p:cBhvr>
                                        <p:cTn id="8" dur="800" decel="100000" fill="hold"/>
                                        <p:tgtEl>
                                          <p:spTgt spid="6"/>
                                        </p:tgtEl>
                                        <p:attrNameLst>
                                          <p:attrName>style.rotation</p:attrName>
                                        </p:attrNameLst>
                                      </p:cBhvr>
                                      <p:tavLst>
                                        <p:tav tm="0">
                                          <p:val>
                                            <p:fltVal val="-90"/>
                                          </p:val>
                                        </p:tav>
                                        <p:tav tm="100000">
                                          <p:val>
                                            <p:fltVal val="0"/>
                                          </p:val>
                                        </p:tav>
                                      </p:tavLst>
                                    </p:anim>
                                    <p:anim calcmode="lin" valueType="num">
                                      <p:cBhvr>
                                        <p:cTn id="9" dur="800" decel="100000" fill="hold"/>
                                        <p:tgtEl>
                                          <p:spTgt spid="6"/>
                                        </p:tgtEl>
                                        <p:attrNameLst>
                                          <p:attrName>ppt_x</p:attrName>
                                        </p:attrNameLst>
                                      </p:cBhvr>
                                      <p:tavLst>
                                        <p:tav tm="0">
                                          <p:val>
                                            <p:strVal val="#ppt_x+0.4"/>
                                          </p:val>
                                        </p:tav>
                                        <p:tav tm="100000">
                                          <p:val>
                                            <p:strVal val="#ppt_x-0.05"/>
                                          </p:val>
                                        </p:tav>
                                      </p:tavLst>
                                    </p:anim>
                                    <p:anim calcmode="lin" valueType="num">
                                      <p:cBhvr>
                                        <p:cTn id="10" dur="800" decel="100000" fill="hold"/>
                                        <p:tgtEl>
                                          <p:spTgt spid="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par>
                                <p:cTn id="13" presetID="38" presetClass="entr" presetSubtype="0" accel="50000" fill="hold" grpId="0" nodeType="withEffect">
                                  <p:stCondLst>
                                    <p:cond delay="0"/>
                                  </p:stCondLst>
                                  <p:iterate type="lt">
                                    <p:tmPct val="50000"/>
                                  </p:iterate>
                                  <p:childTnLst>
                                    <p:set>
                                      <p:cBhvr>
                                        <p:cTn id="14" dur="1" fill="hold">
                                          <p:stCondLst>
                                            <p:cond delay="0"/>
                                          </p:stCondLst>
                                        </p:cTn>
                                        <p:tgtEl>
                                          <p:spTgt spid="9"/>
                                        </p:tgtEl>
                                        <p:attrNameLst>
                                          <p:attrName>style.visibility</p:attrName>
                                        </p:attrNameLst>
                                      </p:cBhvr>
                                      <p:to>
                                        <p:strVal val="visible"/>
                                      </p:to>
                                    </p:set>
                                    <p:set>
                                      <p:cBhvr>
                                        <p:cTn id="15" dur="455" fill="hold">
                                          <p:stCondLst>
                                            <p:cond delay="0"/>
                                          </p:stCondLst>
                                        </p:cTn>
                                        <p:tgtEl>
                                          <p:spTgt spid="9"/>
                                        </p:tgtEl>
                                        <p:attrNameLst>
                                          <p:attrName>style.rotation</p:attrName>
                                        </p:attrNameLst>
                                      </p:cBhvr>
                                      <p:to>
                                        <p:strVal val="-45.0"/>
                                      </p:to>
                                    </p:set>
                                    <p:anim calcmode="lin" valueType="num">
                                      <p:cBhvr>
                                        <p:cTn id="16" dur="455" fill="hold">
                                          <p:stCondLst>
                                            <p:cond delay="455"/>
                                          </p:stCondLst>
                                        </p:cTn>
                                        <p:tgtEl>
                                          <p:spTgt spid="9"/>
                                        </p:tgtEl>
                                        <p:attrNameLst>
                                          <p:attrName>style.rotation</p:attrName>
                                        </p:attrNameLst>
                                      </p:cBhvr>
                                      <p:tavLst>
                                        <p:tav tm="0">
                                          <p:val>
                                            <p:fltVal val="-45"/>
                                          </p:val>
                                        </p:tav>
                                        <p:tav tm="69900">
                                          <p:val>
                                            <p:fltVal val="45"/>
                                          </p:val>
                                        </p:tav>
                                        <p:tav tm="100000">
                                          <p:val>
                                            <p:fltVal val="0"/>
                                          </p:val>
                                        </p:tav>
                                      </p:tavLst>
                                    </p:anim>
                                    <p:anim calcmode="lin" valueType="num">
                                      <p:cBhvr>
                                        <p:cTn id="17" dur="455" fill="hold">
                                          <p:stCondLst>
                                            <p:cond delay="0"/>
                                          </p:stCondLst>
                                        </p:cTn>
                                        <p:tgtEl>
                                          <p:spTgt spid="9"/>
                                        </p:tgtEl>
                                        <p:attrNameLst>
                                          <p:attrName>ppt_y</p:attrName>
                                        </p:attrNameLst>
                                      </p:cBhvr>
                                      <p:tavLst>
                                        <p:tav tm="0">
                                          <p:val>
                                            <p:strVal val="#ppt_y-1"/>
                                          </p:val>
                                        </p:tav>
                                        <p:tav tm="100000">
                                          <p:val>
                                            <p:strVal val="#ppt_y-(0.354*#ppt_w-0.172*#ppt_h)"/>
                                          </p:val>
                                        </p:tav>
                                      </p:tavLst>
                                    </p:anim>
                                    <p:anim calcmode="lin" valueType="num">
                                      <p:cBhvr>
                                        <p:cTn id="18" dur="156" decel="50000" autoRev="1" fill="hold">
                                          <p:stCondLst>
                                            <p:cond delay="455"/>
                                          </p:stCondLst>
                                        </p:cTn>
                                        <p:tgtEl>
                                          <p:spTgt spid="9"/>
                                        </p:tgtEl>
                                        <p:attrNameLst>
                                          <p:attrName>ppt_y</p:attrName>
                                        </p:attrNameLst>
                                      </p:cBhvr>
                                      <p:tavLst>
                                        <p:tav tm="0">
                                          <p:val>
                                            <p:strVal val="#ppt_y-(0.354*#ppt_w-0.172*#ppt_h)"/>
                                          </p:val>
                                        </p:tav>
                                        <p:tav tm="100000">
                                          <p:val>
                                            <p:strVal val="#ppt_y-(0.354*#ppt_w-0.172*#ppt_h)-#ppt_h/2"/>
                                          </p:val>
                                        </p:tav>
                                      </p:tavLst>
                                    </p:anim>
                                    <p:anim calcmode="lin" valueType="num">
                                      <p:cBhvr>
                                        <p:cTn id="19" dur="136" fill="hold">
                                          <p:stCondLst>
                                            <p:cond delay="864"/>
                                          </p:stCondLst>
                                        </p:cTn>
                                        <p:tgtEl>
                                          <p:spTgt spid="9"/>
                                        </p:tgtEl>
                                        <p:attrNameLst>
                                          <p:attrName>ppt_y</p:attrName>
                                        </p:attrNameLst>
                                      </p:cBhvr>
                                      <p:tavLst>
                                        <p:tav tm="0">
                                          <p:val>
                                            <p:strVal val="#ppt_y-(0.354*#ppt_w-0.172*#ppt_h)"/>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3">
                                            <p:txEl>
                                              <p:pRg st="0" end="0"/>
                                            </p:txEl>
                                          </p:spTgt>
                                        </p:tgtEl>
                                        <p:attrNameLst>
                                          <p:attrName>style.visibility</p:attrName>
                                        </p:attrNameLst>
                                      </p:cBhvr>
                                      <p:to>
                                        <p:strVal val="visible"/>
                                      </p:to>
                                    </p:set>
                                    <p:animEffect transition="in" filter="barn(inVertical)">
                                      <p:cBhvr>
                                        <p:cTn id="33" dur="500"/>
                                        <p:tgtEl>
                                          <p:spTgt spid="13">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12">
                                            <p:txEl>
                                              <p:pRg st="0" end="0"/>
                                            </p:txEl>
                                          </p:spTgt>
                                        </p:tgtEl>
                                        <p:attrNameLst>
                                          <p:attrName>style.visibility</p:attrName>
                                        </p:attrNameLst>
                                      </p:cBhvr>
                                      <p:to>
                                        <p:strVal val="visible"/>
                                      </p:to>
                                    </p:set>
                                    <p:animEffect transition="in" filter="barn(inVertical)">
                                      <p:cBhvr>
                                        <p:cTn id="38"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6DB966BF-13C3-4C4F-87E0-8E211DE8E15A}"/>
              </a:ext>
            </a:extLst>
          </p:cNvPr>
          <p:cNvSpPr>
            <a:spLocks noGrp="1"/>
          </p:cNvSpPr>
          <p:nvPr>
            <p:ph type="title"/>
          </p:nvPr>
        </p:nvSpPr>
        <p:spPr/>
        <p:txBody>
          <a:bodyPr/>
          <a:lstStyle/>
          <a:p>
            <a:endParaRPr lang="ar-SA"/>
          </a:p>
        </p:txBody>
      </p:sp>
      <p:sp>
        <p:nvSpPr>
          <p:cNvPr id="3" name="عنصر نائب للمحتوى 2">
            <a:extLst>
              <a:ext uri="{FF2B5EF4-FFF2-40B4-BE49-F238E27FC236}">
                <a16:creationId xmlns:a16="http://schemas.microsoft.com/office/drawing/2014/main" id="{F816BBA3-066B-4D5B-A9F1-B0437B9B24B6}"/>
              </a:ext>
            </a:extLst>
          </p:cNvPr>
          <p:cNvSpPr>
            <a:spLocks noGrp="1"/>
          </p:cNvSpPr>
          <p:nvPr>
            <p:ph idx="1"/>
          </p:nvPr>
        </p:nvSpPr>
        <p:spPr/>
        <p:txBody>
          <a:bodyPr/>
          <a:lstStyle/>
          <a:p>
            <a:endParaRPr lang="ar-SA"/>
          </a:p>
        </p:txBody>
      </p:sp>
      <p:pic>
        <p:nvPicPr>
          <p:cNvPr id="4" name="صورة 3">
            <a:extLst>
              <a:ext uri="{FF2B5EF4-FFF2-40B4-BE49-F238E27FC236}">
                <a16:creationId xmlns:a16="http://schemas.microsoft.com/office/drawing/2014/main" id="{41B775DB-9C72-47DB-8979-EF73E7A956D2}"/>
              </a:ext>
            </a:extLst>
          </p:cNvPr>
          <p:cNvPicPr>
            <a:picLocks noChangeAspect="1"/>
          </p:cNvPicPr>
          <p:nvPr/>
        </p:nvPicPr>
        <p:blipFill rotWithShape="1">
          <a:blip r:embed="rId2"/>
          <a:srcRect l="9843" t="23333" r="23907" b="11250"/>
          <a:stretch/>
        </p:blipFill>
        <p:spPr>
          <a:xfrm>
            <a:off x="1" y="18366"/>
            <a:ext cx="12191999" cy="6839634"/>
          </a:xfrm>
          <a:prstGeom prst="rect">
            <a:avLst/>
          </a:prstGeom>
        </p:spPr>
      </p:pic>
      <p:pic>
        <p:nvPicPr>
          <p:cNvPr id="6" name="Picture 2" descr="Raising Davis: The struggles of the fib phase - ParentsCanada">
            <a:extLst>
              <a:ext uri="{FF2B5EF4-FFF2-40B4-BE49-F238E27FC236}">
                <a16:creationId xmlns:a16="http://schemas.microsoft.com/office/drawing/2014/main" id="{0B85C5BF-C2DB-49B3-BF9F-2DAEF075A8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575" y="208518"/>
            <a:ext cx="7353300" cy="4432988"/>
          </a:xfrm>
          <a:prstGeom prst="rect">
            <a:avLst/>
          </a:prstGeom>
          <a:noFill/>
          <a:extLst>
            <a:ext uri="{909E8E84-426E-40DD-AFC4-6F175D3DCCD1}">
              <a14:hiddenFill xmlns:a14="http://schemas.microsoft.com/office/drawing/2010/main">
                <a:solidFill>
                  <a:srgbClr val="FFFFFF"/>
                </a:solidFill>
              </a14:hiddenFill>
            </a:ext>
          </a:extLst>
        </p:spPr>
      </p:pic>
      <p:sp>
        <p:nvSpPr>
          <p:cNvPr id="7" name="مستطيل: زوايا مستديرة 6">
            <a:extLst>
              <a:ext uri="{FF2B5EF4-FFF2-40B4-BE49-F238E27FC236}">
                <a16:creationId xmlns:a16="http://schemas.microsoft.com/office/drawing/2014/main" id="{C677C415-7F3E-4557-BA36-986B8579C1D8}"/>
              </a:ext>
            </a:extLst>
          </p:cNvPr>
          <p:cNvSpPr/>
          <p:nvPr/>
        </p:nvSpPr>
        <p:spPr>
          <a:xfrm>
            <a:off x="3495675" y="4205261"/>
            <a:ext cx="8286750" cy="11423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4000" dirty="0">
                <a:latin typeface="Comic Sans MS" panose="030F0702030302020204" pitchFamily="66" charset="0"/>
              </a:rPr>
              <a:t>Omar lends some money for him  </a:t>
            </a:r>
            <a:endParaRPr lang="ar-SA" sz="4000" dirty="0">
              <a:latin typeface="Comic Sans MS" panose="030F0702030302020204" pitchFamily="66" charset="0"/>
            </a:endParaRPr>
          </a:p>
        </p:txBody>
      </p:sp>
      <p:pic>
        <p:nvPicPr>
          <p:cNvPr id="8" name="Picture 4" descr="Search GIFs | Tenor">
            <a:extLst>
              <a:ext uri="{FF2B5EF4-FFF2-40B4-BE49-F238E27FC236}">
                <a16:creationId xmlns:a16="http://schemas.microsoft.com/office/drawing/2014/main" id="{75D386AD-E2A0-4EB1-847B-028BEE6D8598}"/>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191500" y="208518"/>
            <a:ext cx="3686175" cy="3557159"/>
          </a:xfrm>
          <a:prstGeom prst="rect">
            <a:avLst/>
          </a:prstGeom>
          <a:noFill/>
          <a:extLst>
            <a:ext uri="{909E8E84-426E-40DD-AFC4-6F175D3DCCD1}">
              <a14:hiddenFill xmlns:a14="http://schemas.microsoft.com/office/drawing/2010/main">
                <a:solidFill>
                  <a:srgbClr val="FFFFFF"/>
                </a:solidFill>
              </a14:hiddenFill>
            </a:ext>
          </a:extLst>
        </p:spPr>
      </p:pic>
      <p:sp>
        <p:nvSpPr>
          <p:cNvPr id="9" name="مربع نص 8">
            <a:extLst>
              <a:ext uri="{FF2B5EF4-FFF2-40B4-BE49-F238E27FC236}">
                <a16:creationId xmlns:a16="http://schemas.microsoft.com/office/drawing/2014/main" id="{E273FE00-42E5-4750-BB8E-E39E839E4D05}"/>
              </a:ext>
            </a:extLst>
          </p:cNvPr>
          <p:cNvSpPr txBox="1"/>
          <p:nvPr/>
        </p:nvSpPr>
        <p:spPr>
          <a:xfrm>
            <a:off x="2562225" y="1718565"/>
            <a:ext cx="3048000" cy="707886"/>
          </a:xfrm>
          <a:prstGeom prst="rect">
            <a:avLst/>
          </a:prstGeom>
          <a:noFill/>
        </p:spPr>
        <p:txBody>
          <a:bodyPr wrap="square" rtlCol="1">
            <a:spAutoFit/>
          </a:bodyPr>
          <a:lstStyle/>
          <a:p>
            <a:r>
              <a:rPr lang="en-US" sz="3200" dirty="0">
                <a:latin typeface="Stencil" panose="040409050D0802020404" pitchFamily="82" charset="0"/>
              </a:rPr>
              <a:t>Find the </a:t>
            </a:r>
            <a:r>
              <a:rPr lang="en-US" sz="4000" dirty="0">
                <a:solidFill>
                  <a:srgbClr val="FF0000"/>
                </a:solidFill>
                <a:latin typeface="Stencil" panose="040409050D0802020404" pitchFamily="82" charset="0"/>
              </a:rPr>
              <a:t>fib</a:t>
            </a:r>
            <a:r>
              <a:rPr lang="en-US" sz="3200" dirty="0">
                <a:latin typeface="Stencil" panose="040409050D0802020404" pitchFamily="82" charset="0"/>
              </a:rPr>
              <a:t> </a:t>
            </a:r>
            <a:endParaRPr lang="ar-SA" sz="3200" dirty="0">
              <a:latin typeface="Stencil" panose="040409050D0802020404" pitchFamily="82" charset="0"/>
            </a:endParaRPr>
          </a:p>
        </p:txBody>
      </p:sp>
      <mc:AlternateContent xmlns:mc="http://schemas.openxmlformats.org/markup-compatibility/2006" xmlns:p14="http://schemas.microsoft.com/office/powerpoint/2010/main">
        <mc:Choice Requires="p14">
          <p:contentPart p14:bwMode="auto" r:id="rId5">
            <p14:nvContentPartPr>
              <p14:cNvPr id="10" name="حبر 9">
                <a:extLst>
                  <a:ext uri="{FF2B5EF4-FFF2-40B4-BE49-F238E27FC236}">
                    <a16:creationId xmlns:a16="http://schemas.microsoft.com/office/drawing/2014/main" id="{8CA2523D-E325-483C-B863-DC33EC43CFB4}"/>
                  </a:ext>
                </a:extLst>
              </p14:cNvPr>
              <p14:cNvContentPartPr/>
              <p14:nvPr/>
            </p14:nvContentPartPr>
            <p14:xfrm>
              <a:off x="9448798" y="4243361"/>
              <a:ext cx="971551" cy="906287"/>
            </p14:xfrm>
          </p:contentPart>
        </mc:Choice>
        <mc:Fallback xmlns="">
          <p:pic>
            <p:nvPicPr>
              <p:cNvPr id="10" name="حبر 9">
                <a:extLst>
                  <a:ext uri="{FF2B5EF4-FFF2-40B4-BE49-F238E27FC236}">
                    <a16:creationId xmlns:a16="http://schemas.microsoft.com/office/drawing/2014/main" id="{8CA2523D-E325-483C-B863-DC33EC43CFB4}"/>
                  </a:ext>
                </a:extLst>
              </p:cNvPr>
              <p:cNvPicPr/>
              <p:nvPr/>
            </p:nvPicPr>
            <p:blipFill>
              <a:blip r:embed="rId6"/>
              <a:stretch>
                <a:fillRect/>
              </a:stretch>
            </p:blipFill>
            <p:spPr>
              <a:xfrm>
                <a:off x="9430793" y="4225365"/>
                <a:ext cx="1007201" cy="941919"/>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1" name="حبر 10">
                <a:extLst>
                  <a:ext uri="{FF2B5EF4-FFF2-40B4-BE49-F238E27FC236}">
                    <a16:creationId xmlns:a16="http://schemas.microsoft.com/office/drawing/2014/main" id="{B67FD9F8-6D10-4826-974F-C43C2284750B}"/>
                  </a:ext>
                </a:extLst>
              </p14:cNvPr>
              <p14:cNvContentPartPr/>
              <p14:nvPr/>
            </p14:nvContentPartPr>
            <p14:xfrm>
              <a:off x="12448875" y="3066600"/>
              <a:ext cx="360" cy="360"/>
            </p14:xfrm>
          </p:contentPart>
        </mc:Choice>
        <mc:Fallback xmlns="">
          <p:pic>
            <p:nvPicPr>
              <p:cNvPr id="11" name="حبر 10">
                <a:extLst>
                  <a:ext uri="{FF2B5EF4-FFF2-40B4-BE49-F238E27FC236}">
                    <a16:creationId xmlns:a16="http://schemas.microsoft.com/office/drawing/2014/main" id="{B67FD9F8-6D10-4826-974F-C43C2284750B}"/>
                  </a:ext>
                </a:extLst>
              </p:cNvPr>
              <p:cNvPicPr/>
              <p:nvPr/>
            </p:nvPicPr>
            <p:blipFill>
              <a:blip r:embed="rId8"/>
              <a:stretch>
                <a:fillRect/>
              </a:stretch>
            </p:blipFill>
            <p:spPr>
              <a:xfrm>
                <a:off x="12430875" y="3048600"/>
                <a:ext cx="36000" cy="36000"/>
              </a:xfrm>
              <a:prstGeom prst="rect">
                <a:avLst/>
              </a:prstGeom>
            </p:spPr>
          </p:pic>
        </mc:Fallback>
      </mc:AlternateContent>
    </p:spTree>
    <p:extLst>
      <p:ext uri="{BB962C8B-B14F-4D97-AF65-F5344CB8AC3E}">
        <p14:creationId xmlns:p14="http://schemas.microsoft.com/office/powerpoint/2010/main" val="3806616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800" decel="100000"/>
                                        <p:tgtEl>
                                          <p:spTgt spid="6"/>
                                        </p:tgtEl>
                                      </p:cBhvr>
                                    </p:animEffect>
                                    <p:anim calcmode="lin" valueType="num">
                                      <p:cBhvr>
                                        <p:cTn id="8" dur="800" decel="100000" fill="hold"/>
                                        <p:tgtEl>
                                          <p:spTgt spid="6"/>
                                        </p:tgtEl>
                                        <p:attrNameLst>
                                          <p:attrName>style.rotation</p:attrName>
                                        </p:attrNameLst>
                                      </p:cBhvr>
                                      <p:tavLst>
                                        <p:tav tm="0">
                                          <p:val>
                                            <p:fltVal val="-90"/>
                                          </p:val>
                                        </p:tav>
                                        <p:tav tm="100000">
                                          <p:val>
                                            <p:fltVal val="0"/>
                                          </p:val>
                                        </p:tav>
                                      </p:tavLst>
                                    </p:anim>
                                    <p:anim calcmode="lin" valueType="num">
                                      <p:cBhvr>
                                        <p:cTn id="9" dur="800" decel="100000" fill="hold"/>
                                        <p:tgtEl>
                                          <p:spTgt spid="6"/>
                                        </p:tgtEl>
                                        <p:attrNameLst>
                                          <p:attrName>ppt_x</p:attrName>
                                        </p:attrNameLst>
                                      </p:cBhvr>
                                      <p:tavLst>
                                        <p:tav tm="0">
                                          <p:val>
                                            <p:strVal val="#ppt_x+0.4"/>
                                          </p:val>
                                        </p:tav>
                                        <p:tav tm="100000">
                                          <p:val>
                                            <p:strVal val="#ppt_x-0.05"/>
                                          </p:val>
                                        </p:tav>
                                      </p:tavLst>
                                    </p:anim>
                                    <p:anim calcmode="lin" valueType="num">
                                      <p:cBhvr>
                                        <p:cTn id="10" dur="800" decel="100000" fill="hold"/>
                                        <p:tgtEl>
                                          <p:spTgt spid="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par>
                                <p:cTn id="13" presetID="38" presetClass="entr" presetSubtype="0" accel="50000" fill="hold" grpId="0" nodeType="withEffect">
                                  <p:stCondLst>
                                    <p:cond delay="0"/>
                                  </p:stCondLst>
                                  <p:iterate type="lt">
                                    <p:tmPct val="50000"/>
                                  </p:iterate>
                                  <p:childTnLst>
                                    <p:set>
                                      <p:cBhvr>
                                        <p:cTn id="14" dur="1" fill="hold">
                                          <p:stCondLst>
                                            <p:cond delay="0"/>
                                          </p:stCondLst>
                                        </p:cTn>
                                        <p:tgtEl>
                                          <p:spTgt spid="9"/>
                                        </p:tgtEl>
                                        <p:attrNameLst>
                                          <p:attrName>style.visibility</p:attrName>
                                        </p:attrNameLst>
                                      </p:cBhvr>
                                      <p:to>
                                        <p:strVal val="visible"/>
                                      </p:to>
                                    </p:set>
                                    <p:set>
                                      <p:cBhvr>
                                        <p:cTn id="15" dur="455" fill="hold">
                                          <p:stCondLst>
                                            <p:cond delay="0"/>
                                          </p:stCondLst>
                                        </p:cTn>
                                        <p:tgtEl>
                                          <p:spTgt spid="9"/>
                                        </p:tgtEl>
                                        <p:attrNameLst>
                                          <p:attrName>style.rotation</p:attrName>
                                        </p:attrNameLst>
                                      </p:cBhvr>
                                      <p:to>
                                        <p:strVal val="-45.0"/>
                                      </p:to>
                                    </p:set>
                                    <p:anim calcmode="lin" valueType="num">
                                      <p:cBhvr>
                                        <p:cTn id="16" dur="455" fill="hold">
                                          <p:stCondLst>
                                            <p:cond delay="455"/>
                                          </p:stCondLst>
                                        </p:cTn>
                                        <p:tgtEl>
                                          <p:spTgt spid="9"/>
                                        </p:tgtEl>
                                        <p:attrNameLst>
                                          <p:attrName>style.rotation</p:attrName>
                                        </p:attrNameLst>
                                      </p:cBhvr>
                                      <p:tavLst>
                                        <p:tav tm="0">
                                          <p:val>
                                            <p:fltVal val="-45"/>
                                          </p:val>
                                        </p:tav>
                                        <p:tav tm="69900">
                                          <p:val>
                                            <p:fltVal val="45"/>
                                          </p:val>
                                        </p:tav>
                                        <p:tav tm="100000">
                                          <p:val>
                                            <p:fltVal val="0"/>
                                          </p:val>
                                        </p:tav>
                                      </p:tavLst>
                                    </p:anim>
                                    <p:anim calcmode="lin" valueType="num">
                                      <p:cBhvr>
                                        <p:cTn id="17" dur="455" fill="hold">
                                          <p:stCondLst>
                                            <p:cond delay="0"/>
                                          </p:stCondLst>
                                        </p:cTn>
                                        <p:tgtEl>
                                          <p:spTgt spid="9"/>
                                        </p:tgtEl>
                                        <p:attrNameLst>
                                          <p:attrName>ppt_y</p:attrName>
                                        </p:attrNameLst>
                                      </p:cBhvr>
                                      <p:tavLst>
                                        <p:tav tm="0">
                                          <p:val>
                                            <p:strVal val="#ppt_y-1"/>
                                          </p:val>
                                        </p:tav>
                                        <p:tav tm="100000">
                                          <p:val>
                                            <p:strVal val="#ppt_y-(0.354*#ppt_w-0.172*#ppt_h)"/>
                                          </p:val>
                                        </p:tav>
                                      </p:tavLst>
                                    </p:anim>
                                    <p:anim calcmode="lin" valueType="num">
                                      <p:cBhvr>
                                        <p:cTn id="18" dur="156" decel="50000" autoRev="1" fill="hold">
                                          <p:stCondLst>
                                            <p:cond delay="455"/>
                                          </p:stCondLst>
                                        </p:cTn>
                                        <p:tgtEl>
                                          <p:spTgt spid="9"/>
                                        </p:tgtEl>
                                        <p:attrNameLst>
                                          <p:attrName>ppt_y</p:attrName>
                                        </p:attrNameLst>
                                      </p:cBhvr>
                                      <p:tavLst>
                                        <p:tav tm="0">
                                          <p:val>
                                            <p:strVal val="#ppt_y-(0.354*#ppt_w-0.172*#ppt_h)"/>
                                          </p:val>
                                        </p:tav>
                                        <p:tav tm="100000">
                                          <p:val>
                                            <p:strVal val="#ppt_y-(0.354*#ppt_w-0.172*#ppt_h)-#ppt_h/2"/>
                                          </p:val>
                                        </p:tav>
                                      </p:tavLst>
                                    </p:anim>
                                    <p:anim calcmode="lin" valueType="num">
                                      <p:cBhvr>
                                        <p:cTn id="19" dur="136" fill="hold">
                                          <p:stCondLst>
                                            <p:cond delay="864"/>
                                          </p:stCondLst>
                                        </p:cTn>
                                        <p:tgtEl>
                                          <p:spTgt spid="9"/>
                                        </p:tgtEl>
                                        <p:attrNameLst>
                                          <p:attrName>ppt_y</p:attrName>
                                        </p:attrNameLst>
                                      </p:cBhvr>
                                      <p:tavLst>
                                        <p:tav tm="0">
                                          <p:val>
                                            <p:strVal val="#ppt_y-(0.354*#ppt_w-0.172*#ppt_h)"/>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6DB966BF-13C3-4C4F-87E0-8E211DE8E15A}"/>
              </a:ext>
            </a:extLst>
          </p:cNvPr>
          <p:cNvSpPr>
            <a:spLocks noGrp="1"/>
          </p:cNvSpPr>
          <p:nvPr>
            <p:ph type="title"/>
          </p:nvPr>
        </p:nvSpPr>
        <p:spPr/>
        <p:txBody>
          <a:bodyPr/>
          <a:lstStyle/>
          <a:p>
            <a:endParaRPr lang="ar-SA"/>
          </a:p>
        </p:txBody>
      </p:sp>
      <p:sp>
        <p:nvSpPr>
          <p:cNvPr id="3" name="عنصر نائب للمحتوى 2">
            <a:extLst>
              <a:ext uri="{FF2B5EF4-FFF2-40B4-BE49-F238E27FC236}">
                <a16:creationId xmlns:a16="http://schemas.microsoft.com/office/drawing/2014/main" id="{F816BBA3-066B-4D5B-A9F1-B0437B9B24B6}"/>
              </a:ext>
            </a:extLst>
          </p:cNvPr>
          <p:cNvSpPr>
            <a:spLocks noGrp="1"/>
          </p:cNvSpPr>
          <p:nvPr>
            <p:ph idx="1"/>
          </p:nvPr>
        </p:nvSpPr>
        <p:spPr/>
        <p:txBody>
          <a:bodyPr/>
          <a:lstStyle/>
          <a:p>
            <a:endParaRPr lang="ar-SA"/>
          </a:p>
        </p:txBody>
      </p:sp>
      <p:pic>
        <p:nvPicPr>
          <p:cNvPr id="4" name="صورة 3">
            <a:extLst>
              <a:ext uri="{FF2B5EF4-FFF2-40B4-BE49-F238E27FC236}">
                <a16:creationId xmlns:a16="http://schemas.microsoft.com/office/drawing/2014/main" id="{41B775DB-9C72-47DB-8979-EF73E7A956D2}"/>
              </a:ext>
            </a:extLst>
          </p:cNvPr>
          <p:cNvPicPr>
            <a:picLocks noChangeAspect="1"/>
          </p:cNvPicPr>
          <p:nvPr/>
        </p:nvPicPr>
        <p:blipFill rotWithShape="1">
          <a:blip r:embed="rId2"/>
          <a:srcRect l="9843" t="23333" r="23907" b="11250"/>
          <a:stretch/>
        </p:blipFill>
        <p:spPr>
          <a:xfrm>
            <a:off x="1" y="18366"/>
            <a:ext cx="12191999" cy="6839634"/>
          </a:xfrm>
          <a:prstGeom prst="rect">
            <a:avLst/>
          </a:prstGeom>
        </p:spPr>
      </p:pic>
      <p:pic>
        <p:nvPicPr>
          <p:cNvPr id="6" name="Picture 2" descr="Raising Davis: The struggles of the fib phase - ParentsCanada">
            <a:extLst>
              <a:ext uri="{FF2B5EF4-FFF2-40B4-BE49-F238E27FC236}">
                <a16:creationId xmlns:a16="http://schemas.microsoft.com/office/drawing/2014/main" id="{0B85C5BF-C2DB-49B3-BF9F-2DAEF075A8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700" y="194588"/>
            <a:ext cx="7353300" cy="4432988"/>
          </a:xfrm>
          <a:prstGeom prst="rect">
            <a:avLst/>
          </a:prstGeom>
          <a:noFill/>
          <a:extLst>
            <a:ext uri="{909E8E84-426E-40DD-AFC4-6F175D3DCCD1}">
              <a14:hiddenFill xmlns:a14="http://schemas.microsoft.com/office/drawing/2010/main">
                <a:solidFill>
                  <a:srgbClr val="FFFFFF"/>
                </a:solidFill>
              </a14:hiddenFill>
            </a:ext>
          </a:extLst>
        </p:spPr>
      </p:pic>
      <p:sp>
        <p:nvSpPr>
          <p:cNvPr id="7" name="مستطيل: زوايا مستديرة 6">
            <a:extLst>
              <a:ext uri="{FF2B5EF4-FFF2-40B4-BE49-F238E27FC236}">
                <a16:creationId xmlns:a16="http://schemas.microsoft.com/office/drawing/2014/main" id="{C677C415-7F3E-4557-BA36-986B8579C1D8}"/>
              </a:ext>
            </a:extLst>
          </p:cNvPr>
          <p:cNvSpPr/>
          <p:nvPr/>
        </p:nvSpPr>
        <p:spPr>
          <a:xfrm>
            <a:off x="3495675" y="4205261"/>
            <a:ext cx="8286750" cy="11423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4000" dirty="0">
                <a:latin typeface="Comic Sans MS" panose="030F0702030302020204" pitchFamily="66" charset="0"/>
              </a:rPr>
              <a:t>I read him to the story </a:t>
            </a:r>
            <a:endParaRPr lang="ar-SA" sz="4000" dirty="0">
              <a:latin typeface="Comic Sans MS" panose="030F0702030302020204" pitchFamily="66" charset="0"/>
            </a:endParaRPr>
          </a:p>
        </p:txBody>
      </p:sp>
      <p:pic>
        <p:nvPicPr>
          <p:cNvPr id="8" name="Picture 4" descr="Search GIFs | Tenor">
            <a:extLst>
              <a:ext uri="{FF2B5EF4-FFF2-40B4-BE49-F238E27FC236}">
                <a16:creationId xmlns:a16="http://schemas.microsoft.com/office/drawing/2014/main" id="{75D386AD-E2A0-4EB1-847B-028BEE6D8598}"/>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191500" y="208518"/>
            <a:ext cx="3686175" cy="3557159"/>
          </a:xfrm>
          <a:prstGeom prst="rect">
            <a:avLst/>
          </a:prstGeom>
          <a:noFill/>
          <a:extLst>
            <a:ext uri="{909E8E84-426E-40DD-AFC4-6F175D3DCCD1}">
              <a14:hiddenFill xmlns:a14="http://schemas.microsoft.com/office/drawing/2010/main">
                <a:solidFill>
                  <a:srgbClr val="FFFFFF"/>
                </a:solidFill>
              </a14:hiddenFill>
            </a:ext>
          </a:extLst>
        </p:spPr>
      </p:pic>
      <p:sp>
        <p:nvSpPr>
          <p:cNvPr id="9" name="مربع نص 8">
            <a:extLst>
              <a:ext uri="{FF2B5EF4-FFF2-40B4-BE49-F238E27FC236}">
                <a16:creationId xmlns:a16="http://schemas.microsoft.com/office/drawing/2014/main" id="{E273FE00-42E5-4750-BB8E-E39E839E4D05}"/>
              </a:ext>
            </a:extLst>
          </p:cNvPr>
          <p:cNvSpPr txBox="1"/>
          <p:nvPr/>
        </p:nvSpPr>
        <p:spPr>
          <a:xfrm>
            <a:off x="2562225" y="1718565"/>
            <a:ext cx="3048000" cy="707886"/>
          </a:xfrm>
          <a:prstGeom prst="rect">
            <a:avLst/>
          </a:prstGeom>
          <a:noFill/>
        </p:spPr>
        <p:txBody>
          <a:bodyPr wrap="square" rtlCol="1">
            <a:spAutoFit/>
          </a:bodyPr>
          <a:lstStyle/>
          <a:p>
            <a:r>
              <a:rPr lang="en-US" sz="3200" dirty="0">
                <a:latin typeface="Stencil" panose="040409050D0802020404" pitchFamily="82" charset="0"/>
              </a:rPr>
              <a:t>Find the </a:t>
            </a:r>
            <a:r>
              <a:rPr lang="en-US" sz="4000" dirty="0">
                <a:solidFill>
                  <a:srgbClr val="FF0000"/>
                </a:solidFill>
                <a:latin typeface="Stencil" panose="040409050D0802020404" pitchFamily="82" charset="0"/>
              </a:rPr>
              <a:t>fib</a:t>
            </a:r>
            <a:r>
              <a:rPr lang="en-US" sz="3200" dirty="0">
                <a:latin typeface="Stencil" panose="040409050D0802020404" pitchFamily="82" charset="0"/>
              </a:rPr>
              <a:t> </a:t>
            </a:r>
            <a:endParaRPr lang="ar-SA" sz="3200" dirty="0">
              <a:latin typeface="Stencil" panose="040409050D0802020404" pitchFamily="82" charset="0"/>
            </a:endParaRPr>
          </a:p>
        </p:txBody>
      </p:sp>
      <mc:AlternateContent xmlns:mc="http://schemas.openxmlformats.org/markup-compatibility/2006" xmlns:p14="http://schemas.microsoft.com/office/powerpoint/2010/main">
        <mc:Choice Requires="p14">
          <p:contentPart p14:bwMode="auto" r:id="rId5">
            <p14:nvContentPartPr>
              <p14:cNvPr id="10" name="حبر 9">
                <a:extLst>
                  <a:ext uri="{FF2B5EF4-FFF2-40B4-BE49-F238E27FC236}">
                    <a16:creationId xmlns:a16="http://schemas.microsoft.com/office/drawing/2014/main" id="{8CA2523D-E325-483C-B863-DC33EC43CFB4}"/>
                  </a:ext>
                </a:extLst>
              </p14:cNvPr>
              <p14:cNvContentPartPr/>
              <p14:nvPr/>
            </p14:nvContentPartPr>
            <p14:xfrm>
              <a:off x="6296026" y="4243361"/>
              <a:ext cx="4124324" cy="906287"/>
            </p14:xfrm>
          </p:contentPart>
        </mc:Choice>
        <mc:Fallback xmlns="">
          <p:pic>
            <p:nvPicPr>
              <p:cNvPr id="10" name="حبر 9">
                <a:extLst>
                  <a:ext uri="{FF2B5EF4-FFF2-40B4-BE49-F238E27FC236}">
                    <a16:creationId xmlns:a16="http://schemas.microsoft.com/office/drawing/2014/main" id="{8CA2523D-E325-483C-B863-DC33EC43CFB4}"/>
                  </a:ext>
                </a:extLst>
              </p:cNvPr>
              <p:cNvPicPr/>
              <p:nvPr/>
            </p:nvPicPr>
            <p:blipFill>
              <a:blip r:embed="rId6"/>
              <a:stretch>
                <a:fillRect/>
              </a:stretch>
            </p:blipFill>
            <p:spPr>
              <a:xfrm>
                <a:off x="6278016" y="4225365"/>
                <a:ext cx="4159984" cy="941919"/>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1" name="حبر 10">
                <a:extLst>
                  <a:ext uri="{FF2B5EF4-FFF2-40B4-BE49-F238E27FC236}">
                    <a16:creationId xmlns:a16="http://schemas.microsoft.com/office/drawing/2014/main" id="{B67FD9F8-6D10-4826-974F-C43C2284750B}"/>
                  </a:ext>
                </a:extLst>
              </p14:cNvPr>
              <p14:cNvContentPartPr/>
              <p14:nvPr/>
            </p14:nvContentPartPr>
            <p14:xfrm>
              <a:off x="12448875" y="3066600"/>
              <a:ext cx="360" cy="360"/>
            </p14:xfrm>
          </p:contentPart>
        </mc:Choice>
        <mc:Fallback xmlns="">
          <p:pic>
            <p:nvPicPr>
              <p:cNvPr id="11" name="حبر 10">
                <a:extLst>
                  <a:ext uri="{FF2B5EF4-FFF2-40B4-BE49-F238E27FC236}">
                    <a16:creationId xmlns:a16="http://schemas.microsoft.com/office/drawing/2014/main" id="{B67FD9F8-6D10-4826-974F-C43C2284750B}"/>
                  </a:ext>
                </a:extLst>
              </p:cNvPr>
              <p:cNvPicPr/>
              <p:nvPr/>
            </p:nvPicPr>
            <p:blipFill>
              <a:blip r:embed="rId8"/>
              <a:stretch>
                <a:fillRect/>
              </a:stretch>
            </p:blipFill>
            <p:spPr>
              <a:xfrm>
                <a:off x="12430875" y="3048600"/>
                <a:ext cx="36000" cy="36000"/>
              </a:xfrm>
              <a:prstGeom prst="rect">
                <a:avLst/>
              </a:prstGeom>
            </p:spPr>
          </p:pic>
        </mc:Fallback>
      </mc:AlternateContent>
      <p:sp>
        <p:nvSpPr>
          <p:cNvPr id="12" name="مربع نص 11">
            <a:extLst>
              <a:ext uri="{FF2B5EF4-FFF2-40B4-BE49-F238E27FC236}">
                <a16:creationId xmlns:a16="http://schemas.microsoft.com/office/drawing/2014/main" id="{0E0C1CED-E7F1-469D-BABA-52B48DFCD62D}"/>
              </a:ext>
            </a:extLst>
          </p:cNvPr>
          <p:cNvSpPr txBox="1"/>
          <p:nvPr/>
        </p:nvSpPr>
        <p:spPr>
          <a:xfrm>
            <a:off x="6743700" y="5578231"/>
            <a:ext cx="3028950" cy="646331"/>
          </a:xfrm>
          <a:prstGeom prst="rect">
            <a:avLst/>
          </a:prstGeom>
          <a:noFill/>
        </p:spPr>
        <p:txBody>
          <a:bodyPr wrap="square" rtlCol="1">
            <a:spAutoFit/>
          </a:bodyPr>
          <a:lstStyle/>
          <a:p>
            <a:pPr algn="l"/>
            <a:r>
              <a:rPr lang="en-US" dirty="0">
                <a:solidFill>
                  <a:srgbClr val="FF0000"/>
                </a:solidFill>
                <a:latin typeface="Comic Sans MS" panose="030F0702030302020204" pitchFamily="66" charset="0"/>
              </a:rPr>
              <a:t>I read a story to him</a:t>
            </a:r>
          </a:p>
          <a:p>
            <a:pPr algn="l"/>
            <a:r>
              <a:rPr lang="en-US" dirty="0">
                <a:solidFill>
                  <a:srgbClr val="FF0000"/>
                </a:solidFill>
                <a:latin typeface="Comic Sans MS" panose="030F0702030302020204" pitchFamily="66" charset="0"/>
              </a:rPr>
              <a:t>I read him a story</a:t>
            </a:r>
          </a:p>
        </p:txBody>
      </p:sp>
    </p:spTree>
    <p:extLst>
      <p:ext uri="{BB962C8B-B14F-4D97-AF65-F5344CB8AC3E}">
        <p14:creationId xmlns:p14="http://schemas.microsoft.com/office/powerpoint/2010/main" val="3133921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800" decel="100000"/>
                                        <p:tgtEl>
                                          <p:spTgt spid="6"/>
                                        </p:tgtEl>
                                      </p:cBhvr>
                                    </p:animEffect>
                                    <p:anim calcmode="lin" valueType="num">
                                      <p:cBhvr>
                                        <p:cTn id="8" dur="800" decel="100000" fill="hold"/>
                                        <p:tgtEl>
                                          <p:spTgt spid="6"/>
                                        </p:tgtEl>
                                        <p:attrNameLst>
                                          <p:attrName>style.rotation</p:attrName>
                                        </p:attrNameLst>
                                      </p:cBhvr>
                                      <p:tavLst>
                                        <p:tav tm="0">
                                          <p:val>
                                            <p:fltVal val="-90"/>
                                          </p:val>
                                        </p:tav>
                                        <p:tav tm="100000">
                                          <p:val>
                                            <p:fltVal val="0"/>
                                          </p:val>
                                        </p:tav>
                                      </p:tavLst>
                                    </p:anim>
                                    <p:anim calcmode="lin" valueType="num">
                                      <p:cBhvr>
                                        <p:cTn id="9" dur="800" decel="100000" fill="hold"/>
                                        <p:tgtEl>
                                          <p:spTgt spid="6"/>
                                        </p:tgtEl>
                                        <p:attrNameLst>
                                          <p:attrName>ppt_x</p:attrName>
                                        </p:attrNameLst>
                                      </p:cBhvr>
                                      <p:tavLst>
                                        <p:tav tm="0">
                                          <p:val>
                                            <p:strVal val="#ppt_x+0.4"/>
                                          </p:val>
                                        </p:tav>
                                        <p:tav tm="100000">
                                          <p:val>
                                            <p:strVal val="#ppt_x-0.05"/>
                                          </p:val>
                                        </p:tav>
                                      </p:tavLst>
                                    </p:anim>
                                    <p:anim calcmode="lin" valueType="num">
                                      <p:cBhvr>
                                        <p:cTn id="10" dur="800" decel="100000" fill="hold"/>
                                        <p:tgtEl>
                                          <p:spTgt spid="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par>
                                <p:cTn id="13" presetID="38" presetClass="entr" presetSubtype="0" accel="50000" fill="hold" grpId="0" nodeType="withEffect">
                                  <p:stCondLst>
                                    <p:cond delay="0"/>
                                  </p:stCondLst>
                                  <p:iterate type="lt">
                                    <p:tmPct val="50000"/>
                                  </p:iterate>
                                  <p:childTnLst>
                                    <p:set>
                                      <p:cBhvr>
                                        <p:cTn id="14" dur="1" fill="hold">
                                          <p:stCondLst>
                                            <p:cond delay="0"/>
                                          </p:stCondLst>
                                        </p:cTn>
                                        <p:tgtEl>
                                          <p:spTgt spid="9"/>
                                        </p:tgtEl>
                                        <p:attrNameLst>
                                          <p:attrName>style.visibility</p:attrName>
                                        </p:attrNameLst>
                                      </p:cBhvr>
                                      <p:to>
                                        <p:strVal val="visible"/>
                                      </p:to>
                                    </p:set>
                                    <p:set>
                                      <p:cBhvr>
                                        <p:cTn id="15" dur="455" fill="hold">
                                          <p:stCondLst>
                                            <p:cond delay="0"/>
                                          </p:stCondLst>
                                        </p:cTn>
                                        <p:tgtEl>
                                          <p:spTgt spid="9"/>
                                        </p:tgtEl>
                                        <p:attrNameLst>
                                          <p:attrName>style.rotation</p:attrName>
                                        </p:attrNameLst>
                                      </p:cBhvr>
                                      <p:to>
                                        <p:strVal val="-45.0"/>
                                      </p:to>
                                    </p:set>
                                    <p:anim calcmode="lin" valueType="num">
                                      <p:cBhvr>
                                        <p:cTn id="16" dur="455" fill="hold">
                                          <p:stCondLst>
                                            <p:cond delay="455"/>
                                          </p:stCondLst>
                                        </p:cTn>
                                        <p:tgtEl>
                                          <p:spTgt spid="9"/>
                                        </p:tgtEl>
                                        <p:attrNameLst>
                                          <p:attrName>style.rotation</p:attrName>
                                        </p:attrNameLst>
                                      </p:cBhvr>
                                      <p:tavLst>
                                        <p:tav tm="0">
                                          <p:val>
                                            <p:fltVal val="-45"/>
                                          </p:val>
                                        </p:tav>
                                        <p:tav tm="69900">
                                          <p:val>
                                            <p:fltVal val="45"/>
                                          </p:val>
                                        </p:tav>
                                        <p:tav tm="100000">
                                          <p:val>
                                            <p:fltVal val="0"/>
                                          </p:val>
                                        </p:tav>
                                      </p:tavLst>
                                    </p:anim>
                                    <p:anim calcmode="lin" valueType="num">
                                      <p:cBhvr>
                                        <p:cTn id="17" dur="455" fill="hold">
                                          <p:stCondLst>
                                            <p:cond delay="0"/>
                                          </p:stCondLst>
                                        </p:cTn>
                                        <p:tgtEl>
                                          <p:spTgt spid="9"/>
                                        </p:tgtEl>
                                        <p:attrNameLst>
                                          <p:attrName>ppt_y</p:attrName>
                                        </p:attrNameLst>
                                      </p:cBhvr>
                                      <p:tavLst>
                                        <p:tav tm="0">
                                          <p:val>
                                            <p:strVal val="#ppt_y-1"/>
                                          </p:val>
                                        </p:tav>
                                        <p:tav tm="100000">
                                          <p:val>
                                            <p:strVal val="#ppt_y-(0.354*#ppt_w-0.172*#ppt_h)"/>
                                          </p:val>
                                        </p:tav>
                                      </p:tavLst>
                                    </p:anim>
                                    <p:anim calcmode="lin" valueType="num">
                                      <p:cBhvr>
                                        <p:cTn id="18" dur="156" decel="50000" autoRev="1" fill="hold">
                                          <p:stCondLst>
                                            <p:cond delay="455"/>
                                          </p:stCondLst>
                                        </p:cTn>
                                        <p:tgtEl>
                                          <p:spTgt spid="9"/>
                                        </p:tgtEl>
                                        <p:attrNameLst>
                                          <p:attrName>ppt_y</p:attrName>
                                        </p:attrNameLst>
                                      </p:cBhvr>
                                      <p:tavLst>
                                        <p:tav tm="0">
                                          <p:val>
                                            <p:strVal val="#ppt_y-(0.354*#ppt_w-0.172*#ppt_h)"/>
                                          </p:val>
                                        </p:tav>
                                        <p:tav tm="100000">
                                          <p:val>
                                            <p:strVal val="#ppt_y-(0.354*#ppt_w-0.172*#ppt_h)-#ppt_h/2"/>
                                          </p:val>
                                        </p:tav>
                                      </p:tavLst>
                                    </p:anim>
                                    <p:anim calcmode="lin" valueType="num">
                                      <p:cBhvr>
                                        <p:cTn id="19" dur="136" fill="hold">
                                          <p:stCondLst>
                                            <p:cond delay="864"/>
                                          </p:stCondLst>
                                        </p:cTn>
                                        <p:tgtEl>
                                          <p:spTgt spid="9"/>
                                        </p:tgtEl>
                                        <p:attrNameLst>
                                          <p:attrName>ppt_y</p:attrName>
                                        </p:attrNameLst>
                                      </p:cBhvr>
                                      <p:tavLst>
                                        <p:tav tm="0">
                                          <p:val>
                                            <p:strVal val="#ppt_y-(0.354*#ppt_w-0.172*#ppt_h)"/>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2">
                                            <p:txEl>
                                              <p:pRg st="0" end="0"/>
                                            </p:txEl>
                                          </p:spTgt>
                                        </p:tgtEl>
                                        <p:attrNameLst>
                                          <p:attrName>style.visibility</p:attrName>
                                        </p:attrNameLst>
                                      </p:cBhvr>
                                      <p:to>
                                        <p:strVal val="visible"/>
                                      </p:to>
                                    </p:set>
                                    <p:animEffect transition="in" filter="barn(inVertical)">
                                      <p:cBhvr>
                                        <p:cTn id="33" dur="500"/>
                                        <p:tgtEl>
                                          <p:spTgt spid="12">
                                            <p:txEl>
                                              <p:pRg st="0" end="0"/>
                                            </p:txEl>
                                          </p:spTgt>
                                        </p:tgtEl>
                                      </p:cBhvr>
                                    </p:animEffect>
                                  </p:childTnLst>
                                </p:cTn>
                              </p:par>
                              <p:par>
                                <p:cTn id="34" presetID="16" presetClass="entr" presetSubtype="21" fill="hold" nodeType="withEffect">
                                  <p:stCondLst>
                                    <p:cond delay="0"/>
                                  </p:stCondLst>
                                  <p:childTnLst>
                                    <p:set>
                                      <p:cBhvr>
                                        <p:cTn id="35" dur="1" fill="hold">
                                          <p:stCondLst>
                                            <p:cond delay="0"/>
                                          </p:stCondLst>
                                        </p:cTn>
                                        <p:tgtEl>
                                          <p:spTgt spid="12">
                                            <p:txEl>
                                              <p:pRg st="1" end="1"/>
                                            </p:txEl>
                                          </p:spTgt>
                                        </p:tgtEl>
                                        <p:attrNameLst>
                                          <p:attrName>style.visibility</p:attrName>
                                        </p:attrNameLst>
                                      </p:cBhvr>
                                      <p:to>
                                        <p:strVal val="visible"/>
                                      </p:to>
                                    </p:set>
                                    <p:animEffect transition="in" filter="barn(inVertical)">
                                      <p:cBhvr>
                                        <p:cTn id="36" dur="5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4821732D-E1F4-4448-9AEE-C0BB1F7E50C4}"/>
              </a:ext>
            </a:extLst>
          </p:cNvPr>
          <p:cNvSpPr>
            <a:spLocks noGrp="1"/>
          </p:cNvSpPr>
          <p:nvPr>
            <p:ph type="title"/>
          </p:nvPr>
        </p:nvSpPr>
        <p:spPr/>
        <p:txBody>
          <a:bodyPr/>
          <a:lstStyle/>
          <a:p>
            <a:endParaRPr lang="ar-SA"/>
          </a:p>
        </p:txBody>
      </p:sp>
      <p:sp>
        <p:nvSpPr>
          <p:cNvPr id="3" name="عنصر نائب للمحتوى 2">
            <a:extLst>
              <a:ext uri="{FF2B5EF4-FFF2-40B4-BE49-F238E27FC236}">
                <a16:creationId xmlns:a16="http://schemas.microsoft.com/office/drawing/2014/main" id="{95E66BC7-DFE8-441A-9C58-97F481FB2BAA}"/>
              </a:ext>
            </a:extLst>
          </p:cNvPr>
          <p:cNvSpPr>
            <a:spLocks noGrp="1"/>
          </p:cNvSpPr>
          <p:nvPr>
            <p:ph idx="1"/>
          </p:nvPr>
        </p:nvSpPr>
        <p:spPr/>
        <p:txBody>
          <a:bodyPr/>
          <a:lstStyle/>
          <a:p>
            <a:endParaRPr lang="ar-SA"/>
          </a:p>
        </p:txBody>
      </p:sp>
      <p:pic>
        <p:nvPicPr>
          <p:cNvPr id="4" name="صورة 3">
            <a:extLst>
              <a:ext uri="{FF2B5EF4-FFF2-40B4-BE49-F238E27FC236}">
                <a16:creationId xmlns:a16="http://schemas.microsoft.com/office/drawing/2014/main" id="{0FA9437A-CCEA-487F-B4A4-ABF87410D86C}"/>
              </a:ext>
            </a:extLst>
          </p:cNvPr>
          <p:cNvPicPr>
            <a:picLocks noChangeAspect="1"/>
          </p:cNvPicPr>
          <p:nvPr/>
        </p:nvPicPr>
        <p:blipFill rotWithShape="1">
          <a:blip r:embed="rId2"/>
          <a:srcRect l="17877" t="30685" r="32192" b="19087"/>
          <a:stretch/>
        </p:blipFill>
        <p:spPr>
          <a:xfrm>
            <a:off x="1" y="25052"/>
            <a:ext cx="12191999" cy="6858000"/>
          </a:xfrm>
          <a:prstGeom prst="rect">
            <a:avLst/>
          </a:prstGeom>
        </p:spPr>
      </p:pic>
      <p:pic>
        <p:nvPicPr>
          <p:cNvPr id="5" name="Picture 6" descr="On air stamp Royalty Free Vector Image - VectorStock">
            <a:extLst>
              <a:ext uri="{FF2B5EF4-FFF2-40B4-BE49-F238E27FC236}">
                <a16:creationId xmlns:a16="http://schemas.microsoft.com/office/drawing/2014/main" id="{9377F0F4-2B5E-4238-885D-03DA8FAE8F6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930" b="19269"/>
          <a:stretch/>
        </p:blipFill>
        <p:spPr bwMode="auto">
          <a:xfrm>
            <a:off x="425885" y="526092"/>
            <a:ext cx="11411210" cy="59667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8352775"/>
      </p:ext>
    </p:extLst>
  </p:cSld>
  <p:clrMapOvr>
    <a:masterClrMapping/>
  </p:clrMapOvr>
  <mc:AlternateContent xmlns:mc="http://schemas.openxmlformats.org/markup-compatibility/2006">
    <mc:Choice xmlns:p14="http://schemas.microsoft.com/office/powerpoint/2010/main" Requires="p14">
      <p:transition spd="slow" p14:dur="1600">
        <p14:gallery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800" decel="100000"/>
                                        <p:tgtEl>
                                          <p:spTgt spid="5"/>
                                        </p:tgtEl>
                                      </p:cBhvr>
                                    </p:animEffect>
                                    <p:anim calcmode="lin" valueType="num">
                                      <p:cBhvr>
                                        <p:cTn id="8" dur="800" decel="100000" fill="hold"/>
                                        <p:tgtEl>
                                          <p:spTgt spid="5"/>
                                        </p:tgtEl>
                                        <p:attrNameLst>
                                          <p:attrName>style.rotation</p:attrName>
                                        </p:attrNameLst>
                                      </p:cBhvr>
                                      <p:tavLst>
                                        <p:tav tm="0">
                                          <p:val>
                                            <p:fltVal val="-90"/>
                                          </p:val>
                                        </p:tav>
                                        <p:tav tm="100000">
                                          <p:val>
                                            <p:fltVal val="0"/>
                                          </p:val>
                                        </p:tav>
                                      </p:tavLst>
                                    </p:anim>
                                    <p:anim calcmode="lin" valueType="num">
                                      <p:cBhvr>
                                        <p:cTn id="9" dur="800" decel="100000" fill="hold"/>
                                        <p:tgtEl>
                                          <p:spTgt spid="5"/>
                                        </p:tgtEl>
                                        <p:attrNameLst>
                                          <p:attrName>ppt_x</p:attrName>
                                        </p:attrNameLst>
                                      </p:cBhvr>
                                      <p:tavLst>
                                        <p:tav tm="0">
                                          <p:val>
                                            <p:strVal val="#ppt_x+0.4"/>
                                          </p:val>
                                        </p:tav>
                                        <p:tav tm="100000">
                                          <p:val>
                                            <p:strVal val="#ppt_x-0.05"/>
                                          </p:val>
                                        </p:tav>
                                      </p:tavLst>
                                    </p:anim>
                                    <p:anim calcmode="lin" valueType="num">
                                      <p:cBhvr>
                                        <p:cTn id="10" dur="800" decel="100000" fill="hold"/>
                                        <p:tgtEl>
                                          <p:spTgt spid="5"/>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0300F92F-08A6-44E4-A79A-F494D3FDD8BE}"/>
              </a:ext>
            </a:extLst>
          </p:cNvPr>
          <p:cNvSpPr>
            <a:spLocks noGrp="1"/>
          </p:cNvSpPr>
          <p:nvPr>
            <p:ph type="title"/>
          </p:nvPr>
        </p:nvSpPr>
        <p:spPr/>
        <p:txBody>
          <a:bodyPr/>
          <a:lstStyle/>
          <a:p>
            <a:endParaRPr lang="ar-SA"/>
          </a:p>
        </p:txBody>
      </p:sp>
      <p:pic>
        <p:nvPicPr>
          <p:cNvPr id="7" name="صورة 6">
            <a:extLst>
              <a:ext uri="{FF2B5EF4-FFF2-40B4-BE49-F238E27FC236}">
                <a16:creationId xmlns:a16="http://schemas.microsoft.com/office/drawing/2014/main" id="{03824344-13DC-4C2E-81FE-9947CA03E0F9}"/>
              </a:ext>
            </a:extLst>
          </p:cNvPr>
          <p:cNvPicPr>
            <a:picLocks noChangeAspect="1"/>
          </p:cNvPicPr>
          <p:nvPr/>
        </p:nvPicPr>
        <p:blipFill rotWithShape="1">
          <a:blip r:embed="rId2"/>
          <a:srcRect l="9843" t="23333" r="23907" b="11250"/>
          <a:stretch/>
        </p:blipFill>
        <p:spPr>
          <a:xfrm>
            <a:off x="1" y="18366"/>
            <a:ext cx="12191999" cy="6839634"/>
          </a:xfrm>
          <a:prstGeom prst="rect">
            <a:avLst/>
          </a:prstGeom>
        </p:spPr>
      </p:pic>
      <p:pic>
        <p:nvPicPr>
          <p:cNvPr id="5" name="صورة 4">
            <a:extLst>
              <a:ext uri="{FF2B5EF4-FFF2-40B4-BE49-F238E27FC236}">
                <a16:creationId xmlns:a16="http://schemas.microsoft.com/office/drawing/2014/main" id="{E42F3212-F3BF-4A8F-B759-2DA26B20030C}"/>
              </a:ext>
            </a:extLst>
          </p:cNvPr>
          <p:cNvPicPr>
            <a:picLocks noChangeAspect="1"/>
          </p:cNvPicPr>
          <p:nvPr/>
        </p:nvPicPr>
        <p:blipFill rotWithShape="1">
          <a:blip r:embed="rId3"/>
          <a:srcRect l="10937" t="34445" r="13594" b="28333"/>
          <a:stretch/>
        </p:blipFill>
        <p:spPr>
          <a:xfrm>
            <a:off x="1343025" y="885483"/>
            <a:ext cx="9201150" cy="2552700"/>
          </a:xfrm>
          <a:prstGeom prst="rect">
            <a:avLst/>
          </a:prstGeom>
        </p:spPr>
      </p:pic>
      <p:sp>
        <p:nvSpPr>
          <p:cNvPr id="8" name="مستطيل 7">
            <a:extLst>
              <a:ext uri="{FF2B5EF4-FFF2-40B4-BE49-F238E27FC236}">
                <a16:creationId xmlns:a16="http://schemas.microsoft.com/office/drawing/2014/main" id="{D96D2C10-DAFC-474A-90DE-FAA570DF90C0}"/>
              </a:ext>
            </a:extLst>
          </p:cNvPr>
          <p:cNvSpPr/>
          <p:nvPr/>
        </p:nvSpPr>
        <p:spPr>
          <a:xfrm flipV="1">
            <a:off x="1685926" y="1497331"/>
            <a:ext cx="4171950" cy="45719"/>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9" name="مستطيل 8">
            <a:extLst>
              <a:ext uri="{FF2B5EF4-FFF2-40B4-BE49-F238E27FC236}">
                <a16:creationId xmlns:a16="http://schemas.microsoft.com/office/drawing/2014/main" id="{97007E94-3F27-453D-A3D9-512C7631B6CD}"/>
              </a:ext>
            </a:extLst>
          </p:cNvPr>
          <p:cNvSpPr/>
          <p:nvPr/>
        </p:nvSpPr>
        <p:spPr>
          <a:xfrm flipV="1">
            <a:off x="1685925" y="2935605"/>
            <a:ext cx="5391149" cy="45719"/>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0" name="شكل بيضاوي 9">
            <a:extLst>
              <a:ext uri="{FF2B5EF4-FFF2-40B4-BE49-F238E27FC236}">
                <a16:creationId xmlns:a16="http://schemas.microsoft.com/office/drawing/2014/main" id="{0C813B0F-AADB-4422-889F-504BEAD26639}"/>
              </a:ext>
            </a:extLst>
          </p:cNvPr>
          <p:cNvSpPr/>
          <p:nvPr/>
        </p:nvSpPr>
        <p:spPr>
          <a:xfrm>
            <a:off x="2747962" y="3545203"/>
            <a:ext cx="1266825" cy="1362075"/>
          </a:xfrm>
          <a:prstGeom prst="ellipse">
            <a:avLst/>
          </a:prstGeom>
          <a:solidFill>
            <a:srgbClr val="B44DA4"/>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400" dirty="0">
                <a:latin typeface="Comic Sans MS" panose="030F0702030302020204" pitchFamily="66" charset="0"/>
              </a:rPr>
              <a:t>to</a:t>
            </a:r>
            <a:endParaRPr lang="ar-SA" sz="2400" dirty="0">
              <a:latin typeface="Comic Sans MS" panose="030F0702030302020204" pitchFamily="66" charset="0"/>
            </a:endParaRPr>
          </a:p>
        </p:txBody>
      </p:sp>
      <p:sp>
        <p:nvSpPr>
          <p:cNvPr id="11" name="شكل بيضاوي 10">
            <a:extLst>
              <a:ext uri="{FF2B5EF4-FFF2-40B4-BE49-F238E27FC236}">
                <a16:creationId xmlns:a16="http://schemas.microsoft.com/office/drawing/2014/main" id="{67140F3C-4813-493B-BF45-9D13E905CE3C}"/>
              </a:ext>
            </a:extLst>
          </p:cNvPr>
          <p:cNvSpPr/>
          <p:nvPr/>
        </p:nvSpPr>
        <p:spPr>
          <a:xfrm>
            <a:off x="8329614" y="3484928"/>
            <a:ext cx="1266825" cy="1362075"/>
          </a:xfrm>
          <a:prstGeom prst="ellipse">
            <a:avLst/>
          </a:prstGeom>
          <a:solidFill>
            <a:srgbClr val="B44DA4"/>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400" dirty="0">
                <a:latin typeface="Comic Sans MS" panose="030F0702030302020204" pitchFamily="66" charset="0"/>
              </a:rPr>
              <a:t>for</a:t>
            </a:r>
            <a:endParaRPr lang="ar-SA" sz="2400" dirty="0">
              <a:latin typeface="Comic Sans MS" panose="030F0702030302020204" pitchFamily="66" charset="0"/>
            </a:endParaRPr>
          </a:p>
        </p:txBody>
      </p:sp>
      <p:sp>
        <p:nvSpPr>
          <p:cNvPr id="12" name="مستطيل 11">
            <a:extLst>
              <a:ext uri="{FF2B5EF4-FFF2-40B4-BE49-F238E27FC236}">
                <a16:creationId xmlns:a16="http://schemas.microsoft.com/office/drawing/2014/main" id="{405DF290-98BB-472E-A967-A675C44D1777}"/>
              </a:ext>
            </a:extLst>
          </p:cNvPr>
          <p:cNvSpPr/>
          <p:nvPr/>
        </p:nvSpPr>
        <p:spPr>
          <a:xfrm>
            <a:off x="1790699" y="5360669"/>
            <a:ext cx="3295650" cy="771525"/>
          </a:xfrm>
          <a:prstGeom prst="rect">
            <a:avLst/>
          </a:prstGeom>
          <a:solidFill>
            <a:srgbClr val="B44DA4"/>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400" dirty="0">
                <a:latin typeface="Comic Sans MS" panose="030F0702030302020204" pitchFamily="66" charset="0"/>
              </a:rPr>
              <a:t>Receiving </a:t>
            </a:r>
            <a:endParaRPr lang="ar-SA" sz="2400" dirty="0">
              <a:latin typeface="Comic Sans MS" panose="030F0702030302020204" pitchFamily="66" charset="0"/>
            </a:endParaRPr>
          </a:p>
        </p:txBody>
      </p:sp>
      <p:sp>
        <p:nvSpPr>
          <p:cNvPr id="13" name="مستطيل 12">
            <a:extLst>
              <a:ext uri="{FF2B5EF4-FFF2-40B4-BE49-F238E27FC236}">
                <a16:creationId xmlns:a16="http://schemas.microsoft.com/office/drawing/2014/main" id="{33E909B9-5D69-41B7-BC89-63D5FB11B075}"/>
              </a:ext>
            </a:extLst>
          </p:cNvPr>
          <p:cNvSpPr/>
          <p:nvPr/>
        </p:nvSpPr>
        <p:spPr>
          <a:xfrm>
            <a:off x="7315201" y="5231520"/>
            <a:ext cx="3295650" cy="771525"/>
          </a:xfrm>
          <a:prstGeom prst="rect">
            <a:avLst/>
          </a:prstGeom>
          <a:solidFill>
            <a:srgbClr val="B44DA4"/>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400" dirty="0">
                <a:latin typeface="Comic Sans MS" panose="030F0702030302020204" pitchFamily="66" charset="0"/>
              </a:rPr>
              <a:t>Benefiting </a:t>
            </a:r>
            <a:endParaRPr lang="ar-SA" sz="2400" dirty="0">
              <a:latin typeface="Comic Sans MS" panose="030F0702030302020204" pitchFamily="66" charset="0"/>
            </a:endParaRPr>
          </a:p>
        </p:txBody>
      </p:sp>
      <p:sp>
        <p:nvSpPr>
          <p:cNvPr id="14" name="سهم: لأسفل 13">
            <a:extLst>
              <a:ext uri="{FF2B5EF4-FFF2-40B4-BE49-F238E27FC236}">
                <a16:creationId xmlns:a16="http://schemas.microsoft.com/office/drawing/2014/main" id="{A11E8165-F674-444F-A384-A69E5712F3E1}"/>
              </a:ext>
            </a:extLst>
          </p:cNvPr>
          <p:cNvSpPr/>
          <p:nvPr/>
        </p:nvSpPr>
        <p:spPr>
          <a:xfrm>
            <a:off x="3095624" y="4657618"/>
            <a:ext cx="400050" cy="620763"/>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5" name="سهم: لأسفل 14">
            <a:extLst>
              <a:ext uri="{FF2B5EF4-FFF2-40B4-BE49-F238E27FC236}">
                <a16:creationId xmlns:a16="http://schemas.microsoft.com/office/drawing/2014/main" id="{52A13D62-CD02-41D1-993E-E1F8700472DC}"/>
              </a:ext>
            </a:extLst>
          </p:cNvPr>
          <p:cNvSpPr/>
          <p:nvPr/>
        </p:nvSpPr>
        <p:spPr>
          <a:xfrm>
            <a:off x="8696325" y="4527328"/>
            <a:ext cx="400050" cy="620763"/>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Tree>
    <p:extLst>
      <p:ext uri="{BB962C8B-B14F-4D97-AF65-F5344CB8AC3E}">
        <p14:creationId xmlns:p14="http://schemas.microsoft.com/office/powerpoint/2010/main" val="4101412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inVertical)">
                                      <p:cBhvr>
                                        <p:cTn id="25" dur="500"/>
                                        <p:tgtEl>
                                          <p:spTgt spid="12"/>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arn(inVertical)">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barn(inVertical)">
                                      <p:cBhvr>
                                        <p:cTn id="33" dur="500"/>
                                        <p:tgtEl>
                                          <p:spTgt spid="13"/>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barn(inVertical)">
                                      <p:cBhvr>
                                        <p:cTn id="3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a:extLst>
              <a:ext uri="{FF2B5EF4-FFF2-40B4-BE49-F238E27FC236}">
                <a16:creationId xmlns:a16="http://schemas.microsoft.com/office/drawing/2014/main" id="{9C09BA4B-B0EE-4280-830A-BA06AF433A5F}"/>
              </a:ext>
            </a:extLst>
          </p:cNvPr>
          <p:cNvSpPr/>
          <p:nvPr/>
        </p:nvSpPr>
        <p:spPr>
          <a:xfrm>
            <a:off x="4373879" y="479424"/>
            <a:ext cx="2543175" cy="895350"/>
          </a:xfrm>
          <a:prstGeom prst="rect">
            <a:avLst/>
          </a:prstGeom>
          <a:solidFill>
            <a:srgbClr val="4DCFD8"/>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dirty="0">
                <a:latin typeface="Comic Sans MS" panose="030F0702030302020204" pitchFamily="66" charset="0"/>
              </a:rPr>
              <a:t>buy</a:t>
            </a:r>
            <a:endParaRPr lang="ar-SA" sz="2800" dirty="0">
              <a:latin typeface="Comic Sans MS" panose="030F0702030302020204" pitchFamily="66" charset="0"/>
            </a:endParaRPr>
          </a:p>
        </p:txBody>
      </p:sp>
      <p:sp>
        <p:nvSpPr>
          <p:cNvPr id="18" name="مستطيل 17">
            <a:extLst>
              <a:ext uri="{FF2B5EF4-FFF2-40B4-BE49-F238E27FC236}">
                <a16:creationId xmlns:a16="http://schemas.microsoft.com/office/drawing/2014/main" id="{37257553-FC46-4ED5-AE92-2D12E91FA62A}"/>
              </a:ext>
            </a:extLst>
          </p:cNvPr>
          <p:cNvSpPr/>
          <p:nvPr/>
        </p:nvSpPr>
        <p:spPr>
          <a:xfrm>
            <a:off x="4373880" y="508793"/>
            <a:ext cx="2543175" cy="895350"/>
          </a:xfrm>
          <a:prstGeom prst="rect">
            <a:avLst/>
          </a:prstGeom>
          <a:solidFill>
            <a:srgbClr val="4DCFD8"/>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dirty="0">
                <a:latin typeface="Comic Sans MS" panose="030F0702030302020204" pitchFamily="66" charset="0"/>
              </a:rPr>
              <a:t>write</a:t>
            </a:r>
            <a:endParaRPr lang="ar-SA" sz="2800" dirty="0">
              <a:latin typeface="Comic Sans MS" panose="030F0702030302020204" pitchFamily="66" charset="0"/>
            </a:endParaRPr>
          </a:p>
        </p:txBody>
      </p:sp>
      <p:sp>
        <p:nvSpPr>
          <p:cNvPr id="19" name="مستطيل 18">
            <a:extLst>
              <a:ext uri="{FF2B5EF4-FFF2-40B4-BE49-F238E27FC236}">
                <a16:creationId xmlns:a16="http://schemas.microsoft.com/office/drawing/2014/main" id="{77B92298-B016-412D-B891-5D98E8650D86}"/>
              </a:ext>
            </a:extLst>
          </p:cNvPr>
          <p:cNvSpPr/>
          <p:nvPr/>
        </p:nvSpPr>
        <p:spPr>
          <a:xfrm>
            <a:off x="4373880" y="479425"/>
            <a:ext cx="2543175" cy="895350"/>
          </a:xfrm>
          <a:prstGeom prst="rect">
            <a:avLst/>
          </a:prstGeom>
          <a:solidFill>
            <a:srgbClr val="4DCFD8"/>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dirty="0">
                <a:latin typeface="Comic Sans MS" panose="030F0702030302020204" pitchFamily="66" charset="0"/>
              </a:rPr>
              <a:t>read</a:t>
            </a:r>
            <a:endParaRPr lang="ar-SA" sz="2800" dirty="0">
              <a:latin typeface="Comic Sans MS" panose="030F0702030302020204" pitchFamily="66" charset="0"/>
            </a:endParaRPr>
          </a:p>
        </p:txBody>
      </p:sp>
      <p:sp>
        <p:nvSpPr>
          <p:cNvPr id="16" name="مستطيل 15">
            <a:extLst>
              <a:ext uri="{FF2B5EF4-FFF2-40B4-BE49-F238E27FC236}">
                <a16:creationId xmlns:a16="http://schemas.microsoft.com/office/drawing/2014/main" id="{0664C295-4321-4995-AA04-64D270CF80EF}"/>
              </a:ext>
            </a:extLst>
          </p:cNvPr>
          <p:cNvSpPr/>
          <p:nvPr/>
        </p:nvSpPr>
        <p:spPr>
          <a:xfrm>
            <a:off x="7634289" y="3450791"/>
            <a:ext cx="2543175" cy="895350"/>
          </a:xfrm>
          <a:prstGeom prst="rect">
            <a:avLst/>
          </a:prstGeom>
          <a:solidFill>
            <a:srgbClr val="4DCFD8"/>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dirty="0">
                <a:latin typeface="Comic Sans MS" panose="030F0702030302020204" pitchFamily="66" charset="0"/>
              </a:rPr>
              <a:t>make</a:t>
            </a:r>
            <a:endParaRPr lang="ar-SA" sz="2800" dirty="0">
              <a:latin typeface="Comic Sans MS" panose="030F0702030302020204" pitchFamily="66" charset="0"/>
            </a:endParaRPr>
          </a:p>
        </p:txBody>
      </p:sp>
      <p:sp>
        <p:nvSpPr>
          <p:cNvPr id="5" name="شكل بيضاوي 4">
            <a:extLst>
              <a:ext uri="{FF2B5EF4-FFF2-40B4-BE49-F238E27FC236}">
                <a16:creationId xmlns:a16="http://schemas.microsoft.com/office/drawing/2014/main" id="{80F00893-49DB-4A55-8A8F-C6E3952F24CE}"/>
              </a:ext>
            </a:extLst>
          </p:cNvPr>
          <p:cNvSpPr/>
          <p:nvPr/>
        </p:nvSpPr>
        <p:spPr>
          <a:xfrm>
            <a:off x="1909762" y="246063"/>
            <a:ext cx="1266825" cy="1362075"/>
          </a:xfrm>
          <a:prstGeom prst="ellipse">
            <a:avLst/>
          </a:prstGeom>
          <a:solidFill>
            <a:srgbClr val="B44DA4"/>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400" dirty="0">
                <a:latin typeface="Comic Sans MS" panose="030F0702030302020204" pitchFamily="66" charset="0"/>
              </a:rPr>
              <a:t>to</a:t>
            </a:r>
            <a:endParaRPr lang="ar-SA" sz="2400" dirty="0">
              <a:latin typeface="Comic Sans MS" panose="030F0702030302020204" pitchFamily="66" charset="0"/>
            </a:endParaRPr>
          </a:p>
        </p:txBody>
      </p:sp>
      <p:sp>
        <p:nvSpPr>
          <p:cNvPr id="6" name="شكل بيضاوي 5">
            <a:extLst>
              <a:ext uri="{FF2B5EF4-FFF2-40B4-BE49-F238E27FC236}">
                <a16:creationId xmlns:a16="http://schemas.microsoft.com/office/drawing/2014/main" id="{12A1B4E6-332B-4D62-9F1C-4B124A72B6B2}"/>
              </a:ext>
            </a:extLst>
          </p:cNvPr>
          <p:cNvSpPr/>
          <p:nvPr/>
        </p:nvSpPr>
        <p:spPr>
          <a:xfrm>
            <a:off x="7967664" y="312316"/>
            <a:ext cx="1266825" cy="1362075"/>
          </a:xfrm>
          <a:prstGeom prst="ellipse">
            <a:avLst/>
          </a:prstGeom>
          <a:solidFill>
            <a:srgbClr val="B44DA4"/>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400" dirty="0">
                <a:latin typeface="Comic Sans MS" panose="030F0702030302020204" pitchFamily="66" charset="0"/>
              </a:rPr>
              <a:t>for</a:t>
            </a:r>
            <a:endParaRPr lang="ar-SA" sz="2400" dirty="0">
              <a:latin typeface="Comic Sans MS" panose="030F0702030302020204" pitchFamily="66" charset="0"/>
            </a:endParaRPr>
          </a:p>
        </p:txBody>
      </p:sp>
      <p:sp>
        <p:nvSpPr>
          <p:cNvPr id="7" name="مستطيل 6">
            <a:extLst>
              <a:ext uri="{FF2B5EF4-FFF2-40B4-BE49-F238E27FC236}">
                <a16:creationId xmlns:a16="http://schemas.microsoft.com/office/drawing/2014/main" id="{051650EC-113D-43FB-B9C2-10BD0B78952D}"/>
              </a:ext>
            </a:extLst>
          </p:cNvPr>
          <p:cNvSpPr/>
          <p:nvPr/>
        </p:nvSpPr>
        <p:spPr>
          <a:xfrm>
            <a:off x="5815966" y="1809750"/>
            <a:ext cx="45719" cy="493072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9" name="مستطيل 8">
            <a:extLst>
              <a:ext uri="{FF2B5EF4-FFF2-40B4-BE49-F238E27FC236}">
                <a16:creationId xmlns:a16="http://schemas.microsoft.com/office/drawing/2014/main" id="{2C800F36-EA77-47BB-918E-E1BE9C1B8623}"/>
              </a:ext>
            </a:extLst>
          </p:cNvPr>
          <p:cNvSpPr/>
          <p:nvPr/>
        </p:nvSpPr>
        <p:spPr>
          <a:xfrm>
            <a:off x="4386261" y="483391"/>
            <a:ext cx="2543175" cy="895350"/>
          </a:xfrm>
          <a:prstGeom prst="rect">
            <a:avLst/>
          </a:prstGeom>
          <a:solidFill>
            <a:srgbClr val="4DCFD8"/>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dirty="0">
                <a:latin typeface="Comic Sans MS" panose="030F0702030302020204" pitchFamily="66" charset="0"/>
              </a:rPr>
              <a:t>make</a:t>
            </a:r>
            <a:endParaRPr lang="ar-SA" sz="2800" dirty="0">
              <a:latin typeface="Comic Sans MS" panose="030F0702030302020204" pitchFamily="66" charset="0"/>
            </a:endParaRPr>
          </a:p>
        </p:txBody>
      </p:sp>
      <p:sp>
        <p:nvSpPr>
          <p:cNvPr id="8" name="مستطيل 7">
            <a:extLst>
              <a:ext uri="{FF2B5EF4-FFF2-40B4-BE49-F238E27FC236}">
                <a16:creationId xmlns:a16="http://schemas.microsoft.com/office/drawing/2014/main" id="{CA4CE864-BF90-4032-841A-9D65FC1FD289}"/>
              </a:ext>
            </a:extLst>
          </p:cNvPr>
          <p:cNvSpPr/>
          <p:nvPr/>
        </p:nvSpPr>
        <p:spPr>
          <a:xfrm>
            <a:off x="4398642" y="500154"/>
            <a:ext cx="2543175" cy="895350"/>
          </a:xfrm>
          <a:prstGeom prst="rect">
            <a:avLst/>
          </a:prstGeom>
          <a:solidFill>
            <a:srgbClr val="4DCFD8"/>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dirty="0">
                <a:latin typeface="Comic Sans MS" panose="030F0702030302020204" pitchFamily="66" charset="0"/>
              </a:rPr>
              <a:t>cook</a:t>
            </a:r>
            <a:endParaRPr lang="ar-SA" sz="2800" dirty="0">
              <a:latin typeface="Comic Sans MS" panose="030F0702030302020204" pitchFamily="66" charset="0"/>
            </a:endParaRPr>
          </a:p>
        </p:txBody>
      </p:sp>
      <p:sp>
        <p:nvSpPr>
          <p:cNvPr id="10" name="مستطيل 9">
            <a:extLst>
              <a:ext uri="{FF2B5EF4-FFF2-40B4-BE49-F238E27FC236}">
                <a16:creationId xmlns:a16="http://schemas.microsoft.com/office/drawing/2014/main" id="{23377513-CE48-4EFD-9649-15A93349250D}"/>
              </a:ext>
            </a:extLst>
          </p:cNvPr>
          <p:cNvSpPr/>
          <p:nvPr/>
        </p:nvSpPr>
        <p:spPr>
          <a:xfrm>
            <a:off x="7755255" y="4866060"/>
            <a:ext cx="2543175" cy="895350"/>
          </a:xfrm>
          <a:prstGeom prst="rect">
            <a:avLst/>
          </a:prstGeom>
          <a:solidFill>
            <a:srgbClr val="4DCFD8"/>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dirty="0">
                <a:latin typeface="Comic Sans MS" panose="030F0702030302020204" pitchFamily="66" charset="0"/>
              </a:rPr>
              <a:t>buy</a:t>
            </a:r>
            <a:endParaRPr lang="ar-SA" sz="2800" dirty="0">
              <a:latin typeface="Comic Sans MS" panose="030F0702030302020204" pitchFamily="66" charset="0"/>
            </a:endParaRPr>
          </a:p>
        </p:txBody>
      </p:sp>
      <p:sp>
        <p:nvSpPr>
          <p:cNvPr id="11" name="مستطيل 10">
            <a:extLst>
              <a:ext uri="{FF2B5EF4-FFF2-40B4-BE49-F238E27FC236}">
                <a16:creationId xmlns:a16="http://schemas.microsoft.com/office/drawing/2014/main" id="{6C326BDF-5710-45CA-ACF1-9F8E8432270A}"/>
              </a:ext>
            </a:extLst>
          </p:cNvPr>
          <p:cNvSpPr/>
          <p:nvPr/>
        </p:nvSpPr>
        <p:spPr>
          <a:xfrm>
            <a:off x="1157286" y="4955779"/>
            <a:ext cx="2543175" cy="895350"/>
          </a:xfrm>
          <a:prstGeom prst="rect">
            <a:avLst/>
          </a:prstGeom>
          <a:solidFill>
            <a:srgbClr val="4DCFD8"/>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dirty="0">
                <a:latin typeface="Comic Sans MS" panose="030F0702030302020204" pitchFamily="66" charset="0"/>
              </a:rPr>
              <a:t>write</a:t>
            </a:r>
            <a:endParaRPr lang="ar-SA" sz="2800" dirty="0">
              <a:latin typeface="Comic Sans MS" panose="030F0702030302020204" pitchFamily="66" charset="0"/>
            </a:endParaRPr>
          </a:p>
        </p:txBody>
      </p:sp>
      <p:sp>
        <p:nvSpPr>
          <p:cNvPr id="12" name="مستطيل 11">
            <a:extLst>
              <a:ext uri="{FF2B5EF4-FFF2-40B4-BE49-F238E27FC236}">
                <a16:creationId xmlns:a16="http://schemas.microsoft.com/office/drawing/2014/main" id="{AC40BF7B-EAFE-4008-8CFF-A03F2EB12B02}"/>
              </a:ext>
            </a:extLst>
          </p:cNvPr>
          <p:cNvSpPr/>
          <p:nvPr/>
        </p:nvSpPr>
        <p:spPr>
          <a:xfrm>
            <a:off x="1195386" y="3586957"/>
            <a:ext cx="2543175" cy="895350"/>
          </a:xfrm>
          <a:prstGeom prst="rect">
            <a:avLst/>
          </a:prstGeom>
          <a:solidFill>
            <a:srgbClr val="4DCFD8"/>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dirty="0">
                <a:latin typeface="Comic Sans MS" panose="030F0702030302020204" pitchFamily="66" charset="0"/>
              </a:rPr>
              <a:t>read</a:t>
            </a:r>
            <a:endParaRPr lang="ar-SA" sz="2800" dirty="0">
              <a:latin typeface="Comic Sans MS" panose="030F0702030302020204" pitchFamily="66" charset="0"/>
            </a:endParaRPr>
          </a:p>
        </p:txBody>
      </p:sp>
      <p:sp>
        <p:nvSpPr>
          <p:cNvPr id="13" name="مستطيل 12">
            <a:extLst>
              <a:ext uri="{FF2B5EF4-FFF2-40B4-BE49-F238E27FC236}">
                <a16:creationId xmlns:a16="http://schemas.microsoft.com/office/drawing/2014/main" id="{BB1B3276-DC2F-4D56-B59E-DB5FE86A2E45}"/>
              </a:ext>
            </a:extLst>
          </p:cNvPr>
          <p:cNvSpPr/>
          <p:nvPr/>
        </p:nvSpPr>
        <p:spPr>
          <a:xfrm>
            <a:off x="1166812" y="2447925"/>
            <a:ext cx="2543175" cy="895350"/>
          </a:xfrm>
          <a:prstGeom prst="rect">
            <a:avLst/>
          </a:prstGeom>
          <a:solidFill>
            <a:srgbClr val="4DCFD8"/>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dirty="0">
                <a:latin typeface="Comic Sans MS" panose="030F0702030302020204" pitchFamily="66" charset="0"/>
              </a:rPr>
              <a:t>send</a:t>
            </a:r>
            <a:endParaRPr lang="ar-SA" sz="2800" dirty="0">
              <a:latin typeface="Comic Sans MS" panose="030F0702030302020204" pitchFamily="66" charset="0"/>
            </a:endParaRPr>
          </a:p>
        </p:txBody>
      </p:sp>
      <p:sp>
        <p:nvSpPr>
          <p:cNvPr id="15" name="مستطيل 14">
            <a:extLst>
              <a:ext uri="{FF2B5EF4-FFF2-40B4-BE49-F238E27FC236}">
                <a16:creationId xmlns:a16="http://schemas.microsoft.com/office/drawing/2014/main" id="{8A65F920-D58A-410C-99CC-0245DEB3EB2B}"/>
              </a:ext>
            </a:extLst>
          </p:cNvPr>
          <p:cNvSpPr/>
          <p:nvPr/>
        </p:nvSpPr>
        <p:spPr>
          <a:xfrm>
            <a:off x="7566662" y="2194310"/>
            <a:ext cx="2543175" cy="895350"/>
          </a:xfrm>
          <a:prstGeom prst="rect">
            <a:avLst/>
          </a:prstGeom>
          <a:solidFill>
            <a:srgbClr val="4DCFD8"/>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dirty="0">
                <a:latin typeface="Comic Sans MS" panose="030F0702030302020204" pitchFamily="66" charset="0"/>
              </a:rPr>
              <a:t>cook</a:t>
            </a:r>
            <a:endParaRPr lang="ar-SA" sz="2800" dirty="0">
              <a:latin typeface="Comic Sans MS" panose="030F0702030302020204" pitchFamily="66" charset="0"/>
            </a:endParaRPr>
          </a:p>
        </p:txBody>
      </p:sp>
      <p:sp>
        <p:nvSpPr>
          <p:cNvPr id="20" name="مستطيل 19">
            <a:extLst>
              <a:ext uri="{FF2B5EF4-FFF2-40B4-BE49-F238E27FC236}">
                <a16:creationId xmlns:a16="http://schemas.microsoft.com/office/drawing/2014/main" id="{ACE0BB71-7C0C-44F9-870E-B3B3C62A2F68}"/>
              </a:ext>
            </a:extLst>
          </p:cNvPr>
          <p:cNvSpPr/>
          <p:nvPr/>
        </p:nvSpPr>
        <p:spPr>
          <a:xfrm>
            <a:off x="4398642" y="504474"/>
            <a:ext cx="2543175" cy="895350"/>
          </a:xfrm>
          <a:prstGeom prst="rect">
            <a:avLst/>
          </a:prstGeom>
          <a:solidFill>
            <a:srgbClr val="4DCFD8"/>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dirty="0">
                <a:latin typeface="Comic Sans MS" panose="030F0702030302020204" pitchFamily="66" charset="0"/>
              </a:rPr>
              <a:t>send</a:t>
            </a:r>
            <a:endParaRPr lang="ar-SA" sz="2800" dirty="0">
              <a:latin typeface="Comic Sans MS" panose="030F0702030302020204" pitchFamily="66" charset="0"/>
            </a:endParaRPr>
          </a:p>
        </p:txBody>
      </p:sp>
    </p:spTree>
    <p:extLst>
      <p:ext uri="{BB962C8B-B14F-4D97-AF65-F5344CB8AC3E}">
        <p14:creationId xmlns:p14="http://schemas.microsoft.com/office/powerpoint/2010/main" val="2913572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xit" presetSubtype="0" fill="hold" grpId="0" nodeType="clickEffect">
                                  <p:stCondLst>
                                    <p:cond delay="0"/>
                                  </p:stCondLst>
                                  <p:childTnLst>
                                    <p:anim calcmode="lin" valueType="num">
                                      <p:cBhvr>
                                        <p:cTn id="14" dur="1000"/>
                                        <p:tgtEl>
                                          <p:spTgt spid="20"/>
                                        </p:tgtEl>
                                        <p:attrNameLst>
                                          <p:attrName>ppt_w</p:attrName>
                                        </p:attrNameLst>
                                      </p:cBhvr>
                                      <p:tavLst>
                                        <p:tav tm="0">
                                          <p:val>
                                            <p:strVal val="ppt_w"/>
                                          </p:val>
                                        </p:tav>
                                        <p:tav tm="100000">
                                          <p:val>
                                            <p:fltVal val="0"/>
                                          </p:val>
                                        </p:tav>
                                      </p:tavLst>
                                    </p:anim>
                                    <p:anim calcmode="lin" valueType="num">
                                      <p:cBhvr>
                                        <p:cTn id="15" dur="1000"/>
                                        <p:tgtEl>
                                          <p:spTgt spid="20"/>
                                        </p:tgtEl>
                                        <p:attrNameLst>
                                          <p:attrName>ppt_h</p:attrName>
                                        </p:attrNameLst>
                                      </p:cBhvr>
                                      <p:tavLst>
                                        <p:tav tm="0">
                                          <p:val>
                                            <p:strVal val="ppt_h"/>
                                          </p:val>
                                        </p:tav>
                                        <p:tav tm="100000">
                                          <p:val>
                                            <p:fltVal val="0"/>
                                          </p:val>
                                        </p:tav>
                                      </p:tavLst>
                                    </p:anim>
                                    <p:anim calcmode="lin" valueType="num">
                                      <p:cBhvr>
                                        <p:cTn id="16" dur="1000"/>
                                        <p:tgtEl>
                                          <p:spTgt spid="20"/>
                                        </p:tgtEl>
                                        <p:attrNameLst>
                                          <p:attrName>style.rotation</p:attrName>
                                        </p:attrNameLst>
                                      </p:cBhvr>
                                      <p:tavLst>
                                        <p:tav tm="0">
                                          <p:val>
                                            <p:fltVal val="0"/>
                                          </p:val>
                                        </p:tav>
                                        <p:tav tm="100000">
                                          <p:val>
                                            <p:fltVal val="90"/>
                                          </p:val>
                                        </p:tav>
                                      </p:tavLst>
                                    </p:anim>
                                    <p:animEffect transition="out" filter="fade">
                                      <p:cBhvr>
                                        <p:cTn id="17" dur="1000"/>
                                        <p:tgtEl>
                                          <p:spTgt spid="20"/>
                                        </p:tgtEl>
                                      </p:cBhvr>
                                    </p:animEffect>
                                    <p:set>
                                      <p:cBhvr>
                                        <p:cTn id="18" dur="1" fill="hold">
                                          <p:stCondLst>
                                            <p:cond delay="999"/>
                                          </p:stCondLst>
                                        </p:cTn>
                                        <p:tgtEl>
                                          <p:spTgt spid="2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31" presetClass="exit" presetSubtype="0" fill="hold" grpId="0" nodeType="clickEffect">
                                  <p:stCondLst>
                                    <p:cond delay="0"/>
                                  </p:stCondLst>
                                  <p:childTnLst>
                                    <p:anim calcmode="lin" valueType="num">
                                      <p:cBhvr>
                                        <p:cTn id="26" dur="1000"/>
                                        <p:tgtEl>
                                          <p:spTgt spid="8"/>
                                        </p:tgtEl>
                                        <p:attrNameLst>
                                          <p:attrName>ppt_w</p:attrName>
                                        </p:attrNameLst>
                                      </p:cBhvr>
                                      <p:tavLst>
                                        <p:tav tm="0">
                                          <p:val>
                                            <p:strVal val="ppt_w"/>
                                          </p:val>
                                        </p:tav>
                                        <p:tav tm="100000">
                                          <p:val>
                                            <p:fltVal val="0"/>
                                          </p:val>
                                        </p:tav>
                                      </p:tavLst>
                                    </p:anim>
                                    <p:anim calcmode="lin" valueType="num">
                                      <p:cBhvr>
                                        <p:cTn id="27" dur="1000"/>
                                        <p:tgtEl>
                                          <p:spTgt spid="8"/>
                                        </p:tgtEl>
                                        <p:attrNameLst>
                                          <p:attrName>ppt_h</p:attrName>
                                        </p:attrNameLst>
                                      </p:cBhvr>
                                      <p:tavLst>
                                        <p:tav tm="0">
                                          <p:val>
                                            <p:strVal val="ppt_h"/>
                                          </p:val>
                                        </p:tav>
                                        <p:tav tm="100000">
                                          <p:val>
                                            <p:fltVal val="0"/>
                                          </p:val>
                                        </p:tav>
                                      </p:tavLst>
                                    </p:anim>
                                    <p:anim calcmode="lin" valueType="num">
                                      <p:cBhvr>
                                        <p:cTn id="28" dur="1000"/>
                                        <p:tgtEl>
                                          <p:spTgt spid="8"/>
                                        </p:tgtEl>
                                        <p:attrNameLst>
                                          <p:attrName>style.rotation</p:attrName>
                                        </p:attrNameLst>
                                      </p:cBhvr>
                                      <p:tavLst>
                                        <p:tav tm="0">
                                          <p:val>
                                            <p:fltVal val="0"/>
                                          </p:val>
                                        </p:tav>
                                        <p:tav tm="100000">
                                          <p:val>
                                            <p:fltVal val="90"/>
                                          </p:val>
                                        </p:tav>
                                      </p:tavLst>
                                    </p:anim>
                                    <p:animEffect transition="out" filter="fade">
                                      <p:cBhvr>
                                        <p:cTn id="29" dur="1000"/>
                                        <p:tgtEl>
                                          <p:spTgt spid="8"/>
                                        </p:tgtEl>
                                      </p:cBhvr>
                                    </p:animEffect>
                                    <p:set>
                                      <p:cBhvr>
                                        <p:cTn id="30" dur="1" fill="hold">
                                          <p:stCondLst>
                                            <p:cond delay="999"/>
                                          </p:stCondLst>
                                        </p:cTn>
                                        <p:tgtEl>
                                          <p:spTgt spid="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31" presetClass="exit" presetSubtype="0" fill="hold" grpId="0" nodeType="clickEffect">
                                  <p:stCondLst>
                                    <p:cond delay="0"/>
                                  </p:stCondLst>
                                  <p:childTnLst>
                                    <p:anim calcmode="lin" valueType="num">
                                      <p:cBhvr>
                                        <p:cTn id="38" dur="1000"/>
                                        <p:tgtEl>
                                          <p:spTgt spid="9"/>
                                        </p:tgtEl>
                                        <p:attrNameLst>
                                          <p:attrName>ppt_w</p:attrName>
                                        </p:attrNameLst>
                                      </p:cBhvr>
                                      <p:tavLst>
                                        <p:tav tm="0">
                                          <p:val>
                                            <p:strVal val="ppt_w"/>
                                          </p:val>
                                        </p:tav>
                                        <p:tav tm="100000">
                                          <p:val>
                                            <p:fltVal val="0"/>
                                          </p:val>
                                        </p:tav>
                                      </p:tavLst>
                                    </p:anim>
                                    <p:anim calcmode="lin" valueType="num">
                                      <p:cBhvr>
                                        <p:cTn id="39" dur="1000"/>
                                        <p:tgtEl>
                                          <p:spTgt spid="9"/>
                                        </p:tgtEl>
                                        <p:attrNameLst>
                                          <p:attrName>ppt_h</p:attrName>
                                        </p:attrNameLst>
                                      </p:cBhvr>
                                      <p:tavLst>
                                        <p:tav tm="0">
                                          <p:val>
                                            <p:strVal val="ppt_h"/>
                                          </p:val>
                                        </p:tav>
                                        <p:tav tm="100000">
                                          <p:val>
                                            <p:fltVal val="0"/>
                                          </p:val>
                                        </p:tav>
                                      </p:tavLst>
                                    </p:anim>
                                    <p:anim calcmode="lin" valueType="num">
                                      <p:cBhvr>
                                        <p:cTn id="40" dur="1000"/>
                                        <p:tgtEl>
                                          <p:spTgt spid="9"/>
                                        </p:tgtEl>
                                        <p:attrNameLst>
                                          <p:attrName>style.rotation</p:attrName>
                                        </p:attrNameLst>
                                      </p:cBhvr>
                                      <p:tavLst>
                                        <p:tav tm="0">
                                          <p:val>
                                            <p:fltVal val="0"/>
                                          </p:val>
                                        </p:tav>
                                        <p:tav tm="100000">
                                          <p:val>
                                            <p:fltVal val="90"/>
                                          </p:val>
                                        </p:tav>
                                      </p:tavLst>
                                    </p:anim>
                                    <p:animEffect transition="out" filter="fade">
                                      <p:cBhvr>
                                        <p:cTn id="41" dur="1000"/>
                                        <p:tgtEl>
                                          <p:spTgt spid="9"/>
                                        </p:tgtEl>
                                      </p:cBhvr>
                                    </p:animEffect>
                                    <p:set>
                                      <p:cBhvr>
                                        <p:cTn id="42" dur="1" fill="hold">
                                          <p:stCondLst>
                                            <p:cond delay="999"/>
                                          </p:stCondLst>
                                        </p:cTn>
                                        <p:tgtEl>
                                          <p:spTgt spid="9"/>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31" presetClass="exit" presetSubtype="0" fill="hold" grpId="0" nodeType="clickEffect">
                                  <p:stCondLst>
                                    <p:cond delay="0"/>
                                  </p:stCondLst>
                                  <p:childTnLst>
                                    <p:anim calcmode="lin" valueType="num">
                                      <p:cBhvr>
                                        <p:cTn id="50" dur="1000"/>
                                        <p:tgtEl>
                                          <p:spTgt spid="19"/>
                                        </p:tgtEl>
                                        <p:attrNameLst>
                                          <p:attrName>ppt_w</p:attrName>
                                        </p:attrNameLst>
                                      </p:cBhvr>
                                      <p:tavLst>
                                        <p:tav tm="0">
                                          <p:val>
                                            <p:strVal val="ppt_w"/>
                                          </p:val>
                                        </p:tav>
                                        <p:tav tm="100000">
                                          <p:val>
                                            <p:fltVal val="0"/>
                                          </p:val>
                                        </p:tav>
                                      </p:tavLst>
                                    </p:anim>
                                    <p:anim calcmode="lin" valueType="num">
                                      <p:cBhvr>
                                        <p:cTn id="51" dur="1000"/>
                                        <p:tgtEl>
                                          <p:spTgt spid="19"/>
                                        </p:tgtEl>
                                        <p:attrNameLst>
                                          <p:attrName>ppt_h</p:attrName>
                                        </p:attrNameLst>
                                      </p:cBhvr>
                                      <p:tavLst>
                                        <p:tav tm="0">
                                          <p:val>
                                            <p:strVal val="ppt_h"/>
                                          </p:val>
                                        </p:tav>
                                        <p:tav tm="100000">
                                          <p:val>
                                            <p:fltVal val="0"/>
                                          </p:val>
                                        </p:tav>
                                      </p:tavLst>
                                    </p:anim>
                                    <p:anim calcmode="lin" valueType="num">
                                      <p:cBhvr>
                                        <p:cTn id="52" dur="1000"/>
                                        <p:tgtEl>
                                          <p:spTgt spid="19"/>
                                        </p:tgtEl>
                                        <p:attrNameLst>
                                          <p:attrName>style.rotation</p:attrName>
                                        </p:attrNameLst>
                                      </p:cBhvr>
                                      <p:tavLst>
                                        <p:tav tm="0">
                                          <p:val>
                                            <p:fltVal val="0"/>
                                          </p:val>
                                        </p:tav>
                                        <p:tav tm="100000">
                                          <p:val>
                                            <p:fltVal val="90"/>
                                          </p:val>
                                        </p:tav>
                                      </p:tavLst>
                                    </p:anim>
                                    <p:animEffect transition="out" filter="fade">
                                      <p:cBhvr>
                                        <p:cTn id="53" dur="1000"/>
                                        <p:tgtEl>
                                          <p:spTgt spid="19"/>
                                        </p:tgtEl>
                                      </p:cBhvr>
                                    </p:animEffect>
                                    <p:set>
                                      <p:cBhvr>
                                        <p:cTn id="54" dur="1" fill="hold">
                                          <p:stCondLst>
                                            <p:cond delay="999"/>
                                          </p:stCondLst>
                                        </p:cTn>
                                        <p:tgtEl>
                                          <p:spTgt spid="19"/>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31" presetClass="exit" presetSubtype="0" fill="hold" grpId="0" nodeType="clickEffect">
                                  <p:stCondLst>
                                    <p:cond delay="0"/>
                                  </p:stCondLst>
                                  <p:childTnLst>
                                    <p:anim calcmode="lin" valueType="num">
                                      <p:cBhvr>
                                        <p:cTn id="62" dur="1000"/>
                                        <p:tgtEl>
                                          <p:spTgt spid="18"/>
                                        </p:tgtEl>
                                        <p:attrNameLst>
                                          <p:attrName>ppt_w</p:attrName>
                                        </p:attrNameLst>
                                      </p:cBhvr>
                                      <p:tavLst>
                                        <p:tav tm="0">
                                          <p:val>
                                            <p:strVal val="ppt_w"/>
                                          </p:val>
                                        </p:tav>
                                        <p:tav tm="100000">
                                          <p:val>
                                            <p:fltVal val="0"/>
                                          </p:val>
                                        </p:tav>
                                      </p:tavLst>
                                    </p:anim>
                                    <p:anim calcmode="lin" valueType="num">
                                      <p:cBhvr>
                                        <p:cTn id="63" dur="1000"/>
                                        <p:tgtEl>
                                          <p:spTgt spid="18"/>
                                        </p:tgtEl>
                                        <p:attrNameLst>
                                          <p:attrName>ppt_h</p:attrName>
                                        </p:attrNameLst>
                                      </p:cBhvr>
                                      <p:tavLst>
                                        <p:tav tm="0">
                                          <p:val>
                                            <p:strVal val="ppt_h"/>
                                          </p:val>
                                        </p:tav>
                                        <p:tav tm="100000">
                                          <p:val>
                                            <p:fltVal val="0"/>
                                          </p:val>
                                        </p:tav>
                                      </p:tavLst>
                                    </p:anim>
                                    <p:anim calcmode="lin" valueType="num">
                                      <p:cBhvr>
                                        <p:cTn id="64" dur="1000"/>
                                        <p:tgtEl>
                                          <p:spTgt spid="18"/>
                                        </p:tgtEl>
                                        <p:attrNameLst>
                                          <p:attrName>style.rotation</p:attrName>
                                        </p:attrNameLst>
                                      </p:cBhvr>
                                      <p:tavLst>
                                        <p:tav tm="0">
                                          <p:val>
                                            <p:fltVal val="0"/>
                                          </p:val>
                                        </p:tav>
                                        <p:tav tm="100000">
                                          <p:val>
                                            <p:fltVal val="90"/>
                                          </p:val>
                                        </p:tav>
                                      </p:tavLst>
                                    </p:anim>
                                    <p:animEffect transition="out" filter="fade">
                                      <p:cBhvr>
                                        <p:cTn id="65" dur="1000"/>
                                        <p:tgtEl>
                                          <p:spTgt spid="18"/>
                                        </p:tgtEl>
                                      </p:cBhvr>
                                    </p:animEffect>
                                    <p:set>
                                      <p:cBhvr>
                                        <p:cTn id="66" dur="1" fill="hold">
                                          <p:stCondLst>
                                            <p:cond delay="999"/>
                                          </p:stCondLst>
                                        </p:cTn>
                                        <p:tgtEl>
                                          <p:spTgt spid="18"/>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31" presetClass="exit" presetSubtype="0" fill="hold" grpId="0" nodeType="clickEffect">
                                  <p:stCondLst>
                                    <p:cond delay="0"/>
                                  </p:stCondLst>
                                  <p:childTnLst>
                                    <p:anim calcmode="lin" valueType="num">
                                      <p:cBhvr>
                                        <p:cTn id="74" dur="1000"/>
                                        <p:tgtEl>
                                          <p:spTgt spid="17"/>
                                        </p:tgtEl>
                                        <p:attrNameLst>
                                          <p:attrName>ppt_w</p:attrName>
                                        </p:attrNameLst>
                                      </p:cBhvr>
                                      <p:tavLst>
                                        <p:tav tm="0">
                                          <p:val>
                                            <p:strVal val="ppt_w"/>
                                          </p:val>
                                        </p:tav>
                                        <p:tav tm="100000">
                                          <p:val>
                                            <p:fltVal val="0"/>
                                          </p:val>
                                        </p:tav>
                                      </p:tavLst>
                                    </p:anim>
                                    <p:anim calcmode="lin" valueType="num">
                                      <p:cBhvr>
                                        <p:cTn id="75" dur="1000"/>
                                        <p:tgtEl>
                                          <p:spTgt spid="17"/>
                                        </p:tgtEl>
                                        <p:attrNameLst>
                                          <p:attrName>ppt_h</p:attrName>
                                        </p:attrNameLst>
                                      </p:cBhvr>
                                      <p:tavLst>
                                        <p:tav tm="0">
                                          <p:val>
                                            <p:strVal val="ppt_h"/>
                                          </p:val>
                                        </p:tav>
                                        <p:tav tm="100000">
                                          <p:val>
                                            <p:fltVal val="0"/>
                                          </p:val>
                                        </p:tav>
                                      </p:tavLst>
                                    </p:anim>
                                    <p:anim calcmode="lin" valueType="num">
                                      <p:cBhvr>
                                        <p:cTn id="76" dur="1000"/>
                                        <p:tgtEl>
                                          <p:spTgt spid="17"/>
                                        </p:tgtEl>
                                        <p:attrNameLst>
                                          <p:attrName>style.rotation</p:attrName>
                                        </p:attrNameLst>
                                      </p:cBhvr>
                                      <p:tavLst>
                                        <p:tav tm="0">
                                          <p:val>
                                            <p:fltVal val="0"/>
                                          </p:val>
                                        </p:tav>
                                        <p:tav tm="100000">
                                          <p:val>
                                            <p:fltVal val="90"/>
                                          </p:val>
                                        </p:tav>
                                      </p:tavLst>
                                    </p:anim>
                                    <p:animEffect transition="out" filter="fade">
                                      <p:cBhvr>
                                        <p:cTn id="77" dur="1000"/>
                                        <p:tgtEl>
                                          <p:spTgt spid="17"/>
                                        </p:tgtEl>
                                      </p:cBhvr>
                                    </p:animEffect>
                                    <p:set>
                                      <p:cBhvr>
                                        <p:cTn id="78" dur="1" fill="hold">
                                          <p:stCondLst>
                                            <p:cond delay="999"/>
                                          </p:stCondLst>
                                        </p:cTn>
                                        <p:tgtEl>
                                          <p:spTgt spid="17"/>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16" grpId="0" animBg="1"/>
      <p:bldP spid="5" grpId="0" animBg="1"/>
      <p:bldP spid="6" grpId="0" animBg="1"/>
      <p:bldP spid="9" grpId="0" animBg="1"/>
      <p:bldP spid="8" grpId="0" animBg="1"/>
      <p:bldP spid="10" grpId="0" animBg="1"/>
      <p:bldP spid="11" grpId="0" animBg="1"/>
      <p:bldP spid="12" grpId="0" animBg="1"/>
      <p:bldP spid="13" grpId="0" animBg="1"/>
      <p:bldP spid="15" grpId="0" animBg="1"/>
      <p:bldP spid="2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صورة 6">
            <a:extLst>
              <a:ext uri="{FF2B5EF4-FFF2-40B4-BE49-F238E27FC236}">
                <a16:creationId xmlns:a16="http://schemas.microsoft.com/office/drawing/2014/main" id="{563A8D6C-EAE4-4F5E-BD18-315757C56EBC}"/>
              </a:ext>
            </a:extLst>
          </p:cNvPr>
          <p:cNvPicPr>
            <a:picLocks noChangeAspect="1"/>
          </p:cNvPicPr>
          <p:nvPr/>
        </p:nvPicPr>
        <p:blipFill rotWithShape="1">
          <a:blip r:embed="rId2"/>
          <a:srcRect l="9843" t="23333" r="23907" b="11250"/>
          <a:stretch/>
        </p:blipFill>
        <p:spPr>
          <a:xfrm>
            <a:off x="1" y="18366"/>
            <a:ext cx="12191999" cy="6839634"/>
          </a:xfrm>
          <a:prstGeom prst="rect">
            <a:avLst/>
          </a:prstGeom>
        </p:spPr>
      </p:pic>
      <p:pic>
        <p:nvPicPr>
          <p:cNvPr id="6" name="صورة 5">
            <a:extLst>
              <a:ext uri="{FF2B5EF4-FFF2-40B4-BE49-F238E27FC236}">
                <a16:creationId xmlns:a16="http://schemas.microsoft.com/office/drawing/2014/main" id="{3C227FBE-10CF-45B6-9404-38AE1D2D4161}"/>
              </a:ext>
            </a:extLst>
          </p:cNvPr>
          <p:cNvPicPr>
            <a:picLocks noChangeAspect="1"/>
          </p:cNvPicPr>
          <p:nvPr/>
        </p:nvPicPr>
        <p:blipFill rotWithShape="1">
          <a:blip r:embed="rId3"/>
          <a:srcRect l="10937" t="73195" r="13594" b="6944"/>
          <a:stretch/>
        </p:blipFill>
        <p:spPr>
          <a:xfrm>
            <a:off x="1495425" y="2305049"/>
            <a:ext cx="9201150" cy="2076451"/>
          </a:xfrm>
          <a:prstGeom prst="rect">
            <a:avLst/>
          </a:prstGeom>
        </p:spPr>
      </p:pic>
      <p:pic>
        <p:nvPicPr>
          <p:cNvPr id="8" name="Picture 2" descr="Siraj Show GIFs - Find &amp;amp; Share on GIPHY">
            <a:extLst>
              <a:ext uri="{FF2B5EF4-FFF2-40B4-BE49-F238E27FC236}">
                <a16:creationId xmlns:a16="http://schemas.microsoft.com/office/drawing/2014/main" id="{329C8896-4203-4CA7-A7D6-31367A1B7E85}"/>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979218" y="4479925"/>
            <a:ext cx="1817370" cy="18173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2456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AE4BAB44-8247-4EDF-A891-EB6CE98EBE50}"/>
              </a:ext>
            </a:extLst>
          </p:cNvPr>
          <p:cNvSpPr>
            <a:spLocks noGrp="1"/>
          </p:cNvSpPr>
          <p:nvPr>
            <p:ph type="title"/>
          </p:nvPr>
        </p:nvSpPr>
        <p:spPr/>
        <p:txBody>
          <a:bodyPr/>
          <a:lstStyle/>
          <a:p>
            <a:endParaRPr lang="ar-SA"/>
          </a:p>
        </p:txBody>
      </p:sp>
      <p:sp>
        <p:nvSpPr>
          <p:cNvPr id="3" name="عنصر نائب للمحتوى 2">
            <a:extLst>
              <a:ext uri="{FF2B5EF4-FFF2-40B4-BE49-F238E27FC236}">
                <a16:creationId xmlns:a16="http://schemas.microsoft.com/office/drawing/2014/main" id="{E54B155A-0851-4492-9DD8-46B3E172494F}"/>
              </a:ext>
            </a:extLst>
          </p:cNvPr>
          <p:cNvSpPr>
            <a:spLocks noGrp="1"/>
          </p:cNvSpPr>
          <p:nvPr>
            <p:ph idx="1"/>
          </p:nvPr>
        </p:nvSpPr>
        <p:spPr/>
        <p:txBody>
          <a:bodyPr/>
          <a:lstStyle/>
          <a:p>
            <a:endParaRPr lang="ar-SA"/>
          </a:p>
        </p:txBody>
      </p:sp>
      <p:sp>
        <p:nvSpPr>
          <p:cNvPr id="4" name="مربع نص 3">
            <a:extLst>
              <a:ext uri="{FF2B5EF4-FFF2-40B4-BE49-F238E27FC236}">
                <a16:creationId xmlns:a16="http://schemas.microsoft.com/office/drawing/2014/main" id="{7B301DCE-B6C7-42F7-899F-3A354BCE1691}"/>
              </a:ext>
            </a:extLst>
          </p:cNvPr>
          <p:cNvSpPr txBox="1"/>
          <p:nvPr/>
        </p:nvSpPr>
        <p:spPr>
          <a:xfrm>
            <a:off x="5791200" y="6216134"/>
            <a:ext cx="6096000" cy="369332"/>
          </a:xfrm>
          <a:prstGeom prst="rect">
            <a:avLst/>
          </a:prstGeom>
          <a:noFill/>
        </p:spPr>
        <p:txBody>
          <a:bodyPr wrap="square">
            <a:spAutoFit/>
          </a:bodyPr>
          <a:lstStyle/>
          <a:p>
            <a:r>
              <a:rPr lang="en-US" sz="1800" dirty="0">
                <a:latin typeface="Aldhabi" panose="01000000000000000000" pitchFamily="2" charset="-78"/>
                <a:cs typeface="Aldhabi" panose="01000000000000000000" pitchFamily="2" charset="-78"/>
              </a:rPr>
              <a:t>By : Asma Almjlad</a:t>
            </a:r>
            <a:endParaRPr lang="ar-SA" sz="1800" dirty="0">
              <a:latin typeface="Aldhabi" panose="01000000000000000000" pitchFamily="2" charset="-78"/>
              <a:cs typeface="Aldhabi" panose="01000000000000000000" pitchFamily="2" charset="-78"/>
            </a:endParaRPr>
          </a:p>
        </p:txBody>
      </p:sp>
      <p:pic>
        <p:nvPicPr>
          <p:cNvPr id="5" name="صورة 4">
            <a:extLst>
              <a:ext uri="{FF2B5EF4-FFF2-40B4-BE49-F238E27FC236}">
                <a16:creationId xmlns:a16="http://schemas.microsoft.com/office/drawing/2014/main" id="{E188925A-3E89-42A1-B319-1F71900ED690}"/>
              </a:ext>
            </a:extLst>
          </p:cNvPr>
          <p:cNvPicPr>
            <a:picLocks noChangeAspect="1"/>
          </p:cNvPicPr>
          <p:nvPr/>
        </p:nvPicPr>
        <p:blipFill rotWithShape="1">
          <a:blip r:embed="rId2"/>
          <a:srcRect l="9843" t="23333" r="23907" b="11250"/>
          <a:stretch/>
        </p:blipFill>
        <p:spPr>
          <a:xfrm>
            <a:off x="1" y="18366"/>
            <a:ext cx="12191999" cy="6839634"/>
          </a:xfrm>
          <a:prstGeom prst="rect">
            <a:avLst/>
          </a:prstGeom>
        </p:spPr>
      </p:pic>
      <p:pic>
        <p:nvPicPr>
          <p:cNvPr id="6" name="Picture 4" descr="Computer Monitor Png - Blank Tv Clipart PNG Image | Transparent PNG Free  Download on SeekPNG">
            <a:extLst>
              <a:ext uri="{FF2B5EF4-FFF2-40B4-BE49-F238E27FC236}">
                <a16:creationId xmlns:a16="http://schemas.microsoft.com/office/drawing/2014/main" id="{CF2EB6D0-FC14-4E97-BDC4-1B35155D88E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97" t="7532" r="976"/>
          <a:stretch/>
        </p:blipFill>
        <p:spPr bwMode="auto">
          <a:xfrm>
            <a:off x="2514598" y="385761"/>
            <a:ext cx="7886701" cy="5715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Better Interview Preparation: 3. Practice Makes Perfect | Graduate Rescue&amp;#39;s  Blog">
            <a:extLst>
              <a:ext uri="{FF2B5EF4-FFF2-40B4-BE49-F238E27FC236}">
                <a16:creationId xmlns:a16="http://schemas.microsoft.com/office/drawing/2014/main" id="{1B455636-EA59-4E40-BBF0-23DA58CC33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13694" y="1053049"/>
            <a:ext cx="4368406" cy="3429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My 80&amp;#39;s TV! | Tv static, Glitch gif, 90s tv">
            <a:extLst>
              <a:ext uri="{FF2B5EF4-FFF2-40B4-BE49-F238E27FC236}">
                <a16:creationId xmlns:a16="http://schemas.microsoft.com/office/drawing/2014/main" id="{BE0D8072-3601-408A-9DE9-BEFD5B6FBA57}"/>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793204" y="633412"/>
            <a:ext cx="7329488" cy="426827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Remote Control Illustrations, Royalty-Free Vector Graphics &amp;amp; Clip Art -  iStock | Remote control, Remote, Free vector graphics">
            <a:extLst>
              <a:ext uri="{FF2B5EF4-FFF2-40B4-BE49-F238E27FC236}">
                <a16:creationId xmlns:a16="http://schemas.microsoft.com/office/drawing/2014/main" id="{71059007-7D92-4020-AF16-8D1FF326B4F6}"/>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9804" b="98203" l="9804" r="89706">
                        <a14:foregroundMark x1="62582" y1="35131" x2="55229" y2="31209"/>
                        <a14:foregroundMark x1="55229" y1="31209" x2="46078" y2="31209"/>
                        <a14:foregroundMark x1="46078" y1="31209" x2="36765" y2="48693"/>
                        <a14:foregroundMark x1="36765" y1="48693" x2="27941" y2="47712"/>
                        <a14:foregroundMark x1="27941" y1="47712" x2="25163" y2="55556"/>
                        <a14:foregroundMark x1="25163" y1="55556" x2="32680" y2="80229"/>
                        <a14:foregroundMark x1="32680" y1="80229" x2="32026" y2="91503"/>
                        <a14:foregroundMark x1="32026" y1="91503" x2="54739" y2="91013"/>
                        <a14:foregroundMark x1="54739" y1="91013" x2="48693" y2="82190"/>
                        <a14:foregroundMark x1="48693" y1="82190" x2="59477" y2="68791"/>
                        <a14:foregroundMark x1="59477" y1="68791" x2="51307" y2="63072"/>
                        <a14:foregroundMark x1="51307" y1="63072" x2="57843" y2="54412"/>
                        <a14:foregroundMark x1="57843" y1="54412" x2="39379" y2="60621"/>
                        <a14:foregroundMark x1="39379" y1="60621" x2="50327" y2="48693"/>
                        <a14:foregroundMark x1="50327" y1="48693" x2="45261" y2="36601"/>
                        <a14:foregroundMark x1="45261" y1="36601" x2="61601" y2="36765"/>
                        <a14:foregroundMark x1="61601" y1="36765" x2="66503" y2="53758"/>
                        <a14:foregroundMark x1="66503" y1="53758" x2="65850" y2="68954"/>
                        <a14:foregroundMark x1="65850" y1="68954" x2="64542" y2="70588"/>
                        <a14:foregroundMark x1="55392" y1="79902" x2="34477" y2="94281"/>
                        <a14:foregroundMark x1="34477" y1="94281" x2="56046" y2="98203"/>
                        <a14:foregroundMark x1="56046" y1="98203" x2="61765" y2="83824"/>
                        <a14:foregroundMark x1="61765" y1="83824" x2="48856" y2="75163"/>
                        <a14:foregroundMark x1="48856" y1="75163" x2="43301" y2="67320"/>
                        <a14:foregroundMark x1="43301" y1="67320" x2="58333" y2="62255"/>
                        <a14:foregroundMark x1="58333" y1="62255" x2="47712" y2="55556"/>
                        <a14:foregroundMark x1="47712" y1="55556" x2="47549" y2="45098"/>
                        <a14:foregroundMark x1="47549" y1="45098" x2="44444" y2="53595"/>
                      </a14:backgroundRemoval>
                    </a14:imgEffect>
                  </a14:imgLayer>
                </a14:imgProps>
              </a:ext>
              <a:ext uri="{28A0092B-C50C-407E-A947-70E740481C1C}">
                <a14:useLocalDpi xmlns:a14="http://schemas.microsoft.com/office/drawing/2010/main" val="0"/>
              </a:ext>
            </a:extLst>
          </a:blip>
          <a:srcRect/>
          <a:stretch>
            <a:fillRect/>
          </a:stretch>
        </p:blipFill>
        <p:spPr bwMode="auto">
          <a:xfrm>
            <a:off x="3109914" y="-80278"/>
            <a:ext cx="6567488" cy="6867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4562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nodeType="clickEffect">
                                  <p:stCondLst>
                                    <p:cond delay="0"/>
                                  </p:stCondLst>
                                  <p:childTnLst>
                                    <p:animEffect transition="out" filter="circle(out)">
                                      <p:cBhvr>
                                        <p:cTn id="6" dur="2000"/>
                                        <p:tgtEl>
                                          <p:spTgt spid="7"/>
                                        </p:tgtEl>
                                      </p:cBhvr>
                                    </p:animEffect>
                                    <p:set>
                                      <p:cBhvr>
                                        <p:cTn id="7" dur="1" fill="hold">
                                          <p:stCondLst>
                                            <p:cond delay="1999"/>
                                          </p:stCondLst>
                                        </p:cTn>
                                        <p:tgtEl>
                                          <p:spTgt spid="7"/>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8"/>
                                        </p:tgtEl>
                                      </p:cBhvr>
                                    </p:animEffect>
                                    <p:set>
                                      <p:cBhvr>
                                        <p:cTn id="10"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C35F02B8-F0C0-4137-B8B0-F8E5F7A60E1D}"/>
              </a:ext>
            </a:extLst>
          </p:cNvPr>
          <p:cNvSpPr>
            <a:spLocks noGrp="1"/>
          </p:cNvSpPr>
          <p:nvPr>
            <p:ph type="title"/>
          </p:nvPr>
        </p:nvSpPr>
        <p:spPr/>
        <p:txBody>
          <a:bodyPr/>
          <a:lstStyle/>
          <a:p>
            <a:endParaRPr lang="ar-SA"/>
          </a:p>
        </p:txBody>
      </p:sp>
      <p:pic>
        <p:nvPicPr>
          <p:cNvPr id="4" name="صورة 3">
            <a:extLst>
              <a:ext uri="{FF2B5EF4-FFF2-40B4-BE49-F238E27FC236}">
                <a16:creationId xmlns:a16="http://schemas.microsoft.com/office/drawing/2014/main" id="{DC2B1EEF-D6CB-4134-A79E-D1BB49743092}"/>
              </a:ext>
            </a:extLst>
          </p:cNvPr>
          <p:cNvPicPr>
            <a:picLocks noChangeAspect="1"/>
          </p:cNvPicPr>
          <p:nvPr/>
        </p:nvPicPr>
        <p:blipFill rotWithShape="1">
          <a:blip r:embed="rId2"/>
          <a:srcRect l="9843" t="23333" r="23907" b="11250"/>
          <a:stretch/>
        </p:blipFill>
        <p:spPr>
          <a:xfrm>
            <a:off x="1" y="18366"/>
            <a:ext cx="12191999" cy="6839634"/>
          </a:xfrm>
          <a:prstGeom prst="rect">
            <a:avLst/>
          </a:prstGeom>
        </p:spPr>
      </p:pic>
      <p:pic>
        <p:nvPicPr>
          <p:cNvPr id="6" name="صورة 5">
            <a:extLst>
              <a:ext uri="{FF2B5EF4-FFF2-40B4-BE49-F238E27FC236}">
                <a16:creationId xmlns:a16="http://schemas.microsoft.com/office/drawing/2014/main" id="{6A6B4648-E6DE-4246-8427-9BB7D73F6432}"/>
              </a:ext>
            </a:extLst>
          </p:cNvPr>
          <p:cNvPicPr>
            <a:picLocks noChangeAspect="1"/>
          </p:cNvPicPr>
          <p:nvPr/>
        </p:nvPicPr>
        <p:blipFill rotWithShape="1">
          <a:blip r:embed="rId3"/>
          <a:srcRect l="21250" t="48751" r="18906" b="9930"/>
          <a:stretch/>
        </p:blipFill>
        <p:spPr>
          <a:xfrm>
            <a:off x="838200" y="1466398"/>
            <a:ext cx="10106568" cy="3925203"/>
          </a:xfrm>
          <a:prstGeom prst="rect">
            <a:avLst/>
          </a:prstGeom>
        </p:spPr>
      </p:pic>
      <p:pic>
        <p:nvPicPr>
          <p:cNvPr id="15" name="عنصر نائب للمحتوى 14">
            <a:extLst>
              <a:ext uri="{FF2B5EF4-FFF2-40B4-BE49-F238E27FC236}">
                <a16:creationId xmlns:a16="http://schemas.microsoft.com/office/drawing/2014/main" id="{0C28AD97-2045-4767-9642-470FBDADA25D}"/>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8795922" y="424898"/>
            <a:ext cx="2953292" cy="2018370"/>
          </a:xfrm>
        </p:spPr>
      </p:pic>
      <p:sp>
        <p:nvSpPr>
          <p:cNvPr id="7" name="TextBox 7">
            <a:extLst>
              <a:ext uri="{FF2B5EF4-FFF2-40B4-BE49-F238E27FC236}">
                <a16:creationId xmlns:a16="http://schemas.microsoft.com/office/drawing/2014/main" id="{9EA57BBE-DA34-4C64-852D-96F071C8F7AF}"/>
              </a:ext>
            </a:extLst>
          </p:cNvPr>
          <p:cNvSpPr txBox="1"/>
          <p:nvPr/>
        </p:nvSpPr>
        <p:spPr>
          <a:xfrm>
            <a:off x="3416160" y="2163380"/>
            <a:ext cx="569845" cy="369332"/>
          </a:xfrm>
          <a:prstGeom prst="rect">
            <a:avLst/>
          </a:prstGeom>
          <a:noFill/>
        </p:spPr>
        <p:txBody>
          <a:bodyPr wrap="square" rtlCol="0">
            <a:spAutoFit/>
          </a:bodyPr>
          <a:lstStyle/>
          <a:p>
            <a:r>
              <a:rPr lang="en-US" dirty="0">
                <a:solidFill>
                  <a:srgbClr val="FF0000"/>
                </a:solidFill>
                <a:latin typeface="Comic Sans MS" panose="030F0702030302020204" pitchFamily="66" charset="0"/>
              </a:rPr>
              <a:t>for</a:t>
            </a:r>
          </a:p>
        </p:txBody>
      </p:sp>
      <p:sp>
        <p:nvSpPr>
          <p:cNvPr id="8" name="TextBox 7">
            <a:extLst>
              <a:ext uri="{FF2B5EF4-FFF2-40B4-BE49-F238E27FC236}">
                <a16:creationId xmlns:a16="http://schemas.microsoft.com/office/drawing/2014/main" id="{FC118D3D-0CF9-407B-8484-8D1B33AF025A}"/>
              </a:ext>
            </a:extLst>
          </p:cNvPr>
          <p:cNvSpPr txBox="1"/>
          <p:nvPr/>
        </p:nvSpPr>
        <p:spPr>
          <a:xfrm>
            <a:off x="4597260" y="2887280"/>
            <a:ext cx="569845" cy="369332"/>
          </a:xfrm>
          <a:prstGeom prst="rect">
            <a:avLst/>
          </a:prstGeom>
          <a:noFill/>
        </p:spPr>
        <p:txBody>
          <a:bodyPr wrap="square" rtlCol="0">
            <a:spAutoFit/>
          </a:bodyPr>
          <a:lstStyle/>
          <a:p>
            <a:r>
              <a:rPr lang="en-US" dirty="0">
                <a:solidFill>
                  <a:srgbClr val="FF0000"/>
                </a:solidFill>
                <a:latin typeface="Comic Sans MS" panose="030F0702030302020204" pitchFamily="66" charset="0"/>
              </a:rPr>
              <a:t>to</a:t>
            </a:r>
          </a:p>
        </p:txBody>
      </p:sp>
      <p:sp>
        <p:nvSpPr>
          <p:cNvPr id="9" name="TextBox 7">
            <a:extLst>
              <a:ext uri="{FF2B5EF4-FFF2-40B4-BE49-F238E27FC236}">
                <a16:creationId xmlns:a16="http://schemas.microsoft.com/office/drawing/2014/main" id="{CC37A137-3F46-49F0-B667-4E2B2C2AC113}"/>
              </a:ext>
            </a:extLst>
          </p:cNvPr>
          <p:cNvSpPr txBox="1"/>
          <p:nvPr/>
        </p:nvSpPr>
        <p:spPr>
          <a:xfrm>
            <a:off x="7911960" y="2791961"/>
            <a:ext cx="569845" cy="369332"/>
          </a:xfrm>
          <a:prstGeom prst="rect">
            <a:avLst/>
          </a:prstGeom>
          <a:noFill/>
        </p:spPr>
        <p:txBody>
          <a:bodyPr wrap="square" rtlCol="0">
            <a:spAutoFit/>
          </a:bodyPr>
          <a:lstStyle/>
          <a:p>
            <a:r>
              <a:rPr lang="en-US" dirty="0">
                <a:solidFill>
                  <a:srgbClr val="FF0000"/>
                </a:solidFill>
                <a:latin typeface="Comic Sans MS" panose="030F0702030302020204" pitchFamily="66" charset="0"/>
              </a:rPr>
              <a:t>to</a:t>
            </a:r>
          </a:p>
        </p:txBody>
      </p:sp>
      <p:sp>
        <p:nvSpPr>
          <p:cNvPr id="10" name="TextBox 7">
            <a:extLst>
              <a:ext uri="{FF2B5EF4-FFF2-40B4-BE49-F238E27FC236}">
                <a16:creationId xmlns:a16="http://schemas.microsoft.com/office/drawing/2014/main" id="{8AFA3178-6664-4126-A317-E69625D6FA52}"/>
              </a:ext>
            </a:extLst>
          </p:cNvPr>
          <p:cNvSpPr txBox="1"/>
          <p:nvPr/>
        </p:nvSpPr>
        <p:spPr>
          <a:xfrm>
            <a:off x="9721710" y="3161293"/>
            <a:ext cx="569845" cy="369332"/>
          </a:xfrm>
          <a:prstGeom prst="rect">
            <a:avLst/>
          </a:prstGeom>
          <a:noFill/>
        </p:spPr>
        <p:txBody>
          <a:bodyPr wrap="square" rtlCol="0">
            <a:spAutoFit/>
          </a:bodyPr>
          <a:lstStyle/>
          <a:p>
            <a:r>
              <a:rPr lang="en-US" dirty="0">
                <a:solidFill>
                  <a:srgbClr val="FF0000"/>
                </a:solidFill>
                <a:latin typeface="Comic Sans MS" panose="030F0702030302020204" pitchFamily="66" charset="0"/>
              </a:rPr>
              <a:t>to</a:t>
            </a:r>
          </a:p>
        </p:txBody>
      </p:sp>
      <p:sp>
        <p:nvSpPr>
          <p:cNvPr id="11" name="TextBox 7">
            <a:extLst>
              <a:ext uri="{FF2B5EF4-FFF2-40B4-BE49-F238E27FC236}">
                <a16:creationId xmlns:a16="http://schemas.microsoft.com/office/drawing/2014/main" id="{7A30C1A7-BFF7-4AB4-B0F0-CA6CCC63A885}"/>
              </a:ext>
            </a:extLst>
          </p:cNvPr>
          <p:cNvSpPr txBox="1"/>
          <p:nvPr/>
        </p:nvSpPr>
        <p:spPr>
          <a:xfrm>
            <a:off x="9836010" y="3661186"/>
            <a:ext cx="569845" cy="369332"/>
          </a:xfrm>
          <a:prstGeom prst="rect">
            <a:avLst/>
          </a:prstGeom>
          <a:noFill/>
        </p:spPr>
        <p:txBody>
          <a:bodyPr wrap="square" rtlCol="0">
            <a:spAutoFit/>
          </a:bodyPr>
          <a:lstStyle/>
          <a:p>
            <a:r>
              <a:rPr lang="en-US" dirty="0">
                <a:solidFill>
                  <a:srgbClr val="FF0000"/>
                </a:solidFill>
                <a:latin typeface="Comic Sans MS" panose="030F0702030302020204" pitchFamily="66" charset="0"/>
              </a:rPr>
              <a:t>for</a:t>
            </a:r>
          </a:p>
        </p:txBody>
      </p:sp>
      <p:sp>
        <p:nvSpPr>
          <p:cNvPr id="12" name="TextBox 7">
            <a:extLst>
              <a:ext uri="{FF2B5EF4-FFF2-40B4-BE49-F238E27FC236}">
                <a16:creationId xmlns:a16="http://schemas.microsoft.com/office/drawing/2014/main" id="{249BF043-864A-42D0-BEBC-B006B2708E59}"/>
              </a:ext>
            </a:extLst>
          </p:cNvPr>
          <p:cNvSpPr txBox="1"/>
          <p:nvPr/>
        </p:nvSpPr>
        <p:spPr>
          <a:xfrm>
            <a:off x="3986005" y="3631962"/>
            <a:ext cx="569845" cy="369332"/>
          </a:xfrm>
          <a:prstGeom prst="rect">
            <a:avLst/>
          </a:prstGeom>
          <a:noFill/>
        </p:spPr>
        <p:txBody>
          <a:bodyPr wrap="square" rtlCol="0">
            <a:spAutoFit/>
          </a:bodyPr>
          <a:lstStyle/>
          <a:p>
            <a:r>
              <a:rPr lang="en-US" dirty="0">
                <a:solidFill>
                  <a:srgbClr val="FF0000"/>
                </a:solidFill>
                <a:latin typeface="Comic Sans MS" panose="030F0702030302020204" pitchFamily="66" charset="0"/>
              </a:rPr>
              <a:t>for</a:t>
            </a:r>
          </a:p>
        </p:txBody>
      </p:sp>
      <p:sp>
        <p:nvSpPr>
          <p:cNvPr id="13" name="TextBox 7">
            <a:extLst>
              <a:ext uri="{FF2B5EF4-FFF2-40B4-BE49-F238E27FC236}">
                <a16:creationId xmlns:a16="http://schemas.microsoft.com/office/drawing/2014/main" id="{4D462118-0255-47D8-819A-D0E4AC18DB2B}"/>
              </a:ext>
            </a:extLst>
          </p:cNvPr>
          <p:cNvSpPr txBox="1"/>
          <p:nvPr/>
        </p:nvSpPr>
        <p:spPr>
          <a:xfrm>
            <a:off x="4042322" y="3972480"/>
            <a:ext cx="569845" cy="369332"/>
          </a:xfrm>
          <a:prstGeom prst="rect">
            <a:avLst/>
          </a:prstGeom>
          <a:noFill/>
        </p:spPr>
        <p:txBody>
          <a:bodyPr wrap="square" rtlCol="0">
            <a:spAutoFit/>
          </a:bodyPr>
          <a:lstStyle/>
          <a:p>
            <a:r>
              <a:rPr lang="en-US" dirty="0">
                <a:solidFill>
                  <a:srgbClr val="FF0000"/>
                </a:solidFill>
                <a:latin typeface="Comic Sans MS" panose="030F0702030302020204" pitchFamily="66" charset="0"/>
              </a:rPr>
              <a:t>to</a:t>
            </a:r>
          </a:p>
        </p:txBody>
      </p:sp>
      <p:sp>
        <p:nvSpPr>
          <p:cNvPr id="14" name="TextBox 7">
            <a:extLst>
              <a:ext uri="{FF2B5EF4-FFF2-40B4-BE49-F238E27FC236}">
                <a16:creationId xmlns:a16="http://schemas.microsoft.com/office/drawing/2014/main" id="{D3B5738E-997C-48E7-A4B0-13609AE1D832}"/>
              </a:ext>
            </a:extLst>
          </p:cNvPr>
          <p:cNvSpPr txBox="1"/>
          <p:nvPr/>
        </p:nvSpPr>
        <p:spPr>
          <a:xfrm>
            <a:off x="6711810" y="4935086"/>
            <a:ext cx="569845" cy="369332"/>
          </a:xfrm>
          <a:prstGeom prst="rect">
            <a:avLst/>
          </a:prstGeom>
          <a:noFill/>
        </p:spPr>
        <p:txBody>
          <a:bodyPr wrap="square" rtlCol="0">
            <a:spAutoFit/>
          </a:bodyPr>
          <a:lstStyle/>
          <a:p>
            <a:r>
              <a:rPr lang="en-US" dirty="0">
                <a:solidFill>
                  <a:srgbClr val="FF0000"/>
                </a:solidFill>
                <a:latin typeface="Comic Sans MS" panose="030F0702030302020204" pitchFamily="66" charset="0"/>
              </a:rPr>
              <a:t>to</a:t>
            </a:r>
          </a:p>
        </p:txBody>
      </p:sp>
      <p:pic>
        <p:nvPicPr>
          <p:cNvPr id="2050" name="Picture 2" descr="One minute Digital Printing - Home | Facebook">
            <a:extLst>
              <a:ext uri="{FF2B5EF4-FFF2-40B4-BE49-F238E27FC236}">
                <a16:creationId xmlns:a16="http://schemas.microsoft.com/office/drawing/2014/main" id="{392DA5B5-BA2F-4FF5-9D08-1F52D3E69D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2900" y="220489"/>
            <a:ext cx="2143125" cy="13905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9961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barn(inVertical)">
                                      <p:cBhvr>
                                        <p:cTn id="4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C35F02B8-F0C0-4137-B8B0-F8E5F7A60E1D}"/>
              </a:ext>
            </a:extLst>
          </p:cNvPr>
          <p:cNvSpPr>
            <a:spLocks noGrp="1"/>
          </p:cNvSpPr>
          <p:nvPr>
            <p:ph type="title"/>
          </p:nvPr>
        </p:nvSpPr>
        <p:spPr/>
        <p:txBody>
          <a:bodyPr/>
          <a:lstStyle/>
          <a:p>
            <a:endParaRPr lang="ar-SA"/>
          </a:p>
        </p:txBody>
      </p:sp>
      <p:sp>
        <p:nvSpPr>
          <p:cNvPr id="3" name="عنصر نائب للمحتوى 2">
            <a:extLst>
              <a:ext uri="{FF2B5EF4-FFF2-40B4-BE49-F238E27FC236}">
                <a16:creationId xmlns:a16="http://schemas.microsoft.com/office/drawing/2014/main" id="{BA7498B8-5462-482A-9D2C-5553121F6FCC}"/>
              </a:ext>
            </a:extLst>
          </p:cNvPr>
          <p:cNvSpPr>
            <a:spLocks noGrp="1"/>
          </p:cNvSpPr>
          <p:nvPr>
            <p:ph idx="1"/>
          </p:nvPr>
        </p:nvSpPr>
        <p:spPr/>
        <p:txBody>
          <a:bodyPr/>
          <a:lstStyle/>
          <a:p>
            <a:endParaRPr lang="ar-SA"/>
          </a:p>
        </p:txBody>
      </p:sp>
      <p:pic>
        <p:nvPicPr>
          <p:cNvPr id="4" name="صورة 3">
            <a:extLst>
              <a:ext uri="{FF2B5EF4-FFF2-40B4-BE49-F238E27FC236}">
                <a16:creationId xmlns:a16="http://schemas.microsoft.com/office/drawing/2014/main" id="{DC2B1EEF-D6CB-4134-A79E-D1BB49743092}"/>
              </a:ext>
            </a:extLst>
          </p:cNvPr>
          <p:cNvPicPr>
            <a:picLocks noChangeAspect="1"/>
          </p:cNvPicPr>
          <p:nvPr/>
        </p:nvPicPr>
        <p:blipFill rotWithShape="1">
          <a:blip r:embed="rId2"/>
          <a:srcRect l="9843" t="23333" r="23907" b="11250"/>
          <a:stretch/>
        </p:blipFill>
        <p:spPr>
          <a:xfrm>
            <a:off x="1" y="18366"/>
            <a:ext cx="12191999" cy="6839634"/>
          </a:xfrm>
          <a:prstGeom prst="rect">
            <a:avLst/>
          </a:prstGeom>
        </p:spPr>
      </p:pic>
      <p:pic>
        <p:nvPicPr>
          <p:cNvPr id="6" name="صورة 5">
            <a:extLst>
              <a:ext uri="{FF2B5EF4-FFF2-40B4-BE49-F238E27FC236}">
                <a16:creationId xmlns:a16="http://schemas.microsoft.com/office/drawing/2014/main" id="{EC445182-CB8C-44B9-B222-04B834038E4F}"/>
              </a:ext>
            </a:extLst>
          </p:cNvPr>
          <p:cNvPicPr>
            <a:picLocks noChangeAspect="1"/>
          </p:cNvPicPr>
          <p:nvPr/>
        </p:nvPicPr>
        <p:blipFill rotWithShape="1">
          <a:blip r:embed="rId3"/>
          <a:srcRect l="27813" t="55695" r="28437" b="6528"/>
          <a:stretch/>
        </p:blipFill>
        <p:spPr>
          <a:xfrm>
            <a:off x="285750" y="244475"/>
            <a:ext cx="8782050" cy="6156325"/>
          </a:xfrm>
          <a:prstGeom prst="rect">
            <a:avLst/>
          </a:prstGeom>
        </p:spPr>
      </p:pic>
      <p:sp>
        <p:nvSpPr>
          <p:cNvPr id="5" name="مستطيل 4">
            <a:extLst>
              <a:ext uri="{FF2B5EF4-FFF2-40B4-BE49-F238E27FC236}">
                <a16:creationId xmlns:a16="http://schemas.microsoft.com/office/drawing/2014/main" id="{428E03F5-6F42-4964-B1CE-98C9ECEB476B}"/>
              </a:ext>
            </a:extLst>
          </p:cNvPr>
          <p:cNvSpPr/>
          <p:nvPr/>
        </p:nvSpPr>
        <p:spPr>
          <a:xfrm>
            <a:off x="4495800" y="2936820"/>
            <a:ext cx="6858000" cy="5619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1800" dirty="0">
                <a:solidFill>
                  <a:srgbClr val="FF0000"/>
                </a:solidFill>
                <a:latin typeface="Comic Sans MS" panose="030F0702030302020204" pitchFamily="66" charset="0"/>
              </a:rPr>
              <a:t>The comedian told the audience a joke./The comedian told a joke to the audience</a:t>
            </a:r>
            <a:endParaRPr lang="ar-SA" dirty="0">
              <a:solidFill>
                <a:srgbClr val="FF0000"/>
              </a:solidFill>
            </a:endParaRPr>
          </a:p>
        </p:txBody>
      </p:sp>
      <p:sp>
        <p:nvSpPr>
          <p:cNvPr id="7" name="مستطيل 6">
            <a:extLst>
              <a:ext uri="{FF2B5EF4-FFF2-40B4-BE49-F238E27FC236}">
                <a16:creationId xmlns:a16="http://schemas.microsoft.com/office/drawing/2014/main" id="{2D48C12E-F8D9-44BF-99C7-4692289FDE7E}"/>
              </a:ext>
            </a:extLst>
          </p:cNvPr>
          <p:cNvSpPr/>
          <p:nvPr/>
        </p:nvSpPr>
        <p:spPr>
          <a:xfrm>
            <a:off x="5634037" y="3498794"/>
            <a:ext cx="6391275" cy="5619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1800" dirty="0">
                <a:solidFill>
                  <a:srgbClr val="FF0000"/>
                </a:solidFill>
                <a:latin typeface="Comic Sans MS" panose="030F0702030302020204" pitchFamily="66" charset="0"/>
              </a:rPr>
              <a:t>The talk show host poured the celebrity a glass of water.</a:t>
            </a:r>
            <a:endParaRPr lang="ar-SA" dirty="0">
              <a:solidFill>
                <a:srgbClr val="FF0000"/>
              </a:solidFill>
            </a:endParaRPr>
          </a:p>
        </p:txBody>
      </p:sp>
      <p:sp>
        <p:nvSpPr>
          <p:cNvPr id="8" name="مستطيل 7">
            <a:extLst>
              <a:ext uri="{FF2B5EF4-FFF2-40B4-BE49-F238E27FC236}">
                <a16:creationId xmlns:a16="http://schemas.microsoft.com/office/drawing/2014/main" id="{419DA084-31CE-44C8-B755-68A497D0D0BC}"/>
              </a:ext>
            </a:extLst>
          </p:cNvPr>
          <p:cNvSpPr/>
          <p:nvPr/>
        </p:nvSpPr>
        <p:spPr>
          <a:xfrm>
            <a:off x="3338512" y="3779781"/>
            <a:ext cx="6858000" cy="5619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1800" dirty="0">
                <a:solidFill>
                  <a:srgbClr val="FF0000"/>
                </a:solidFill>
                <a:latin typeface="Comic Sans MS" panose="030F0702030302020204" pitchFamily="66" charset="0"/>
              </a:rPr>
              <a:t>The sitcom dad gave his wife his wallet./</a:t>
            </a:r>
            <a:endParaRPr lang="ar-SA" dirty="0">
              <a:solidFill>
                <a:srgbClr val="FF0000"/>
              </a:solidFill>
            </a:endParaRPr>
          </a:p>
        </p:txBody>
      </p:sp>
      <p:sp>
        <p:nvSpPr>
          <p:cNvPr id="9" name="مستطيل 8">
            <a:extLst>
              <a:ext uri="{FF2B5EF4-FFF2-40B4-BE49-F238E27FC236}">
                <a16:creationId xmlns:a16="http://schemas.microsoft.com/office/drawing/2014/main" id="{0EF0C249-F62C-46E3-B884-B048E1F5050A}"/>
              </a:ext>
            </a:extLst>
          </p:cNvPr>
          <p:cNvSpPr/>
          <p:nvPr/>
        </p:nvSpPr>
        <p:spPr>
          <a:xfrm>
            <a:off x="4436269" y="4195706"/>
            <a:ext cx="6572250" cy="5619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1800" dirty="0">
                <a:solidFill>
                  <a:srgbClr val="FF0000"/>
                </a:solidFill>
                <a:latin typeface="Comic Sans MS" panose="030F0702030302020204" pitchFamily="66" charset="0"/>
              </a:rPr>
              <a:t>The cartoon mouse offered the cat his cheese./</a:t>
            </a:r>
            <a:endParaRPr lang="ar-SA" dirty="0">
              <a:solidFill>
                <a:srgbClr val="FF0000"/>
              </a:solidFill>
            </a:endParaRPr>
          </a:p>
        </p:txBody>
      </p:sp>
    </p:spTree>
    <p:extLst>
      <p:ext uri="{BB962C8B-B14F-4D97-AF65-F5344CB8AC3E}">
        <p14:creationId xmlns:p14="http://schemas.microsoft.com/office/powerpoint/2010/main" val="190988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C35F02B8-F0C0-4137-B8B0-F8E5F7A60E1D}"/>
              </a:ext>
            </a:extLst>
          </p:cNvPr>
          <p:cNvSpPr>
            <a:spLocks noGrp="1"/>
          </p:cNvSpPr>
          <p:nvPr>
            <p:ph type="title"/>
          </p:nvPr>
        </p:nvSpPr>
        <p:spPr/>
        <p:txBody>
          <a:bodyPr/>
          <a:lstStyle/>
          <a:p>
            <a:endParaRPr lang="ar-SA"/>
          </a:p>
        </p:txBody>
      </p:sp>
      <p:sp>
        <p:nvSpPr>
          <p:cNvPr id="3" name="عنصر نائب للمحتوى 2">
            <a:extLst>
              <a:ext uri="{FF2B5EF4-FFF2-40B4-BE49-F238E27FC236}">
                <a16:creationId xmlns:a16="http://schemas.microsoft.com/office/drawing/2014/main" id="{BA7498B8-5462-482A-9D2C-5553121F6FCC}"/>
              </a:ext>
            </a:extLst>
          </p:cNvPr>
          <p:cNvSpPr>
            <a:spLocks noGrp="1"/>
          </p:cNvSpPr>
          <p:nvPr>
            <p:ph idx="1"/>
          </p:nvPr>
        </p:nvSpPr>
        <p:spPr/>
        <p:txBody>
          <a:bodyPr/>
          <a:lstStyle/>
          <a:p>
            <a:endParaRPr lang="ar-SA"/>
          </a:p>
        </p:txBody>
      </p:sp>
      <p:pic>
        <p:nvPicPr>
          <p:cNvPr id="4" name="صورة 3">
            <a:extLst>
              <a:ext uri="{FF2B5EF4-FFF2-40B4-BE49-F238E27FC236}">
                <a16:creationId xmlns:a16="http://schemas.microsoft.com/office/drawing/2014/main" id="{DC2B1EEF-D6CB-4134-A79E-D1BB49743092}"/>
              </a:ext>
            </a:extLst>
          </p:cNvPr>
          <p:cNvPicPr>
            <a:picLocks noChangeAspect="1"/>
          </p:cNvPicPr>
          <p:nvPr/>
        </p:nvPicPr>
        <p:blipFill rotWithShape="1">
          <a:blip r:embed="rId2"/>
          <a:srcRect l="9843" t="23333" r="23907" b="11250"/>
          <a:stretch/>
        </p:blipFill>
        <p:spPr>
          <a:xfrm>
            <a:off x="1" y="18366"/>
            <a:ext cx="12191999" cy="6839634"/>
          </a:xfrm>
          <a:prstGeom prst="rect">
            <a:avLst/>
          </a:prstGeom>
        </p:spPr>
      </p:pic>
      <p:pic>
        <p:nvPicPr>
          <p:cNvPr id="6" name="صورة 5">
            <a:extLst>
              <a:ext uri="{FF2B5EF4-FFF2-40B4-BE49-F238E27FC236}">
                <a16:creationId xmlns:a16="http://schemas.microsoft.com/office/drawing/2014/main" id="{DA56F32F-F221-47F4-84C5-FB82A05E2FEF}"/>
              </a:ext>
            </a:extLst>
          </p:cNvPr>
          <p:cNvPicPr>
            <a:picLocks noChangeAspect="1"/>
          </p:cNvPicPr>
          <p:nvPr/>
        </p:nvPicPr>
        <p:blipFill rotWithShape="1">
          <a:blip r:embed="rId3"/>
          <a:srcRect l="21797" t="34445" r="20781" b="6388"/>
          <a:stretch/>
        </p:blipFill>
        <p:spPr>
          <a:xfrm>
            <a:off x="1038225" y="1142999"/>
            <a:ext cx="9105900" cy="4930775"/>
          </a:xfrm>
          <a:prstGeom prst="rect">
            <a:avLst/>
          </a:prstGeom>
        </p:spPr>
      </p:pic>
    </p:spTree>
    <p:extLst>
      <p:ext uri="{BB962C8B-B14F-4D97-AF65-F5344CB8AC3E}">
        <p14:creationId xmlns:p14="http://schemas.microsoft.com/office/powerpoint/2010/main" val="25947269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AE4BAB44-8247-4EDF-A891-EB6CE98EBE50}"/>
              </a:ext>
            </a:extLst>
          </p:cNvPr>
          <p:cNvSpPr>
            <a:spLocks noGrp="1"/>
          </p:cNvSpPr>
          <p:nvPr>
            <p:ph type="title"/>
          </p:nvPr>
        </p:nvSpPr>
        <p:spPr/>
        <p:txBody>
          <a:bodyPr/>
          <a:lstStyle/>
          <a:p>
            <a:endParaRPr lang="ar-SA"/>
          </a:p>
        </p:txBody>
      </p:sp>
      <p:sp>
        <p:nvSpPr>
          <p:cNvPr id="3" name="عنصر نائب للمحتوى 2">
            <a:extLst>
              <a:ext uri="{FF2B5EF4-FFF2-40B4-BE49-F238E27FC236}">
                <a16:creationId xmlns:a16="http://schemas.microsoft.com/office/drawing/2014/main" id="{E54B155A-0851-4492-9DD8-46B3E172494F}"/>
              </a:ext>
            </a:extLst>
          </p:cNvPr>
          <p:cNvSpPr>
            <a:spLocks noGrp="1"/>
          </p:cNvSpPr>
          <p:nvPr>
            <p:ph idx="1"/>
          </p:nvPr>
        </p:nvSpPr>
        <p:spPr/>
        <p:txBody>
          <a:bodyPr/>
          <a:lstStyle/>
          <a:p>
            <a:endParaRPr lang="ar-SA"/>
          </a:p>
        </p:txBody>
      </p:sp>
      <p:sp>
        <p:nvSpPr>
          <p:cNvPr id="4" name="مربع نص 3">
            <a:extLst>
              <a:ext uri="{FF2B5EF4-FFF2-40B4-BE49-F238E27FC236}">
                <a16:creationId xmlns:a16="http://schemas.microsoft.com/office/drawing/2014/main" id="{7B301DCE-B6C7-42F7-899F-3A354BCE1691}"/>
              </a:ext>
            </a:extLst>
          </p:cNvPr>
          <p:cNvSpPr txBox="1"/>
          <p:nvPr/>
        </p:nvSpPr>
        <p:spPr>
          <a:xfrm>
            <a:off x="5791200" y="6216134"/>
            <a:ext cx="6096000" cy="369332"/>
          </a:xfrm>
          <a:prstGeom prst="rect">
            <a:avLst/>
          </a:prstGeom>
          <a:noFill/>
        </p:spPr>
        <p:txBody>
          <a:bodyPr wrap="square">
            <a:spAutoFit/>
          </a:bodyPr>
          <a:lstStyle/>
          <a:p>
            <a:r>
              <a:rPr lang="en-US" sz="1800" dirty="0">
                <a:latin typeface="Aldhabi" panose="01000000000000000000" pitchFamily="2" charset="-78"/>
                <a:cs typeface="Aldhabi" panose="01000000000000000000" pitchFamily="2" charset="-78"/>
              </a:rPr>
              <a:t>By : Asma Almjlad</a:t>
            </a:r>
            <a:endParaRPr lang="ar-SA" sz="1800" dirty="0">
              <a:latin typeface="Aldhabi" panose="01000000000000000000" pitchFamily="2" charset="-78"/>
              <a:cs typeface="Aldhabi" panose="01000000000000000000" pitchFamily="2" charset="-78"/>
            </a:endParaRPr>
          </a:p>
        </p:txBody>
      </p:sp>
      <p:pic>
        <p:nvPicPr>
          <p:cNvPr id="5" name="صورة 4">
            <a:extLst>
              <a:ext uri="{FF2B5EF4-FFF2-40B4-BE49-F238E27FC236}">
                <a16:creationId xmlns:a16="http://schemas.microsoft.com/office/drawing/2014/main" id="{E188925A-3E89-42A1-B319-1F71900ED690}"/>
              </a:ext>
            </a:extLst>
          </p:cNvPr>
          <p:cNvPicPr>
            <a:picLocks noChangeAspect="1"/>
          </p:cNvPicPr>
          <p:nvPr/>
        </p:nvPicPr>
        <p:blipFill rotWithShape="1">
          <a:blip r:embed="rId2"/>
          <a:srcRect l="9843" t="23333" r="23907" b="11250"/>
          <a:stretch/>
        </p:blipFill>
        <p:spPr>
          <a:xfrm>
            <a:off x="1" y="18366"/>
            <a:ext cx="12191999" cy="6839634"/>
          </a:xfrm>
          <a:prstGeom prst="rect">
            <a:avLst/>
          </a:prstGeom>
        </p:spPr>
      </p:pic>
      <p:pic>
        <p:nvPicPr>
          <p:cNvPr id="6" name="Picture 4" descr="Computer Monitor Png - Blank Tv Clipart PNG Image | Transparent PNG Free  Download on SeekPNG">
            <a:extLst>
              <a:ext uri="{FF2B5EF4-FFF2-40B4-BE49-F238E27FC236}">
                <a16:creationId xmlns:a16="http://schemas.microsoft.com/office/drawing/2014/main" id="{CF2EB6D0-FC14-4E97-BDC4-1B35155D88E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97" t="7532" r="976"/>
          <a:stretch/>
        </p:blipFill>
        <p:spPr bwMode="auto">
          <a:xfrm>
            <a:off x="2514598" y="385761"/>
            <a:ext cx="7886701" cy="5715000"/>
          </a:xfrm>
          <a:prstGeom prst="rect">
            <a:avLst/>
          </a:prstGeom>
          <a:noFill/>
          <a:extLst>
            <a:ext uri="{909E8E84-426E-40DD-AFC4-6F175D3DCCD1}">
              <a14:hiddenFill xmlns:a14="http://schemas.microsoft.com/office/drawing/2010/main">
                <a:solidFill>
                  <a:srgbClr val="FFFFFF"/>
                </a:solidFill>
              </a14:hiddenFill>
            </a:ext>
          </a:extLst>
        </p:spPr>
      </p:pic>
      <p:sp>
        <p:nvSpPr>
          <p:cNvPr id="9" name="مستطيل 8">
            <a:extLst>
              <a:ext uri="{FF2B5EF4-FFF2-40B4-BE49-F238E27FC236}">
                <a16:creationId xmlns:a16="http://schemas.microsoft.com/office/drawing/2014/main" id="{23EA4491-4794-4040-A156-06DDAAD690A4}"/>
              </a:ext>
            </a:extLst>
          </p:cNvPr>
          <p:cNvSpPr/>
          <p:nvPr/>
        </p:nvSpPr>
        <p:spPr>
          <a:xfrm>
            <a:off x="2762248" y="552447"/>
            <a:ext cx="7391400" cy="426827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9600" dirty="0">
                <a:solidFill>
                  <a:srgbClr val="FF0000"/>
                </a:solidFill>
                <a:latin typeface="Brush Script MT" panose="03060802040406070304" pitchFamily="66" charset="0"/>
              </a:rPr>
              <a:t>W</a:t>
            </a:r>
            <a:r>
              <a:rPr lang="en-US" sz="9600" dirty="0">
                <a:latin typeface="Brush Script MT" panose="03060802040406070304" pitchFamily="66" charset="0"/>
              </a:rPr>
              <a:t>ork</a:t>
            </a:r>
          </a:p>
          <a:p>
            <a:pPr algn="ctr"/>
            <a:r>
              <a:rPr lang="en-US" sz="9600" dirty="0">
                <a:solidFill>
                  <a:srgbClr val="FF0000"/>
                </a:solidFill>
                <a:latin typeface="Brush Script MT" panose="03060802040406070304" pitchFamily="66" charset="0"/>
              </a:rPr>
              <a:t>b</a:t>
            </a:r>
            <a:r>
              <a:rPr lang="en-US" sz="9600" dirty="0">
                <a:latin typeface="Brush Script MT" panose="03060802040406070304" pitchFamily="66" charset="0"/>
              </a:rPr>
              <a:t>ook</a:t>
            </a:r>
            <a:endParaRPr lang="ar-SA" sz="9600" dirty="0">
              <a:latin typeface="Brush Script MT" panose="03060802040406070304" pitchFamily="66" charset="0"/>
            </a:endParaRPr>
          </a:p>
        </p:txBody>
      </p:sp>
      <p:pic>
        <p:nvPicPr>
          <p:cNvPr id="7" name="Picture 4" descr="My 80&amp;#39;s TV! | Tv static, Glitch gif, 90s tv">
            <a:extLst>
              <a:ext uri="{FF2B5EF4-FFF2-40B4-BE49-F238E27FC236}">
                <a16:creationId xmlns:a16="http://schemas.microsoft.com/office/drawing/2014/main" id="{BE0D8072-3601-408A-9DE9-BEFD5B6FBA57}"/>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793204" y="552447"/>
            <a:ext cx="7329488" cy="426827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Remote Control Illustrations, Royalty-Free Vector Graphics &amp;amp; Clip Art -  iStock | Remote control, Remote, Free vector graphics">
            <a:extLst>
              <a:ext uri="{FF2B5EF4-FFF2-40B4-BE49-F238E27FC236}">
                <a16:creationId xmlns:a16="http://schemas.microsoft.com/office/drawing/2014/main" id="{71059007-7D92-4020-AF16-8D1FF326B4F6}"/>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804" b="98203" l="9804" r="89706">
                        <a14:foregroundMark x1="62582" y1="35131" x2="55229" y2="31209"/>
                        <a14:foregroundMark x1="55229" y1="31209" x2="46078" y2="31209"/>
                        <a14:foregroundMark x1="46078" y1="31209" x2="36765" y2="48693"/>
                        <a14:foregroundMark x1="36765" y1="48693" x2="27941" y2="47712"/>
                        <a14:foregroundMark x1="27941" y1="47712" x2="25163" y2="55556"/>
                        <a14:foregroundMark x1="25163" y1="55556" x2="32680" y2="80229"/>
                        <a14:foregroundMark x1="32680" y1="80229" x2="32026" y2="91503"/>
                        <a14:foregroundMark x1="32026" y1="91503" x2="54739" y2="91013"/>
                        <a14:foregroundMark x1="54739" y1="91013" x2="48693" y2="82190"/>
                        <a14:foregroundMark x1="48693" y1="82190" x2="59477" y2="68791"/>
                        <a14:foregroundMark x1="59477" y1="68791" x2="51307" y2="63072"/>
                        <a14:foregroundMark x1="51307" y1="63072" x2="57843" y2="54412"/>
                        <a14:foregroundMark x1="57843" y1="54412" x2="39379" y2="60621"/>
                        <a14:foregroundMark x1="39379" y1="60621" x2="50327" y2="48693"/>
                        <a14:foregroundMark x1="50327" y1="48693" x2="45261" y2="36601"/>
                        <a14:foregroundMark x1="45261" y1="36601" x2="61601" y2="36765"/>
                        <a14:foregroundMark x1="61601" y1="36765" x2="66503" y2="53758"/>
                        <a14:foregroundMark x1="66503" y1="53758" x2="65850" y2="68954"/>
                        <a14:foregroundMark x1="65850" y1="68954" x2="64542" y2="70588"/>
                        <a14:foregroundMark x1="55392" y1="79902" x2="34477" y2="94281"/>
                        <a14:foregroundMark x1="34477" y1="94281" x2="56046" y2="98203"/>
                        <a14:foregroundMark x1="56046" y1="98203" x2="61765" y2="83824"/>
                        <a14:foregroundMark x1="61765" y1="83824" x2="48856" y2="75163"/>
                        <a14:foregroundMark x1="48856" y1="75163" x2="43301" y2="67320"/>
                        <a14:foregroundMark x1="43301" y1="67320" x2="58333" y2="62255"/>
                        <a14:foregroundMark x1="58333" y1="62255" x2="47712" y2="55556"/>
                        <a14:foregroundMark x1="47712" y1="55556" x2="47549" y2="45098"/>
                        <a14:foregroundMark x1="47549" y1="45098" x2="44444" y2="53595"/>
                      </a14:backgroundRemoval>
                    </a14:imgEffect>
                  </a14:imgLayer>
                </a14:imgProps>
              </a:ext>
              <a:ext uri="{28A0092B-C50C-407E-A947-70E740481C1C}">
                <a14:useLocalDpi xmlns:a14="http://schemas.microsoft.com/office/drawing/2010/main" val="0"/>
              </a:ext>
            </a:extLst>
          </a:blip>
          <a:srcRect/>
          <a:stretch>
            <a:fillRect/>
          </a:stretch>
        </p:blipFill>
        <p:spPr bwMode="auto">
          <a:xfrm>
            <a:off x="2928937" y="-27891"/>
            <a:ext cx="6567488" cy="6867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2752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nodeType="clickEffect">
                                  <p:stCondLst>
                                    <p:cond delay="0"/>
                                  </p:stCondLst>
                                  <p:childTnLst>
                                    <p:animEffect transition="out" filter="circle(out)">
                                      <p:cBhvr>
                                        <p:cTn id="6" dur="2000"/>
                                        <p:tgtEl>
                                          <p:spTgt spid="7"/>
                                        </p:tgtEl>
                                      </p:cBhvr>
                                    </p:animEffect>
                                    <p:set>
                                      <p:cBhvr>
                                        <p:cTn id="7" dur="1" fill="hold">
                                          <p:stCondLst>
                                            <p:cond delay="19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0" presetClass="exit" presetSubtype="0" fill="hold" nodeType="withEffect">
                                  <p:stCondLst>
                                    <p:cond delay="0"/>
                                  </p:stCondLst>
                                  <p:childTnLst>
                                    <p:animEffect transition="out" filter="fade">
                                      <p:cBhvr>
                                        <p:cTn id="14" dur="500"/>
                                        <p:tgtEl>
                                          <p:spTgt spid="8"/>
                                        </p:tgtEl>
                                      </p:cBhvr>
                                    </p:animEffect>
                                    <p:set>
                                      <p:cBhvr>
                                        <p:cTn id="15"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C35F02B8-F0C0-4137-B8B0-F8E5F7A60E1D}"/>
              </a:ext>
            </a:extLst>
          </p:cNvPr>
          <p:cNvSpPr>
            <a:spLocks noGrp="1"/>
          </p:cNvSpPr>
          <p:nvPr>
            <p:ph type="title"/>
          </p:nvPr>
        </p:nvSpPr>
        <p:spPr/>
        <p:txBody>
          <a:bodyPr/>
          <a:lstStyle/>
          <a:p>
            <a:endParaRPr lang="ar-SA"/>
          </a:p>
        </p:txBody>
      </p:sp>
      <p:pic>
        <p:nvPicPr>
          <p:cNvPr id="4" name="صورة 3">
            <a:extLst>
              <a:ext uri="{FF2B5EF4-FFF2-40B4-BE49-F238E27FC236}">
                <a16:creationId xmlns:a16="http://schemas.microsoft.com/office/drawing/2014/main" id="{DC2B1EEF-D6CB-4134-A79E-D1BB49743092}"/>
              </a:ext>
            </a:extLst>
          </p:cNvPr>
          <p:cNvPicPr>
            <a:picLocks noChangeAspect="1"/>
          </p:cNvPicPr>
          <p:nvPr/>
        </p:nvPicPr>
        <p:blipFill rotWithShape="1">
          <a:blip r:embed="rId2"/>
          <a:srcRect l="9843" t="23333" r="23907" b="11250"/>
          <a:stretch/>
        </p:blipFill>
        <p:spPr>
          <a:xfrm>
            <a:off x="1" y="18366"/>
            <a:ext cx="12191999" cy="6839634"/>
          </a:xfrm>
          <a:prstGeom prst="rect">
            <a:avLst/>
          </a:prstGeom>
        </p:spPr>
      </p:pic>
      <p:pic>
        <p:nvPicPr>
          <p:cNvPr id="6" name="صورة 5">
            <a:extLst>
              <a:ext uri="{FF2B5EF4-FFF2-40B4-BE49-F238E27FC236}">
                <a16:creationId xmlns:a16="http://schemas.microsoft.com/office/drawing/2014/main" id="{D5677BD1-1E65-4CC7-9ECA-2C2897DFC9AD}"/>
              </a:ext>
            </a:extLst>
          </p:cNvPr>
          <p:cNvPicPr>
            <a:picLocks noChangeAspect="1"/>
          </p:cNvPicPr>
          <p:nvPr/>
        </p:nvPicPr>
        <p:blipFill rotWithShape="1">
          <a:blip r:embed="rId3"/>
          <a:srcRect l="22735" t="28472" r="27032" b="29722"/>
          <a:stretch/>
        </p:blipFill>
        <p:spPr>
          <a:xfrm>
            <a:off x="1228725" y="452124"/>
            <a:ext cx="9734550" cy="5146396"/>
          </a:xfrm>
          <a:prstGeom prst="rect">
            <a:avLst/>
          </a:prstGeom>
        </p:spPr>
      </p:pic>
      <p:pic>
        <p:nvPicPr>
          <p:cNvPr id="68" name="عنصر نائب للمحتوى 67">
            <a:extLst>
              <a:ext uri="{FF2B5EF4-FFF2-40B4-BE49-F238E27FC236}">
                <a16:creationId xmlns:a16="http://schemas.microsoft.com/office/drawing/2014/main" id="{D265D70E-8858-480E-9611-BC3EC6F66052}"/>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9946101" y="3439958"/>
            <a:ext cx="2476500" cy="2476500"/>
          </a:xfrm>
        </p:spPr>
      </p:pic>
      <p:sp>
        <p:nvSpPr>
          <p:cNvPr id="48" name="TextBox 5">
            <a:extLst>
              <a:ext uri="{FF2B5EF4-FFF2-40B4-BE49-F238E27FC236}">
                <a16:creationId xmlns:a16="http://schemas.microsoft.com/office/drawing/2014/main" id="{1E6A7269-8672-4444-92A7-103110F4C067}"/>
              </a:ext>
            </a:extLst>
          </p:cNvPr>
          <p:cNvSpPr txBox="1"/>
          <p:nvPr/>
        </p:nvSpPr>
        <p:spPr>
          <a:xfrm>
            <a:off x="2928631" y="2655990"/>
            <a:ext cx="619589" cy="369332"/>
          </a:xfrm>
          <a:prstGeom prst="rect">
            <a:avLst/>
          </a:prstGeom>
          <a:noFill/>
        </p:spPr>
        <p:txBody>
          <a:bodyPr wrap="square" rtlCol="0">
            <a:spAutoFit/>
          </a:bodyPr>
          <a:lstStyle/>
          <a:p>
            <a:r>
              <a:rPr lang="en-US" dirty="0">
                <a:solidFill>
                  <a:srgbClr val="0000FF"/>
                </a:solidFill>
                <a:latin typeface="Comic Sans MS" panose="030F0702030302020204" pitchFamily="66" charset="0"/>
              </a:rPr>
              <a:t>I.O.</a:t>
            </a:r>
          </a:p>
        </p:txBody>
      </p:sp>
      <p:sp>
        <p:nvSpPr>
          <p:cNvPr id="49" name="TextBox 5">
            <a:extLst>
              <a:ext uri="{FF2B5EF4-FFF2-40B4-BE49-F238E27FC236}">
                <a16:creationId xmlns:a16="http://schemas.microsoft.com/office/drawing/2014/main" id="{1D82176D-0A10-4ED0-BE4D-E11D8159666B}"/>
              </a:ext>
            </a:extLst>
          </p:cNvPr>
          <p:cNvSpPr txBox="1"/>
          <p:nvPr/>
        </p:nvSpPr>
        <p:spPr>
          <a:xfrm>
            <a:off x="3281445" y="2655990"/>
            <a:ext cx="829139" cy="369332"/>
          </a:xfrm>
          <a:prstGeom prst="rect">
            <a:avLst/>
          </a:prstGeom>
          <a:noFill/>
        </p:spPr>
        <p:txBody>
          <a:bodyPr wrap="square" rtlCol="0">
            <a:spAutoFit/>
          </a:bodyPr>
          <a:lstStyle/>
          <a:p>
            <a:r>
              <a:rPr lang="en-US" dirty="0">
                <a:solidFill>
                  <a:srgbClr val="FF0000"/>
                </a:solidFill>
                <a:latin typeface="Comic Sans MS" panose="030F0702030302020204" pitchFamily="66" charset="0"/>
              </a:rPr>
              <a:t>D.O</a:t>
            </a:r>
          </a:p>
        </p:txBody>
      </p:sp>
      <p:sp>
        <p:nvSpPr>
          <p:cNvPr id="50" name="TextBox 5">
            <a:extLst>
              <a:ext uri="{FF2B5EF4-FFF2-40B4-BE49-F238E27FC236}">
                <a16:creationId xmlns:a16="http://schemas.microsoft.com/office/drawing/2014/main" id="{188E56BC-3742-4292-8D07-E4E8B6D483E4}"/>
              </a:ext>
            </a:extLst>
          </p:cNvPr>
          <p:cNvSpPr txBox="1"/>
          <p:nvPr/>
        </p:nvSpPr>
        <p:spPr>
          <a:xfrm>
            <a:off x="2928631" y="3181913"/>
            <a:ext cx="829139" cy="369332"/>
          </a:xfrm>
          <a:prstGeom prst="rect">
            <a:avLst/>
          </a:prstGeom>
          <a:noFill/>
        </p:spPr>
        <p:txBody>
          <a:bodyPr wrap="square" rtlCol="0">
            <a:spAutoFit/>
          </a:bodyPr>
          <a:lstStyle/>
          <a:p>
            <a:r>
              <a:rPr lang="en-US" dirty="0">
                <a:solidFill>
                  <a:srgbClr val="FF0000"/>
                </a:solidFill>
                <a:latin typeface="Comic Sans MS" panose="030F0702030302020204" pitchFamily="66" charset="0"/>
              </a:rPr>
              <a:t>D.O</a:t>
            </a:r>
          </a:p>
        </p:txBody>
      </p:sp>
      <p:sp>
        <p:nvSpPr>
          <p:cNvPr id="51" name="TextBox 5">
            <a:extLst>
              <a:ext uri="{FF2B5EF4-FFF2-40B4-BE49-F238E27FC236}">
                <a16:creationId xmlns:a16="http://schemas.microsoft.com/office/drawing/2014/main" id="{8E92CE3F-6083-47B0-B832-7E7A6D6BB4D9}"/>
              </a:ext>
            </a:extLst>
          </p:cNvPr>
          <p:cNvSpPr txBox="1"/>
          <p:nvPr/>
        </p:nvSpPr>
        <p:spPr>
          <a:xfrm>
            <a:off x="4262129" y="3174429"/>
            <a:ext cx="619589" cy="369332"/>
          </a:xfrm>
          <a:prstGeom prst="rect">
            <a:avLst/>
          </a:prstGeom>
          <a:noFill/>
        </p:spPr>
        <p:txBody>
          <a:bodyPr wrap="square" rtlCol="0">
            <a:spAutoFit/>
          </a:bodyPr>
          <a:lstStyle/>
          <a:p>
            <a:r>
              <a:rPr lang="en-US" dirty="0">
                <a:solidFill>
                  <a:srgbClr val="0000FF"/>
                </a:solidFill>
                <a:latin typeface="Comic Sans MS" panose="030F0702030302020204" pitchFamily="66" charset="0"/>
              </a:rPr>
              <a:t>I.O.</a:t>
            </a:r>
          </a:p>
        </p:txBody>
      </p:sp>
      <p:sp>
        <p:nvSpPr>
          <p:cNvPr id="52" name="TextBox 5">
            <a:extLst>
              <a:ext uri="{FF2B5EF4-FFF2-40B4-BE49-F238E27FC236}">
                <a16:creationId xmlns:a16="http://schemas.microsoft.com/office/drawing/2014/main" id="{1A4E00C3-A901-4602-B66D-18E507616BAC}"/>
              </a:ext>
            </a:extLst>
          </p:cNvPr>
          <p:cNvSpPr txBox="1"/>
          <p:nvPr/>
        </p:nvSpPr>
        <p:spPr>
          <a:xfrm>
            <a:off x="3432990" y="3620637"/>
            <a:ext cx="829139" cy="369332"/>
          </a:xfrm>
          <a:prstGeom prst="rect">
            <a:avLst/>
          </a:prstGeom>
          <a:noFill/>
        </p:spPr>
        <p:txBody>
          <a:bodyPr wrap="square" rtlCol="0">
            <a:spAutoFit/>
          </a:bodyPr>
          <a:lstStyle/>
          <a:p>
            <a:r>
              <a:rPr lang="en-US" dirty="0">
                <a:solidFill>
                  <a:srgbClr val="FF0000"/>
                </a:solidFill>
                <a:latin typeface="Comic Sans MS" panose="030F0702030302020204" pitchFamily="66" charset="0"/>
              </a:rPr>
              <a:t>D.O</a:t>
            </a:r>
          </a:p>
        </p:txBody>
      </p:sp>
      <p:sp>
        <p:nvSpPr>
          <p:cNvPr id="53" name="TextBox 5">
            <a:extLst>
              <a:ext uri="{FF2B5EF4-FFF2-40B4-BE49-F238E27FC236}">
                <a16:creationId xmlns:a16="http://schemas.microsoft.com/office/drawing/2014/main" id="{7305825E-2654-44E4-96E5-A35A8A98DF18}"/>
              </a:ext>
            </a:extLst>
          </p:cNvPr>
          <p:cNvSpPr txBox="1"/>
          <p:nvPr/>
        </p:nvSpPr>
        <p:spPr>
          <a:xfrm>
            <a:off x="3138181" y="3646516"/>
            <a:ext cx="619589" cy="369332"/>
          </a:xfrm>
          <a:prstGeom prst="rect">
            <a:avLst/>
          </a:prstGeom>
          <a:noFill/>
        </p:spPr>
        <p:txBody>
          <a:bodyPr wrap="square" rtlCol="0">
            <a:spAutoFit/>
          </a:bodyPr>
          <a:lstStyle/>
          <a:p>
            <a:r>
              <a:rPr lang="en-US" dirty="0">
                <a:solidFill>
                  <a:srgbClr val="0000FF"/>
                </a:solidFill>
                <a:latin typeface="Comic Sans MS" panose="030F0702030302020204" pitchFamily="66" charset="0"/>
              </a:rPr>
              <a:t>I.O.</a:t>
            </a:r>
          </a:p>
        </p:txBody>
      </p:sp>
      <p:sp>
        <p:nvSpPr>
          <p:cNvPr id="54" name="TextBox 5">
            <a:extLst>
              <a:ext uri="{FF2B5EF4-FFF2-40B4-BE49-F238E27FC236}">
                <a16:creationId xmlns:a16="http://schemas.microsoft.com/office/drawing/2014/main" id="{67ECA7D3-1826-4D6E-8C96-FC3E9D4BD69C}"/>
              </a:ext>
            </a:extLst>
          </p:cNvPr>
          <p:cNvSpPr txBox="1"/>
          <p:nvPr/>
        </p:nvSpPr>
        <p:spPr>
          <a:xfrm>
            <a:off x="3123195" y="4240246"/>
            <a:ext cx="619589" cy="369332"/>
          </a:xfrm>
          <a:prstGeom prst="rect">
            <a:avLst/>
          </a:prstGeom>
          <a:noFill/>
        </p:spPr>
        <p:txBody>
          <a:bodyPr wrap="square" rtlCol="0">
            <a:spAutoFit/>
          </a:bodyPr>
          <a:lstStyle/>
          <a:p>
            <a:r>
              <a:rPr lang="en-US" dirty="0">
                <a:solidFill>
                  <a:srgbClr val="0000FF"/>
                </a:solidFill>
                <a:latin typeface="Comic Sans MS" panose="030F0702030302020204" pitchFamily="66" charset="0"/>
              </a:rPr>
              <a:t>I.O.</a:t>
            </a:r>
          </a:p>
        </p:txBody>
      </p:sp>
      <p:sp>
        <p:nvSpPr>
          <p:cNvPr id="55" name="TextBox 5">
            <a:extLst>
              <a:ext uri="{FF2B5EF4-FFF2-40B4-BE49-F238E27FC236}">
                <a16:creationId xmlns:a16="http://schemas.microsoft.com/office/drawing/2014/main" id="{2EF672CB-4193-494D-AC2B-F6EF6AC2636E}"/>
              </a:ext>
            </a:extLst>
          </p:cNvPr>
          <p:cNvSpPr txBox="1"/>
          <p:nvPr/>
        </p:nvSpPr>
        <p:spPr>
          <a:xfrm>
            <a:off x="3662834" y="4157915"/>
            <a:ext cx="829139" cy="369332"/>
          </a:xfrm>
          <a:prstGeom prst="rect">
            <a:avLst/>
          </a:prstGeom>
          <a:noFill/>
        </p:spPr>
        <p:txBody>
          <a:bodyPr wrap="square" rtlCol="0">
            <a:spAutoFit/>
          </a:bodyPr>
          <a:lstStyle/>
          <a:p>
            <a:r>
              <a:rPr lang="en-US" dirty="0">
                <a:solidFill>
                  <a:srgbClr val="FF0000"/>
                </a:solidFill>
                <a:latin typeface="Comic Sans MS" panose="030F0702030302020204" pitchFamily="66" charset="0"/>
              </a:rPr>
              <a:t>D.O</a:t>
            </a:r>
          </a:p>
        </p:txBody>
      </p:sp>
      <p:sp>
        <p:nvSpPr>
          <p:cNvPr id="56" name="TextBox 5">
            <a:extLst>
              <a:ext uri="{FF2B5EF4-FFF2-40B4-BE49-F238E27FC236}">
                <a16:creationId xmlns:a16="http://schemas.microsoft.com/office/drawing/2014/main" id="{7AB2B2DF-51D6-42E7-92AA-CBB8EF47CACF}"/>
              </a:ext>
            </a:extLst>
          </p:cNvPr>
          <p:cNvSpPr txBox="1"/>
          <p:nvPr/>
        </p:nvSpPr>
        <p:spPr>
          <a:xfrm>
            <a:off x="3305025" y="4694839"/>
            <a:ext cx="619589" cy="369332"/>
          </a:xfrm>
          <a:prstGeom prst="rect">
            <a:avLst/>
          </a:prstGeom>
          <a:noFill/>
        </p:spPr>
        <p:txBody>
          <a:bodyPr wrap="square" rtlCol="0">
            <a:spAutoFit/>
          </a:bodyPr>
          <a:lstStyle/>
          <a:p>
            <a:r>
              <a:rPr lang="en-US" dirty="0">
                <a:solidFill>
                  <a:srgbClr val="0000FF"/>
                </a:solidFill>
                <a:latin typeface="Comic Sans MS" panose="030F0702030302020204" pitchFamily="66" charset="0"/>
              </a:rPr>
              <a:t>I.O.</a:t>
            </a:r>
          </a:p>
        </p:txBody>
      </p:sp>
      <p:sp>
        <p:nvSpPr>
          <p:cNvPr id="57" name="TextBox 5">
            <a:extLst>
              <a:ext uri="{FF2B5EF4-FFF2-40B4-BE49-F238E27FC236}">
                <a16:creationId xmlns:a16="http://schemas.microsoft.com/office/drawing/2014/main" id="{03061136-9373-45A1-8982-C799908E8B78}"/>
              </a:ext>
            </a:extLst>
          </p:cNvPr>
          <p:cNvSpPr txBox="1"/>
          <p:nvPr/>
        </p:nvSpPr>
        <p:spPr>
          <a:xfrm>
            <a:off x="3847559" y="4696903"/>
            <a:ext cx="829139" cy="369332"/>
          </a:xfrm>
          <a:prstGeom prst="rect">
            <a:avLst/>
          </a:prstGeom>
          <a:noFill/>
        </p:spPr>
        <p:txBody>
          <a:bodyPr wrap="square" rtlCol="0">
            <a:spAutoFit/>
          </a:bodyPr>
          <a:lstStyle/>
          <a:p>
            <a:r>
              <a:rPr lang="en-US" dirty="0">
                <a:solidFill>
                  <a:srgbClr val="FF0000"/>
                </a:solidFill>
                <a:latin typeface="Comic Sans MS" panose="030F0702030302020204" pitchFamily="66" charset="0"/>
              </a:rPr>
              <a:t>D.O</a:t>
            </a:r>
          </a:p>
        </p:txBody>
      </p:sp>
      <p:sp>
        <p:nvSpPr>
          <p:cNvPr id="58" name="TextBox 5">
            <a:extLst>
              <a:ext uri="{FF2B5EF4-FFF2-40B4-BE49-F238E27FC236}">
                <a16:creationId xmlns:a16="http://schemas.microsoft.com/office/drawing/2014/main" id="{98537D12-7995-4160-9803-413EEBF6AE1F}"/>
              </a:ext>
            </a:extLst>
          </p:cNvPr>
          <p:cNvSpPr txBox="1"/>
          <p:nvPr/>
        </p:nvSpPr>
        <p:spPr>
          <a:xfrm>
            <a:off x="9410550" y="2580289"/>
            <a:ext cx="619589" cy="369332"/>
          </a:xfrm>
          <a:prstGeom prst="rect">
            <a:avLst/>
          </a:prstGeom>
          <a:noFill/>
        </p:spPr>
        <p:txBody>
          <a:bodyPr wrap="square" rtlCol="0">
            <a:spAutoFit/>
          </a:bodyPr>
          <a:lstStyle/>
          <a:p>
            <a:r>
              <a:rPr lang="en-US" dirty="0">
                <a:solidFill>
                  <a:srgbClr val="0000FF"/>
                </a:solidFill>
                <a:latin typeface="Comic Sans MS" panose="030F0702030302020204" pitchFamily="66" charset="0"/>
              </a:rPr>
              <a:t>I.O.</a:t>
            </a:r>
          </a:p>
        </p:txBody>
      </p:sp>
      <p:sp>
        <p:nvSpPr>
          <p:cNvPr id="59" name="TextBox 5">
            <a:extLst>
              <a:ext uri="{FF2B5EF4-FFF2-40B4-BE49-F238E27FC236}">
                <a16:creationId xmlns:a16="http://schemas.microsoft.com/office/drawing/2014/main" id="{46A01779-E1BF-4A0F-9FA2-79C13B38883F}"/>
              </a:ext>
            </a:extLst>
          </p:cNvPr>
          <p:cNvSpPr txBox="1"/>
          <p:nvPr/>
        </p:nvSpPr>
        <p:spPr>
          <a:xfrm>
            <a:off x="7967049" y="2590336"/>
            <a:ext cx="829139" cy="369332"/>
          </a:xfrm>
          <a:prstGeom prst="rect">
            <a:avLst/>
          </a:prstGeom>
          <a:noFill/>
        </p:spPr>
        <p:txBody>
          <a:bodyPr wrap="square" rtlCol="0">
            <a:spAutoFit/>
          </a:bodyPr>
          <a:lstStyle/>
          <a:p>
            <a:r>
              <a:rPr lang="en-US" dirty="0">
                <a:solidFill>
                  <a:srgbClr val="FF0000"/>
                </a:solidFill>
                <a:latin typeface="Comic Sans MS" panose="030F0702030302020204" pitchFamily="66" charset="0"/>
              </a:rPr>
              <a:t>D.O</a:t>
            </a:r>
          </a:p>
        </p:txBody>
      </p:sp>
      <p:sp>
        <p:nvSpPr>
          <p:cNvPr id="60" name="TextBox 5">
            <a:extLst>
              <a:ext uri="{FF2B5EF4-FFF2-40B4-BE49-F238E27FC236}">
                <a16:creationId xmlns:a16="http://schemas.microsoft.com/office/drawing/2014/main" id="{3739B1BF-9B65-4D64-A448-BAC5BD5881F7}"/>
              </a:ext>
            </a:extLst>
          </p:cNvPr>
          <p:cNvSpPr txBox="1"/>
          <p:nvPr/>
        </p:nvSpPr>
        <p:spPr>
          <a:xfrm>
            <a:off x="7747974" y="3181913"/>
            <a:ext cx="829139" cy="369332"/>
          </a:xfrm>
          <a:prstGeom prst="rect">
            <a:avLst/>
          </a:prstGeom>
          <a:noFill/>
        </p:spPr>
        <p:txBody>
          <a:bodyPr wrap="square" rtlCol="0">
            <a:spAutoFit/>
          </a:bodyPr>
          <a:lstStyle/>
          <a:p>
            <a:r>
              <a:rPr lang="en-US" dirty="0">
                <a:solidFill>
                  <a:srgbClr val="FF0000"/>
                </a:solidFill>
                <a:latin typeface="Comic Sans MS" panose="030F0702030302020204" pitchFamily="66" charset="0"/>
              </a:rPr>
              <a:t>D.O</a:t>
            </a:r>
          </a:p>
        </p:txBody>
      </p:sp>
      <p:sp>
        <p:nvSpPr>
          <p:cNvPr id="61" name="TextBox 5">
            <a:extLst>
              <a:ext uri="{FF2B5EF4-FFF2-40B4-BE49-F238E27FC236}">
                <a16:creationId xmlns:a16="http://schemas.microsoft.com/office/drawing/2014/main" id="{AA9354B9-0870-4AA4-AA4D-9A18DC92838D}"/>
              </a:ext>
            </a:extLst>
          </p:cNvPr>
          <p:cNvSpPr txBox="1"/>
          <p:nvPr/>
        </p:nvSpPr>
        <p:spPr>
          <a:xfrm>
            <a:off x="8967638" y="3172887"/>
            <a:ext cx="619589" cy="369332"/>
          </a:xfrm>
          <a:prstGeom prst="rect">
            <a:avLst/>
          </a:prstGeom>
          <a:noFill/>
        </p:spPr>
        <p:txBody>
          <a:bodyPr wrap="square" rtlCol="0">
            <a:spAutoFit/>
          </a:bodyPr>
          <a:lstStyle/>
          <a:p>
            <a:r>
              <a:rPr lang="en-US" dirty="0">
                <a:solidFill>
                  <a:srgbClr val="0000FF"/>
                </a:solidFill>
                <a:latin typeface="Comic Sans MS" panose="030F0702030302020204" pitchFamily="66" charset="0"/>
              </a:rPr>
              <a:t>I.O.</a:t>
            </a:r>
          </a:p>
        </p:txBody>
      </p:sp>
      <p:sp>
        <p:nvSpPr>
          <p:cNvPr id="62" name="TextBox 5">
            <a:extLst>
              <a:ext uri="{FF2B5EF4-FFF2-40B4-BE49-F238E27FC236}">
                <a16:creationId xmlns:a16="http://schemas.microsoft.com/office/drawing/2014/main" id="{5E356591-2C8F-4C6B-993A-92213B75A739}"/>
              </a:ext>
            </a:extLst>
          </p:cNvPr>
          <p:cNvSpPr txBox="1"/>
          <p:nvPr/>
        </p:nvSpPr>
        <p:spPr>
          <a:xfrm>
            <a:off x="8071823" y="3638244"/>
            <a:ext cx="619589" cy="369332"/>
          </a:xfrm>
          <a:prstGeom prst="rect">
            <a:avLst/>
          </a:prstGeom>
          <a:noFill/>
        </p:spPr>
        <p:txBody>
          <a:bodyPr wrap="square" rtlCol="0">
            <a:spAutoFit/>
          </a:bodyPr>
          <a:lstStyle/>
          <a:p>
            <a:r>
              <a:rPr lang="en-US" dirty="0">
                <a:solidFill>
                  <a:srgbClr val="0000FF"/>
                </a:solidFill>
                <a:latin typeface="Comic Sans MS" panose="030F0702030302020204" pitchFamily="66" charset="0"/>
              </a:rPr>
              <a:t>I.O.</a:t>
            </a:r>
          </a:p>
        </p:txBody>
      </p:sp>
      <p:sp>
        <p:nvSpPr>
          <p:cNvPr id="63" name="TextBox 5">
            <a:extLst>
              <a:ext uri="{FF2B5EF4-FFF2-40B4-BE49-F238E27FC236}">
                <a16:creationId xmlns:a16="http://schemas.microsoft.com/office/drawing/2014/main" id="{C662D84C-C087-431F-B3F5-C477C9D4D488}"/>
              </a:ext>
            </a:extLst>
          </p:cNvPr>
          <p:cNvSpPr txBox="1"/>
          <p:nvPr/>
        </p:nvSpPr>
        <p:spPr>
          <a:xfrm>
            <a:off x="8472105" y="3698071"/>
            <a:ext cx="829139" cy="369332"/>
          </a:xfrm>
          <a:prstGeom prst="rect">
            <a:avLst/>
          </a:prstGeom>
          <a:noFill/>
        </p:spPr>
        <p:txBody>
          <a:bodyPr wrap="square" rtlCol="0">
            <a:spAutoFit/>
          </a:bodyPr>
          <a:lstStyle/>
          <a:p>
            <a:r>
              <a:rPr lang="en-US" dirty="0">
                <a:solidFill>
                  <a:srgbClr val="FF0000"/>
                </a:solidFill>
                <a:latin typeface="Comic Sans MS" panose="030F0702030302020204" pitchFamily="66" charset="0"/>
              </a:rPr>
              <a:t>D.O</a:t>
            </a:r>
          </a:p>
        </p:txBody>
      </p:sp>
      <p:sp>
        <p:nvSpPr>
          <p:cNvPr id="64" name="TextBox 5">
            <a:extLst>
              <a:ext uri="{FF2B5EF4-FFF2-40B4-BE49-F238E27FC236}">
                <a16:creationId xmlns:a16="http://schemas.microsoft.com/office/drawing/2014/main" id="{794969F8-D5A4-4A42-9202-972EF3B845A9}"/>
              </a:ext>
            </a:extLst>
          </p:cNvPr>
          <p:cNvSpPr txBox="1"/>
          <p:nvPr/>
        </p:nvSpPr>
        <p:spPr>
          <a:xfrm>
            <a:off x="8347666" y="4249050"/>
            <a:ext cx="619589" cy="369332"/>
          </a:xfrm>
          <a:prstGeom prst="rect">
            <a:avLst/>
          </a:prstGeom>
          <a:noFill/>
        </p:spPr>
        <p:txBody>
          <a:bodyPr wrap="square" rtlCol="0">
            <a:spAutoFit/>
          </a:bodyPr>
          <a:lstStyle/>
          <a:p>
            <a:r>
              <a:rPr lang="en-US" dirty="0">
                <a:solidFill>
                  <a:srgbClr val="0000FF"/>
                </a:solidFill>
                <a:latin typeface="Comic Sans MS" panose="030F0702030302020204" pitchFamily="66" charset="0"/>
              </a:rPr>
              <a:t>I.O.</a:t>
            </a:r>
          </a:p>
        </p:txBody>
      </p:sp>
      <p:sp>
        <p:nvSpPr>
          <p:cNvPr id="65" name="TextBox 5">
            <a:extLst>
              <a:ext uri="{FF2B5EF4-FFF2-40B4-BE49-F238E27FC236}">
                <a16:creationId xmlns:a16="http://schemas.microsoft.com/office/drawing/2014/main" id="{D93FCA89-D7D4-4036-ACE6-4A3423909441}"/>
              </a:ext>
            </a:extLst>
          </p:cNvPr>
          <p:cNvSpPr txBox="1"/>
          <p:nvPr/>
        </p:nvSpPr>
        <p:spPr>
          <a:xfrm>
            <a:off x="9096855" y="4230243"/>
            <a:ext cx="829139" cy="369332"/>
          </a:xfrm>
          <a:prstGeom prst="rect">
            <a:avLst/>
          </a:prstGeom>
          <a:noFill/>
        </p:spPr>
        <p:txBody>
          <a:bodyPr wrap="square" rtlCol="0">
            <a:spAutoFit/>
          </a:bodyPr>
          <a:lstStyle/>
          <a:p>
            <a:r>
              <a:rPr lang="en-US" dirty="0">
                <a:solidFill>
                  <a:srgbClr val="FF0000"/>
                </a:solidFill>
                <a:latin typeface="Comic Sans MS" panose="030F0702030302020204" pitchFamily="66" charset="0"/>
              </a:rPr>
              <a:t>D.O</a:t>
            </a:r>
          </a:p>
        </p:txBody>
      </p:sp>
      <p:sp>
        <p:nvSpPr>
          <p:cNvPr id="66" name="TextBox 5">
            <a:extLst>
              <a:ext uri="{FF2B5EF4-FFF2-40B4-BE49-F238E27FC236}">
                <a16:creationId xmlns:a16="http://schemas.microsoft.com/office/drawing/2014/main" id="{6D5D7DF7-6F23-41EA-AE47-4D5C4A820ED0}"/>
              </a:ext>
            </a:extLst>
          </p:cNvPr>
          <p:cNvSpPr txBox="1"/>
          <p:nvPr/>
        </p:nvSpPr>
        <p:spPr>
          <a:xfrm>
            <a:off x="8162543" y="4648295"/>
            <a:ext cx="619589" cy="369332"/>
          </a:xfrm>
          <a:prstGeom prst="rect">
            <a:avLst/>
          </a:prstGeom>
          <a:noFill/>
        </p:spPr>
        <p:txBody>
          <a:bodyPr wrap="square" rtlCol="0">
            <a:spAutoFit/>
          </a:bodyPr>
          <a:lstStyle/>
          <a:p>
            <a:r>
              <a:rPr lang="en-US" dirty="0">
                <a:solidFill>
                  <a:srgbClr val="0000FF"/>
                </a:solidFill>
                <a:latin typeface="Comic Sans MS" panose="030F0702030302020204" pitchFamily="66" charset="0"/>
              </a:rPr>
              <a:t>I.O.</a:t>
            </a:r>
          </a:p>
        </p:txBody>
      </p:sp>
      <p:sp>
        <p:nvSpPr>
          <p:cNvPr id="67" name="TextBox 5">
            <a:extLst>
              <a:ext uri="{FF2B5EF4-FFF2-40B4-BE49-F238E27FC236}">
                <a16:creationId xmlns:a16="http://schemas.microsoft.com/office/drawing/2014/main" id="{D3C96242-B6C8-4302-ABAD-97373406EA37}"/>
              </a:ext>
            </a:extLst>
          </p:cNvPr>
          <p:cNvSpPr txBox="1"/>
          <p:nvPr/>
        </p:nvSpPr>
        <p:spPr>
          <a:xfrm>
            <a:off x="8581411" y="4678208"/>
            <a:ext cx="829139" cy="369332"/>
          </a:xfrm>
          <a:prstGeom prst="rect">
            <a:avLst/>
          </a:prstGeom>
          <a:noFill/>
        </p:spPr>
        <p:txBody>
          <a:bodyPr wrap="square" rtlCol="0">
            <a:spAutoFit/>
          </a:bodyPr>
          <a:lstStyle/>
          <a:p>
            <a:r>
              <a:rPr lang="en-US" dirty="0">
                <a:solidFill>
                  <a:srgbClr val="FF0000"/>
                </a:solidFill>
                <a:latin typeface="Comic Sans MS" panose="030F0702030302020204" pitchFamily="66" charset="0"/>
              </a:rPr>
              <a:t>D.O</a:t>
            </a:r>
          </a:p>
        </p:txBody>
      </p:sp>
    </p:spTree>
    <p:extLst>
      <p:ext uri="{BB962C8B-B14F-4D97-AF65-F5344CB8AC3E}">
        <p14:creationId xmlns:p14="http://schemas.microsoft.com/office/powerpoint/2010/main" val="2021276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barn(inVertical)">
                                      <p:cBhvr>
                                        <p:cTn id="7" dur="500"/>
                                        <p:tgtEl>
                                          <p:spTgt spid="4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9"/>
                                        </p:tgtEl>
                                        <p:attrNameLst>
                                          <p:attrName>style.visibility</p:attrName>
                                        </p:attrNameLst>
                                      </p:cBhvr>
                                      <p:to>
                                        <p:strVal val="visible"/>
                                      </p:to>
                                    </p:set>
                                    <p:animEffect transition="in" filter="barn(inVertical)">
                                      <p:cBhvr>
                                        <p:cTn id="12" dur="500"/>
                                        <p:tgtEl>
                                          <p:spTgt spid="4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0"/>
                                        </p:tgtEl>
                                        <p:attrNameLst>
                                          <p:attrName>style.visibility</p:attrName>
                                        </p:attrNameLst>
                                      </p:cBhvr>
                                      <p:to>
                                        <p:strVal val="visible"/>
                                      </p:to>
                                    </p:set>
                                    <p:animEffect transition="in" filter="barn(inVertical)">
                                      <p:cBhvr>
                                        <p:cTn id="17" dur="500"/>
                                        <p:tgtEl>
                                          <p:spTgt spid="5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1"/>
                                        </p:tgtEl>
                                        <p:attrNameLst>
                                          <p:attrName>style.visibility</p:attrName>
                                        </p:attrNameLst>
                                      </p:cBhvr>
                                      <p:to>
                                        <p:strVal val="visible"/>
                                      </p:to>
                                    </p:set>
                                    <p:animEffect transition="in" filter="barn(inVertical)">
                                      <p:cBhvr>
                                        <p:cTn id="22" dur="500"/>
                                        <p:tgtEl>
                                          <p:spTgt spid="5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2"/>
                                        </p:tgtEl>
                                        <p:attrNameLst>
                                          <p:attrName>style.visibility</p:attrName>
                                        </p:attrNameLst>
                                      </p:cBhvr>
                                      <p:to>
                                        <p:strVal val="visible"/>
                                      </p:to>
                                    </p:set>
                                    <p:animEffect transition="in" filter="barn(inVertical)">
                                      <p:cBhvr>
                                        <p:cTn id="27" dur="500"/>
                                        <p:tgtEl>
                                          <p:spTgt spid="5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53"/>
                                        </p:tgtEl>
                                        <p:attrNameLst>
                                          <p:attrName>style.visibility</p:attrName>
                                        </p:attrNameLst>
                                      </p:cBhvr>
                                      <p:to>
                                        <p:strVal val="visible"/>
                                      </p:to>
                                    </p:set>
                                    <p:animEffect transition="in" filter="barn(inVertical)">
                                      <p:cBhvr>
                                        <p:cTn id="32" dur="500"/>
                                        <p:tgtEl>
                                          <p:spTgt spid="5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54"/>
                                        </p:tgtEl>
                                        <p:attrNameLst>
                                          <p:attrName>style.visibility</p:attrName>
                                        </p:attrNameLst>
                                      </p:cBhvr>
                                      <p:to>
                                        <p:strVal val="visible"/>
                                      </p:to>
                                    </p:set>
                                    <p:animEffect transition="in" filter="barn(inVertical)">
                                      <p:cBhvr>
                                        <p:cTn id="37" dur="500"/>
                                        <p:tgtEl>
                                          <p:spTgt spid="54"/>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55"/>
                                        </p:tgtEl>
                                        <p:attrNameLst>
                                          <p:attrName>style.visibility</p:attrName>
                                        </p:attrNameLst>
                                      </p:cBhvr>
                                      <p:to>
                                        <p:strVal val="visible"/>
                                      </p:to>
                                    </p:set>
                                    <p:animEffect transition="in" filter="barn(inVertical)">
                                      <p:cBhvr>
                                        <p:cTn id="42" dur="500"/>
                                        <p:tgtEl>
                                          <p:spTgt spid="55"/>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56"/>
                                        </p:tgtEl>
                                        <p:attrNameLst>
                                          <p:attrName>style.visibility</p:attrName>
                                        </p:attrNameLst>
                                      </p:cBhvr>
                                      <p:to>
                                        <p:strVal val="visible"/>
                                      </p:to>
                                    </p:set>
                                    <p:animEffect transition="in" filter="barn(inVertical)">
                                      <p:cBhvr>
                                        <p:cTn id="47" dur="500"/>
                                        <p:tgtEl>
                                          <p:spTgt spid="56"/>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57"/>
                                        </p:tgtEl>
                                        <p:attrNameLst>
                                          <p:attrName>style.visibility</p:attrName>
                                        </p:attrNameLst>
                                      </p:cBhvr>
                                      <p:to>
                                        <p:strVal val="visible"/>
                                      </p:to>
                                    </p:set>
                                    <p:animEffect transition="in" filter="barn(inVertical)">
                                      <p:cBhvr>
                                        <p:cTn id="52" dur="500"/>
                                        <p:tgtEl>
                                          <p:spTgt spid="57"/>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58"/>
                                        </p:tgtEl>
                                        <p:attrNameLst>
                                          <p:attrName>style.visibility</p:attrName>
                                        </p:attrNameLst>
                                      </p:cBhvr>
                                      <p:to>
                                        <p:strVal val="visible"/>
                                      </p:to>
                                    </p:set>
                                    <p:animEffect transition="in" filter="barn(inVertical)">
                                      <p:cBhvr>
                                        <p:cTn id="57" dur="500"/>
                                        <p:tgtEl>
                                          <p:spTgt spid="58"/>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59"/>
                                        </p:tgtEl>
                                        <p:attrNameLst>
                                          <p:attrName>style.visibility</p:attrName>
                                        </p:attrNameLst>
                                      </p:cBhvr>
                                      <p:to>
                                        <p:strVal val="visible"/>
                                      </p:to>
                                    </p:set>
                                    <p:animEffect transition="in" filter="barn(inVertical)">
                                      <p:cBhvr>
                                        <p:cTn id="62" dur="500"/>
                                        <p:tgtEl>
                                          <p:spTgt spid="59"/>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60"/>
                                        </p:tgtEl>
                                        <p:attrNameLst>
                                          <p:attrName>style.visibility</p:attrName>
                                        </p:attrNameLst>
                                      </p:cBhvr>
                                      <p:to>
                                        <p:strVal val="visible"/>
                                      </p:to>
                                    </p:set>
                                    <p:animEffect transition="in" filter="barn(inVertical)">
                                      <p:cBhvr>
                                        <p:cTn id="67" dur="500"/>
                                        <p:tgtEl>
                                          <p:spTgt spid="60"/>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61"/>
                                        </p:tgtEl>
                                        <p:attrNameLst>
                                          <p:attrName>style.visibility</p:attrName>
                                        </p:attrNameLst>
                                      </p:cBhvr>
                                      <p:to>
                                        <p:strVal val="visible"/>
                                      </p:to>
                                    </p:set>
                                    <p:animEffect transition="in" filter="barn(inVertical)">
                                      <p:cBhvr>
                                        <p:cTn id="72" dur="500"/>
                                        <p:tgtEl>
                                          <p:spTgt spid="61"/>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grpId="0" nodeType="clickEffect">
                                  <p:stCondLst>
                                    <p:cond delay="0"/>
                                  </p:stCondLst>
                                  <p:childTnLst>
                                    <p:set>
                                      <p:cBhvr>
                                        <p:cTn id="76" dur="1" fill="hold">
                                          <p:stCondLst>
                                            <p:cond delay="0"/>
                                          </p:stCondLst>
                                        </p:cTn>
                                        <p:tgtEl>
                                          <p:spTgt spid="62"/>
                                        </p:tgtEl>
                                        <p:attrNameLst>
                                          <p:attrName>style.visibility</p:attrName>
                                        </p:attrNameLst>
                                      </p:cBhvr>
                                      <p:to>
                                        <p:strVal val="visible"/>
                                      </p:to>
                                    </p:set>
                                    <p:animEffect transition="in" filter="barn(inVertical)">
                                      <p:cBhvr>
                                        <p:cTn id="77" dur="500"/>
                                        <p:tgtEl>
                                          <p:spTgt spid="62"/>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grpId="0" nodeType="clickEffect">
                                  <p:stCondLst>
                                    <p:cond delay="0"/>
                                  </p:stCondLst>
                                  <p:childTnLst>
                                    <p:set>
                                      <p:cBhvr>
                                        <p:cTn id="81" dur="1" fill="hold">
                                          <p:stCondLst>
                                            <p:cond delay="0"/>
                                          </p:stCondLst>
                                        </p:cTn>
                                        <p:tgtEl>
                                          <p:spTgt spid="63"/>
                                        </p:tgtEl>
                                        <p:attrNameLst>
                                          <p:attrName>style.visibility</p:attrName>
                                        </p:attrNameLst>
                                      </p:cBhvr>
                                      <p:to>
                                        <p:strVal val="visible"/>
                                      </p:to>
                                    </p:set>
                                    <p:animEffect transition="in" filter="barn(inVertical)">
                                      <p:cBhvr>
                                        <p:cTn id="82" dur="500"/>
                                        <p:tgtEl>
                                          <p:spTgt spid="63"/>
                                        </p:tgtEl>
                                      </p:cBhvr>
                                    </p:animEffect>
                                  </p:childTnLst>
                                </p:cTn>
                              </p:par>
                            </p:childTnLst>
                          </p:cTn>
                        </p:par>
                      </p:childTnLst>
                    </p:cTn>
                  </p:par>
                  <p:par>
                    <p:cTn id="83" fill="hold">
                      <p:stCondLst>
                        <p:cond delay="indefinite"/>
                      </p:stCondLst>
                      <p:childTnLst>
                        <p:par>
                          <p:cTn id="84" fill="hold">
                            <p:stCondLst>
                              <p:cond delay="0"/>
                            </p:stCondLst>
                            <p:childTnLst>
                              <p:par>
                                <p:cTn id="85" presetID="16" presetClass="entr" presetSubtype="21" fill="hold" grpId="0" nodeType="clickEffect">
                                  <p:stCondLst>
                                    <p:cond delay="0"/>
                                  </p:stCondLst>
                                  <p:childTnLst>
                                    <p:set>
                                      <p:cBhvr>
                                        <p:cTn id="86" dur="1" fill="hold">
                                          <p:stCondLst>
                                            <p:cond delay="0"/>
                                          </p:stCondLst>
                                        </p:cTn>
                                        <p:tgtEl>
                                          <p:spTgt spid="64"/>
                                        </p:tgtEl>
                                        <p:attrNameLst>
                                          <p:attrName>style.visibility</p:attrName>
                                        </p:attrNameLst>
                                      </p:cBhvr>
                                      <p:to>
                                        <p:strVal val="visible"/>
                                      </p:to>
                                    </p:set>
                                    <p:animEffect transition="in" filter="barn(inVertical)">
                                      <p:cBhvr>
                                        <p:cTn id="87" dur="500"/>
                                        <p:tgtEl>
                                          <p:spTgt spid="64"/>
                                        </p:tgtEl>
                                      </p:cBhvr>
                                    </p:animEffect>
                                  </p:childTnLst>
                                </p:cTn>
                              </p:par>
                            </p:childTnLst>
                          </p:cTn>
                        </p:par>
                      </p:childTnLst>
                    </p:cTn>
                  </p:par>
                  <p:par>
                    <p:cTn id="88" fill="hold">
                      <p:stCondLst>
                        <p:cond delay="indefinite"/>
                      </p:stCondLst>
                      <p:childTnLst>
                        <p:par>
                          <p:cTn id="89" fill="hold">
                            <p:stCondLst>
                              <p:cond delay="0"/>
                            </p:stCondLst>
                            <p:childTnLst>
                              <p:par>
                                <p:cTn id="90" presetID="16" presetClass="entr" presetSubtype="21" fill="hold" grpId="0" nodeType="clickEffect">
                                  <p:stCondLst>
                                    <p:cond delay="0"/>
                                  </p:stCondLst>
                                  <p:childTnLst>
                                    <p:set>
                                      <p:cBhvr>
                                        <p:cTn id="91" dur="1" fill="hold">
                                          <p:stCondLst>
                                            <p:cond delay="0"/>
                                          </p:stCondLst>
                                        </p:cTn>
                                        <p:tgtEl>
                                          <p:spTgt spid="65"/>
                                        </p:tgtEl>
                                        <p:attrNameLst>
                                          <p:attrName>style.visibility</p:attrName>
                                        </p:attrNameLst>
                                      </p:cBhvr>
                                      <p:to>
                                        <p:strVal val="visible"/>
                                      </p:to>
                                    </p:set>
                                    <p:animEffect transition="in" filter="barn(inVertical)">
                                      <p:cBhvr>
                                        <p:cTn id="92" dur="500"/>
                                        <p:tgtEl>
                                          <p:spTgt spid="65"/>
                                        </p:tgtEl>
                                      </p:cBhvr>
                                    </p:animEffect>
                                  </p:childTnLst>
                                </p:cTn>
                              </p:par>
                            </p:childTnLst>
                          </p:cTn>
                        </p:par>
                      </p:childTnLst>
                    </p:cTn>
                  </p:par>
                  <p:par>
                    <p:cTn id="93" fill="hold">
                      <p:stCondLst>
                        <p:cond delay="indefinite"/>
                      </p:stCondLst>
                      <p:childTnLst>
                        <p:par>
                          <p:cTn id="94" fill="hold">
                            <p:stCondLst>
                              <p:cond delay="0"/>
                            </p:stCondLst>
                            <p:childTnLst>
                              <p:par>
                                <p:cTn id="95" presetID="16" presetClass="entr" presetSubtype="21" fill="hold" grpId="0" nodeType="clickEffect">
                                  <p:stCondLst>
                                    <p:cond delay="0"/>
                                  </p:stCondLst>
                                  <p:childTnLst>
                                    <p:set>
                                      <p:cBhvr>
                                        <p:cTn id="96" dur="1" fill="hold">
                                          <p:stCondLst>
                                            <p:cond delay="0"/>
                                          </p:stCondLst>
                                        </p:cTn>
                                        <p:tgtEl>
                                          <p:spTgt spid="66"/>
                                        </p:tgtEl>
                                        <p:attrNameLst>
                                          <p:attrName>style.visibility</p:attrName>
                                        </p:attrNameLst>
                                      </p:cBhvr>
                                      <p:to>
                                        <p:strVal val="visible"/>
                                      </p:to>
                                    </p:set>
                                    <p:animEffect transition="in" filter="barn(inVertical)">
                                      <p:cBhvr>
                                        <p:cTn id="97" dur="500"/>
                                        <p:tgtEl>
                                          <p:spTgt spid="66"/>
                                        </p:tgtEl>
                                      </p:cBhvr>
                                    </p:animEffect>
                                  </p:childTnLst>
                                </p:cTn>
                              </p:par>
                            </p:childTnLst>
                          </p:cTn>
                        </p:par>
                      </p:childTnLst>
                    </p:cTn>
                  </p:par>
                  <p:par>
                    <p:cTn id="98" fill="hold">
                      <p:stCondLst>
                        <p:cond delay="indefinite"/>
                      </p:stCondLst>
                      <p:childTnLst>
                        <p:par>
                          <p:cTn id="99" fill="hold">
                            <p:stCondLst>
                              <p:cond delay="0"/>
                            </p:stCondLst>
                            <p:childTnLst>
                              <p:par>
                                <p:cTn id="100" presetID="16" presetClass="entr" presetSubtype="21" fill="hold" grpId="0" nodeType="clickEffect">
                                  <p:stCondLst>
                                    <p:cond delay="0"/>
                                  </p:stCondLst>
                                  <p:childTnLst>
                                    <p:set>
                                      <p:cBhvr>
                                        <p:cTn id="101" dur="1" fill="hold">
                                          <p:stCondLst>
                                            <p:cond delay="0"/>
                                          </p:stCondLst>
                                        </p:cTn>
                                        <p:tgtEl>
                                          <p:spTgt spid="67"/>
                                        </p:tgtEl>
                                        <p:attrNameLst>
                                          <p:attrName>style.visibility</p:attrName>
                                        </p:attrNameLst>
                                      </p:cBhvr>
                                      <p:to>
                                        <p:strVal val="visible"/>
                                      </p:to>
                                    </p:set>
                                    <p:animEffect transition="in" filter="barn(inVertical)">
                                      <p:cBhvr>
                                        <p:cTn id="102"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49" grpId="0"/>
      <p:bldP spid="50" grpId="0"/>
      <p:bldP spid="51" grpId="0"/>
      <p:bldP spid="52" grpId="0"/>
      <p:bldP spid="53" grpId="0"/>
      <p:bldP spid="54" grpId="0"/>
      <p:bldP spid="55" grpId="0"/>
      <p:bldP spid="56" grpId="0"/>
      <p:bldP spid="57" grpId="0"/>
      <p:bldP spid="58" grpId="0"/>
      <p:bldP spid="59" grpId="0"/>
      <p:bldP spid="60" grpId="0"/>
      <p:bldP spid="61" grpId="0"/>
      <p:bldP spid="62" grpId="0"/>
      <p:bldP spid="63" grpId="0"/>
      <p:bldP spid="64" grpId="0"/>
      <p:bldP spid="65" grpId="0"/>
      <p:bldP spid="66" grpId="0"/>
      <p:bldP spid="6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C35F02B8-F0C0-4137-B8B0-F8E5F7A60E1D}"/>
              </a:ext>
            </a:extLst>
          </p:cNvPr>
          <p:cNvSpPr>
            <a:spLocks noGrp="1"/>
          </p:cNvSpPr>
          <p:nvPr>
            <p:ph type="title"/>
          </p:nvPr>
        </p:nvSpPr>
        <p:spPr/>
        <p:txBody>
          <a:bodyPr/>
          <a:lstStyle/>
          <a:p>
            <a:endParaRPr lang="ar-SA"/>
          </a:p>
        </p:txBody>
      </p:sp>
      <p:pic>
        <p:nvPicPr>
          <p:cNvPr id="4" name="صورة 3">
            <a:extLst>
              <a:ext uri="{FF2B5EF4-FFF2-40B4-BE49-F238E27FC236}">
                <a16:creationId xmlns:a16="http://schemas.microsoft.com/office/drawing/2014/main" id="{DC2B1EEF-D6CB-4134-A79E-D1BB49743092}"/>
              </a:ext>
            </a:extLst>
          </p:cNvPr>
          <p:cNvPicPr>
            <a:picLocks noChangeAspect="1"/>
          </p:cNvPicPr>
          <p:nvPr/>
        </p:nvPicPr>
        <p:blipFill rotWithShape="1">
          <a:blip r:embed="rId2"/>
          <a:srcRect l="9843" t="23333" r="23907" b="11250"/>
          <a:stretch/>
        </p:blipFill>
        <p:spPr>
          <a:xfrm>
            <a:off x="1" y="18366"/>
            <a:ext cx="12191999" cy="6839634"/>
          </a:xfrm>
          <a:prstGeom prst="rect">
            <a:avLst/>
          </a:prstGeom>
        </p:spPr>
      </p:pic>
      <p:pic>
        <p:nvPicPr>
          <p:cNvPr id="6" name="صورة 5">
            <a:extLst>
              <a:ext uri="{FF2B5EF4-FFF2-40B4-BE49-F238E27FC236}">
                <a16:creationId xmlns:a16="http://schemas.microsoft.com/office/drawing/2014/main" id="{28E09BB1-EA15-417A-ABFA-01D87C5C4473}"/>
              </a:ext>
            </a:extLst>
          </p:cNvPr>
          <p:cNvPicPr>
            <a:picLocks noChangeAspect="1"/>
          </p:cNvPicPr>
          <p:nvPr/>
        </p:nvPicPr>
        <p:blipFill rotWithShape="1">
          <a:blip r:embed="rId3"/>
          <a:srcRect l="33672" t="45417" r="36250" b="6806"/>
          <a:stretch/>
        </p:blipFill>
        <p:spPr>
          <a:xfrm>
            <a:off x="971550" y="365125"/>
            <a:ext cx="7886700" cy="6320180"/>
          </a:xfrm>
          <a:prstGeom prst="rect">
            <a:avLst/>
          </a:prstGeom>
        </p:spPr>
      </p:pic>
      <p:pic>
        <p:nvPicPr>
          <p:cNvPr id="15" name="عنصر نائب للمحتوى 14">
            <a:extLst>
              <a:ext uri="{FF2B5EF4-FFF2-40B4-BE49-F238E27FC236}">
                <a16:creationId xmlns:a16="http://schemas.microsoft.com/office/drawing/2014/main" id="{666ADF4F-5886-4824-A93E-DAE6406F788C}"/>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7654130" y="1561593"/>
            <a:ext cx="4351338" cy="4351338"/>
          </a:xfrm>
        </p:spPr>
      </p:pic>
      <p:sp>
        <p:nvSpPr>
          <p:cNvPr id="5" name="مستطيل 4">
            <a:extLst>
              <a:ext uri="{FF2B5EF4-FFF2-40B4-BE49-F238E27FC236}">
                <a16:creationId xmlns:a16="http://schemas.microsoft.com/office/drawing/2014/main" id="{04628C8A-136A-4733-9271-9846F3BFE0D9}"/>
              </a:ext>
            </a:extLst>
          </p:cNvPr>
          <p:cNvSpPr/>
          <p:nvPr/>
        </p:nvSpPr>
        <p:spPr>
          <a:xfrm>
            <a:off x="1457325" y="2495550"/>
            <a:ext cx="4857750" cy="342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a:solidFill>
                  <a:srgbClr val="FF0000"/>
                </a:solidFill>
                <a:latin typeface="Comic Sans MS" panose="030F0702030302020204" pitchFamily="66" charset="0"/>
              </a:rPr>
              <a:t>They bought a new DVD player for her.</a:t>
            </a:r>
            <a:endParaRPr lang="ar-SA">
              <a:solidFill>
                <a:srgbClr val="FF0000"/>
              </a:solidFill>
              <a:latin typeface="Comic Sans MS" panose="030F0702030302020204" pitchFamily="66" charset="0"/>
            </a:endParaRPr>
          </a:p>
        </p:txBody>
      </p:sp>
      <p:sp>
        <p:nvSpPr>
          <p:cNvPr id="7" name="مستطيل 6">
            <a:extLst>
              <a:ext uri="{FF2B5EF4-FFF2-40B4-BE49-F238E27FC236}">
                <a16:creationId xmlns:a16="http://schemas.microsoft.com/office/drawing/2014/main" id="{DFF94800-5297-4CE3-9F7C-E0EB81FEE9B3}"/>
              </a:ext>
            </a:extLst>
          </p:cNvPr>
          <p:cNvSpPr/>
          <p:nvPr/>
        </p:nvSpPr>
        <p:spPr>
          <a:xfrm>
            <a:off x="1447800" y="3013759"/>
            <a:ext cx="4991100" cy="342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a:solidFill>
                  <a:srgbClr val="FF0000"/>
                </a:solidFill>
                <a:latin typeface="Comic Sans MS" panose="030F0702030302020204" pitchFamily="66" charset="0"/>
              </a:rPr>
              <a:t>Could you give the remote control to me?</a:t>
            </a:r>
            <a:endParaRPr lang="ar-SA">
              <a:solidFill>
                <a:srgbClr val="FF0000"/>
              </a:solidFill>
              <a:latin typeface="Comic Sans MS" panose="030F0702030302020204" pitchFamily="66" charset="0"/>
            </a:endParaRPr>
          </a:p>
        </p:txBody>
      </p:sp>
      <p:sp>
        <p:nvSpPr>
          <p:cNvPr id="8" name="مستطيل 7">
            <a:extLst>
              <a:ext uri="{FF2B5EF4-FFF2-40B4-BE49-F238E27FC236}">
                <a16:creationId xmlns:a16="http://schemas.microsoft.com/office/drawing/2014/main" id="{058A62CB-9955-4158-A22C-B6285D4A1EED}"/>
              </a:ext>
            </a:extLst>
          </p:cNvPr>
          <p:cNvSpPr/>
          <p:nvPr/>
        </p:nvSpPr>
        <p:spPr>
          <a:xfrm>
            <a:off x="1524000" y="5741481"/>
            <a:ext cx="4991100" cy="342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a:solidFill>
                  <a:srgbClr val="FF0000"/>
                </a:solidFill>
                <a:latin typeface="Comic Sans MS" panose="030F0702030302020204" pitchFamily="66" charset="0"/>
              </a:rPr>
              <a:t>. Not possible</a:t>
            </a:r>
            <a:endParaRPr lang="ar-SA">
              <a:solidFill>
                <a:srgbClr val="FF0000"/>
              </a:solidFill>
              <a:latin typeface="Comic Sans MS" panose="030F0702030302020204" pitchFamily="66" charset="0"/>
            </a:endParaRPr>
          </a:p>
        </p:txBody>
      </p:sp>
      <p:sp>
        <p:nvSpPr>
          <p:cNvPr id="9" name="مستطيل 8">
            <a:extLst>
              <a:ext uri="{FF2B5EF4-FFF2-40B4-BE49-F238E27FC236}">
                <a16:creationId xmlns:a16="http://schemas.microsoft.com/office/drawing/2014/main" id="{5A227D0A-9A80-40F8-A136-4A235A6F0638}"/>
              </a:ext>
            </a:extLst>
          </p:cNvPr>
          <p:cNvSpPr/>
          <p:nvPr/>
        </p:nvSpPr>
        <p:spPr>
          <a:xfrm>
            <a:off x="1447800" y="6346031"/>
            <a:ext cx="6286500" cy="1429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dirty="0">
                <a:solidFill>
                  <a:srgbClr val="FF0000"/>
                </a:solidFill>
                <a:latin typeface="Comic Sans MS" panose="030F0702030302020204" pitchFamily="66" charset="0"/>
              </a:rPr>
              <a:t>. The host gave a cup of coffee to the guest star.</a:t>
            </a:r>
            <a:endParaRPr lang="ar-SA" dirty="0">
              <a:solidFill>
                <a:srgbClr val="FF0000"/>
              </a:solidFill>
              <a:latin typeface="Comic Sans MS" panose="030F0702030302020204" pitchFamily="66" charset="0"/>
            </a:endParaRPr>
          </a:p>
        </p:txBody>
      </p:sp>
      <p:sp>
        <p:nvSpPr>
          <p:cNvPr id="10" name="مستطيل 9">
            <a:extLst>
              <a:ext uri="{FF2B5EF4-FFF2-40B4-BE49-F238E27FC236}">
                <a16:creationId xmlns:a16="http://schemas.microsoft.com/office/drawing/2014/main" id="{327A6B90-6577-4A6D-A627-00C9C56BF41A}"/>
              </a:ext>
            </a:extLst>
          </p:cNvPr>
          <p:cNvSpPr/>
          <p:nvPr/>
        </p:nvSpPr>
        <p:spPr>
          <a:xfrm>
            <a:off x="1447800" y="4705063"/>
            <a:ext cx="4991100" cy="342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a:solidFill>
                  <a:srgbClr val="FF0000"/>
                </a:solidFill>
                <a:latin typeface="Comic Sans MS" panose="030F0702030302020204" pitchFamily="66" charset="0"/>
              </a:rPr>
              <a:t>Matt gave his fans pictures</a:t>
            </a:r>
            <a:endParaRPr lang="ar-SA">
              <a:solidFill>
                <a:srgbClr val="FF0000"/>
              </a:solidFill>
              <a:latin typeface="Comic Sans MS" panose="030F0702030302020204" pitchFamily="66" charset="0"/>
            </a:endParaRPr>
          </a:p>
        </p:txBody>
      </p:sp>
      <p:sp>
        <p:nvSpPr>
          <p:cNvPr id="11" name="مستطيل 10">
            <a:extLst>
              <a:ext uri="{FF2B5EF4-FFF2-40B4-BE49-F238E27FC236}">
                <a16:creationId xmlns:a16="http://schemas.microsoft.com/office/drawing/2014/main" id="{5BFA72C1-BA4B-4168-A8DD-FBE925EA905B}"/>
              </a:ext>
            </a:extLst>
          </p:cNvPr>
          <p:cNvSpPr/>
          <p:nvPr/>
        </p:nvSpPr>
        <p:spPr>
          <a:xfrm>
            <a:off x="1600200" y="5223272"/>
            <a:ext cx="4991100" cy="342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a:solidFill>
                  <a:srgbClr val="FF0000"/>
                </a:solidFill>
                <a:latin typeface="Comic Sans MS" panose="030F0702030302020204" pitchFamily="66" charset="0"/>
              </a:rPr>
              <a:t>. Not possible</a:t>
            </a:r>
            <a:endParaRPr lang="ar-SA">
              <a:solidFill>
                <a:srgbClr val="FF0000"/>
              </a:solidFill>
              <a:latin typeface="Comic Sans MS" panose="030F0702030302020204" pitchFamily="66" charset="0"/>
            </a:endParaRPr>
          </a:p>
        </p:txBody>
      </p:sp>
      <p:sp>
        <p:nvSpPr>
          <p:cNvPr id="12" name="مستطيل 11">
            <a:extLst>
              <a:ext uri="{FF2B5EF4-FFF2-40B4-BE49-F238E27FC236}">
                <a16:creationId xmlns:a16="http://schemas.microsoft.com/office/drawing/2014/main" id="{DD127093-E0CC-4439-BA8B-8C2D052187B0}"/>
              </a:ext>
            </a:extLst>
          </p:cNvPr>
          <p:cNvSpPr/>
          <p:nvPr/>
        </p:nvSpPr>
        <p:spPr>
          <a:xfrm>
            <a:off x="1457325" y="4186854"/>
            <a:ext cx="4991100" cy="342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a:solidFill>
                  <a:srgbClr val="FF0000"/>
                </a:solidFill>
                <a:latin typeface="Comic Sans MS" panose="030F0702030302020204" pitchFamily="66" charset="0"/>
              </a:rPr>
              <a:t>He lent a friend his car.</a:t>
            </a:r>
            <a:endParaRPr lang="ar-SA">
              <a:solidFill>
                <a:srgbClr val="FF0000"/>
              </a:solidFill>
              <a:latin typeface="Comic Sans MS" panose="030F0702030302020204" pitchFamily="66" charset="0"/>
            </a:endParaRPr>
          </a:p>
        </p:txBody>
      </p:sp>
      <p:sp>
        <p:nvSpPr>
          <p:cNvPr id="13" name="مستطيل 12">
            <a:extLst>
              <a:ext uri="{FF2B5EF4-FFF2-40B4-BE49-F238E27FC236}">
                <a16:creationId xmlns:a16="http://schemas.microsoft.com/office/drawing/2014/main" id="{295DFD0D-7358-4986-8245-CC2D2A91547A}"/>
              </a:ext>
            </a:extLst>
          </p:cNvPr>
          <p:cNvSpPr/>
          <p:nvPr/>
        </p:nvSpPr>
        <p:spPr>
          <a:xfrm>
            <a:off x="1447800" y="3531968"/>
            <a:ext cx="4991100" cy="342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a:solidFill>
                  <a:srgbClr val="FF0000"/>
                </a:solidFill>
                <a:latin typeface="Comic Sans MS" panose="030F0702030302020204" pitchFamily="66" charset="0"/>
              </a:rPr>
              <a:t>. Not possible</a:t>
            </a:r>
            <a:endParaRPr lang="ar-SA">
              <a:solidFill>
                <a:srgbClr val="FF0000"/>
              </a:solidFill>
              <a:latin typeface="Comic Sans MS" panose="030F0702030302020204" pitchFamily="66" charset="0"/>
            </a:endParaRPr>
          </a:p>
        </p:txBody>
      </p:sp>
    </p:spTree>
    <p:extLst>
      <p:ext uri="{BB962C8B-B14F-4D97-AF65-F5344CB8AC3E}">
        <p14:creationId xmlns:p14="http://schemas.microsoft.com/office/powerpoint/2010/main" val="371706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arn(inVertical)">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barn(inVertical)">
                                      <p:cBhvr>
                                        <p:cTn id="4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9" grpId="0"/>
      <p:bldP spid="10" grpId="0"/>
      <p:bldP spid="11" grpId="0"/>
      <p:bldP spid="12" grpId="0"/>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59344436-DD3F-419D-97C2-4E7F38043CD8}"/>
              </a:ext>
            </a:extLst>
          </p:cNvPr>
          <p:cNvSpPr>
            <a:spLocks noGrp="1"/>
          </p:cNvSpPr>
          <p:nvPr>
            <p:ph type="title"/>
          </p:nvPr>
        </p:nvSpPr>
        <p:spPr/>
        <p:txBody>
          <a:bodyPr/>
          <a:lstStyle/>
          <a:p>
            <a:endParaRPr lang="ar-SA"/>
          </a:p>
        </p:txBody>
      </p:sp>
      <p:sp>
        <p:nvSpPr>
          <p:cNvPr id="3" name="عنصر نائب للمحتوى 2">
            <a:extLst>
              <a:ext uri="{FF2B5EF4-FFF2-40B4-BE49-F238E27FC236}">
                <a16:creationId xmlns:a16="http://schemas.microsoft.com/office/drawing/2014/main" id="{3430CECD-8D22-4F6E-9163-B614ADE8D375}"/>
              </a:ext>
            </a:extLst>
          </p:cNvPr>
          <p:cNvSpPr>
            <a:spLocks noGrp="1"/>
          </p:cNvSpPr>
          <p:nvPr>
            <p:ph idx="1"/>
          </p:nvPr>
        </p:nvSpPr>
        <p:spPr/>
        <p:txBody>
          <a:bodyPr/>
          <a:lstStyle/>
          <a:p>
            <a:endParaRPr lang="ar-SA"/>
          </a:p>
        </p:txBody>
      </p:sp>
      <p:pic>
        <p:nvPicPr>
          <p:cNvPr id="4" name="صورة 3">
            <a:extLst>
              <a:ext uri="{FF2B5EF4-FFF2-40B4-BE49-F238E27FC236}">
                <a16:creationId xmlns:a16="http://schemas.microsoft.com/office/drawing/2014/main" id="{C6F672F9-E975-4115-8631-ADE2FFEF1A5A}"/>
              </a:ext>
            </a:extLst>
          </p:cNvPr>
          <p:cNvPicPr>
            <a:picLocks noChangeAspect="1"/>
          </p:cNvPicPr>
          <p:nvPr/>
        </p:nvPicPr>
        <p:blipFill rotWithShape="1">
          <a:blip r:embed="rId2"/>
          <a:srcRect l="9766" t="24051" r="23516" b="12500"/>
          <a:stretch/>
        </p:blipFill>
        <p:spPr>
          <a:xfrm>
            <a:off x="0" y="0"/>
            <a:ext cx="12192000" cy="6800849"/>
          </a:xfrm>
          <a:prstGeom prst="rect">
            <a:avLst/>
          </a:prstGeom>
        </p:spPr>
      </p:pic>
      <p:sp>
        <p:nvSpPr>
          <p:cNvPr id="5" name="مستطيل 4">
            <a:extLst>
              <a:ext uri="{FF2B5EF4-FFF2-40B4-BE49-F238E27FC236}">
                <a16:creationId xmlns:a16="http://schemas.microsoft.com/office/drawing/2014/main" id="{92228554-0FDE-4FFB-A4E1-D146DC1548A2}"/>
              </a:ext>
            </a:extLst>
          </p:cNvPr>
          <p:cNvSpPr/>
          <p:nvPr/>
        </p:nvSpPr>
        <p:spPr>
          <a:xfrm>
            <a:off x="1122431" y="2055550"/>
            <a:ext cx="9006214" cy="1139868"/>
          </a:xfrm>
          <a:prstGeom prst="rect">
            <a:avLst/>
          </a:prstGeom>
          <a:solidFill>
            <a:srgbClr val="F2B215"/>
          </a:solidFill>
          <a:effectLst>
            <a:glow rad="1397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400" dirty="0">
                <a:solidFill>
                  <a:schemeClr val="tx1"/>
                </a:solidFill>
                <a:latin typeface="Comic Sans MS" panose="030F0702030302020204" pitchFamily="66" charset="0"/>
              </a:rPr>
              <a:t>Identify direct object and indirect object in a sentence</a:t>
            </a:r>
            <a:endParaRPr lang="ar-SA" sz="2400" dirty="0">
              <a:solidFill>
                <a:schemeClr val="tx1"/>
              </a:solidFill>
            </a:endParaRPr>
          </a:p>
        </p:txBody>
      </p:sp>
      <p:sp>
        <p:nvSpPr>
          <p:cNvPr id="6" name="مستطيل 5">
            <a:extLst>
              <a:ext uri="{FF2B5EF4-FFF2-40B4-BE49-F238E27FC236}">
                <a16:creationId xmlns:a16="http://schemas.microsoft.com/office/drawing/2014/main" id="{1728C80D-E4B6-4FEF-AAD8-4C97B2E0416B}"/>
              </a:ext>
            </a:extLst>
          </p:cNvPr>
          <p:cNvSpPr/>
          <p:nvPr/>
        </p:nvSpPr>
        <p:spPr>
          <a:xfrm>
            <a:off x="1922485" y="3451619"/>
            <a:ext cx="9006214" cy="1139868"/>
          </a:xfrm>
          <a:prstGeom prst="rect">
            <a:avLst/>
          </a:prstGeom>
          <a:solidFill>
            <a:srgbClr val="F2B215"/>
          </a:solidFill>
          <a:effectLst>
            <a:glow rad="1397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400" dirty="0">
                <a:solidFill>
                  <a:schemeClr val="tx1"/>
                </a:solidFill>
                <a:latin typeface="Comic Sans MS" panose="030F0702030302020204" pitchFamily="66" charset="0"/>
              </a:rPr>
              <a:t>Use “ for " and “ to " before the indirect object</a:t>
            </a:r>
            <a:endParaRPr lang="ar-SA" sz="2400" dirty="0">
              <a:solidFill>
                <a:schemeClr val="tx1"/>
              </a:solidFill>
            </a:endParaRPr>
          </a:p>
        </p:txBody>
      </p:sp>
      <p:sp>
        <p:nvSpPr>
          <p:cNvPr id="7" name="مستطيل 6">
            <a:extLst>
              <a:ext uri="{FF2B5EF4-FFF2-40B4-BE49-F238E27FC236}">
                <a16:creationId xmlns:a16="http://schemas.microsoft.com/office/drawing/2014/main" id="{5D190C16-C829-4FFE-8A53-F82AA5FBB18A}"/>
              </a:ext>
            </a:extLst>
          </p:cNvPr>
          <p:cNvSpPr/>
          <p:nvPr/>
        </p:nvSpPr>
        <p:spPr>
          <a:xfrm>
            <a:off x="2652386" y="4847688"/>
            <a:ext cx="9006214" cy="1139868"/>
          </a:xfrm>
          <a:prstGeom prst="rect">
            <a:avLst/>
          </a:prstGeom>
          <a:solidFill>
            <a:srgbClr val="F2B215"/>
          </a:solidFill>
          <a:effectLst>
            <a:glow rad="1397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400" dirty="0">
                <a:solidFill>
                  <a:schemeClr val="tx1"/>
                </a:solidFill>
                <a:latin typeface="Comic Sans MS" panose="030F0702030302020204" pitchFamily="66" charset="0"/>
              </a:rPr>
              <a:t>Decide whether the words are direct or indirect objects</a:t>
            </a:r>
            <a:endParaRPr lang="ar-SA" sz="2400" dirty="0">
              <a:solidFill>
                <a:schemeClr val="tx1"/>
              </a:solidFill>
            </a:endParaRPr>
          </a:p>
        </p:txBody>
      </p:sp>
      <p:pic>
        <p:nvPicPr>
          <p:cNvPr id="8" name="Picture 4" descr="38174781-watercolor-vector-brush-stroke-sky-blue-a-piece-of-heaven-or-water-splash-illustration-  | Inspire, Centre for Massage &amp;amp; Wellness Calgary">
            <a:extLst>
              <a:ext uri="{FF2B5EF4-FFF2-40B4-BE49-F238E27FC236}">
                <a16:creationId xmlns:a16="http://schemas.microsoft.com/office/drawing/2014/main" id="{90073850-02DD-4E3C-844A-E43DBEE7A6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7850" y="668865"/>
            <a:ext cx="2777672" cy="1191388"/>
          </a:xfrm>
          <a:prstGeom prst="rect">
            <a:avLst/>
          </a:prstGeom>
          <a:noFill/>
          <a:extLst>
            <a:ext uri="{909E8E84-426E-40DD-AFC4-6F175D3DCCD1}">
              <a14:hiddenFill xmlns:a14="http://schemas.microsoft.com/office/drawing/2010/main">
                <a:solidFill>
                  <a:srgbClr val="FFFFFF"/>
                </a:solidFill>
              </a14:hiddenFill>
            </a:ext>
          </a:extLst>
        </p:spPr>
      </p:pic>
      <p:sp>
        <p:nvSpPr>
          <p:cNvPr id="9" name="مربع نص 8">
            <a:extLst>
              <a:ext uri="{FF2B5EF4-FFF2-40B4-BE49-F238E27FC236}">
                <a16:creationId xmlns:a16="http://schemas.microsoft.com/office/drawing/2014/main" id="{8F5F16FB-910A-407C-8FBC-7155497940DF}"/>
              </a:ext>
            </a:extLst>
          </p:cNvPr>
          <p:cNvSpPr txBox="1"/>
          <p:nvPr/>
        </p:nvSpPr>
        <p:spPr>
          <a:xfrm>
            <a:off x="1122431" y="1033727"/>
            <a:ext cx="2425148" cy="461665"/>
          </a:xfrm>
          <a:prstGeom prst="rect">
            <a:avLst/>
          </a:prstGeom>
          <a:noFill/>
        </p:spPr>
        <p:txBody>
          <a:bodyPr wrap="square" rtlCol="1">
            <a:spAutoFit/>
          </a:bodyPr>
          <a:lstStyle/>
          <a:p>
            <a:r>
              <a:rPr lang="en-US" sz="2400" dirty="0">
                <a:latin typeface="Forte" panose="03060902040502070203" pitchFamily="66" charset="0"/>
              </a:rPr>
              <a:t>Objectives </a:t>
            </a:r>
            <a:endParaRPr lang="ar-SA" sz="2400" dirty="0">
              <a:latin typeface="Forte" panose="03060902040502070203" pitchFamily="66" charset="0"/>
            </a:endParaRPr>
          </a:p>
        </p:txBody>
      </p:sp>
    </p:spTree>
    <p:extLst>
      <p:ext uri="{BB962C8B-B14F-4D97-AF65-F5344CB8AC3E}">
        <p14:creationId xmlns:p14="http://schemas.microsoft.com/office/powerpoint/2010/main" val="4021346894"/>
      </p:ext>
    </p:extLst>
  </p:cSld>
  <p:clrMapOvr>
    <a:masterClrMapping/>
  </p:clrMapOvr>
  <mc:AlternateContent xmlns:mc="http://schemas.openxmlformats.org/markup-compatibility/2006">
    <mc:Choice xmlns:p14="http://schemas.microsoft.com/office/powerpoint/2010/main" Requires="p14">
      <p:transition spd="slow" p14:dur="1600">
        <p14:prism dir="r"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C35F02B8-F0C0-4137-B8B0-F8E5F7A60E1D}"/>
              </a:ext>
            </a:extLst>
          </p:cNvPr>
          <p:cNvSpPr>
            <a:spLocks noGrp="1"/>
          </p:cNvSpPr>
          <p:nvPr>
            <p:ph type="title"/>
          </p:nvPr>
        </p:nvSpPr>
        <p:spPr/>
        <p:txBody>
          <a:bodyPr/>
          <a:lstStyle/>
          <a:p>
            <a:endParaRPr lang="ar-SA"/>
          </a:p>
        </p:txBody>
      </p:sp>
      <p:pic>
        <p:nvPicPr>
          <p:cNvPr id="4" name="صورة 3">
            <a:extLst>
              <a:ext uri="{FF2B5EF4-FFF2-40B4-BE49-F238E27FC236}">
                <a16:creationId xmlns:a16="http://schemas.microsoft.com/office/drawing/2014/main" id="{DC2B1EEF-D6CB-4134-A79E-D1BB49743092}"/>
              </a:ext>
            </a:extLst>
          </p:cNvPr>
          <p:cNvPicPr>
            <a:picLocks noChangeAspect="1"/>
          </p:cNvPicPr>
          <p:nvPr/>
        </p:nvPicPr>
        <p:blipFill rotWithShape="1">
          <a:blip r:embed="rId2"/>
          <a:srcRect l="9843" t="23333" r="23907" b="11250"/>
          <a:stretch/>
        </p:blipFill>
        <p:spPr>
          <a:xfrm>
            <a:off x="1" y="18366"/>
            <a:ext cx="12191999" cy="6839634"/>
          </a:xfrm>
          <a:prstGeom prst="rect">
            <a:avLst/>
          </a:prstGeom>
        </p:spPr>
      </p:pic>
      <p:pic>
        <p:nvPicPr>
          <p:cNvPr id="6" name="صورة 5">
            <a:extLst>
              <a:ext uri="{FF2B5EF4-FFF2-40B4-BE49-F238E27FC236}">
                <a16:creationId xmlns:a16="http://schemas.microsoft.com/office/drawing/2014/main" id="{65F2F59D-DB89-4686-9D10-DA04EF448DA5}"/>
              </a:ext>
            </a:extLst>
          </p:cNvPr>
          <p:cNvPicPr>
            <a:picLocks noChangeAspect="1"/>
          </p:cNvPicPr>
          <p:nvPr/>
        </p:nvPicPr>
        <p:blipFill rotWithShape="1">
          <a:blip r:embed="rId3"/>
          <a:srcRect l="27656" t="22778" r="27734" b="7223"/>
          <a:stretch/>
        </p:blipFill>
        <p:spPr>
          <a:xfrm>
            <a:off x="1390650" y="138112"/>
            <a:ext cx="8201025" cy="6581775"/>
          </a:xfrm>
          <a:prstGeom prst="rect">
            <a:avLst/>
          </a:prstGeom>
        </p:spPr>
      </p:pic>
      <p:pic>
        <p:nvPicPr>
          <p:cNvPr id="7" name="عنصر نائب للمحتوى 6">
            <a:extLst>
              <a:ext uri="{FF2B5EF4-FFF2-40B4-BE49-F238E27FC236}">
                <a16:creationId xmlns:a16="http://schemas.microsoft.com/office/drawing/2014/main" id="{A72054B0-4A20-4DAC-9E9C-9AB18CC68B3A}"/>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0487025" y="1869248"/>
            <a:ext cx="1419225" cy="3744603"/>
          </a:xfrm>
        </p:spPr>
      </p:pic>
    </p:spTree>
    <p:extLst>
      <p:ext uri="{BB962C8B-B14F-4D97-AF65-F5344CB8AC3E}">
        <p14:creationId xmlns:p14="http://schemas.microsoft.com/office/powerpoint/2010/main" val="12468932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C35F02B8-F0C0-4137-B8B0-F8E5F7A60E1D}"/>
              </a:ext>
            </a:extLst>
          </p:cNvPr>
          <p:cNvSpPr>
            <a:spLocks noGrp="1"/>
          </p:cNvSpPr>
          <p:nvPr>
            <p:ph type="title"/>
          </p:nvPr>
        </p:nvSpPr>
        <p:spPr/>
        <p:txBody>
          <a:bodyPr/>
          <a:lstStyle/>
          <a:p>
            <a:endParaRPr lang="ar-SA"/>
          </a:p>
        </p:txBody>
      </p:sp>
      <p:pic>
        <p:nvPicPr>
          <p:cNvPr id="4" name="صورة 3">
            <a:extLst>
              <a:ext uri="{FF2B5EF4-FFF2-40B4-BE49-F238E27FC236}">
                <a16:creationId xmlns:a16="http://schemas.microsoft.com/office/drawing/2014/main" id="{DC2B1EEF-D6CB-4134-A79E-D1BB49743092}"/>
              </a:ext>
            </a:extLst>
          </p:cNvPr>
          <p:cNvPicPr>
            <a:picLocks noChangeAspect="1"/>
          </p:cNvPicPr>
          <p:nvPr/>
        </p:nvPicPr>
        <p:blipFill rotWithShape="1">
          <a:blip r:embed="rId2"/>
          <a:srcRect l="9843" t="23333" r="23907" b="11250"/>
          <a:stretch/>
        </p:blipFill>
        <p:spPr>
          <a:xfrm>
            <a:off x="1" y="18366"/>
            <a:ext cx="12191999" cy="6839634"/>
          </a:xfrm>
          <a:prstGeom prst="rect">
            <a:avLst/>
          </a:prstGeom>
        </p:spPr>
      </p:pic>
      <p:pic>
        <p:nvPicPr>
          <p:cNvPr id="6" name="صورة 5">
            <a:extLst>
              <a:ext uri="{FF2B5EF4-FFF2-40B4-BE49-F238E27FC236}">
                <a16:creationId xmlns:a16="http://schemas.microsoft.com/office/drawing/2014/main" id="{3D2CFE90-9626-4263-9CBD-318DFE857451}"/>
              </a:ext>
            </a:extLst>
          </p:cNvPr>
          <p:cNvPicPr>
            <a:picLocks noChangeAspect="1"/>
          </p:cNvPicPr>
          <p:nvPr/>
        </p:nvPicPr>
        <p:blipFill rotWithShape="1">
          <a:blip r:embed="rId3"/>
          <a:srcRect l="21796" t="57510" r="30625" b="8231"/>
          <a:stretch/>
        </p:blipFill>
        <p:spPr>
          <a:xfrm>
            <a:off x="838200" y="106362"/>
            <a:ext cx="9934575" cy="5902325"/>
          </a:xfrm>
          <a:prstGeom prst="rect">
            <a:avLst/>
          </a:prstGeom>
        </p:spPr>
      </p:pic>
      <p:pic>
        <p:nvPicPr>
          <p:cNvPr id="15" name="عنصر نائب للمحتوى 14">
            <a:extLst>
              <a:ext uri="{FF2B5EF4-FFF2-40B4-BE49-F238E27FC236}">
                <a16:creationId xmlns:a16="http://schemas.microsoft.com/office/drawing/2014/main" id="{3A7E6F98-80CC-4408-96CC-0054B3B204DE}"/>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flipH="1">
            <a:off x="9274459" y="495246"/>
            <a:ext cx="1917416" cy="2167731"/>
          </a:xfrm>
        </p:spPr>
      </p:pic>
      <p:sp>
        <p:nvSpPr>
          <p:cNvPr id="5" name="مستطيل 4">
            <a:extLst>
              <a:ext uri="{FF2B5EF4-FFF2-40B4-BE49-F238E27FC236}">
                <a16:creationId xmlns:a16="http://schemas.microsoft.com/office/drawing/2014/main" id="{36922272-802F-43E3-90B4-310B5572C9B7}"/>
              </a:ext>
            </a:extLst>
          </p:cNvPr>
          <p:cNvSpPr/>
          <p:nvPr/>
        </p:nvSpPr>
        <p:spPr>
          <a:xfrm>
            <a:off x="2066925" y="3524250"/>
            <a:ext cx="2733675" cy="3714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a:solidFill>
                  <a:srgbClr val="B44DA4"/>
                </a:solidFill>
                <a:latin typeface="Comic Sans MS" panose="030F0702030302020204" pitchFamily="66" charset="0"/>
              </a:rPr>
              <a:t>He sold it to me.</a:t>
            </a:r>
            <a:endParaRPr lang="ar-SA">
              <a:solidFill>
                <a:srgbClr val="B44DA4"/>
              </a:solidFill>
              <a:latin typeface="Comic Sans MS" panose="030F0702030302020204" pitchFamily="66" charset="0"/>
            </a:endParaRPr>
          </a:p>
        </p:txBody>
      </p:sp>
      <p:sp>
        <p:nvSpPr>
          <p:cNvPr id="7" name="مستطيل 6">
            <a:extLst>
              <a:ext uri="{FF2B5EF4-FFF2-40B4-BE49-F238E27FC236}">
                <a16:creationId xmlns:a16="http://schemas.microsoft.com/office/drawing/2014/main" id="{97C55302-4171-4835-9DC9-AA7C5DEB9E36}"/>
              </a:ext>
            </a:extLst>
          </p:cNvPr>
          <p:cNvSpPr/>
          <p:nvPr/>
        </p:nvSpPr>
        <p:spPr>
          <a:xfrm>
            <a:off x="7091363" y="3524249"/>
            <a:ext cx="4348162" cy="2887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dirty="0">
                <a:solidFill>
                  <a:srgbClr val="B44DA4"/>
                </a:solidFill>
                <a:latin typeface="Comic Sans MS" panose="030F0702030302020204" pitchFamily="66" charset="0"/>
              </a:rPr>
              <a:t>John turned on the TV for his dad.</a:t>
            </a:r>
            <a:endParaRPr lang="ar-SA" dirty="0">
              <a:solidFill>
                <a:srgbClr val="B44DA4"/>
              </a:solidFill>
              <a:latin typeface="Comic Sans MS" panose="030F0702030302020204" pitchFamily="66" charset="0"/>
            </a:endParaRPr>
          </a:p>
        </p:txBody>
      </p:sp>
      <p:sp>
        <p:nvSpPr>
          <p:cNvPr id="8" name="مستطيل 7">
            <a:extLst>
              <a:ext uri="{FF2B5EF4-FFF2-40B4-BE49-F238E27FC236}">
                <a16:creationId xmlns:a16="http://schemas.microsoft.com/office/drawing/2014/main" id="{8857DD6D-1DB9-4B93-BAAF-585E51421761}"/>
              </a:ext>
            </a:extLst>
          </p:cNvPr>
          <p:cNvSpPr/>
          <p:nvPr/>
        </p:nvSpPr>
        <p:spPr>
          <a:xfrm>
            <a:off x="1704975" y="4261533"/>
            <a:ext cx="3448050" cy="3152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a:solidFill>
                  <a:srgbClr val="B44DA4"/>
                </a:solidFill>
                <a:latin typeface="Comic Sans MS" panose="030F0702030302020204" pitchFamily="66" charset="0"/>
              </a:rPr>
              <a:t>Maria opened the box for him</a:t>
            </a:r>
            <a:endParaRPr lang="ar-SA">
              <a:solidFill>
                <a:srgbClr val="B44DA4"/>
              </a:solidFill>
              <a:latin typeface="Comic Sans MS" panose="030F0702030302020204" pitchFamily="66" charset="0"/>
            </a:endParaRPr>
          </a:p>
        </p:txBody>
      </p:sp>
      <p:sp>
        <p:nvSpPr>
          <p:cNvPr id="9" name="مستطيل 8">
            <a:extLst>
              <a:ext uri="{FF2B5EF4-FFF2-40B4-BE49-F238E27FC236}">
                <a16:creationId xmlns:a16="http://schemas.microsoft.com/office/drawing/2014/main" id="{6A45E656-19B3-470D-8EF5-438799F82E0D}"/>
              </a:ext>
            </a:extLst>
          </p:cNvPr>
          <p:cNvSpPr/>
          <p:nvPr/>
        </p:nvSpPr>
        <p:spPr>
          <a:xfrm>
            <a:off x="1581150" y="4956175"/>
            <a:ext cx="4514850" cy="3714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a:solidFill>
                  <a:srgbClr val="B44DA4"/>
                </a:solidFill>
                <a:latin typeface="Comic Sans MS" panose="030F0702030302020204" pitchFamily="66" charset="0"/>
              </a:rPr>
              <a:t>My parents bought a computer for me</a:t>
            </a:r>
            <a:endParaRPr lang="ar-SA">
              <a:solidFill>
                <a:srgbClr val="B44DA4"/>
              </a:solidFill>
              <a:latin typeface="Comic Sans MS" panose="030F0702030302020204" pitchFamily="66" charset="0"/>
            </a:endParaRPr>
          </a:p>
        </p:txBody>
      </p:sp>
      <p:sp>
        <p:nvSpPr>
          <p:cNvPr id="10" name="مستطيل 9">
            <a:extLst>
              <a:ext uri="{FF2B5EF4-FFF2-40B4-BE49-F238E27FC236}">
                <a16:creationId xmlns:a16="http://schemas.microsoft.com/office/drawing/2014/main" id="{BE7E281B-604B-4A58-A77C-015029C5D77F}"/>
              </a:ext>
            </a:extLst>
          </p:cNvPr>
          <p:cNvSpPr/>
          <p:nvPr/>
        </p:nvSpPr>
        <p:spPr>
          <a:xfrm>
            <a:off x="1581150" y="5802997"/>
            <a:ext cx="3819525" cy="4501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a:solidFill>
                  <a:srgbClr val="B44DA4"/>
                </a:solidFill>
                <a:latin typeface="Comic Sans MS" panose="030F0702030302020204" pitchFamily="66" charset="0"/>
              </a:rPr>
              <a:t>. Can you cash the check for me?</a:t>
            </a:r>
            <a:endParaRPr lang="ar-SA">
              <a:solidFill>
                <a:srgbClr val="B44DA4"/>
              </a:solidFill>
              <a:latin typeface="Comic Sans MS" panose="030F0702030302020204" pitchFamily="66" charset="0"/>
            </a:endParaRPr>
          </a:p>
        </p:txBody>
      </p:sp>
      <p:sp>
        <p:nvSpPr>
          <p:cNvPr id="11" name="مستطيل 10">
            <a:extLst>
              <a:ext uri="{FF2B5EF4-FFF2-40B4-BE49-F238E27FC236}">
                <a16:creationId xmlns:a16="http://schemas.microsoft.com/office/drawing/2014/main" id="{39DB0416-472B-45AD-9BDB-8BFE2734F0BB}"/>
              </a:ext>
            </a:extLst>
          </p:cNvPr>
          <p:cNvSpPr/>
          <p:nvPr/>
        </p:nvSpPr>
        <p:spPr>
          <a:xfrm>
            <a:off x="7510462" y="4261533"/>
            <a:ext cx="3448050" cy="1961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dirty="0">
                <a:solidFill>
                  <a:srgbClr val="B44DA4"/>
                </a:solidFill>
                <a:latin typeface="Comic Sans MS" panose="030F0702030302020204" pitchFamily="66" charset="0"/>
              </a:rPr>
              <a:t>They gave the part to him.</a:t>
            </a:r>
            <a:endParaRPr lang="ar-SA" dirty="0">
              <a:solidFill>
                <a:srgbClr val="B44DA4"/>
              </a:solidFill>
              <a:latin typeface="Comic Sans MS" panose="030F0702030302020204" pitchFamily="66" charset="0"/>
            </a:endParaRPr>
          </a:p>
        </p:txBody>
      </p:sp>
      <p:sp>
        <p:nvSpPr>
          <p:cNvPr id="12" name="مستطيل 11">
            <a:extLst>
              <a:ext uri="{FF2B5EF4-FFF2-40B4-BE49-F238E27FC236}">
                <a16:creationId xmlns:a16="http://schemas.microsoft.com/office/drawing/2014/main" id="{65874034-7114-46DE-BC73-7A7E0179D73C}"/>
              </a:ext>
            </a:extLst>
          </p:cNvPr>
          <p:cNvSpPr/>
          <p:nvPr/>
        </p:nvSpPr>
        <p:spPr>
          <a:xfrm>
            <a:off x="7191375" y="4996087"/>
            <a:ext cx="3581400" cy="3315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dirty="0">
                <a:solidFill>
                  <a:srgbClr val="B44DA4"/>
                </a:solidFill>
                <a:latin typeface="Comic Sans MS" panose="030F0702030302020204" pitchFamily="66" charset="0"/>
              </a:rPr>
              <a:t>Will you tell me a story?</a:t>
            </a:r>
            <a:endParaRPr lang="ar-SA" dirty="0">
              <a:solidFill>
                <a:srgbClr val="B44DA4"/>
              </a:solidFill>
              <a:latin typeface="Comic Sans MS" panose="030F0702030302020204" pitchFamily="66" charset="0"/>
            </a:endParaRPr>
          </a:p>
        </p:txBody>
      </p:sp>
      <p:sp>
        <p:nvSpPr>
          <p:cNvPr id="13" name="مستطيل 12">
            <a:extLst>
              <a:ext uri="{FF2B5EF4-FFF2-40B4-BE49-F238E27FC236}">
                <a16:creationId xmlns:a16="http://schemas.microsoft.com/office/drawing/2014/main" id="{442624ED-6CD8-4CA1-A7A7-773ADFF4F93A}"/>
              </a:ext>
            </a:extLst>
          </p:cNvPr>
          <p:cNvSpPr/>
          <p:nvPr/>
        </p:nvSpPr>
        <p:spPr>
          <a:xfrm>
            <a:off x="7277100" y="5816144"/>
            <a:ext cx="3681412" cy="1925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dirty="0">
                <a:solidFill>
                  <a:srgbClr val="B44DA4"/>
                </a:solidFill>
                <a:latin typeface="Comic Sans MS" panose="030F0702030302020204" pitchFamily="66" charset="0"/>
              </a:rPr>
              <a:t>Andrew passed it to me.</a:t>
            </a:r>
            <a:endParaRPr lang="ar-SA" dirty="0">
              <a:solidFill>
                <a:srgbClr val="B44DA4"/>
              </a:solidFill>
              <a:latin typeface="Comic Sans MS" panose="030F0702030302020204" pitchFamily="66" charset="0"/>
            </a:endParaRPr>
          </a:p>
        </p:txBody>
      </p:sp>
    </p:spTree>
    <p:extLst>
      <p:ext uri="{BB962C8B-B14F-4D97-AF65-F5344CB8AC3E}">
        <p14:creationId xmlns:p14="http://schemas.microsoft.com/office/powerpoint/2010/main" val="3070941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arn(inVertical)">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barn(inVertical)">
                                      <p:cBhvr>
                                        <p:cTn id="4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9" grpId="0"/>
      <p:bldP spid="10" grpId="0"/>
      <p:bldP spid="11" grpId="0"/>
      <p:bldP spid="12" grpId="0"/>
      <p:bldP spid="1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739531F8-C114-4DCB-8D5A-BEFB7779BCCE}"/>
              </a:ext>
            </a:extLst>
          </p:cNvPr>
          <p:cNvSpPr>
            <a:spLocks noGrp="1"/>
          </p:cNvSpPr>
          <p:nvPr>
            <p:ph type="title"/>
          </p:nvPr>
        </p:nvSpPr>
        <p:spPr/>
        <p:txBody>
          <a:bodyPr/>
          <a:lstStyle/>
          <a:p>
            <a:endParaRPr lang="ar-SA"/>
          </a:p>
        </p:txBody>
      </p:sp>
      <p:sp>
        <p:nvSpPr>
          <p:cNvPr id="3" name="عنصر نائب للمحتوى 2">
            <a:extLst>
              <a:ext uri="{FF2B5EF4-FFF2-40B4-BE49-F238E27FC236}">
                <a16:creationId xmlns:a16="http://schemas.microsoft.com/office/drawing/2014/main" id="{65993781-788F-4024-8552-5C168E6211E9}"/>
              </a:ext>
            </a:extLst>
          </p:cNvPr>
          <p:cNvSpPr>
            <a:spLocks noGrp="1"/>
          </p:cNvSpPr>
          <p:nvPr>
            <p:ph idx="1"/>
          </p:nvPr>
        </p:nvSpPr>
        <p:spPr/>
        <p:txBody>
          <a:bodyPr/>
          <a:lstStyle/>
          <a:p>
            <a:endParaRPr lang="ar-SA"/>
          </a:p>
        </p:txBody>
      </p:sp>
      <p:pic>
        <p:nvPicPr>
          <p:cNvPr id="4" name="Picture 2" descr="Tv no signal design vektörler | Tv no signal design vektör çizimler,  vektörel grafik | Depositphotos®">
            <a:extLst>
              <a:ext uri="{FF2B5EF4-FFF2-40B4-BE49-F238E27FC236}">
                <a16:creationId xmlns:a16="http://schemas.microsoft.com/office/drawing/2014/main" id="{869BEF6F-A137-4C50-9A69-DFFD666155E1}"/>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artisticLineDrawing/>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مستطيل 4">
            <a:extLst>
              <a:ext uri="{FF2B5EF4-FFF2-40B4-BE49-F238E27FC236}">
                <a16:creationId xmlns:a16="http://schemas.microsoft.com/office/drawing/2014/main" id="{FA60448B-A8A2-4FA6-8CD4-E8BE93DC7046}"/>
              </a:ext>
            </a:extLst>
          </p:cNvPr>
          <p:cNvSpPr/>
          <p:nvPr/>
        </p:nvSpPr>
        <p:spPr>
          <a:xfrm>
            <a:off x="838200" y="1509712"/>
            <a:ext cx="10153650" cy="449103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pic>
        <p:nvPicPr>
          <p:cNvPr id="6" name="Picture 2" descr="Paper and pencil homework pencil clipart - WikiClipArt">
            <a:extLst>
              <a:ext uri="{FF2B5EF4-FFF2-40B4-BE49-F238E27FC236}">
                <a16:creationId xmlns:a16="http://schemas.microsoft.com/office/drawing/2014/main" id="{1D8D85B5-B4A6-4775-BB9A-CF767954F3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96325" y="3895725"/>
            <a:ext cx="2171700" cy="2105025"/>
          </a:xfrm>
          <a:prstGeom prst="rect">
            <a:avLst/>
          </a:prstGeom>
          <a:solidFill>
            <a:schemeClr val="bg1"/>
          </a:solidFill>
        </p:spPr>
      </p:pic>
      <p:pic>
        <p:nvPicPr>
          <p:cNvPr id="7" name="Picture 6" descr="Montgomerie Primary School - Year 1">
            <a:extLst>
              <a:ext uri="{FF2B5EF4-FFF2-40B4-BE49-F238E27FC236}">
                <a16:creationId xmlns:a16="http://schemas.microsoft.com/office/drawing/2014/main" id="{20C79881-5831-440D-B2DC-DE7B1896F63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2975" y="1576387"/>
            <a:ext cx="9420225" cy="212407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مدرستي - Apps on Google Play">
            <a:extLst>
              <a:ext uri="{FF2B5EF4-FFF2-40B4-BE49-F238E27FC236}">
                <a16:creationId xmlns:a16="http://schemas.microsoft.com/office/drawing/2014/main" id="{E59D6117-1151-4AF7-9817-ADBC755F37B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3243" b="29297"/>
          <a:stretch/>
        </p:blipFill>
        <p:spPr bwMode="auto">
          <a:xfrm>
            <a:off x="2857500" y="3613751"/>
            <a:ext cx="4181475" cy="198456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Siraj Show GIFs - Find &amp;amp; Share on GIPHY">
            <a:extLst>
              <a:ext uri="{FF2B5EF4-FFF2-40B4-BE49-F238E27FC236}">
                <a16:creationId xmlns:a16="http://schemas.microsoft.com/office/drawing/2014/main" id="{722E424C-7D50-4733-96EE-17856A19DF34}"/>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991553" y="3731180"/>
            <a:ext cx="1817370" cy="18173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8559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800" decel="100000"/>
                                        <p:tgtEl>
                                          <p:spTgt spid="7"/>
                                        </p:tgtEl>
                                      </p:cBhvr>
                                    </p:animEffect>
                                    <p:anim calcmode="lin" valueType="num">
                                      <p:cBhvr>
                                        <p:cTn id="8" dur="800" decel="100000" fill="hold"/>
                                        <p:tgtEl>
                                          <p:spTgt spid="7"/>
                                        </p:tgtEl>
                                        <p:attrNameLst>
                                          <p:attrName>style.rotation</p:attrName>
                                        </p:attrNameLst>
                                      </p:cBhvr>
                                      <p:tavLst>
                                        <p:tav tm="0">
                                          <p:val>
                                            <p:fltVal val="-90"/>
                                          </p:val>
                                        </p:tav>
                                        <p:tav tm="100000">
                                          <p:val>
                                            <p:fltVal val="0"/>
                                          </p:val>
                                        </p:tav>
                                      </p:tavLst>
                                    </p:anim>
                                    <p:anim calcmode="lin" valueType="num">
                                      <p:cBhvr>
                                        <p:cTn id="9" dur="800" decel="100000" fill="hold"/>
                                        <p:tgtEl>
                                          <p:spTgt spid="7"/>
                                        </p:tgtEl>
                                        <p:attrNameLst>
                                          <p:attrName>ppt_x</p:attrName>
                                        </p:attrNameLst>
                                      </p:cBhvr>
                                      <p:tavLst>
                                        <p:tav tm="0">
                                          <p:val>
                                            <p:strVal val="#ppt_x+0.4"/>
                                          </p:val>
                                        </p:tav>
                                        <p:tav tm="100000">
                                          <p:val>
                                            <p:strVal val="#ppt_x-0.05"/>
                                          </p:val>
                                        </p:tav>
                                      </p:tavLst>
                                    </p:anim>
                                    <p:anim calcmode="lin" valueType="num">
                                      <p:cBhvr>
                                        <p:cTn id="10" dur="800" decel="100000" fill="hold"/>
                                        <p:tgtEl>
                                          <p:spTgt spid="7"/>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7"/>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7"/>
                                        </p:tgtEl>
                                        <p:attrNameLst>
                                          <p:attrName>ppt_y</p:attrName>
                                        </p:attrNameLst>
                                      </p:cBhvr>
                                      <p:tavLst>
                                        <p:tav tm="0">
                                          <p:val>
                                            <p:strVal val="#ppt_y+0.1"/>
                                          </p:val>
                                        </p:tav>
                                        <p:tav tm="100000">
                                          <p:val>
                                            <p:strVal val="#ppt_y"/>
                                          </p:val>
                                        </p:tav>
                                      </p:tavLst>
                                    </p:anim>
                                  </p:childTnLst>
                                </p:cTn>
                              </p:par>
                              <p:par>
                                <p:cTn id="13" presetID="30"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800" decel="100000"/>
                                        <p:tgtEl>
                                          <p:spTgt spid="6"/>
                                        </p:tgtEl>
                                      </p:cBhvr>
                                    </p:animEffect>
                                    <p:anim calcmode="lin" valueType="num">
                                      <p:cBhvr>
                                        <p:cTn id="16" dur="800" decel="100000" fill="hold"/>
                                        <p:tgtEl>
                                          <p:spTgt spid="6"/>
                                        </p:tgtEl>
                                        <p:attrNameLst>
                                          <p:attrName>style.rotation</p:attrName>
                                        </p:attrNameLst>
                                      </p:cBhvr>
                                      <p:tavLst>
                                        <p:tav tm="0">
                                          <p:val>
                                            <p:fltVal val="-90"/>
                                          </p:val>
                                        </p:tav>
                                        <p:tav tm="100000">
                                          <p:val>
                                            <p:fltVal val="0"/>
                                          </p:val>
                                        </p:tav>
                                      </p:tavLst>
                                    </p:anim>
                                    <p:anim calcmode="lin" valueType="num">
                                      <p:cBhvr>
                                        <p:cTn id="17" dur="800" decel="100000" fill="hold"/>
                                        <p:tgtEl>
                                          <p:spTgt spid="6"/>
                                        </p:tgtEl>
                                        <p:attrNameLst>
                                          <p:attrName>ppt_x</p:attrName>
                                        </p:attrNameLst>
                                      </p:cBhvr>
                                      <p:tavLst>
                                        <p:tav tm="0">
                                          <p:val>
                                            <p:strVal val="#ppt_x+0.4"/>
                                          </p:val>
                                        </p:tav>
                                        <p:tav tm="100000">
                                          <p:val>
                                            <p:strVal val="#ppt_x-0.05"/>
                                          </p:val>
                                        </p:tav>
                                      </p:tavLst>
                                    </p:anim>
                                    <p:anim calcmode="lin" valueType="num">
                                      <p:cBhvr>
                                        <p:cTn id="18" dur="800" decel="100000" fill="hold"/>
                                        <p:tgtEl>
                                          <p:spTgt spid="6"/>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par>
                                <p:cTn id="21" presetID="30"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800" decel="100000"/>
                                        <p:tgtEl>
                                          <p:spTgt spid="5"/>
                                        </p:tgtEl>
                                      </p:cBhvr>
                                    </p:animEffect>
                                    <p:anim calcmode="lin" valueType="num">
                                      <p:cBhvr>
                                        <p:cTn id="24" dur="800" decel="100000" fill="hold"/>
                                        <p:tgtEl>
                                          <p:spTgt spid="5"/>
                                        </p:tgtEl>
                                        <p:attrNameLst>
                                          <p:attrName>style.rotation</p:attrName>
                                        </p:attrNameLst>
                                      </p:cBhvr>
                                      <p:tavLst>
                                        <p:tav tm="0">
                                          <p:val>
                                            <p:fltVal val="-90"/>
                                          </p:val>
                                        </p:tav>
                                        <p:tav tm="100000">
                                          <p:val>
                                            <p:fltVal val="0"/>
                                          </p:val>
                                        </p:tav>
                                      </p:tavLst>
                                    </p:anim>
                                    <p:anim calcmode="lin" valueType="num">
                                      <p:cBhvr>
                                        <p:cTn id="25" dur="800" decel="100000" fill="hold"/>
                                        <p:tgtEl>
                                          <p:spTgt spid="5"/>
                                        </p:tgtEl>
                                        <p:attrNameLst>
                                          <p:attrName>ppt_x</p:attrName>
                                        </p:attrNameLst>
                                      </p:cBhvr>
                                      <p:tavLst>
                                        <p:tav tm="0">
                                          <p:val>
                                            <p:strVal val="#ppt_x+0.4"/>
                                          </p:val>
                                        </p:tav>
                                        <p:tav tm="100000">
                                          <p:val>
                                            <p:strVal val="#ppt_x-0.05"/>
                                          </p:val>
                                        </p:tav>
                                      </p:tavLst>
                                    </p:anim>
                                    <p:anim calcmode="lin" valueType="num">
                                      <p:cBhvr>
                                        <p:cTn id="26" dur="800" decel="100000" fill="hold"/>
                                        <p:tgtEl>
                                          <p:spTgt spid="5"/>
                                        </p:tgtEl>
                                        <p:attrNameLst>
                                          <p:attrName>ppt_y</p:attrName>
                                        </p:attrNameLst>
                                      </p:cBhvr>
                                      <p:tavLst>
                                        <p:tav tm="0">
                                          <p:val>
                                            <p:strVal val="#ppt_y-0.4"/>
                                          </p:val>
                                        </p:tav>
                                        <p:tav tm="100000">
                                          <p:val>
                                            <p:strVal val="#ppt_y+0.1"/>
                                          </p:val>
                                        </p:tav>
                                      </p:tavLst>
                                    </p:anim>
                                    <p:anim calcmode="lin" valueType="num">
                                      <p:cBhvr>
                                        <p:cTn id="27"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28"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par>
                                <p:cTn id="29" presetID="16" presetClass="entr" presetSubtype="21"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barn(inVertical)">
                                      <p:cBhvr>
                                        <p:cTn id="31" dur="500"/>
                                        <p:tgtEl>
                                          <p:spTgt spid="8"/>
                                        </p:tgtEl>
                                      </p:cBhvr>
                                    </p:animEffect>
                                  </p:childTnLst>
                                </p:cTn>
                              </p:par>
                              <p:par>
                                <p:cTn id="32" presetID="1" presetClass="entr" presetSubtype="0" fill="hold" nodeType="withEffect">
                                  <p:stCondLst>
                                    <p:cond delay="0"/>
                                  </p:stCondLst>
                                  <p:childTnLst>
                                    <p:set>
                                      <p:cBhvr>
                                        <p:cTn id="33"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Computer Monitor Png - Blank Tv Clipart PNG Image | Transparent PNG Free  Download on SeekPNG">
            <a:extLst>
              <a:ext uri="{FF2B5EF4-FFF2-40B4-BE49-F238E27FC236}">
                <a16:creationId xmlns:a16="http://schemas.microsoft.com/office/drawing/2014/main" id="{C10E5AF1-B172-49FA-A257-E5EBCEC1775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97" t="7532" r="976"/>
          <a:stretch/>
        </p:blipFill>
        <p:spPr bwMode="auto">
          <a:xfrm>
            <a:off x="3064669" y="641717"/>
            <a:ext cx="7886701" cy="5715000"/>
          </a:xfrm>
          <a:prstGeom prst="rect">
            <a:avLst/>
          </a:prstGeom>
          <a:noFill/>
          <a:extLst>
            <a:ext uri="{909E8E84-426E-40DD-AFC4-6F175D3DCCD1}">
              <a14:hiddenFill xmlns:a14="http://schemas.microsoft.com/office/drawing/2010/main">
                <a:solidFill>
                  <a:srgbClr val="FFFFFF"/>
                </a:solidFill>
              </a14:hiddenFill>
            </a:ext>
          </a:extLst>
        </p:spPr>
      </p:pic>
      <p:pic>
        <p:nvPicPr>
          <p:cNvPr id="7" name="صورة 6">
            <a:extLst>
              <a:ext uri="{FF2B5EF4-FFF2-40B4-BE49-F238E27FC236}">
                <a16:creationId xmlns:a16="http://schemas.microsoft.com/office/drawing/2014/main" id="{C7DAE274-C373-42C4-A0F3-1B8F347A349E}"/>
              </a:ext>
            </a:extLst>
          </p:cNvPr>
          <p:cNvPicPr>
            <a:picLocks noChangeAspect="1"/>
          </p:cNvPicPr>
          <p:nvPr/>
        </p:nvPicPr>
        <p:blipFill rotWithShape="1">
          <a:blip r:embed="rId3"/>
          <a:srcRect l="9843" t="23333" r="23907" b="11250"/>
          <a:stretch/>
        </p:blipFill>
        <p:spPr>
          <a:xfrm>
            <a:off x="1" y="18366"/>
            <a:ext cx="12191999" cy="6839634"/>
          </a:xfrm>
          <a:prstGeom prst="rect">
            <a:avLst/>
          </a:prstGeom>
        </p:spPr>
      </p:pic>
      <p:pic>
        <p:nvPicPr>
          <p:cNvPr id="5" name="Picture 2" descr="Retro Television Test Pattern Off Air Stock Illustration 283713374">
            <a:extLst>
              <a:ext uri="{FF2B5EF4-FFF2-40B4-BE49-F238E27FC236}">
                <a16:creationId xmlns:a16="http://schemas.microsoft.com/office/drawing/2014/main" id="{D3121483-51D1-4376-8AD1-3D0244FB5FC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8054"/>
          <a:stretch/>
        </p:blipFill>
        <p:spPr bwMode="auto">
          <a:xfrm>
            <a:off x="3350419" y="838200"/>
            <a:ext cx="7315199" cy="41719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giphy | Granada Preparatory School">
            <a:extLst>
              <a:ext uri="{FF2B5EF4-FFF2-40B4-BE49-F238E27FC236}">
                <a16:creationId xmlns:a16="http://schemas.microsoft.com/office/drawing/2014/main" id="{867536D7-89B8-4E22-A7BA-DC36AF5D9045}"/>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38151" y="1980619"/>
            <a:ext cx="6353175" cy="51512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32732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E8465034-F6C5-4790-836E-85E1D2B6E959}"/>
              </a:ext>
            </a:extLst>
          </p:cNvPr>
          <p:cNvSpPr>
            <a:spLocks noGrp="1"/>
          </p:cNvSpPr>
          <p:nvPr>
            <p:ph type="title"/>
          </p:nvPr>
        </p:nvSpPr>
        <p:spPr/>
        <p:txBody>
          <a:bodyPr/>
          <a:lstStyle/>
          <a:p>
            <a:endParaRPr lang="ar-SA"/>
          </a:p>
        </p:txBody>
      </p:sp>
      <p:pic>
        <p:nvPicPr>
          <p:cNvPr id="8" name="صورة 7">
            <a:extLst>
              <a:ext uri="{FF2B5EF4-FFF2-40B4-BE49-F238E27FC236}">
                <a16:creationId xmlns:a16="http://schemas.microsoft.com/office/drawing/2014/main" id="{33FE49FE-F314-425F-87FA-624A76B1DDB1}"/>
              </a:ext>
            </a:extLst>
          </p:cNvPr>
          <p:cNvPicPr>
            <a:picLocks noChangeAspect="1"/>
          </p:cNvPicPr>
          <p:nvPr/>
        </p:nvPicPr>
        <p:blipFill rotWithShape="1">
          <a:blip r:embed="rId2"/>
          <a:srcRect l="9843" t="23333" r="23907" b="11250"/>
          <a:stretch/>
        </p:blipFill>
        <p:spPr>
          <a:xfrm>
            <a:off x="1" y="18366"/>
            <a:ext cx="12191999" cy="6839634"/>
          </a:xfrm>
          <a:prstGeom prst="rect">
            <a:avLst/>
          </a:prstGeom>
        </p:spPr>
      </p:pic>
      <p:pic>
        <p:nvPicPr>
          <p:cNvPr id="9" name="Picture 2" descr="Display Screen Clip Art - Royalty Free - GoGraph">
            <a:extLst>
              <a:ext uri="{FF2B5EF4-FFF2-40B4-BE49-F238E27FC236}">
                <a16:creationId xmlns:a16="http://schemas.microsoft.com/office/drawing/2014/main" id="{921DED04-B541-4DE7-8FDF-707B62ECE75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9370"/>
          <a:stretch/>
        </p:blipFill>
        <p:spPr bwMode="auto">
          <a:xfrm>
            <a:off x="704850" y="466724"/>
            <a:ext cx="9801225" cy="6111875"/>
          </a:xfrm>
          <a:prstGeom prst="rect">
            <a:avLst/>
          </a:prstGeom>
          <a:noFill/>
          <a:extLst>
            <a:ext uri="{909E8E84-426E-40DD-AFC4-6F175D3DCCD1}">
              <a14:hiddenFill xmlns:a14="http://schemas.microsoft.com/office/drawing/2010/main">
                <a:solidFill>
                  <a:srgbClr val="FFFFFF"/>
                </a:solidFill>
              </a14:hiddenFill>
            </a:ext>
          </a:extLst>
        </p:spPr>
      </p:pic>
      <p:pic>
        <p:nvPicPr>
          <p:cNvPr id="5" name="صورة 4">
            <a:extLst>
              <a:ext uri="{FF2B5EF4-FFF2-40B4-BE49-F238E27FC236}">
                <a16:creationId xmlns:a16="http://schemas.microsoft.com/office/drawing/2014/main" id="{23A38EAA-6DCA-423C-8ED7-CEA2A60CBBC3}"/>
              </a:ext>
            </a:extLst>
          </p:cNvPr>
          <p:cNvPicPr>
            <a:picLocks noChangeAspect="1"/>
          </p:cNvPicPr>
          <p:nvPr/>
        </p:nvPicPr>
        <p:blipFill rotWithShape="1">
          <a:blip r:embed="rId4"/>
          <a:srcRect l="33672" t="21111" r="34765" b="6945"/>
          <a:stretch/>
        </p:blipFill>
        <p:spPr>
          <a:xfrm>
            <a:off x="1085852" y="703261"/>
            <a:ext cx="3848101" cy="4835526"/>
          </a:xfrm>
          <a:prstGeom prst="rect">
            <a:avLst/>
          </a:prstGeom>
        </p:spPr>
      </p:pic>
      <p:pic>
        <p:nvPicPr>
          <p:cNvPr id="7" name="صورة 6">
            <a:extLst>
              <a:ext uri="{FF2B5EF4-FFF2-40B4-BE49-F238E27FC236}">
                <a16:creationId xmlns:a16="http://schemas.microsoft.com/office/drawing/2014/main" id="{6BFFCA1B-33E0-4CD7-BC8E-1C50B8789B2F}"/>
              </a:ext>
            </a:extLst>
          </p:cNvPr>
          <p:cNvPicPr>
            <a:picLocks noChangeAspect="1"/>
          </p:cNvPicPr>
          <p:nvPr/>
        </p:nvPicPr>
        <p:blipFill rotWithShape="1">
          <a:blip r:embed="rId5"/>
          <a:srcRect l="33828" t="21667" r="34609" b="6389"/>
          <a:stretch/>
        </p:blipFill>
        <p:spPr>
          <a:xfrm>
            <a:off x="4962528" y="703261"/>
            <a:ext cx="3848101" cy="4835526"/>
          </a:xfrm>
          <a:prstGeom prst="rect">
            <a:avLst/>
          </a:prstGeom>
        </p:spPr>
      </p:pic>
      <p:pic>
        <p:nvPicPr>
          <p:cNvPr id="10" name="Picture 4" descr="My 80&amp;#39;s TV! | Tv static, Glitch gif, 90s tv">
            <a:extLst>
              <a:ext uri="{FF2B5EF4-FFF2-40B4-BE49-F238E27FC236}">
                <a16:creationId xmlns:a16="http://schemas.microsoft.com/office/drawing/2014/main" id="{9B63BD1F-57F1-4CB4-8E06-9E093E286FC3}"/>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085852" y="703262"/>
            <a:ext cx="7753352" cy="483552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38174781-watercolor-vector-brush-stroke-sky-blue-a-piece-of-heaven-or-water-splash-illustration-  | Inspire, Centre for Massage &amp;amp; Wellness Calgary">
            <a:extLst>
              <a:ext uri="{FF2B5EF4-FFF2-40B4-BE49-F238E27FC236}">
                <a16:creationId xmlns:a16="http://schemas.microsoft.com/office/drawing/2014/main" id="{AFB17107-38CA-4F73-A9D6-3DD53ECAD43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364891" y="5097990"/>
            <a:ext cx="2777672" cy="1191388"/>
          </a:xfrm>
          <a:prstGeom prst="rect">
            <a:avLst/>
          </a:prstGeom>
          <a:noFill/>
          <a:extLst>
            <a:ext uri="{909E8E84-426E-40DD-AFC4-6F175D3DCCD1}">
              <a14:hiddenFill xmlns:a14="http://schemas.microsoft.com/office/drawing/2010/main">
                <a:solidFill>
                  <a:srgbClr val="FFFFFF"/>
                </a:solidFill>
              </a14:hiddenFill>
            </a:ext>
          </a:extLst>
        </p:spPr>
      </p:pic>
      <p:sp>
        <p:nvSpPr>
          <p:cNvPr id="3" name="مربع نص 2">
            <a:extLst>
              <a:ext uri="{FF2B5EF4-FFF2-40B4-BE49-F238E27FC236}">
                <a16:creationId xmlns:a16="http://schemas.microsoft.com/office/drawing/2014/main" id="{2274303E-6B84-4449-976A-9645A1DBA77A}"/>
              </a:ext>
            </a:extLst>
          </p:cNvPr>
          <p:cNvSpPr txBox="1"/>
          <p:nvPr/>
        </p:nvSpPr>
        <p:spPr>
          <a:xfrm>
            <a:off x="8657886" y="5462851"/>
            <a:ext cx="2911700" cy="461665"/>
          </a:xfrm>
          <a:prstGeom prst="rect">
            <a:avLst/>
          </a:prstGeom>
          <a:noFill/>
        </p:spPr>
        <p:txBody>
          <a:bodyPr wrap="square" rtlCol="1">
            <a:spAutoFit/>
          </a:bodyPr>
          <a:lstStyle/>
          <a:p>
            <a:r>
              <a:rPr lang="en-US" sz="2400" dirty="0">
                <a:latin typeface="Brush Script MT" panose="03060802040406070304" pitchFamily="66" charset="0"/>
              </a:rPr>
              <a:t>@ page 56+57</a:t>
            </a:r>
            <a:endParaRPr lang="ar-SA" sz="2400" dirty="0">
              <a:latin typeface="Brush Script MT" panose="03060802040406070304" pitchFamily="66" charset="0"/>
            </a:endParaRPr>
          </a:p>
        </p:txBody>
      </p:sp>
    </p:spTree>
    <p:extLst>
      <p:ext uri="{BB962C8B-B14F-4D97-AF65-F5344CB8AC3E}">
        <p14:creationId xmlns:p14="http://schemas.microsoft.com/office/powerpoint/2010/main" val="2181316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xit" presetSubtype="10" fill="hold" nodeType="clickEffect">
                                  <p:stCondLst>
                                    <p:cond delay="0"/>
                                  </p:stCondLst>
                                  <p:childTnLst>
                                    <p:anim calcmode="lin" valueType="num">
                                      <p:cBhvr>
                                        <p:cTn id="6" dur="500"/>
                                        <p:tgtEl>
                                          <p:spTgt spid="10"/>
                                        </p:tgtEl>
                                        <p:attrNameLst>
                                          <p:attrName>ppt_w</p:attrName>
                                        </p:attrNameLst>
                                      </p:cBhvr>
                                      <p:tavLst>
                                        <p:tav tm="0">
                                          <p:val>
                                            <p:strVal val="ppt_w"/>
                                          </p:val>
                                        </p:tav>
                                        <p:tav tm="100000">
                                          <p:val>
                                            <p:fltVal val="0"/>
                                          </p:val>
                                        </p:tav>
                                      </p:tavLst>
                                    </p:anim>
                                    <p:anim calcmode="lin" valueType="num">
                                      <p:cBhvr>
                                        <p:cTn id="7" dur="500"/>
                                        <p:tgtEl>
                                          <p:spTgt spid="10"/>
                                        </p:tgtEl>
                                        <p:attrNameLst>
                                          <p:attrName>ppt_h</p:attrName>
                                        </p:attrNameLst>
                                      </p:cBhvr>
                                      <p:tavLst>
                                        <p:tav tm="0">
                                          <p:val>
                                            <p:strVal val="ppt_h"/>
                                          </p:val>
                                        </p:tav>
                                        <p:tav tm="100000">
                                          <p:val>
                                            <p:strVal val="ppt_h"/>
                                          </p:val>
                                        </p:tav>
                                      </p:tavLst>
                                    </p:anim>
                                    <p:set>
                                      <p:cBhvr>
                                        <p:cTn id="8"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3CC18F5D-85EE-4CE5-A3DE-033A8D2B9E77}"/>
              </a:ext>
            </a:extLst>
          </p:cNvPr>
          <p:cNvSpPr>
            <a:spLocks noGrp="1"/>
          </p:cNvSpPr>
          <p:nvPr>
            <p:ph type="title"/>
          </p:nvPr>
        </p:nvSpPr>
        <p:spPr/>
        <p:txBody>
          <a:bodyPr/>
          <a:lstStyle/>
          <a:p>
            <a:endParaRPr lang="ar-SA"/>
          </a:p>
        </p:txBody>
      </p:sp>
      <p:sp>
        <p:nvSpPr>
          <p:cNvPr id="3" name="عنصر نائب للمحتوى 2">
            <a:extLst>
              <a:ext uri="{FF2B5EF4-FFF2-40B4-BE49-F238E27FC236}">
                <a16:creationId xmlns:a16="http://schemas.microsoft.com/office/drawing/2014/main" id="{6AEF9383-C74B-46D6-A900-84907601A647}"/>
              </a:ext>
            </a:extLst>
          </p:cNvPr>
          <p:cNvSpPr>
            <a:spLocks noGrp="1"/>
          </p:cNvSpPr>
          <p:nvPr>
            <p:ph idx="1"/>
          </p:nvPr>
        </p:nvSpPr>
        <p:spPr/>
        <p:txBody>
          <a:bodyPr/>
          <a:lstStyle/>
          <a:p>
            <a:endParaRPr lang="ar-SA"/>
          </a:p>
        </p:txBody>
      </p:sp>
      <p:pic>
        <p:nvPicPr>
          <p:cNvPr id="4" name="صورة 3">
            <a:extLst>
              <a:ext uri="{FF2B5EF4-FFF2-40B4-BE49-F238E27FC236}">
                <a16:creationId xmlns:a16="http://schemas.microsoft.com/office/drawing/2014/main" id="{3CAA6463-7BDB-4C6B-8DED-56DEE07240F7}"/>
              </a:ext>
            </a:extLst>
          </p:cNvPr>
          <p:cNvPicPr>
            <a:picLocks noChangeAspect="1"/>
          </p:cNvPicPr>
          <p:nvPr/>
        </p:nvPicPr>
        <p:blipFill rotWithShape="1">
          <a:blip r:embed="rId2"/>
          <a:srcRect l="9843" t="23333" r="23907" b="11250"/>
          <a:stretch/>
        </p:blipFill>
        <p:spPr>
          <a:xfrm>
            <a:off x="1" y="18366"/>
            <a:ext cx="12191999" cy="6839634"/>
          </a:xfrm>
          <a:prstGeom prst="rect">
            <a:avLst/>
          </a:prstGeom>
        </p:spPr>
      </p:pic>
      <p:sp>
        <p:nvSpPr>
          <p:cNvPr id="5" name="مستطيل: زوايا مستديرة 4">
            <a:extLst>
              <a:ext uri="{FF2B5EF4-FFF2-40B4-BE49-F238E27FC236}">
                <a16:creationId xmlns:a16="http://schemas.microsoft.com/office/drawing/2014/main" id="{3DFB765F-57EA-4069-9D4B-E3FBC86C3EE7}"/>
              </a:ext>
            </a:extLst>
          </p:cNvPr>
          <p:cNvSpPr/>
          <p:nvPr/>
        </p:nvSpPr>
        <p:spPr>
          <a:xfrm>
            <a:off x="2893216" y="1929166"/>
            <a:ext cx="6076950" cy="885825"/>
          </a:xfrm>
          <a:prstGeom prst="roundRect">
            <a:avLst/>
          </a:prstGeom>
          <a:solidFill>
            <a:srgbClr val="C6C6C6"/>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3200" dirty="0">
                <a:latin typeface="Comic Sans MS" panose="030F0702030302020204" pitchFamily="66" charset="0"/>
              </a:rPr>
              <a:t>S  +   V  +  O</a:t>
            </a:r>
            <a:endParaRPr lang="ar-SA" sz="3200" dirty="0">
              <a:latin typeface="Comic Sans MS" panose="030F0702030302020204" pitchFamily="66" charset="0"/>
            </a:endParaRPr>
          </a:p>
        </p:txBody>
      </p:sp>
      <p:sp>
        <p:nvSpPr>
          <p:cNvPr id="6" name="مستطيل: زوايا مستديرة 5">
            <a:extLst>
              <a:ext uri="{FF2B5EF4-FFF2-40B4-BE49-F238E27FC236}">
                <a16:creationId xmlns:a16="http://schemas.microsoft.com/office/drawing/2014/main" id="{FD6C3347-2CEF-4C32-9737-F4C91C195C8F}"/>
              </a:ext>
            </a:extLst>
          </p:cNvPr>
          <p:cNvSpPr/>
          <p:nvPr/>
        </p:nvSpPr>
        <p:spPr>
          <a:xfrm>
            <a:off x="1395413" y="562604"/>
            <a:ext cx="9058274" cy="950802"/>
          </a:xfrm>
          <a:prstGeom prst="roundRect">
            <a:avLst/>
          </a:prstGeom>
          <a:solidFill>
            <a:srgbClr val="4DCFD8"/>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3200" dirty="0">
                <a:solidFill>
                  <a:srgbClr val="FF0000"/>
                </a:solidFill>
                <a:latin typeface="Comic Sans MS" panose="030F0702030302020204" pitchFamily="66" charset="0"/>
              </a:rPr>
              <a:t>How can you </a:t>
            </a:r>
            <a:r>
              <a:rPr lang="en-US" sz="4000" dirty="0">
                <a:solidFill>
                  <a:schemeClr val="tx1"/>
                </a:solidFill>
                <a:latin typeface="Comic Sans MS" panose="030F0702030302020204" pitchFamily="66" charset="0"/>
              </a:rPr>
              <a:t>form</a:t>
            </a:r>
            <a:r>
              <a:rPr lang="en-US" sz="3200" dirty="0">
                <a:solidFill>
                  <a:srgbClr val="FF0000"/>
                </a:solidFill>
                <a:latin typeface="Comic Sans MS" panose="030F0702030302020204" pitchFamily="66" charset="0"/>
              </a:rPr>
              <a:t> a sentence ?</a:t>
            </a:r>
            <a:endParaRPr lang="ar-SA" sz="3200" dirty="0">
              <a:solidFill>
                <a:srgbClr val="FF0000"/>
              </a:solidFill>
              <a:latin typeface="Comic Sans MS" panose="030F0702030302020204" pitchFamily="66" charset="0"/>
            </a:endParaRPr>
          </a:p>
        </p:txBody>
      </p:sp>
      <p:sp>
        <p:nvSpPr>
          <p:cNvPr id="7" name="مستطيل: زوايا مستديرة 6">
            <a:extLst>
              <a:ext uri="{FF2B5EF4-FFF2-40B4-BE49-F238E27FC236}">
                <a16:creationId xmlns:a16="http://schemas.microsoft.com/office/drawing/2014/main" id="{7754130F-D173-406D-8D4B-0A3A0BC1F881}"/>
              </a:ext>
            </a:extLst>
          </p:cNvPr>
          <p:cNvSpPr/>
          <p:nvPr/>
        </p:nvSpPr>
        <p:spPr>
          <a:xfrm>
            <a:off x="1933574" y="3896518"/>
            <a:ext cx="1895475" cy="561182"/>
          </a:xfrm>
          <a:prstGeom prst="roundRect">
            <a:avLst/>
          </a:prstGeom>
          <a:solidFill>
            <a:srgbClr val="B44DA4"/>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dirty="0">
                <a:latin typeface="Comic Sans MS" panose="030F0702030302020204" pitchFamily="66" charset="0"/>
              </a:rPr>
              <a:t>subject</a:t>
            </a:r>
            <a:endParaRPr lang="ar-SA" dirty="0">
              <a:latin typeface="Comic Sans MS" panose="030F0702030302020204" pitchFamily="66" charset="0"/>
            </a:endParaRPr>
          </a:p>
        </p:txBody>
      </p:sp>
      <p:sp>
        <p:nvSpPr>
          <p:cNvPr id="8" name="مستطيل: زوايا مستديرة 7">
            <a:extLst>
              <a:ext uri="{FF2B5EF4-FFF2-40B4-BE49-F238E27FC236}">
                <a16:creationId xmlns:a16="http://schemas.microsoft.com/office/drawing/2014/main" id="{689A3734-7357-4A0B-8C1B-AE36E5F3032E}"/>
              </a:ext>
            </a:extLst>
          </p:cNvPr>
          <p:cNvSpPr/>
          <p:nvPr/>
        </p:nvSpPr>
        <p:spPr>
          <a:xfrm>
            <a:off x="3919535" y="3909219"/>
            <a:ext cx="5072065" cy="561182"/>
          </a:xfrm>
          <a:prstGeom prst="roundRect">
            <a:avLst/>
          </a:prstGeom>
          <a:solidFill>
            <a:srgbClr val="B44DA4"/>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dirty="0">
                <a:latin typeface="Comic Sans MS" panose="030F0702030302020204" pitchFamily="66" charset="0"/>
              </a:rPr>
              <a:t>Who do the action ( Ali)</a:t>
            </a:r>
            <a:endParaRPr lang="ar-SA" dirty="0">
              <a:latin typeface="Comic Sans MS" panose="030F0702030302020204" pitchFamily="66" charset="0"/>
            </a:endParaRPr>
          </a:p>
        </p:txBody>
      </p:sp>
      <p:sp>
        <p:nvSpPr>
          <p:cNvPr id="9" name="مستطيل: زوايا مستديرة 8">
            <a:extLst>
              <a:ext uri="{FF2B5EF4-FFF2-40B4-BE49-F238E27FC236}">
                <a16:creationId xmlns:a16="http://schemas.microsoft.com/office/drawing/2014/main" id="{467B4A55-14B8-4159-B60C-DC3481E8B786}"/>
              </a:ext>
            </a:extLst>
          </p:cNvPr>
          <p:cNvSpPr/>
          <p:nvPr/>
        </p:nvSpPr>
        <p:spPr>
          <a:xfrm>
            <a:off x="2881311" y="4762500"/>
            <a:ext cx="1895475" cy="561182"/>
          </a:xfrm>
          <a:prstGeom prst="roundRect">
            <a:avLst/>
          </a:prstGeom>
          <a:solidFill>
            <a:srgbClr val="F2B112"/>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dirty="0">
                <a:latin typeface="Comic Sans MS" panose="030F0702030302020204" pitchFamily="66" charset="0"/>
              </a:rPr>
              <a:t>verb</a:t>
            </a:r>
            <a:endParaRPr lang="ar-SA" dirty="0">
              <a:latin typeface="Comic Sans MS" panose="030F0702030302020204" pitchFamily="66" charset="0"/>
            </a:endParaRPr>
          </a:p>
        </p:txBody>
      </p:sp>
      <p:sp>
        <p:nvSpPr>
          <p:cNvPr id="10" name="مستطيل: زوايا مستديرة 9">
            <a:extLst>
              <a:ext uri="{FF2B5EF4-FFF2-40B4-BE49-F238E27FC236}">
                <a16:creationId xmlns:a16="http://schemas.microsoft.com/office/drawing/2014/main" id="{4EF88BA9-0CDB-478C-B07F-8F56A79C15F3}"/>
              </a:ext>
            </a:extLst>
          </p:cNvPr>
          <p:cNvSpPr/>
          <p:nvPr/>
        </p:nvSpPr>
        <p:spPr>
          <a:xfrm>
            <a:off x="3114674" y="5626893"/>
            <a:ext cx="1895475" cy="5611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dirty="0">
                <a:latin typeface="Comic Sans MS" panose="030F0702030302020204" pitchFamily="66" charset="0"/>
              </a:rPr>
              <a:t>object</a:t>
            </a:r>
            <a:endParaRPr lang="ar-SA" dirty="0">
              <a:latin typeface="Comic Sans MS" panose="030F0702030302020204" pitchFamily="66" charset="0"/>
            </a:endParaRPr>
          </a:p>
        </p:txBody>
      </p:sp>
      <p:sp>
        <p:nvSpPr>
          <p:cNvPr id="11" name="مستطيل: زوايا مستديرة 10">
            <a:extLst>
              <a:ext uri="{FF2B5EF4-FFF2-40B4-BE49-F238E27FC236}">
                <a16:creationId xmlns:a16="http://schemas.microsoft.com/office/drawing/2014/main" id="{8D84090E-86D2-4441-8B42-5A78C72DAE69}"/>
              </a:ext>
            </a:extLst>
          </p:cNvPr>
          <p:cNvSpPr/>
          <p:nvPr/>
        </p:nvSpPr>
        <p:spPr>
          <a:xfrm>
            <a:off x="4881560" y="4762500"/>
            <a:ext cx="5072065" cy="561182"/>
          </a:xfrm>
          <a:prstGeom prst="roundRect">
            <a:avLst/>
          </a:prstGeom>
          <a:solidFill>
            <a:srgbClr val="F2B112"/>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dirty="0">
                <a:latin typeface="Comic Sans MS" panose="030F0702030302020204" pitchFamily="66" charset="0"/>
              </a:rPr>
              <a:t>The action ( eats ) </a:t>
            </a:r>
            <a:endParaRPr lang="ar-SA" dirty="0">
              <a:latin typeface="Comic Sans MS" panose="030F0702030302020204" pitchFamily="66" charset="0"/>
            </a:endParaRPr>
          </a:p>
        </p:txBody>
      </p:sp>
      <p:sp>
        <p:nvSpPr>
          <p:cNvPr id="12" name="مستطيل: زوايا مستديرة 11">
            <a:extLst>
              <a:ext uri="{FF2B5EF4-FFF2-40B4-BE49-F238E27FC236}">
                <a16:creationId xmlns:a16="http://schemas.microsoft.com/office/drawing/2014/main" id="{3634B3CE-18A5-43A2-A633-2BEFDDA41EFA}"/>
              </a:ext>
            </a:extLst>
          </p:cNvPr>
          <p:cNvSpPr/>
          <p:nvPr/>
        </p:nvSpPr>
        <p:spPr>
          <a:xfrm>
            <a:off x="5157785" y="5607843"/>
            <a:ext cx="5072065" cy="5611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dirty="0">
                <a:latin typeface="Comic Sans MS" panose="030F0702030302020204" pitchFamily="66" charset="0"/>
              </a:rPr>
              <a:t>Who receives the action ( an apple ) </a:t>
            </a:r>
            <a:endParaRPr lang="ar-SA" dirty="0">
              <a:latin typeface="Comic Sans MS" panose="030F0702030302020204" pitchFamily="66" charset="0"/>
            </a:endParaRPr>
          </a:p>
        </p:txBody>
      </p:sp>
      <p:sp>
        <p:nvSpPr>
          <p:cNvPr id="13" name="مربع نص 12">
            <a:extLst>
              <a:ext uri="{FF2B5EF4-FFF2-40B4-BE49-F238E27FC236}">
                <a16:creationId xmlns:a16="http://schemas.microsoft.com/office/drawing/2014/main" id="{274ECBD0-7724-4EC1-9A5A-F39887EEEB56}"/>
              </a:ext>
            </a:extLst>
          </p:cNvPr>
          <p:cNvSpPr txBox="1"/>
          <p:nvPr/>
        </p:nvSpPr>
        <p:spPr>
          <a:xfrm>
            <a:off x="2893216" y="3107172"/>
            <a:ext cx="5072065" cy="523220"/>
          </a:xfrm>
          <a:prstGeom prst="rect">
            <a:avLst/>
          </a:prstGeom>
          <a:noFill/>
        </p:spPr>
        <p:txBody>
          <a:bodyPr wrap="square" rtlCol="1">
            <a:spAutoFit/>
          </a:bodyPr>
          <a:lstStyle/>
          <a:p>
            <a:pPr algn="ctr"/>
            <a:r>
              <a:rPr lang="en-US" sz="2800" dirty="0">
                <a:solidFill>
                  <a:srgbClr val="FF0000"/>
                </a:solidFill>
                <a:latin typeface="Comic Sans MS" panose="030F0702030302020204" pitchFamily="66" charset="0"/>
              </a:rPr>
              <a:t>  e.g.    Ali eats an apple </a:t>
            </a:r>
            <a:endParaRPr lang="ar-SA" sz="2800" dirty="0">
              <a:solidFill>
                <a:srgbClr val="FF0000"/>
              </a:solidFill>
              <a:latin typeface="Comic Sans MS" panose="030F0702030302020204" pitchFamily="66" charset="0"/>
            </a:endParaRPr>
          </a:p>
        </p:txBody>
      </p:sp>
      <p:pic>
        <p:nvPicPr>
          <p:cNvPr id="1026" name="Picture 2" descr="Which Do You Prefer: Working From Home or In The Office?">
            <a:extLst>
              <a:ext uri="{FF2B5EF4-FFF2-40B4-BE49-F238E27FC236}">
                <a16:creationId xmlns:a16="http://schemas.microsoft.com/office/drawing/2014/main" id="{8702EB5D-6A64-4305-BEA0-0F843BBE6074}"/>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H="1">
            <a:off x="9763115" y="2230767"/>
            <a:ext cx="2062167" cy="2373340"/>
          </a:xfrm>
          <a:prstGeom prst="rect">
            <a:avLst/>
          </a:prstGeom>
          <a:noFill/>
          <a:extLst>
            <a:ext uri="{909E8E84-426E-40DD-AFC4-6F175D3DCCD1}">
              <a14:hiddenFill xmlns:a14="http://schemas.microsoft.com/office/drawing/2010/main">
                <a:solidFill>
                  <a:srgbClr val="FFFFFF"/>
                </a:solidFill>
              </a14:hiddenFill>
            </a:ext>
          </a:extLst>
        </p:spPr>
      </p:pic>
      <p:sp>
        <p:nvSpPr>
          <p:cNvPr id="14" name="سهم: لأسفل 13">
            <a:extLst>
              <a:ext uri="{FF2B5EF4-FFF2-40B4-BE49-F238E27FC236}">
                <a16:creationId xmlns:a16="http://schemas.microsoft.com/office/drawing/2014/main" id="{8886D9D9-F46C-4781-980F-CB07FDF43269}"/>
              </a:ext>
            </a:extLst>
          </p:cNvPr>
          <p:cNvSpPr/>
          <p:nvPr/>
        </p:nvSpPr>
        <p:spPr>
          <a:xfrm>
            <a:off x="4748214" y="2691947"/>
            <a:ext cx="338135" cy="350951"/>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6" name="سهم: لأسفل 15">
            <a:extLst>
              <a:ext uri="{FF2B5EF4-FFF2-40B4-BE49-F238E27FC236}">
                <a16:creationId xmlns:a16="http://schemas.microsoft.com/office/drawing/2014/main" id="{94E98565-BC9E-4AF2-926C-07EF33CEF0D9}"/>
              </a:ext>
            </a:extLst>
          </p:cNvPr>
          <p:cNvSpPr/>
          <p:nvPr/>
        </p:nvSpPr>
        <p:spPr>
          <a:xfrm>
            <a:off x="5755480" y="2677024"/>
            <a:ext cx="338135" cy="350951"/>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7" name="سهم: لأسفل 16">
            <a:extLst>
              <a:ext uri="{FF2B5EF4-FFF2-40B4-BE49-F238E27FC236}">
                <a16:creationId xmlns:a16="http://schemas.microsoft.com/office/drawing/2014/main" id="{DE045094-53A6-499F-8D40-8F3B3F367FCD}"/>
              </a:ext>
            </a:extLst>
          </p:cNvPr>
          <p:cNvSpPr/>
          <p:nvPr/>
        </p:nvSpPr>
        <p:spPr>
          <a:xfrm>
            <a:off x="6767518" y="2683727"/>
            <a:ext cx="338135" cy="350951"/>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Tree>
    <p:extLst>
      <p:ext uri="{BB962C8B-B14F-4D97-AF65-F5344CB8AC3E}">
        <p14:creationId xmlns:p14="http://schemas.microsoft.com/office/powerpoint/2010/main" val="1423246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16" presetClass="entr" presetSubtype="21"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p:cTn id="22" dur="1000" fill="hold"/>
                                        <p:tgtEl>
                                          <p:spTgt spid="14"/>
                                        </p:tgtEl>
                                        <p:attrNameLst>
                                          <p:attrName>ppt_w</p:attrName>
                                        </p:attrNameLst>
                                      </p:cBhvr>
                                      <p:tavLst>
                                        <p:tav tm="0">
                                          <p:val>
                                            <p:fltVal val="0"/>
                                          </p:val>
                                        </p:tav>
                                        <p:tav tm="100000">
                                          <p:val>
                                            <p:strVal val="#ppt_w"/>
                                          </p:val>
                                        </p:tav>
                                      </p:tavLst>
                                    </p:anim>
                                    <p:anim calcmode="lin" valueType="num">
                                      <p:cBhvr>
                                        <p:cTn id="23" dur="1000" fill="hold"/>
                                        <p:tgtEl>
                                          <p:spTgt spid="14"/>
                                        </p:tgtEl>
                                        <p:attrNameLst>
                                          <p:attrName>ppt_h</p:attrName>
                                        </p:attrNameLst>
                                      </p:cBhvr>
                                      <p:tavLst>
                                        <p:tav tm="0">
                                          <p:val>
                                            <p:fltVal val="0"/>
                                          </p:val>
                                        </p:tav>
                                        <p:tav tm="100000">
                                          <p:val>
                                            <p:strVal val="#ppt_h"/>
                                          </p:val>
                                        </p:tav>
                                      </p:tavLst>
                                    </p:anim>
                                    <p:anim calcmode="lin" valueType="num">
                                      <p:cBhvr>
                                        <p:cTn id="24" dur="1000" fill="hold"/>
                                        <p:tgtEl>
                                          <p:spTgt spid="14"/>
                                        </p:tgtEl>
                                        <p:attrNameLst>
                                          <p:attrName>style.rotation</p:attrName>
                                        </p:attrNameLst>
                                      </p:cBhvr>
                                      <p:tavLst>
                                        <p:tav tm="0">
                                          <p:val>
                                            <p:fltVal val="90"/>
                                          </p:val>
                                        </p:tav>
                                        <p:tav tm="100000">
                                          <p:val>
                                            <p:fltVal val="0"/>
                                          </p:val>
                                        </p:tav>
                                      </p:tavLst>
                                    </p:anim>
                                    <p:animEffect transition="in" filter="fade">
                                      <p:cBhvr>
                                        <p:cTn id="25" dur="1000"/>
                                        <p:tgtEl>
                                          <p:spTgt spid="14"/>
                                        </p:tgtEl>
                                      </p:cBhvr>
                                    </p:animEffect>
                                  </p:childTnLst>
                                </p:cTn>
                              </p:par>
                              <p:par>
                                <p:cTn id="26" presetID="31" presetClass="entr" presetSubtype="0"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p:cTn id="28" dur="1000" fill="hold"/>
                                        <p:tgtEl>
                                          <p:spTgt spid="16"/>
                                        </p:tgtEl>
                                        <p:attrNameLst>
                                          <p:attrName>ppt_w</p:attrName>
                                        </p:attrNameLst>
                                      </p:cBhvr>
                                      <p:tavLst>
                                        <p:tav tm="0">
                                          <p:val>
                                            <p:fltVal val="0"/>
                                          </p:val>
                                        </p:tav>
                                        <p:tav tm="100000">
                                          <p:val>
                                            <p:strVal val="#ppt_w"/>
                                          </p:val>
                                        </p:tav>
                                      </p:tavLst>
                                    </p:anim>
                                    <p:anim calcmode="lin" valueType="num">
                                      <p:cBhvr>
                                        <p:cTn id="29" dur="1000" fill="hold"/>
                                        <p:tgtEl>
                                          <p:spTgt spid="16"/>
                                        </p:tgtEl>
                                        <p:attrNameLst>
                                          <p:attrName>ppt_h</p:attrName>
                                        </p:attrNameLst>
                                      </p:cBhvr>
                                      <p:tavLst>
                                        <p:tav tm="0">
                                          <p:val>
                                            <p:fltVal val="0"/>
                                          </p:val>
                                        </p:tav>
                                        <p:tav tm="100000">
                                          <p:val>
                                            <p:strVal val="#ppt_h"/>
                                          </p:val>
                                        </p:tav>
                                      </p:tavLst>
                                    </p:anim>
                                    <p:anim calcmode="lin" valueType="num">
                                      <p:cBhvr>
                                        <p:cTn id="30" dur="1000" fill="hold"/>
                                        <p:tgtEl>
                                          <p:spTgt spid="16"/>
                                        </p:tgtEl>
                                        <p:attrNameLst>
                                          <p:attrName>style.rotation</p:attrName>
                                        </p:attrNameLst>
                                      </p:cBhvr>
                                      <p:tavLst>
                                        <p:tav tm="0">
                                          <p:val>
                                            <p:fltVal val="90"/>
                                          </p:val>
                                        </p:tav>
                                        <p:tav tm="100000">
                                          <p:val>
                                            <p:fltVal val="0"/>
                                          </p:val>
                                        </p:tav>
                                      </p:tavLst>
                                    </p:anim>
                                    <p:animEffect transition="in" filter="fade">
                                      <p:cBhvr>
                                        <p:cTn id="31" dur="1000"/>
                                        <p:tgtEl>
                                          <p:spTgt spid="16"/>
                                        </p:tgtEl>
                                      </p:cBhvr>
                                    </p:animEffect>
                                  </p:childTnLst>
                                </p:cTn>
                              </p:par>
                              <p:par>
                                <p:cTn id="32" presetID="31" presetClass="entr" presetSubtype="0"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p:cTn id="34" dur="1000" fill="hold"/>
                                        <p:tgtEl>
                                          <p:spTgt spid="17"/>
                                        </p:tgtEl>
                                        <p:attrNameLst>
                                          <p:attrName>ppt_w</p:attrName>
                                        </p:attrNameLst>
                                      </p:cBhvr>
                                      <p:tavLst>
                                        <p:tav tm="0">
                                          <p:val>
                                            <p:fltVal val="0"/>
                                          </p:val>
                                        </p:tav>
                                        <p:tav tm="100000">
                                          <p:val>
                                            <p:strVal val="#ppt_w"/>
                                          </p:val>
                                        </p:tav>
                                      </p:tavLst>
                                    </p:anim>
                                    <p:anim calcmode="lin" valueType="num">
                                      <p:cBhvr>
                                        <p:cTn id="35" dur="1000" fill="hold"/>
                                        <p:tgtEl>
                                          <p:spTgt spid="17"/>
                                        </p:tgtEl>
                                        <p:attrNameLst>
                                          <p:attrName>ppt_h</p:attrName>
                                        </p:attrNameLst>
                                      </p:cBhvr>
                                      <p:tavLst>
                                        <p:tav tm="0">
                                          <p:val>
                                            <p:fltVal val="0"/>
                                          </p:val>
                                        </p:tav>
                                        <p:tav tm="100000">
                                          <p:val>
                                            <p:strVal val="#ppt_h"/>
                                          </p:val>
                                        </p:tav>
                                      </p:tavLst>
                                    </p:anim>
                                    <p:anim calcmode="lin" valueType="num">
                                      <p:cBhvr>
                                        <p:cTn id="36" dur="1000" fill="hold"/>
                                        <p:tgtEl>
                                          <p:spTgt spid="17"/>
                                        </p:tgtEl>
                                        <p:attrNameLst>
                                          <p:attrName>style.rotation</p:attrName>
                                        </p:attrNameLst>
                                      </p:cBhvr>
                                      <p:tavLst>
                                        <p:tav tm="0">
                                          <p:val>
                                            <p:fltVal val="90"/>
                                          </p:val>
                                        </p:tav>
                                        <p:tav tm="100000">
                                          <p:val>
                                            <p:fltVal val="0"/>
                                          </p:val>
                                        </p:tav>
                                      </p:tavLst>
                                    </p:anim>
                                    <p:animEffect transition="in" filter="fade">
                                      <p:cBhvr>
                                        <p:cTn id="37" dur="10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barn(inVertical)">
                                      <p:cBhvr>
                                        <p:cTn id="42" dur="500"/>
                                        <p:tgtEl>
                                          <p:spTgt spid="7"/>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barn(inVertical)">
                                      <p:cBhvr>
                                        <p:cTn id="45" dur="500"/>
                                        <p:tgtEl>
                                          <p:spTgt spid="8"/>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barn(inVertical)">
                                      <p:cBhvr>
                                        <p:cTn id="50" dur="500"/>
                                        <p:tgtEl>
                                          <p:spTgt spid="9"/>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barn(inVertical)">
                                      <p:cBhvr>
                                        <p:cTn id="53" dur="500"/>
                                        <p:tgtEl>
                                          <p:spTgt spid="11"/>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10"/>
                                        </p:tgtEl>
                                        <p:attrNameLst>
                                          <p:attrName>style.visibility</p:attrName>
                                        </p:attrNameLst>
                                      </p:cBhvr>
                                      <p:to>
                                        <p:strVal val="visible"/>
                                      </p:to>
                                    </p:set>
                                    <p:animEffect transition="in" filter="barn(inVertical)">
                                      <p:cBhvr>
                                        <p:cTn id="58" dur="500"/>
                                        <p:tgtEl>
                                          <p:spTgt spid="10"/>
                                        </p:tgtEl>
                                      </p:cBhvr>
                                    </p:animEffect>
                                  </p:childTnLst>
                                </p:cTn>
                              </p:par>
                              <p:par>
                                <p:cTn id="59" presetID="16" presetClass="entr" presetSubtype="21" fill="hold" grpId="0" nodeType="with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barn(inVertical)">
                                      <p:cBhvr>
                                        <p:cTn id="6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p:bldP spid="14" grpId="0" animBg="1"/>
      <p:bldP spid="16" grpId="0" animBg="1"/>
      <p:bldP spid="1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3CC18F5D-85EE-4CE5-A3DE-033A8D2B9E77}"/>
              </a:ext>
            </a:extLst>
          </p:cNvPr>
          <p:cNvSpPr>
            <a:spLocks noGrp="1"/>
          </p:cNvSpPr>
          <p:nvPr>
            <p:ph type="title"/>
          </p:nvPr>
        </p:nvSpPr>
        <p:spPr/>
        <p:txBody>
          <a:bodyPr/>
          <a:lstStyle/>
          <a:p>
            <a:endParaRPr lang="ar-SA"/>
          </a:p>
        </p:txBody>
      </p:sp>
      <p:pic>
        <p:nvPicPr>
          <p:cNvPr id="4" name="صورة 3">
            <a:extLst>
              <a:ext uri="{FF2B5EF4-FFF2-40B4-BE49-F238E27FC236}">
                <a16:creationId xmlns:a16="http://schemas.microsoft.com/office/drawing/2014/main" id="{3CAA6463-7BDB-4C6B-8DED-56DEE07240F7}"/>
              </a:ext>
            </a:extLst>
          </p:cNvPr>
          <p:cNvPicPr>
            <a:picLocks noChangeAspect="1"/>
          </p:cNvPicPr>
          <p:nvPr/>
        </p:nvPicPr>
        <p:blipFill rotWithShape="1">
          <a:blip r:embed="rId2"/>
          <a:srcRect l="9843" t="23333" r="23907" b="11250"/>
          <a:stretch/>
        </p:blipFill>
        <p:spPr>
          <a:xfrm>
            <a:off x="1" y="18366"/>
            <a:ext cx="12191999" cy="6839634"/>
          </a:xfrm>
          <a:prstGeom prst="rect">
            <a:avLst/>
          </a:prstGeom>
        </p:spPr>
      </p:pic>
      <p:sp>
        <p:nvSpPr>
          <p:cNvPr id="5" name="مستطيل: زوايا مستديرة 4">
            <a:extLst>
              <a:ext uri="{FF2B5EF4-FFF2-40B4-BE49-F238E27FC236}">
                <a16:creationId xmlns:a16="http://schemas.microsoft.com/office/drawing/2014/main" id="{36EC8DB0-04F6-419D-99EE-8882E668570B}"/>
              </a:ext>
            </a:extLst>
          </p:cNvPr>
          <p:cNvSpPr/>
          <p:nvPr/>
        </p:nvSpPr>
        <p:spPr>
          <a:xfrm>
            <a:off x="2105025" y="1071563"/>
            <a:ext cx="7277100" cy="885825"/>
          </a:xfrm>
          <a:prstGeom prst="roundRect">
            <a:avLst/>
          </a:prstGeom>
          <a:solidFill>
            <a:srgbClr val="F2B112"/>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400" dirty="0" err="1">
                <a:latin typeface="Comic Sans MS" panose="030F0702030302020204" pitchFamily="66" charset="0"/>
              </a:rPr>
              <a:t>Arjwn</a:t>
            </a:r>
            <a:r>
              <a:rPr lang="en-US" sz="2400" dirty="0">
                <a:latin typeface="Comic Sans MS" panose="030F0702030302020204" pitchFamily="66" charset="0"/>
              </a:rPr>
              <a:t> calls me at weekends</a:t>
            </a:r>
            <a:endParaRPr lang="ar-SA" sz="2400" dirty="0">
              <a:latin typeface="Comic Sans MS" panose="030F0702030302020204" pitchFamily="66" charset="0"/>
            </a:endParaRPr>
          </a:p>
        </p:txBody>
      </p:sp>
      <p:pic>
        <p:nvPicPr>
          <p:cNvPr id="13" name="عنصر نائب للمحتوى 12">
            <a:extLst>
              <a:ext uri="{FF2B5EF4-FFF2-40B4-BE49-F238E27FC236}">
                <a16:creationId xmlns:a16="http://schemas.microsoft.com/office/drawing/2014/main" id="{B80E6413-A0A8-4CF6-99CE-000C5DFE579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141160" y="2837739"/>
            <a:ext cx="1589908" cy="2086206"/>
          </a:xfrm>
        </p:spPr>
      </p:pic>
      <p:sp>
        <p:nvSpPr>
          <p:cNvPr id="7" name="مستطيل: زوايا مستديرة 6">
            <a:extLst>
              <a:ext uri="{FF2B5EF4-FFF2-40B4-BE49-F238E27FC236}">
                <a16:creationId xmlns:a16="http://schemas.microsoft.com/office/drawing/2014/main" id="{7340D365-EA62-4F9A-AA61-A206581B7D8F}"/>
              </a:ext>
            </a:extLst>
          </p:cNvPr>
          <p:cNvSpPr/>
          <p:nvPr/>
        </p:nvSpPr>
        <p:spPr>
          <a:xfrm>
            <a:off x="2377455" y="3051073"/>
            <a:ext cx="7277100" cy="885825"/>
          </a:xfrm>
          <a:prstGeom prst="roundRect">
            <a:avLst/>
          </a:prstGeom>
          <a:solidFill>
            <a:srgbClr val="F2B112"/>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400" dirty="0">
                <a:latin typeface="Comic Sans MS" panose="030F0702030302020204" pitchFamily="66" charset="0"/>
              </a:rPr>
              <a:t>Lana and </a:t>
            </a:r>
            <a:r>
              <a:rPr lang="en-US" sz="2400" dirty="0" err="1">
                <a:latin typeface="Comic Sans MS" panose="030F0702030302020204" pitchFamily="66" charset="0"/>
              </a:rPr>
              <a:t>Renad</a:t>
            </a:r>
            <a:r>
              <a:rPr lang="en-US" sz="2400" dirty="0">
                <a:latin typeface="Comic Sans MS" panose="030F0702030302020204" pitchFamily="66" charset="0"/>
              </a:rPr>
              <a:t> write the lesson in the morning  </a:t>
            </a:r>
            <a:endParaRPr lang="ar-SA" sz="2400" dirty="0">
              <a:latin typeface="Comic Sans MS" panose="030F0702030302020204" pitchFamily="66" charset="0"/>
            </a:endParaRPr>
          </a:p>
        </p:txBody>
      </p:sp>
      <p:sp>
        <p:nvSpPr>
          <p:cNvPr id="8" name="مستطيل: زوايا مستديرة 7">
            <a:extLst>
              <a:ext uri="{FF2B5EF4-FFF2-40B4-BE49-F238E27FC236}">
                <a16:creationId xmlns:a16="http://schemas.microsoft.com/office/drawing/2014/main" id="{E72EE4E3-A766-40B9-95A6-47A2DB15960E}"/>
              </a:ext>
            </a:extLst>
          </p:cNvPr>
          <p:cNvSpPr/>
          <p:nvPr/>
        </p:nvSpPr>
        <p:spPr>
          <a:xfrm>
            <a:off x="2266950" y="4913312"/>
            <a:ext cx="7277100" cy="885825"/>
          </a:xfrm>
          <a:prstGeom prst="roundRect">
            <a:avLst/>
          </a:prstGeom>
          <a:solidFill>
            <a:srgbClr val="F2B112"/>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400" dirty="0">
                <a:latin typeface="Comic Sans MS" panose="030F0702030302020204" pitchFamily="66" charset="0"/>
              </a:rPr>
              <a:t>Walla drinks coffee everyday .</a:t>
            </a:r>
            <a:endParaRPr lang="ar-SA" sz="2400" dirty="0">
              <a:latin typeface="Comic Sans MS" panose="030F0702030302020204" pitchFamily="66" charset="0"/>
            </a:endParaRPr>
          </a:p>
        </p:txBody>
      </p:sp>
      <p:sp>
        <p:nvSpPr>
          <p:cNvPr id="9" name="مربع نص 8">
            <a:extLst>
              <a:ext uri="{FF2B5EF4-FFF2-40B4-BE49-F238E27FC236}">
                <a16:creationId xmlns:a16="http://schemas.microsoft.com/office/drawing/2014/main" id="{F4B6CE06-15FD-42E4-8992-56C07051ABCA}"/>
              </a:ext>
            </a:extLst>
          </p:cNvPr>
          <p:cNvSpPr txBox="1"/>
          <p:nvPr/>
        </p:nvSpPr>
        <p:spPr>
          <a:xfrm rot="16200000">
            <a:off x="-1706701" y="3821985"/>
            <a:ext cx="6309005" cy="523220"/>
          </a:xfrm>
          <a:prstGeom prst="rect">
            <a:avLst/>
          </a:prstGeom>
          <a:noFill/>
        </p:spPr>
        <p:txBody>
          <a:bodyPr wrap="square" rtlCol="1">
            <a:spAutoFit/>
          </a:bodyPr>
          <a:lstStyle/>
          <a:p>
            <a:r>
              <a:rPr lang="en-US" sz="2800" dirty="0">
                <a:solidFill>
                  <a:srgbClr val="FF0000"/>
                </a:solidFill>
                <a:latin typeface="Lucida Bright" panose="02040602050505020304" pitchFamily="18" charset="0"/>
              </a:rPr>
              <a:t>Find out the direct objects </a:t>
            </a:r>
            <a:endParaRPr lang="ar-SA" sz="2800" dirty="0">
              <a:solidFill>
                <a:srgbClr val="FF0000"/>
              </a:solidFill>
              <a:latin typeface="Lucida Bright" panose="02040602050505020304" pitchFamily="18" charset="0"/>
            </a:endParaRPr>
          </a:p>
        </p:txBody>
      </p:sp>
      <mc:AlternateContent xmlns:mc="http://schemas.openxmlformats.org/markup-compatibility/2006">
        <mc:Choice xmlns:p14="http://schemas.microsoft.com/office/powerpoint/2010/main" Requires="p14">
          <p:contentPart p14:bwMode="auto" r:id="rId4">
            <p14:nvContentPartPr>
              <p14:cNvPr id="10" name="حبر 9">
                <a:extLst>
                  <a:ext uri="{FF2B5EF4-FFF2-40B4-BE49-F238E27FC236}">
                    <a16:creationId xmlns:a16="http://schemas.microsoft.com/office/drawing/2014/main" id="{E7B657C0-6F9D-4325-989C-4D59BCD24AA0}"/>
                  </a:ext>
                </a:extLst>
              </p14:cNvPr>
              <p14:cNvContentPartPr/>
              <p14:nvPr/>
            </p14:nvContentPartPr>
            <p14:xfrm>
              <a:off x="5326140" y="1698036"/>
              <a:ext cx="598680" cy="60120"/>
            </p14:xfrm>
          </p:contentPart>
        </mc:Choice>
        <mc:Fallback>
          <p:pic>
            <p:nvPicPr>
              <p:cNvPr id="10" name="حبر 9">
                <a:extLst>
                  <a:ext uri="{FF2B5EF4-FFF2-40B4-BE49-F238E27FC236}">
                    <a16:creationId xmlns:a16="http://schemas.microsoft.com/office/drawing/2014/main" id="{E7B657C0-6F9D-4325-989C-4D59BCD24AA0}"/>
                  </a:ext>
                </a:extLst>
              </p:cNvPr>
              <p:cNvPicPr/>
              <p:nvPr/>
            </p:nvPicPr>
            <p:blipFill>
              <a:blip r:embed="rId5"/>
              <a:stretch>
                <a:fillRect/>
              </a:stretch>
            </p:blipFill>
            <p:spPr>
              <a:xfrm>
                <a:off x="5308129" y="1680036"/>
                <a:ext cx="634341" cy="95760"/>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11" name="حبر 10">
                <a:extLst>
                  <a:ext uri="{FF2B5EF4-FFF2-40B4-BE49-F238E27FC236}">
                    <a16:creationId xmlns:a16="http://schemas.microsoft.com/office/drawing/2014/main" id="{5882E2E1-B0F8-46E2-A3BD-405A3CC36108}"/>
                  </a:ext>
                </a:extLst>
              </p14:cNvPr>
              <p14:cNvContentPartPr/>
              <p14:nvPr/>
            </p14:nvContentPartPr>
            <p14:xfrm>
              <a:off x="6082680" y="3726118"/>
              <a:ext cx="717780" cy="45719"/>
            </p14:xfrm>
          </p:contentPart>
        </mc:Choice>
        <mc:Fallback>
          <p:pic>
            <p:nvPicPr>
              <p:cNvPr id="11" name="حبر 10">
                <a:extLst>
                  <a:ext uri="{FF2B5EF4-FFF2-40B4-BE49-F238E27FC236}">
                    <a16:creationId xmlns:a16="http://schemas.microsoft.com/office/drawing/2014/main" id="{5882E2E1-B0F8-46E2-A3BD-405A3CC36108}"/>
                  </a:ext>
                </a:extLst>
              </p:cNvPr>
              <p:cNvPicPr/>
              <p:nvPr/>
            </p:nvPicPr>
            <p:blipFill>
              <a:blip r:embed="rId7"/>
              <a:stretch>
                <a:fillRect/>
              </a:stretch>
            </p:blipFill>
            <p:spPr>
              <a:xfrm>
                <a:off x="6064682" y="3708259"/>
                <a:ext cx="753417" cy="8108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2" name="حبر 11">
                <a:extLst>
                  <a:ext uri="{FF2B5EF4-FFF2-40B4-BE49-F238E27FC236}">
                    <a16:creationId xmlns:a16="http://schemas.microsoft.com/office/drawing/2014/main" id="{26B0E49F-9DAC-4C94-A8F5-3B245464CFE0}"/>
                  </a:ext>
                </a:extLst>
              </p14:cNvPr>
              <p14:cNvContentPartPr/>
              <p14:nvPr/>
            </p14:nvContentPartPr>
            <p14:xfrm>
              <a:off x="5625480" y="5487945"/>
              <a:ext cx="941040" cy="118080"/>
            </p14:xfrm>
          </p:contentPart>
        </mc:Choice>
        <mc:Fallback xmlns="">
          <p:pic>
            <p:nvPicPr>
              <p:cNvPr id="12" name="حبر 11">
                <a:extLst>
                  <a:ext uri="{FF2B5EF4-FFF2-40B4-BE49-F238E27FC236}">
                    <a16:creationId xmlns:a16="http://schemas.microsoft.com/office/drawing/2014/main" id="{26B0E49F-9DAC-4C94-A8F5-3B245464CFE0}"/>
                  </a:ext>
                </a:extLst>
              </p:cNvPr>
              <p:cNvPicPr/>
              <p:nvPr/>
            </p:nvPicPr>
            <p:blipFill>
              <a:blip r:embed="rId9"/>
              <a:stretch>
                <a:fillRect/>
              </a:stretch>
            </p:blipFill>
            <p:spPr>
              <a:xfrm>
                <a:off x="5607480" y="5470305"/>
                <a:ext cx="976680" cy="153720"/>
              </a:xfrm>
              <a:prstGeom prst="rect">
                <a:avLst/>
              </a:prstGeom>
            </p:spPr>
          </p:pic>
        </mc:Fallback>
      </mc:AlternateContent>
    </p:spTree>
    <p:extLst>
      <p:ext uri="{BB962C8B-B14F-4D97-AF65-F5344CB8AC3E}">
        <p14:creationId xmlns:p14="http://schemas.microsoft.com/office/powerpoint/2010/main" val="1021937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ntr" presetSubtype="0" accel="50000" fill="hold" grpId="0" nodeType="clickEffect">
                                  <p:stCondLst>
                                    <p:cond delay="0"/>
                                  </p:stCondLst>
                                  <p:iterate type="lt">
                                    <p:tmPct val="50000"/>
                                  </p:iterate>
                                  <p:childTnLst>
                                    <p:set>
                                      <p:cBhvr>
                                        <p:cTn id="6" dur="1" fill="hold">
                                          <p:stCondLst>
                                            <p:cond delay="0"/>
                                          </p:stCondLst>
                                        </p:cTn>
                                        <p:tgtEl>
                                          <p:spTgt spid="9"/>
                                        </p:tgtEl>
                                        <p:attrNameLst>
                                          <p:attrName>style.visibility</p:attrName>
                                        </p:attrNameLst>
                                      </p:cBhvr>
                                      <p:to>
                                        <p:strVal val="visible"/>
                                      </p:to>
                                    </p:set>
                                    <p:set>
                                      <p:cBhvr>
                                        <p:cTn id="7" dur="455" fill="hold">
                                          <p:stCondLst>
                                            <p:cond delay="0"/>
                                          </p:stCondLst>
                                        </p:cTn>
                                        <p:tgtEl>
                                          <p:spTgt spid="9"/>
                                        </p:tgtEl>
                                        <p:attrNameLst>
                                          <p:attrName>style.rotation</p:attrName>
                                        </p:attrNameLst>
                                      </p:cBhvr>
                                      <p:to>
                                        <p:strVal val="-45.0"/>
                                      </p:to>
                                    </p:set>
                                    <p:anim calcmode="lin" valueType="num">
                                      <p:cBhvr>
                                        <p:cTn id="8" dur="455" fill="hold">
                                          <p:stCondLst>
                                            <p:cond delay="455"/>
                                          </p:stCondLst>
                                        </p:cTn>
                                        <p:tgtEl>
                                          <p:spTgt spid="9"/>
                                        </p:tgtEl>
                                        <p:attrNameLst>
                                          <p:attrName>style.rotation</p:attrName>
                                        </p:attrNameLst>
                                      </p:cBhvr>
                                      <p:tavLst>
                                        <p:tav tm="0">
                                          <p:val>
                                            <p:fltVal val="-45"/>
                                          </p:val>
                                        </p:tav>
                                        <p:tav tm="69900">
                                          <p:val>
                                            <p:fltVal val="45"/>
                                          </p:val>
                                        </p:tav>
                                        <p:tav tm="100000">
                                          <p:val>
                                            <p:fltVal val="0"/>
                                          </p:val>
                                        </p:tav>
                                      </p:tavLst>
                                    </p:anim>
                                    <p:anim calcmode="lin" valueType="num">
                                      <p:cBhvr>
                                        <p:cTn id="9" dur="455" fill="hold">
                                          <p:stCondLst>
                                            <p:cond delay="0"/>
                                          </p:stCondLst>
                                        </p:cTn>
                                        <p:tgtEl>
                                          <p:spTgt spid="9"/>
                                        </p:tgtEl>
                                        <p:attrNameLst>
                                          <p:attrName>ppt_y</p:attrName>
                                        </p:attrNameLst>
                                      </p:cBhvr>
                                      <p:tavLst>
                                        <p:tav tm="0">
                                          <p:val>
                                            <p:strVal val="#ppt_y-1"/>
                                          </p:val>
                                        </p:tav>
                                        <p:tav tm="100000">
                                          <p:val>
                                            <p:strVal val="#ppt_y-(0.354*#ppt_w-0.172*#ppt_h)"/>
                                          </p:val>
                                        </p:tav>
                                      </p:tavLst>
                                    </p:anim>
                                    <p:anim calcmode="lin" valueType="num">
                                      <p:cBhvr>
                                        <p:cTn id="10" dur="156" decel="50000" autoRev="1" fill="hold">
                                          <p:stCondLst>
                                            <p:cond delay="455"/>
                                          </p:stCondLst>
                                        </p:cTn>
                                        <p:tgtEl>
                                          <p:spTgt spid="9"/>
                                        </p:tgtEl>
                                        <p:attrNameLst>
                                          <p:attrName>ppt_y</p:attrName>
                                        </p:attrNameLst>
                                      </p:cBhvr>
                                      <p:tavLst>
                                        <p:tav tm="0">
                                          <p:val>
                                            <p:strVal val="#ppt_y-(0.354*#ppt_w-0.172*#ppt_h)"/>
                                          </p:val>
                                        </p:tav>
                                        <p:tav tm="100000">
                                          <p:val>
                                            <p:strVal val="#ppt_y-(0.354*#ppt_w-0.172*#ppt_h)-#ppt_h/2"/>
                                          </p:val>
                                        </p:tav>
                                      </p:tavLst>
                                    </p:anim>
                                    <p:anim calcmode="lin" valueType="num">
                                      <p:cBhvr>
                                        <p:cTn id="11" dur="136" fill="hold">
                                          <p:stCondLst>
                                            <p:cond delay="864"/>
                                          </p:stCondLst>
                                        </p:cTn>
                                        <p:tgtEl>
                                          <p:spTgt spid="9"/>
                                        </p:tgtEl>
                                        <p:attrNameLst>
                                          <p:attrName>ppt_y</p:attrName>
                                        </p:attrNameLst>
                                      </p:cBhvr>
                                      <p:tavLst>
                                        <p:tav tm="0">
                                          <p:val>
                                            <p:strVal val="#ppt_y-(0.354*#ppt_w-0.172*#ppt_h)"/>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arn(inVertical)">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صورة 17">
            <a:extLst>
              <a:ext uri="{FF2B5EF4-FFF2-40B4-BE49-F238E27FC236}">
                <a16:creationId xmlns:a16="http://schemas.microsoft.com/office/drawing/2014/main" id="{491A116A-3C8B-4820-9DA6-20E80C6D1343}"/>
              </a:ext>
            </a:extLst>
          </p:cNvPr>
          <p:cNvPicPr>
            <a:picLocks noChangeAspect="1"/>
          </p:cNvPicPr>
          <p:nvPr/>
        </p:nvPicPr>
        <p:blipFill rotWithShape="1">
          <a:blip r:embed="rId2"/>
          <a:srcRect l="9843" t="23333" r="23907" b="11250"/>
          <a:stretch/>
        </p:blipFill>
        <p:spPr>
          <a:xfrm>
            <a:off x="1" y="18366"/>
            <a:ext cx="12191999" cy="6839634"/>
          </a:xfrm>
          <a:prstGeom prst="rect">
            <a:avLst/>
          </a:prstGeom>
        </p:spPr>
      </p:pic>
      <p:sp>
        <p:nvSpPr>
          <p:cNvPr id="4" name="مستطيل: زوايا مستديرة 3">
            <a:extLst>
              <a:ext uri="{FF2B5EF4-FFF2-40B4-BE49-F238E27FC236}">
                <a16:creationId xmlns:a16="http://schemas.microsoft.com/office/drawing/2014/main" id="{D006D107-EE64-4C5C-B3CD-D44F8379FFE7}"/>
              </a:ext>
            </a:extLst>
          </p:cNvPr>
          <p:cNvSpPr/>
          <p:nvPr/>
        </p:nvSpPr>
        <p:spPr>
          <a:xfrm>
            <a:off x="1735928" y="1769070"/>
            <a:ext cx="8543925" cy="876301"/>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dirty="0">
                <a:solidFill>
                  <a:srgbClr val="FF0000"/>
                </a:solidFill>
                <a:latin typeface="Comic Sans MS" panose="030F0702030302020204" pitchFamily="66" charset="0"/>
              </a:rPr>
              <a:t>D</a:t>
            </a:r>
            <a:r>
              <a:rPr lang="en-US" sz="2400" dirty="0">
                <a:solidFill>
                  <a:srgbClr val="FF0000"/>
                </a:solidFill>
                <a:latin typeface="Comic Sans MS" panose="030F0702030302020204" pitchFamily="66" charset="0"/>
              </a:rPr>
              <a:t>irect object</a:t>
            </a:r>
          </a:p>
          <a:p>
            <a:pPr algn="ctr"/>
            <a:r>
              <a:rPr lang="en-US" sz="2400" dirty="0">
                <a:solidFill>
                  <a:srgbClr val="FF0000"/>
                </a:solidFill>
                <a:latin typeface="Comic Sans MS" panose="030F0702030302020204" pitchFamily="66" charset="0"/>
              </a:rPr>
              <a:t> </a:t>
            </a:r>
            <a:r>
              <a:rPr lang="en-US" dirty="0">
                <a:latin typeface="Comic Sans MS" panose="030F0702030302020204" pitchFamily="66" charset="0"/>
              </a:rPr>
              <a:t>is never an adverb or object of preposition </a:t>
            </a:r>
            <a:endParaRPr lang="ar-SA" dirty="0">
              <a:latin typeface="Comic Sans MS" panose="030F0702030302020204" pitchFamily="66" charset="0"/>
            </a:endParaRPr>
          </a:p>
        </p:txBody>
      </p:sp>
      <p:sp>
        <p:nvSpPr>
          <p:cNvPr id="5" name="مستطيل 4">
            <a:extLst>
              <a:ext uri="{FF2B5EF4-FFF2-40B4-BE49-F238E27FC236}">
                <a16:creationId xmlns:a16="http://schemas.microsoft.com/office/drawing/2014/main" id="{A950F349-190A-4535-858F-7A8555B2E56D}"/>
              </a:ext>
            </a:extLst>
          </p:cNvPr>
          <p:cNvSpPr/>
          <p:nvPr/>
        </p:nvSpPr>
        <p:spPr>
          <a:xfrm>
            <a:off x="2808679" y="3973908"/>
            <a:ext cx="6398422" cy="876300"/>
          </a:xfrm>
          <a:prstGeom prst="rect">
            <a:avLst/>
          </a:prstGeom>
          <a:solidFill>
            <a:srgbClr val="C6C6C6"/>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dirty="0">
                <a:solidFill>
                  <a:schemeClr val="tx1"/>
                </a:solidFill>
                <a:latin typeface="Comic Sans MS" panose="030F0702030302020204" pitchFamily="66" charset="0"/>
              </a:rPr>
              <a:t>They gave Omar a new car</a:t>
            </a:r>
            <a:endParaRPr lang="ar-SA" sz="2800" dirty="0">
              <a:solidFill>
                <a:schemeClr val="tx1"/>
              </a:solidFill>
              <a:latin typeface="Comic Sans MS" panose="030F0702030302020204" pitchFamily="66" charset="0"/>
            </a:endParaRPr>
          </a:p>
        </p:txBody>
      </p:sp>
      <p:sp>
        <p:nvSpPr>
          <p:cNvPr id="6" name="مستطيل 5">
            <a:extLst>
              <a:ext uri="{FF2B5EF4-FFF2-40B4-BE49-F238E27FC236}">
                <a16:creationId xmlns:a16="http://schemas.microsoft.com/office/drawing/2014/main" id="{ACEEB86E-93B3-408D-BA92-6285AA01E74C}"/>
              </a:ext>
            </a:extLst>
          </p:cNvPr>
          <p:cNvSpPr/>
          <p:nvPr/>
        </p:nvSpPr>
        <p:spPr>
          <a:xfrm>
            <a:off x="2965842" y="5508823"/>
            <a:ext cx="6084096" cy="876300"/>
          </a:xfrm>
          <a:prstGeom prst="rect">
            <a:avLst/>
          </a:prstGeom>
          <a:solidFill>
            <a:srgbClr val="C6C6C6"/>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dirty="0">
                <a:solidFill>
                  <a:schemeClr val="tx1"/>
                </a:solidFill>
                <a:latin typeface="Comic Sans MS" panose="030F0702030302020204" pitchFamily="66" charset="0"/>
              </a:rPr>
              <a:t>Rahaf offered the girl a cake </a:t>
            </a:r>
            <a:endParaRPr lang="ar-SA" sz="2800" dirty="0">
              <a:solidFill>
                <a:schemeClr val="tx1"/>
              </a:solidFill>
              <a:latin typeface="Comic Sans MS" panose="030F0702030302020204" pitchFamily="66" charset="0"/>
            </a:endParaRPr>
          </a:p>
        </p:txBody>
      </p:sp>
      <p:sp>
        <p:nvSpPr>
          <p:cNvPr id="8" name="مستطيل: زوايا مستديرة 7">
            <a:extLst>
              <a:ext uri="{FF2B5EF4-FFF2-40B4-BE49-F238E27FC236}">
                <a16:creationId xmlns:a16="http://schemas.microsoft.com/office/drawing/2014/main" id="{E241AE2F-93CF-4615-A8F3-B4C437E19259}"/>
              </a:ext>
            </a:extLst>
          </p:cNvPr>
          <p:cNvSpPr/>
          <p:nvPr/>
        </p:nvSpPr>
        <p:spPr>
          <a:xfrm>
            <a:off x="1662110" y="223043"/>
            <a:ext cx="8543925" cy="1325563"/>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dirty="0">
                <a:solidFill>
                  <a:srgbClr val="FF0000"/>
                </a:solidFill>
                <a:latin typeface="Comic Sans MS" panose="030F0702030302020204" pitchFamily="66" charset="0"/>
              </a:rPr>
              <a:t>D</a:t>
            </a:r>
            <a:r>
              <a:rPr lang="en-US" sz="2400" dirty="0">
                <a:solidFill>
                  <a:srgbClr val="FF0000"/>
                </a:solidFill>
                <a:latin typeface="Comic Sans MS" panose="030F0702030302020204" pitchFamily="66" charset="0"/>
              </a:rPr>
              <a:t>irect object</a:t>
            </a:r>
          </a:p>
          <a:p>
            <a:pPr algn="ctr"/>
            <a:r>
              <a:rPr lang="en-US" sz="2400" dirty="0">
                <a:solidFill>
                  <a:srgbClr val="FF0000"/>
                </a:solidFill>
                <a:latin typeface="Comic Sans MS" panose="030F0702030302020204" pitchFamily="66" charset="0"/>
              </a:rPr>
              <a:t> </a:t>
            </a:r>
            <a:r>
              <a:rPr lang="en-US" dirty="0">
                <a:latin typeface="Comic Sans MS" panose="030F0702030302020204" pitchFamily="66" charset="0"/>
              </a:rPr>
              <a:t>can be found by asking </a:t>
            </a:r>
            <a:r>
              <a:rPr lang="en-US" sz="3600" dirty="0">
                <a:latin typeface="Comic Sans MS" panose="030F0702030302020204" pitchFamily="66" charset="0"/>
              </a:rPr>
              <a:t>who</a:t>
            </a:r>
            <a:r>
              <a:rPr lang="en-US" dirty="0">
                <a:latin typeface="Comic Sans MS" panose="030F0702030302020204" pitchFamily="66" charset="0"/>
              </a:rPr>
              <a:t> ? Or</a:t>
            </a:r>
            <a:r>
              <a:rPr lang="en-US" sz="3600" dirty="0">
                <a:latin typeface="Comic Sans MS" panose="030F0702030302020204" pitchFamily="66" charset="0"/>
              </a:rPr>
              <a:t> what </a:t>
            </a:r>
            <a:r>
              <a:rPr lang="en-US" dirty="0">
                <a:latin typeface="Comic Sans MS" panose="030F0702030302020204" pitchFamily="66" charset="0"/>
              </a:rPr>
              <a:t>? About the action verb</a:t>
            </a:r>
            <a:endParaRPr lang="ar-SA" dirty="0">
              <a:latin typeface="Comic Sans MS" panose="030F0702030302020204" pitchFamily="66" charset="0"/>
            </a:endParaRPr>
          </a:p>
        </p:txBody>
      </p:sp>
      <p:sp>
        <p:nvSpPr>
          <p:cNvPr id="11" name="مربع نص 10">
            <a:extLst>
              <a:ext uri="{FF2B5EF4-FFF2-40B4-BE49-F238E27FC236}">
                <a16:creationId xmlns:a16="http://schemas.microsoft.com/office/drawing/2014/main" id="{5CE3A19E-7994-4C3D-8025-9AA8E0B1B93B}"/>
              </a:ext>
            </a:extLst>
          </p:cNvPr>
          <p:cNvSpPr txBox="1"/>
          <p:nvPr/>
        </p:nvSpPr>
        <p:spPr>
          <a:xfrm>
            <a:off x="4895850" y="3514725"/>
            <a:ext cx="2228850" cy="369332"/>
          </a:xfrm>
          <a:prstGeom prst="rect">
            <a:avLst/>
          </a:prstGeom>
          <a:noFill/>
        </p:spPr>
        <p:txBody>
          <a:bodyPr wrap="square" rtlCol="1">
            <a:spAutoFit/>
          </a:bodyPr>
          <a:lstStyle/>
          <a:p>
            <a:r>
              <a:rPr lang="en-US" b="1" dirty="0">
                <a:solidFill>
                  <a:srgbClr val="FF0000"/>
                </a:solidFill>
                <a:latin typeface="Abadi" panose="020B0604020104020204" pitchFamily="34" charset="0"/>
              </a:rPr>
              <a:t>What did they give ?</a:t>
            </a:r>
            <a:endParaRPr lang="ar-SA" b="1" dirty="0">
              <a:solidFill>
                <a:srgbClr val="FF0000"/>
              </a:solidFill>
              <a:latin typeface="Abadi" panose="020B0604020104020204" pitchFamily="34" charset="0"/>
            </a:endParaRPr>
          </a:p>
        </p:txBody>
      </p:sp>
      <p:sp>
        <p:nvSpPr>
          <p:cNvPr id="12" name="مربع نص 11">
            <a:extLst>
              <a:ext uri="{FF2B5EF4-FFF2-40B4-BE49-F238E27FC236}">
                <a16:creationId xmlns:a16="http://schemas.microsoft.com/office/drawing/2014/main" id="{FD6B3A30-696F-463E-93FD-890005C5121B}"/>
              </a:ext>
            </a:extLst>
          </p:cNvPr>
          <p:cNvSpPr txBox="1"/>
          <p:nvPr/>
        </p:nvSpPr>
        <p:spPr>
          <a:xfrm>
            <a:off x="5029200" y="5137348"/>
            <a:ext cx="2228850" cy="369332"/>
          </a:xfrm>
          <a:prstGeom prst="rect">
            <a:avLst/>
          </a:prstGeom>
          <a:noFill/>
        </p:spPr>
        <p:txBody>
          <a:bodyPr wrap="square" rtlCol="1">
            <a:spAutoFit/>
          </a:bodyPr>
          <a:lstStyle/>
          <a:p>
            <a:r>
              <a:rPr lang="en-US" b="1" dirty="0">
                <a:solidFill>
                  <a:srgbClr val="FF0000"/>
                </a:solidFill>
                <a:latin typeface="Abadi" panose="020B0604020104020204" pitchFamily="34" charset="0"/>
              </a:rPr>
              <a:t>What did she offer ?</a:t>
            </a:r>
            <a:endParaRPr lang="ar-SA" b="1" dirty="0">
              <a:solidFill>
                <a:srgbClr val="FF0000"/>
              </a:solidFill>
              <a:latin typeface="Abadi" panose="020B0604020104020204" pitchFamily="34" charset="0"/>
            </a:endParaRPr>
          </a:p>
        </p:txBody>
      </p:sp>
      <mc:AlternateContent xmlns:mc="http://schemas.openxmlformats.org/markup-compatibility/2006" xmlns:p14="http://schemas.microsoft.com/office/powerpoint/2010/main">
        <mc:Choice Requires="p14">
          <p:contentPart p14:bwMode="auto" r:id="rId3">
            <p14:nvContentPartPr>
              <p14:cNvPr id="14" name="حبر 13">
                <a:extLst>
                  <a:ext uri="{FF2B5EF4-FFF2-40B4-BE49-F238E27FC236}">
                    <a16:creationId xmlns:a16="http://schemas.microsoft.com/office/drawing/2014/main" id="{855D9156-FDDE-4A6D-9109-45173597DDE6}"/>
                  </a:ext>
                </a:extLst>
              </p14:cNvPr>
              <p14:cNvContentPartPr/>
              <p14:nvPr/>
            </p14:nvContentPartPr>
            <p14:xfrm>
              <a:off x="6581774" y="3884057"/>
              <a:ext cx="1914525" cy="977040"/>
            </p14:xfrm>
          </p:contentPart>
        </mc:Choice>
        <mc:Fallback xmlns="">
          <p:pic>
            <p:nvPicPr>
              <p:cNvPr id="14" name="حبر 13">
                <a:extLst>
                  <a:ext uri="{FF2B5EF4-FFF2-40B4-BE49-F238E27FC236}">
                    <a16:creationId xmlns:a16="http://schemas.microsoft.com/office/drawing/2014/main" id="{855D9156-FDDE-4A6D-9109-45173597DDE6}"/>
                  </a:ext>
                </a:extLst>
              </p:cNvPr>
              <p:cNvPicPr/>
              <p:nvPr/>
            </p:nvPicPr>
            <p:blipFill>
              <a:blip r:embed="rId4"/>
              <a:stretch>
                <a:fillRect/>
              </a:stretch>
            </p:blipFill>
            <p:spPr>
              <a:xfrm>
                <a:off x="6564134" y="3866057"/>
                <a:ext cx="1950166" cy="101268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5" name="حبر 14">
                <a:extLst>
                  <a:ext uri="{FF2B5EF4-FFF2-40B4-BE49-F238E27FC236}">
                    <a16:creationId xmlns:a16="http://schemas.microsoft.com/office/drawing/2014/main" id="{B8C025E7-A911-41D9-A2D8-02D473792782}"/>
                  </a:ext>
                </a:extLst>
              </p14:cNvPr>
              <p14:cNvContentPartPr/>
              <p14:nvPr/>
            </p14:nvContentPartPr>
            <p14:xfrm>
              <a:off x="7258049" y="5494170"/>
              <a:ext cx="1418025" cy="876300"/>
            </p14:xfrm>
          </p:contentPart>
        </mc:Choice>
        <mc:Fallback xmlns="">
          <p:pic>
            <p:nvPicPr>
              <p:cNvPr id="15" name="حبر 14">
                <a:extLst>
                  <a:ext uri="{FF2B5EF4-FFF2-40B4-BE49-F238E27FC236}">
                    <a16:creationId xmlns:a16="http://schemas.microsoft.com/office/drawing/2014/main" id="{B8C025E7-A911-41D9-A2D8-02D473792782}"/>
                  </a:ext>
                </a:extLst>
              </p:cNvPr>
              <p:cNvPicPr/>
              <p:nvPr/>
            </p:nvPicPr>
            <p:blipFill>
              <a:blip r:embed="rId6"/>
              <a:stretch>
                <a:fillRect/>
              </a:stretch>
            </p:blipFill>
            <p:spPr>
              <a:xfrm>
                <a:off x="7240409" y="5476169"/>
                <a:ext cx="1453665" cy="911942"/>
              </a:xfrm>
              <a:prstGeom prst="rect">
                <a:avLst/>
              </a:prstGeom>
            </p:spPr>
          </p:pic>
        </mc:Fallback>
      </mc:AlternateContent>
      <p:sp>
        <p:nvSpPr>
          <p:cNvPr id="16" name="مربع نص 15">
            <a:extLst>
              <a:ext uri="{FF2B5EF4-FFF2-40B4-BE49-F238E27FC236}">
                <a16:creationId xmlns:a16="http://schemas.microsoft.com/office/drawing/2014/main" id="{CF87BDE2-8EE1-43FA-9FBB-1725532F3E5F}"/>
              </a:ext>
            </a:extLst>
          </p:cNvPr>
          <p:cNvSpPr txBox="1"/>
          <p:nvPr/>
        </p:nvSpPr>
        <p:spPr>
          <a:xfrm rot="16200000">
            <a:off x="8892775" y="5013207"/>
            <a:ext cx="1970487" cy="369332"/>
          </a:xfrm>
          <a:prstGeom prst="rect">
            <a:avLst/>
          </a:prstGeom>
          <a:noFill/>
        </p:spPr>
        <p:txBody>
          <a:bodyPr wrap="square" rtlCol="1">
            <a:spAutoFit/>
          </a:bodyPr>
          <a:lstStyle/>
          <a:p>
            <a:r>
              <a:rPr lang="en-US" dirty="0">
                <a:solidFill>
                  <a:srgbClr val="FF0000"/>
                </a:solidFill>
                <a:latin typeface="Comic Sans MS" panose="030F0702030302020204" pitchFamily="66" charset="0"/>
              </a:rPr>
              <a:t>Direct object </a:t>
            </a:r>
            <a:endParaRPr lang="ar-SA" dirty="0">
              <a:solidFill>
                <a:srgbClr val="FF0000"/>
              </a:solidFill>
              <a:latin typeface="Comic Sans MS" panose="030F0702030302020204" pitchFamily="66" charset="0"/>
            </a:endParaRPr>
          </a:p>
        </p:txBody>
      </p:sp>
      <p:pic>
        <p:nvPicPr>
          <p:cNvPr id="2050" name="Picture 2" descr="Why You Should Try Most Mysterious Box - Thinking Animation Png Clipart -  Full Size Clipart (#1540150) - PinClipart">
            <a:extLst>
              <a:ext uri="{FF2B5EF4-FFF2-40B4-BE49-F238E27FC236}">
                <a16:creationId xmlns:a16="http://schemas.microsoft.com/office/drawing/2014/main" id="{7EF8D274-11B6-4820-899A-013DD3762A0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38282" y="2731692"/>
            <a:ext cx="1505853" cy="39739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9243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1">
                                            <p:txEl>
                                              <p:pRg st="0" end="0"/>
                                            </p:txEl>
                                          </p:spTgt>
                                        </p:tgtEl>
                                        <p:attrNameLst>
                                          <p:attrName>style.visibility</p:attrName>
                                        </p:attrNameLst>
                                      </p:cBhvr>
                                      <p:to>
                                        <p:strVal val="visible"/>
                                      </p:to>
                                    </p:set>
                                    <p:animEffect transition="in" filter="barn(inVertical)">
                                      <p:cBhvr>
                                        <p:cTn id="23" dur="500"/>
                                        <p:tgtEl>
                                          <p:spTgt spid="11">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1000"/>
                                        <p:tgtEl>
                                          <p:spTgt spid="14"/>
                                        </p:tgtEl>
                                      </p:cBhvr>
                                    </p:animEffect>
                                    <p:anim calcmode="lin" valueType="num">
                                      <p:cBhvr>
                                        <p:cTn id="29" dur="1000" fill="hold"/>
                                        <p:tgtEl>
                                          <p:spTgt spid="14"/>
                                        </p:tgtEl>
                                        <p:attrNameLst>
                                          <p:attrName>ppt_x</p:attrName>
                                        </p:attrNameLst>
                                      </p:cBhvr>
                                      <p:tavLst>
                                        <p:tav tm="0">
                                          <p:val>
                                            <p:strVal val="#ppt_x"/>
                                          </p:val>
                                        </p:tav>
                                        <p:tav tm="100000">
                                          <p:val>
                                            <p:strVal val="#ppt_x"/>
                                          </p:val>
                                        </p:tav>
                                      </p:tavLst>
                                    </p:anim>
                                    <p:anim calcmode="lin" valueType="num">
                                      <p:cBhvr>
                                        <p:cTn id="3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1000"/>
                                        <p:tgtEl>
                                          <p:spTgt spid="12"/>
                                        </p:tgtEl>
                                      </p:cBhvr>
                                    </p:animEffect>
                                    <p:anim calcmode="lin" valueType="num">
                                      <p:cBhvr>
                                        <p:cTn id="36" dur="1000" fill="hold"/>
                                        <p:tgtEl>
                                          <p:spTgt spid="12"/>
                                        </p:tgtEl>
                                        <p:attrNameLst>
                                          <p:attrName>ppt_x</p:attrName>
                                        </p:attrNameLst>
                                      </p:cBhvr>
                                      <p:tavLst>
                                        <p:tav tm="0">
                                          <p:val>
                                            <p:strVal val="#ppt_x"/>
                                          </p:val>
                                        </p:tav>
                                        <p:tav tm="100000">
                                          <p:val>
                                            <p:strVal val="#ppt_x"/>
                                          </p:val>
                                        </p:tav>
                                      </p:tavLst>
                                    </p:anim>
                                    <p:anim calcmode="lin" valueType="num">
                                      <p:cBhvr>
                                        <p:cTn id="3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1000"/>
                                        <p:tgtEl>
                                          <p:spTgt spid="15"/>
                                        </p:tgtEl>
                                      </p:cBhvr>
                                    </p:animEffect>
                                    <p:anim calcmode="lin" valueType="num">
                                      <p:cBhvr>
                                        <p:cTn id="43" dur="1000" fill="hold"/>
                                        <p:tgtEl>
                                          <p:spTgt spid="15"/>
                                        </p:tgtEl>
                                        <p:attrNameLst>
                                          <p:attrName>ppt_x</p:attrName>
                                        </p:attrNameLst>
                                      </p:cBhvr>
                                      <p:tavLst>
                                        <p:tav tm="0">
                                          <p:val>
                                            <p:strVal val="#ppt_x"/>
                                          </p:val>
                                        </p:tav>
                                        <p:tav tm="100000">
                                          <p:val>
                                            <p:strVal val="#ppt_x"/>
                                          </p:val>
                                        </p:tav>
                                      </p:tavLst>
                                    </p:anim>
                                    <p:anim calcmode="lin" valueType="num">
                                      <p:cBhvr>
                                        <p:cTn id="44" dur="1000" fill="hold"/>
                                        <p:tgtEl>
                                          <p:spTgt spid="15"/>
                                        </p:tgtEl>
                                        <p:attrNameLst>
                                          <p:attrName>ppt_y</p:attrName>
                                        </p:attrNameLst>
                                      </p:cBhvr>
                                      <p:tavLst>
                                        <p:tav tm="0">
                                          <p:val>
                                            <p:strVal val="#ppt_y+.1"/>
                                          </p:val>
                                        </p:tav>
                                        <p:tav tm="100000">
                                          <p:val>
                                            <p:strVal val="#ppt_y"/>
                                          </p:val>
                                        </p:tav>
                                      </p:tavLst>
                                    </p:anim>
                                  </p:childTnLst>
                                </p:cTn>
                              </p:par>
                              <p:par>
                                <p:cTn id="45" presetID="16" presetClass="entr" presetSubtype="21" fill="hold" nodeType="withEffect">
                                  <p:stCondLst>
                                    <p:cond delay="0"/>
                                  </p:stCondLst>
                                  <p:childTnLst>
                                    <p:set>
                                      <p:cBhvr>
                                        <p:cTn id="46" dur="1" fill="hold">
                                          <p:stCondLst>
                                            <p:cond delay="0"/>
                                          </p:stCondLst>
                                        </p:cTn>
                                        <p:tgtEl>
                                          <p:spTgt spid="16">
                                            <p:txEl>
                                              <p:pRg st="0" end="0"/>
                                            </p:txEl>
                                          </p:spTgt>
                                        </p:tgtEl>
                                        <p:attrNameLst>
                                          <p:attrName>style.visibility</p:attrName>
                                        </p:attrNameLst>
                                      </p:cBhvr>
                                      <p:to>
                                        <p:strVal val="visible"/>
                                      </p:to>
                                    </p:set>
                                    <p:animEffect transition="in" filter="barn(inVertical)">
                                      <p:cBhvr>
                                        <p:cTn id="47"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8" grpId="0" animBg="1"/>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صورة 12">
            <a:extLst>
              <a:ext uri="{FF2B5EF4-FFF2-40B4-BE49-F238E27FC236}">
                <a16:creationId xmlns:a16="http://schemas.microsoft.com/office/drawing/2014/main" id="{AC351DAD-67F1-463F-B9B4-7FA2B87B0FF5}"/>
              </a:ext>
            </a:extLst>
          </p:cNvPr>
          <p:cNvPicPr>
            <a:picLocks noChangeAspect="1"/>
          </p:cNvPicPr>
          <p:nvPr/>
        </p:nvPicPr>
        <p:blipFill rotWithShape="1">
          <a:blip r:embed="rId2"/>
          <a:srcRect l="9843" t="23333" r="23907" b="11250"/>
          <a:stretch/>
        </p:blipFill>
        <p:spPr>
          <a:xfrm>
            <a:off x="1" y="18366"/>
            <a:ext cx="12191999" cy="6839634"/>
          </a:xfrm>
          <a:prstGeom prst="rect">
            <a:avLst/>
          </a:prstGeom>
        </p:spPr>
      </p:pic>
      <p:sp>
        <p:nvSpPr>
          <p:cNvPr id="4" name="مستطيل: زوايا مستديرة 3">
            <a:extLst>
              <a:ext uri="{FF2B5EF4-FFF2-40B4-BE49-F238E27FC236}">
                <a16:creationId xmlns:a16="http://schemas.microsoft.com/office/drawing/2014/main" id="{E9C1F27A-BA6E-4E20-8F27-19FBC9B9A798}"/>
              </a:ext>
            </a:extLst>
          </p:cNvPr>
          <p:cNvSpPr/>
          <p:nvPr/>
        </p:nvSpPr>
        <p:spPr>
          <a:xfrm>
            <a:off x="1719260" y="418306"/>
            <a:ext cx="8543925" cy="1784112"/>
          </a:xfrm>
          <a:prstGeom prst="roundRect">
            <a:avLst/>
          </a:prstGeom>
          <a:solidFill>
            <a:srgbClr val="B44DA4"/>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3600" dirty="0">
                <a:solidFill>
                  <a:srgbClr val="FF0000"/>
                </a:solidFill>
                <a:latin typeface="Comic Sans MS" panose="030F0702030302020204" pitchFamily="66" charset="0"/>
              </a:rPr>
              <a:t>indirect object</a:t>
            </a:r>
            <a:r>
              <a:rPr lang="en-US" sz="2400" dirty="0">
                <a:solidFill>
                  <a:srgbClr val="FF0000"/>
                </a:solidFill>
                <a:latin typeface="Comic Sans MS" panose="030F0702030302020204" pitchFamily="66" charset="0"/>
              </a:rPr>
              <a:t> </a:t>
            </a:r>
            <a:r>
              <a:rPr lang="en-US" dirty="0">
                <a:latin typeface="Comic Sans MS" panose="030F0702030302020204" pitchFamily="66" charset="0"/>
              </a:rPr>
              <a:t> </a:t>
            </a:r>
          </a:p>
          <a:p>
            <a:pPr algn="ctr"/>
            <a:r>
              <a:rPr lang="en-US" dirty="0">
                <a:latin typeface="Comic Sans MS" panose="030F0702030302020204" pitchFamily="66" charset="0"/>
              </a:rPr>
              <a:t>pronoun or noun </a:t>
            </a:r>
          </a:p>
          <a:p>
            <a:pPr algn="ctr"/>
            <a:r>
              <a:rPr lang="en-US" dirty="0">
                <a:latin typeface="Comic Sans MS" panose="030F0702030302020204" pitchFamily="66" charset="0"/>
              </a:rPr>
              <a:t>Tells us </a:t>
            </a:r>
            <a:r>
              <a:rPr lang="en-US" sz="2800" dirty="0">
                <a:latin typeface="Comic Sans MS" panose="030F0702030302020204" pitchFamily="66" charset="0"/>
              </a:rPr>
              <a:t>to what or for what </a:t>
            </a:r>
            <a:r>
              <a:rPr lang="en-US" dirty="0">
                <a:latin typeface="Comic Sans MS" panose="030F0702030302020204" pitchFamily="66" charset="0"/>
              </a:rPr>
              <a:t>or </a:t>
            </a:r>
            <a:r>
              <a:rPr lang="en-US" sz="3200" dirty="0">
                <a:latin typeface="Comic Sans MS" panose="030F0702030302020204" pitchFamily="66" charset="0"/>
              </a:rPr>
              <a:t>for whom or to whom </a:t>
            </a:r>
            <a:r>
              <a:rPr lang="en-US" dirty="0">
                <a:latin typeface="Comic Sans MS" panose="030F0702030302020204" pitchFamily="66" charset="0"/>
              </a:rPr>
              <a:t>the action of the verb is done   </a:t>
            </a:r>
            <a:endParaRPr lang="ar-SA" dirty="0">
              <a:latin typeface="Comic Sans MS" panose="030F0702030302020204" pitchFamily="66" charset="0"/>
            </a:endParaRPr>
          </a:p>
        </p:txBody>
      </p:sp>
      <p:sp>
        <p:nvSpPr>
          <p:cNvPr id="5" name="مستطيل 4">
            <a:extLst>
              <a:ext uri="{FF2B5EF4-FFF2-40B4-BE49-F238E27FC236}">
                <a16:creationId xmlns:a16="http://schemas.microsoft.com/office/drawing/2014/main" id="{A6D74E31-0134-4E63-9DFA-49DF1BA3CD43}"/>
              </a:ext>
            </a:extLst>
          </p:cNvPr>
          <p:cNvSpPr/>
          <p:nvPr/>
        </p:nvSpPr>
        <p:spPr>
          <a:xfrm>
            <a:off x="2842021" y="3133725"/>
            <a:ext cx="6507958" cy="876300"/>
          </a:xfrm>
          <a:prstGeom prst="rect">
            <a:avLst/>
          </a:prstGeom>
          <a:solidFill>
            <a:srgbClr val="C6C6C6"/>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dirty="0">
                <a:solidFill>
                  <a:schemeClr val="tx1"/>
                </a:solidFill>
                <a:latin typeface="Comic Sans MS" panose="030F0702030302020204" pitchFamily="66" charset="0"/>
              </a:rPr>
              <a:t>Jori bought me a flower </a:t>
            </a:r>
            <a:endParaRPr lang="ar-SA" dirty="0">
              <a:solidFill>
                <a:schemeClr val="tx1"/>
              </a:solidFill>
              <a:latin typeface="Comic Sans MS" panose="030F0702030302020204" pitchFamily="66" charset="0"/>
            </a:endParaRPr>
          </a:p>
        </p:txBody>
      </p:sp>
      <p:sp>
        <p:nvSpPr>
          <p:cNvPr id="6" name="مستطيل 5">
            <a:extLst>
              <a:ext uri="{FF2B5EF4-FFF2-40B4-BE49-F238E27FC236}">
                <a16:creationId xmlns:a16="http://schemas.microsoft.com/office/drawing/2014/main" id="{0809DF84-573C-435A-9BB9-E17F36BDA50A}"/>
              </a:ext>
            </a:extLst>
          </p:cNvPr>
          <p:cNvSpPr/>
          <p:nvPr/>
        </p:nvSpPr>
        <p:spPr>
          <a:xfrm>
            <a:off x="2842021" y="5391547"/>
            <a:ext cx="6507958" cy="876300"/>
          </a:xfrm>
          <a:prstGeom prst="rect">
            <a:avLst/>
          </a:prstGeom>
          <a:solidFill>
            <a:srgbClr val="C6C6C6"/>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dirty="0">
                <a:solidFill>
                  <a:schemeClr val="tx1"/>
                </a:solidFill>
                <a:latin typeface="Comic Sans MS" panose="030F0702030302020204" pitchFamily="66" charset="0"/>
              </a:rPr>
              <a:t>Shoug showed the class new glasses </a:t>
            </a:r>
            <a:endParaRPr lang="ar-SA" dirty="0">
              <a:solidFill>
                <a:schemeClr val="tx1"/>
              </a:solidFill>
              <a:latin typeface="Comic Sans MS" panose="030F0702030302020204" pitchFamily="66" charset="0"/>
            </a:endParaRPr>
          </a:p>
        </p:txBody>
      </p:sp>
      <p:sp>
        <p:nvSpPr>
          <p:cNvPr id="7" name="مربع نص 6">
            <a:extLst>
              <a:ext uri="{FF2B5EF4-FFF2-40B4-BE49-F238E27FC236}">
                <a16:creationId xmlns:a16="http://schemas.microsoft.com/office/drawing/2014/main" id="{C13C2DD2-DC6F-4E84-9C0B-4AE4BA98C3B2}"/>
              </a:ext>
            </a:extLst>
          </p:cNvPr>
          <p:cNvSpPr txBox="1"/>
          <p:nvPr/>
        </p:nvSpPr>
        <p:spPr>
          <a:xfrm>
            <a:off x="5410200" y="5022215"/>
            <a:ext cx="1533525" cy="369332"/>
          </a:xfrm>
          <a:prstGeom prst="rect">
            <a:avLst/>
          </a:prstGeom>
          <a:noFill/>
        </p:spPr>
        <p:txBody>
          <a:bodyPr wrap="square" rtlCol="1">
            <a:spAutoFit/>
          </a:bodyPr>
          <a:lstStyle/>
          <a:p>
            <a:r>
              <a:rPr lang="en-US" b="1" dirty="0">
                <a:solidFill>
                  <a:srgbClr val="FF0000"/>
                </a:solidFill>
                <a:latin typeface="Abadi" panose="020B0604020104020204" pitchFamily="34" charset="0"/>
              </a:rPr>
              <a:t>To whom ?</a:t>
            </a:r>
            <a:endParaRPr lang="ar-SA" b="1" dirty="0">
              <a:solidFill>
                <a:srgbClr val="FF0000"/>
              </a:solidFill>
              <a:latin typeface="Abadi" panose="020B0604020104020204" pitchFamily="34" charset="0"/>
            </a:endParaRPr>
          </a:p>
        </p:txBody>
      </p:sp>
      <p:sp>
        <p:nvSpPr>
          <p:cNvPr id="8" name="مربع نص 7">
            <a:extLst>
              <a:ext uri="{FF2B5EF4-FFF2-40B4-BE49-F238E27FC236}">
                <a16:creationId xmlns:a16="http://schemas.microsoft.com/office/drawing/2014/main" id="{5B07C645-287A-4EAA-99A1-E2C0C83E2356}"/>
              </a:ext>
            </a:extLst>
          </p:cNvPr>
          <p:cNvSpPr txBox="1"/>
          <p:nvPr/>
        </p:nvSpPr>
        <p:spPr>
          <a:xfrm>
            <a:off x="5329237" y="2708513"/>
            <a:ext cx="1533525" cy="369332"/>
          </a:xfrm>
          <a:prstGeom prst="rect">
            <a:avLst/>
          </a:prstGeom>
          <a:noFill/>
        </p:spPr>
        <p:txBody>
          <a:bodyPr wrap="square" rtlCol="1">
            <a:spAutoFit/>
          </a:bodyPr>
          <a:lstStyle/>
          <a:p>
            <a:r>
              <a:rPr lang="en-US" b="1" dirty="0">
                <a:solidFill>
                  <a:srgbClr val="FF0000"/>
                </a:solidFill>
                <a:latin typeface="Abadi" panose="020B0604020104020204" pitchFamily="34" charset="0"/>
              </a:rPr>
              <a:t>To whom ?</a:t>
            </a:r>
            <a:endParaRPr lang="ar-SA" b="1" dirty="0">
              <a:solidFill>
                <a:srgbClr val="FF0000"/>
              </a:solidFill>
              <a:latin typeface="Abadi" panose="020B0604020104020204" pitchFamily="34" charset="0"/>
            </a:endParaRPr>
          </a:p>
        </p:txBody>
      </p:sp>
      <mc:AlternateContent xmlns:mc="http://schemas.openxmlformats.org/markup-compatibility/2006" xmlns:p14="http://schemas.microsoft.com/office/powerpoint/2010/main">
        <mc:Choice Requires="p14">
          <p:contentPart p14:bwMode="auto" r:id="rId3">
            <p14:nvContentPartPr>
              <p14:cNvPr id="9" name="حبر 8">
                <a:extLst>
                  <a:ext uri="{FF2B5EF4-FFF2-40B4-BE49-F238E27FC236}">
                    <a16:creationId xmlns:a16="http://schemas.microsoft.com/office/drawing/2014/main" id="{22D33BA6-936A-41E7-B363-B70FC7212C63}"/>
                  </a:ext>
                </a:extLst>
              </p14:cNvPr>
              <p14:cNvContentPartPr/>
              <p14:nvPr/>
            </p14:nvContentPartPr>
            <p14:xfrm>
              <a:off x="5981535" y="3348641"/>
              <a:ext cx="533565" cy="470598"/>
            </p14:xfrm>
          </p:contentPart>
        </mc:Choice>
        <mc:Fallback xmlns="">
          <p:pic>
            <p:nvPicPr>
              <p:cNvPr id="9" name="حبر 8">
                <a:extLst>
                  <a:ext uri="{FF2B5EF4-FFF2-40B4-BE49-F238E27FC236}">
                    <a16:creationId xmlns:a16="http://schemas.microsoft.com/office/drawing/2014/main" id="{22D33BA6-936A-41E7-B363-B70FC7212C63}"/>
                  </a:ext>
                </a:extLst>
              </p:cNvPr>
              <p:cNvPicPr/>
              <p:nvPr/>
            </p:nvPicPr>
            <p:blipFill>
              <a:blip r:embed="rId4"/>
              <a:stretch>
                <a:fillRect/>
              </a:stretch>
            </p:blipFill>
            <p:spPr>
              <a:xfrm>
                <a:off x="5963905" y="3330652"/>
                <a:ext cx="569184" cy="506217"/>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0" name="حبر 9">
                <a:extLst>
                  <a:ext uri="{FF2B5EF4-FFF2-40B4-BE49-F238E27FC236}">
                    <a16:creationId xmlns:a16="http://schemas.microsoft.com/office/drawing/2014/main" id="{1D4A3129-7186-41C3-92AD-D0585BD4F1D5}"/>
                  </a:ext>
                </a:extLst>
              </p14:cNvPr>
              <p14:cNvContentPartPr/>
              <p14:nvPr/>
            </p14:nvContentPartPr>
            <p14:xfrm>
              <a:off x="5667374" y="5521169"/>
              <a:ext cx="1195387" cy="622771"/>
            </p14:xfrm>
          </p:contentPart>
        </mc:Choice>
        <mc:Fallback xmlns="">
          <p:pic>
            <p:nvPicPr>
              <p:cNvPr id="10" name="حبر 9">
                <a:extLst>
                  <a:ext uri="{FF2B5EF4-FFF2-40B4-BE49-F238E27FC236}">
                    <a16:creationId xmlns:a16="http://schemas.microsoft.com/office/drawing/2014/main" id="{1D4A3129-7186-41C3-92AD-D0585BD4F1D5}"/>
                  </a:ext>
                </a:extLst>
              </p:cNvPr>
              <p:cNvPicPr/>
              <p:nvPr/>
            </p:nvPicPr>
            <p:blipFill>
              <a:blip r:embed="rId6"/>
              <a:stretch>
                <a:fillRect/>
              </a:stretch>
            </p:blipFill>
            <p:spPr>
              <a:xfrm>
                <a:off x="5649377" y="5503530"/>
                <a:ext cx="1231022" cy="658409"/>
              </a:xfrm>
              <a:prstGeom prst="rect">
                <a:avLst/>
              </a:prstGeom>
            </p:spPr>
          </p:pic>
        </mc:Fallback>
      </mc:AlternateContent>
      <p:pic>
        <p:nvPicPr>
          <p:cNvPr id="3076" name="Picture 4" descr="Download Over Thinking Image Image Png Clipart PNG Free | FreePngClipart">
            <a:extLst>
              <a:ext uri="{FF2B5EF4-FFF2-40B4-BE49-F238E27FC236}">
                <a16:creationId xmlns:a16="http://schemas.microsoft.com/office/drawing/2014/main" id="{3D6DDE61-D57A-4800-96E1-156403AD7AD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511904" y="2914650"/>
            <a:ext cx="1832371" cy="33549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5385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3CC18F5D-85EE-4CE5-A3DE-033A8D2B9E77}"/>
              </a:ext>
            </a:extLst>
          </p:cNvPr>
          <p:cNvSpPr>
            <a:spLocks noGrp="1"/>
          </p:cNvSpPr>
          <p:nvPr>
            <p:ph type="title"/>
          </p:nvPr>
        </p:nvSpPr>
        <p:spPr/>
        <p:txBody>
          <a:bodyPr/>
          <a:lstStyle/>
          <a:p>
            <a:endParaRPr lang="ar-SA"/>
          </a:p>
        </p:txBody>
      </p:sp>
      <p:pic>
        <p:nvPicPr>
          <p:cNvPr id="4" name="صورة 3">
            <a:extLst>
              <a:ext uri="{FF2B5EF4-FFF2-40B4-BE49-F238E27FC236}">
                <a16:creationId xmlns:a16="http://schemas.microsoft.com/office/drawing/2014/main" id="{3CAA6463-7BDB-4C6B-8DED-56DEE07240F7}"/>
              </a:ext>
            </a:extLst>
          </p:cNvPr>
          <p:cNvPicPr>
            <a:picLocks noChangeAspect="1"/>
          </p:cNvPicPr>
          <p:nvPr/>
        </p:nvPicPr>
        <p:blipFill rotWithShape="1">
          <a:blip r:embed="rId2"/>
          <a:srcRect l="9843" t="23333" r="23907" b="11250"/>
          <a:stretch/>
        </p:blipFill>
        <p:spPr>
          <a:xfrm>
            <a:off x="1" y="21118"/>
            <a:ext cx="12191999" cy="6839634"/>
          </a:xfrm>
          <a:prstGeom prst="rect">
            <a:avLst/>
          </a:prstGeom>
        </p:spPr>
      </p:pic>
      <p:sp>
        <p:nvSpPr>
          <p:cNvPr id="5" name="مستطيل: زوايا مستديرة 4">
            <a:extLst>
              <a:ext uri="{FF2B5EF4-FFF2-40B4-BE49-F238E27FC236}">
                <a16:creationId xmlns:a16="http://schemas.microsoft.com/office/drawing/2014/main" id="{9B095F17-E3AD-47FB-92AA-500A662BED76}"/>
              </a:ext>
            </a:extLst>
          </p:cNvPr>
          <p:cNvSpPr/>
          <p:nvPr/>
        </p:nvSpPr>
        <p:spPr>
          <a:xfrm>
            <a:off x="3435780" y="1285177"/>
            <a:ext cx="4629150" cy="771525"/>
          </a:xfrm>
          <a:prstGeom prst="roundRect">
            <a:avLst/>
          </a:prstGeom>
          <a:solidFill>
            <a:srgbClr val="B44DA4"/>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dirty="0">
                <a:latin typeface="Comic Sans MS" panose="030F0702030302020204" pitchFamily="66" charset="0"/>
              </a:rPr>
              <a:t>they send a letter </a:t>
            </a:r>
            <a:endParaRPr lang="ar-SA" sz="2800" dirty="0">
              <a:latin typeface="Comic Sans MS" panose="030F0702030302020204" pitchFamily="66" charset="0"/>
            </a:endParaRPr>
          </a:p>
        </p:txBody>
      </p:sp>
      <p:pic>
        <p:nvPicPr>
          <p:cNvPr id="8" name="عنصر نائب للمحتوى 7">
            <a:extLst>
              <a:ext uri="{FF2B5EF4-FFF2-40B4-BE49-F238E27FC236}">
                <a16:creationId xmlns:a16="http://schemas.microsoft.com/office/drawing/2014/main" id="{344EEE38-005A-4E27-AB8B-B669F5C6BC4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77720" y="4806030"/>
            <a:ext cx="2203478" cy="1918767"/>
          </a:xfrm>
        </p:spPr>
      </p:pic>
      <p:sp>
        <p:nvSpPr>
          <p:cNvPr id="6" name="مستطيل: زوايا مستديرة 5">
            <a:extLst>
              <a:ext uri="{FF2B5EF4-FFF2-40B4-BE49-F238E27FC236}">
                <a16:creationId xmlns:a16="http://schemas.microsoft.com/office/drawing/2014/main" id="{DA0EECE9-CEDC-4365-9977-215AB40C4281}"/>
              </a:ext>
            </a:extLst>
          </p:cNvPr>
          <p:cNvSpPr/>
          <p:nvPr/>
        </p:nvSpPr>
        <p:spPr>
          <a:xfrm>
            <a:off x="2228850" y="3898551"/>
            <a:ext cx="7734300" cy="771525"/>
          </a:xfrm>
          <a:prstGeom prst="roundRect">
            <a:avLst/>
          </a:prstGeom>
          <a:solidFill>
            <a:srgbClr val="B44DA4"/>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dirty="0">
                <a:latin typeface="Comic Sans MS" panose="030F0702030302020204" pitchFamily="66" charset="0"/>
              </a:rPr>
              <a:t>they  send a letter to their friend  </a:t>
            </a:r>
            <a:endParaRPr lang="ar-SA" sz="2800" dirty="0">
              <a:latin typeface="Comic Sans MS" panose="030F0702030302020204" pitchFamily="66" charset="0"/>
            </a:endParaRPr>
          </a:p>
        </p:txBody>
      </p:sp>
      <mc:AlternateContent xmlns:mc="http://schemas.openxmlformats.org/markup-compatibility/2006" xmlns:p14="http://schemas.microsoft.com/office/powerpoint/2010/main">
        <mc:Choice Requires="p14">
          <p:contentPart p14:bwMode="auto" r:id="rId4">
            <p14:nvContentPartPr>
              <p14:cNvPr id="11" name="حبر 10">
                <a:extLst>
                  <a:ext uri="{FF2B5EF4-FFF2-40B4-BE49-F238E27FC236}">
                    <a16:creationId xmlns:a16="http://schemas.microsoft.com/office/drawing/2014/main" id="{D6E01CF8-81CE-4DE7-9DFA-771D338AB1E5}"/>
                  </a:ext>
                </a:extLst>
              </p14:cNvPr>
              <p14:cNvContentPartPr/>
              <p14:nvPr/>
            </p14:nvContentPartPr>
            <p14:xfrm>
              <a:off x="4109895" y="2031330"/>
              <a:ext cx="588240" cy="170280"/>
            </p14:xfrm>
          </p:contentPart>
        </mc:Choice>
        <mc:Fallback xmlns="">
          <p:pic>
            <p:nvPicPr>
              <p:cNvPr id="11" name="حبر 10">
                <a:extLst>
                  <a:ext uri="{FF2B5EF4-FFF2-40B4-BE49-F238E27FC236}">
                    <a16:creationId xmlns:a16="http://schemas.microsoft.com/office/drawing/2014/main" id="{D6E01CF8-81CE-4DE7-9DFA-771D338AB1E5}"/>
                  </a:ext>
                </a:extLst>
              </p:cNvPr>
              <p:cNvPicPr/>
              <p:nvPr/>
            </p:nvPicPr>
            <p:blipFill>
              <a:blip r:embed="rId5"/>
              <a:stretch>
                <a:fillRect/>
              </a:stretch>
            </p:blipFill>
            <p:spPr>
              <a:xfrm>
                <a:off x="4091895" y="2013690"/>
                <a:ext cx="623880" cy="205920"/>
              </a:xfrm>
              <a:prstGeom prst="rect">
                <a:avLst/>
              </a:prstGeom>
            </p:spPr>
          </p:pic>
        </mc:Fallback>
      </mc:AlternateContent>
      <p:grpSp>
        <p:nvGrpSpPr>
          <p:cNvPr id="16" name="مجموعة 15">
            <a:extLst>
              <a:ext uri="{FF2B5EF4-FFF2-40B4-BE49-F238E27FC236}">
                <a16:creationId xmlns:a16="http://schemas.microsoft.com/office/drawing/2014/main" id="{6242B12D-A19B-4EE5-A194-96E4A1B51B96}"/>
              </a:ext>
            </a:extLst>
          </p:cNvPr>
          <p:cNvGrpSpPr/>
          <p:nvPr/>
        </p:nvGrpSpPr>
        <p:grpSpPr>
          <a:xfrm>
            <a:off x="5013226" y="1924230"/>
            <a:ext cx="2276280" cy="163080"/>
            <a:chOff x="5750355" y="2201610"/>
            <a:chExt cx="2276280" cy="163080"/>
          </a:xfrm>
        </p:grpSpPr>
        <mc:AlternateContent xmlns:mc="http://schemas.openxmlformats.org/markup-compatibility/2006" xmlns:p14="http://schemas.microsoft.com/office/powerpoint/2010/main">
          <mc:Choice Requires="p14">
            <p:contentPart p14:bwMode="auto" r:id="rId6">
              <p14:nvContentPartPr>
                <p14:cNvPr id="14" name="حبر 13">
                  <a:extLst>
                    <a:ext uri="{FF2B5EF4-FFF2-40B4-BE49-F238E27FC236}">
                      <a16:creationId xmlns:a16="http://schemas.microsoft.com/office/drawing/2014/main" id="{2985D625-A3CC-4D50-B1CA-C038A343F92A}"/>
                    </a:ext>
                  </a:extLst>
                </p14:cNvPr>
                <p14:cNvContentPartPr/>
                <p14:nvPr/>
              </p14:nvContentPartPr>
              <p14:xfrm>
                <a:off x="5750355" y="2220330"/>
                <a:ext cx="745560" cy="144360"/>
              </p14:xfrm>
            </p:contentPart>
          </mc:Choice>
          <mc:Fallback xmlns="">
            <p:pic>
              <p:nvPicPr>
                <p:cNvPr id="14" name="حبر 13">
                  <a:extLst>
                    <a:ext uri="{FF2B5EF4-FFF2-40B4-BE49-F238E27FC236}">
                      <a16:creationId xmlns:a16="http://schemas.microsoft.com/office/drawing/2014/main" id="{2985D625-A3CC-4D50-B1CA-C038A343F92A}"/>
                    </a:ext>
                  </a:extLst>
                </p:cNvPr>
                <p:cNvPicPr/>
                <p:nvPr/>
              </p:nvPicPr>
              <p:blipFill>
                <a:blip r:embed="rId7"/>
                <a:stretch>
                  <a:fillRect/>
                </a:stretch>
              </p:blipFill>
              <p:spPr>
                <a:xfrm>
                  <a:off x="5732355" y="2202330"/>
                  <a:ext cx="781200" cy="180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5" name="حبر 14">
                  <a:extLst>
                    <a:ext uri="{FF2B5EF4-FFF2-40B4-BE49-F238E27FC236}">
                      <a16:creationId xmlns:a16="http://schemas.microsoft.com/office/drawing/2014/main" id="{E54EF5EF-84C2-49F8-9998-9A24DAC8950E}"/>
                    </a:ext>
                  </a:extLst>
                </p14:cNvPr>
                <p14:cNvContentPartPr/>
                <p14:nvPr/>
              </p14:nvContentPartPr>
              <p14:xfrm>
                <a:off x="7040235" y="2201610"/>
                <a:ext cx="986400" cy="161640"/>
              </p14:xfrm>
            </p:contentPart>
          </mc:Choice>
          <mc:Fallback xmlns="">
            <p:pic>
              <p:nvPicPr>
                <p:cNvPr id="15" name="حبر 14">
                  <a:extLst>
                    <a:ext uri="{FF2B5EF4-FFF2-40B4-BE49-F238E27FC236}">
                      <a16:creationId xmlns:a16="http://schemas.microsoft.com/office/drawing/2014/main" id="{E54EF5EF-84C2-49F8-9998-9A24DAC8950E}"/>
                    </a:ext>
                  </a:extLst>
                </p:cNvPr>
                <p:cNvPicPr/>
                <p:nvPr/>
              </p:nvPicPr>
              <p:blipFill>
                <a:blip r:embed="rId9"/>
                <a:stretch>
                  <a:fillRect/>
                </a:stretch>
              </p:blipFill>
              <p:spPr>
                <a:xfrm>
                  <a:off x="7022595" y="2183610"/>
                  <a:ext cx="1022040" cy="1972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0">
            <p14:nvContentPartPr>
              <p14:cNvPr id="23" name="حبر 22">
                <a:extLst>
                  <a:ext uri="{FF2B5EF4-FFF2-40B4-BE49-F238E27FC236}">
                    <a16:creationId xmlns:a16="http://schemas.microsoft.com/office/drawing/2014/main" id="{CAF2319F-5F55-4116-9C4C-A314C11B974C}"/>
                  </a:ext>
                </a:extLst>
              </p14:cNvPr>
              <p14:cNvContentPartPr/>
              <p14:nvPr/>
            </p14:nvContentPartPr>
            <p14:xfrm>
              <a:off x="7067047" y="4476855"/>
              <a:ext cx="1527120" cy="119520"/>
            </p14:xfrm>
          </p:contentPart>
        </mc:Choice>
        <mc:Fallback xmlns="">
          <p:pic>
            <p:nvPicPr>
              <p:cNvPr id="23" name="حبر 22">
                <a:extLst>
                  <a:ext uri="{FF2B5EF4-FFF2-40B4-BE49-F238E27FC236}">
                    <a16:creationId xmlns:a16="http://schemas.microsoft.com/office/drawing/2014/main" id="{CAF2319F-5F55-4116-9C4C-A314C11B974C}"/>
                  </a:ext>
                </a:extLst>
              </p:cNvPr>
              <p:cNvPicPr/>
              <p:nvPr/>
            </p:nvPicPr>
            <p:blipFill>
              <a:blip r:embed="rId11"/>
              <a:stretch>
                <a:fillRect/>
              </a:stretch>
            </p:blipFill>
            <p:spPr>
              <a:xfrm>
                <a:off x="7049407" y="4458855"/>
                <a:ext cx="1562760" cy="155160"/>
              </a:xfrm>
              <a:prstGeom prst="rect">
                <a:avLst/>
              </a:prstGeom>
            </p:spPr>
          </p:pic>
        </mc:Fallback>
      </mc:AlternateContent>
      <p:sp>
        <p:nvSpPr>
          <p:cNvPr id="24" name="مربع نص 23">
            <a:extLst>
              <a:ext uri="{FF2B5EF4-FFF2-40B4-BE49-F238E27FC236}">
                <a16:creationId xmlns:a16="http://schemas.microsoft.com/office/drawing/2014/main" id="{F13EC3B5-3AF5-449C-8B5D-884273A11375}"/>
              </a:ext>
            </a:extLst>
          </p:cNvPr>
          <p:cNvSpPr txBox="1"/>
          <p:nvPr/>
        </p:nvSpPr>
        <p:spPr>
          <a:xfrm>
            <a:off x="3815775" y="2177352"/>
            <a:ext cx="588240" cy="646331"/>
          </a:xfrm>
          <a:prstGeom prst="rect">
            <a:avLst/>
          </a:prstGeom>
          <a:noFill/>
        </p:spPr>
        <p:txBody>
          <a:bodyPr wrap="square" rtlCol="1">
            <a:spAutoFit/>
          </a:bodyPr>
          <a:lstStyle/>
          <a:p>
            <a:r>
              <a:rPr lang="en-US" sz="3600" dirty="0">
                <a:solidFill>
                  <a:srgbClr val="0070C0"/>
                </a:solidFill>
                <a:latin typeface="Comic Sans MS" panose="030F0702030302020204" pitchFamily="66" charset="0"/>
              </a:rPr>
              <a:t>s</a:t>
            </a:r>
            <a:endParaRPr lang="ar-SA" sz="3600" dirty="0">
              <a:solidFill>
                <a:srgbClr val="0070C0"/>
              </a:solidFill>
              <a:latin typeface="Comic Sans MS" panose="030F0702030302020204" pitchFamily="66" charset="0"/>
            </a:endParaRPr>
          </a:p>
        </p:txBody>
      </p:sp>
      <p:sp>
        <p:nvSpPr>
          <p:cNvPr id="25" name="مربع نص 24">
            <a:extLst>
              <a:ext uri="{FF2B5EF4-FFF2-40B4-BE49-F238E27FC236}">
                <a16:creationId xmlns:a16="http://schemas.microsoft.com/office/drawing/2014/main" id="{9238D594-D7FC-4966-9776-2D17E7F69BF4}"/>
              </a:ext>
            </a:extLst>
          </p:cNvPr>
          <p:cNvSpPr txBox="1"/>
          <p:nvPr/>
        </p:nvSpPr>
        <p:spPr>
          <a:xfrm>
            <a:off x="6913384" y="4719442"/>
            <a:ext cx="1527120" cy="707886"/>
          </a:xfrm>
          <a:prstGeom prst="rect">
            <a:avLst/>
          </a:prstGeom>
          <a:noFill/>
        </p:spPr>
        <p:txBody>
          <a:bodyPr wrap="square" rtlCol="1">
            <a:spAutoFit/>
          </a:bodyPr>
          <a:lstStyle/>
          <a:p>
            <a:pPr algn="ctr"/>
            <a:r>
              <a:rPr lang="en-US" sz="2000" dirty="0">
                <a:solidFill>
                  <a:srgbClr val="0070C0"/>
                </a:solidFill>
                <a:latin typeface="Comic Sans MS" panose="030F0702030302020204" pitchFamily="66" charset="0"/>
              </a:rPr>
              <a:t>Indirect</a:t>
            </a:r>
          </a:p>
          <a:p>
            <a:pPr algn="ctr"/>
            <a:r>
              <a:rPr lang="en-US" sz="2000" dirty="0">
                <a:solidFill>
                  <a:srgbClr val="0070C0"/>
                </a:solidFill>
                <a:latin typeface="Comic Sans MS" panose="030F0702030302020204" pitchFamily="66" charset="0"/>
              </a:rPr>
              <a:t>object</a:t>
            </a:r>
            <a:endParaRPr lang="ar-SA" sz="2000" dirty="0">
              <a:solidFill>
                <a:srgbClr val="0070C0"/>
              </a:solidFill>
              <a:latin typeface="Comic Sans MS" panose="030F0702030302020204" pitchFamily="66" charset="0"/>
            </a:endParaRPr>
          </a:p>
        </p:txBody>
      </p:sp>
      <p:sp>
        <p:nvSpPr>
          <p:cNvPr id="26" name="مربع نص 25">
            <a:extLst>
              <a:ext uri="{FF2B5EF4-FFF2-40B4-BE49-F238E27FC236}">
                <a16:creationId xmlns:a16="http://schemas.microsoft.com/office/drawing/2014/main" id="{E2C77936-44AC-486A-AEE1-2F050746394E}"/>
              </a:ext>
            </a:extLst>
          </p:cNvPr>
          <p:cNvSpPr txBox="1"/>
          <p:nvPr/>
        </p:nvSpPr>
        <p:spPr>
          <a:xfrm>
            <a:off x="5010585" y="2198513"/>
            <a:ext cx="588240" cy="523220"/>
          </a:xfrm>
          <a:prstGeom prst="rect">
            <a:avLst/>
          </a:prstGeom>
          <a:noFill/>
        </p:spPr>
        <p:txBody>
          <a:bodyPr wrap="square" rtlCol="1">
            <a:spAutoFit/>
          </a:bodyPr>
          <a:lstStyle/>
          <a:p>
            <a:r>
              <a:rPr lang="en-US" sz="2800" dirty="0">
                <a:solidFill>
                  <a:srgbClr val="0070C0"/>
                </a:solidFill>
                <a:latin typeface="Comic Sans MS" panose="030F0702030302020204" pitchFamily="66" charset="0"/>
              </a:rPr>
              <a:t>V</a:t>
            </a:r>
            <a:endParaRPr lang="ar-SA" sz="2800" dirty="0">
              <a:solidFill>
                <a:srgbClr val="0070C0"/>
              </a:solidFill>
              <a:latin typeface="Comic Sans MS" panose="030F0702030302020204" pitchFamily="66" charset="0"/>
            </a:endParaRPr>
          </a:p>
        </p:txBody>
      </p:sp>
      <p:sp>
        <p:nvSpPr>
          <p:cNvPr id="28" name="مربع نص 27">
            <a:extLst>
              <a:ext uri="{FF2B5EF4-FFF2-40B4-BE49-F238E27FC236}">
                <a16:creationId xmlns:a16="http://schemas.microsoft.com/office/drawing/2014/main" id="{F5915720-DB45-4F0F-B722-1FFA2436701C}"/>
              </a:ext>
            </a:extLst>
          </p:cNvPr>
          <p:cNvSpPr txBox="1"/>
          <p:nvPr/>
        </p:nvSpPr>
        <p:spPr>
          <a:xfrm>
            <a:off x="3206900" y="4536615"/>
            <a:ext cx="588240" cy="646331"/>
          </a:xfrm>
          <a:prstGeom prst="rect">
            <a:avLst/>
          </a:prstGeom>
          <a:noFill/>
        </p:spPr>
        <p:txBody>
          <a:bodyPr wrap="square" rtlCol="1">
            <a:spAutoFit/>
          </a:bodyPr>
          <a:lstStyle/>
          <a:p>
            <a:r>
              <a:rPr lang="en-US" sz="3600" dirty="0">
                <a:solidFill>
                  <a:srgbClr val="0070C0"/>
                </a:solidFill>
                <a:latin typeface="Comic Sans MS" panose="030F0702030302020204" pitchFamily="66" charset="0"/>
              </a:rPr>
              <a:t>s</a:t>
            </a:r>
            <a:endParaRPr lang="ar-SA" sz="3600" dirty="0">
              <a:solidFill>
                <a:srgbClr val="0070C0"/>
              </a:solidFill>
              <a:latin typeface="Comic Sans MS" panose="030F0702030302020204" pitchFamily="66" charset="0"/>
            </a:endParaRPr>
          </a:p>
        </p:txBody>
      </p:sp>
      <p:sp>
        <p:nvSpPr>
          <p:cNvPr id="29" name="مربع نص 28">
            <a:extLst>
              <a:ext uri="{FF2B5EF4-FFF2-40B4-BE49-F238E27FC236}">
                <a16:creationId xmlns:a16="http://schemas.microsoft.com/office/drawing/2014/main" id="{6A3F7ABA-C4D3-4911-B186-C9D6486AAAFE}"/>
              </a:ext>
            </a:extLst>
          </p:cNvPr>
          <p:cNvSpPr txBox="1"/>
          <p:nvPr/>
        </p:nvSpPr>
        <p:spPr>
          <a:xfrm>
            <a:off x="4345232" y="4654334"/>
            <a:ext cx="588240" cy="646331"/>
          </a:xfrm>
          <a:prstGeom prst="rect">
            <a:avLst/>
          </a:prstGeom>
          <a:noFill/>
        </p:spPr>
        <p:txBody>
          <a:bodyPr wrap="square" rtlCol="1">
            <a:spAutoFit/>
          </a:bodyPr>
          <a:lstStyle/>
          <a:p>
            <a:r>
              <a:rPr lang="en-US" sz="3600" dirty="0">
                <a:solidFill>
                  <a:srgbClr val="0070C0"/>
                </a:solidFill>
                <a:latin typeface="Comic Sans MS" panose="030F0702030302020204" pitchFamily="66" charset="0"/>
              </a:rPr>
              <a:t>V</a:t>
            </a:r>
            <a:endParaRPr lang="ar-SA" sz="3600" dirty="0">
              <a:solidFill>
                <a:srgbClr val="0070C0"/>
              </a:solidFill>
              <a:latin typeface="Comic Sans MS" panose="030F0702030302020204" pitchFamily="66" charset="0"/>
            </a:endParaRPr>
          </a:p>
        </p:txBody>
      </p:sp>
      <p:sp>
        <p:nvSpPr>
          <p:cNvPr id="30" name="مربع نص 29">
            <a:extLst>
              <a:ext uri="{FF2B5EF4-FFF2-40B4-BE49-F238E27FC236}">
                <a16:creationId xmlns:a16="http://schemas.microsoft.com/office/drawing/2014/main" id="{54DA9AA0-B1B4-43D3-B65B-0FA4B63A4B48}"/>
              </a:ext>
            </a:extLst>
          </p:cNvPr>
          <p:cNvSpPr txBox="1"/>
          <p:nvPr/>
        </p:nvSpPr>
        <p:spPr>
          <a:xfrm>
            <a:off x="5092755" y="4719442"/>
            <a:ext cx="1527120" cy="707886"/>
          </a:xfrm>
          <a:prstGeom prst="rect">
            <a:avLst/>
          </a:prstGeom>
          <a:noFill/>
        </p:spPr>
        <p:txBody>
          <a:bodyPr wrap="square" rtlCol="1">
            <a:spAutoFit/>
          </a:bodyPr>
          <a:lstStyle/>
          <a:p>
            <a:pPr algn="ctr"/>
            <a:r>
              <a:rPr lang="en-US" sz="2000" dirty="0">
                <a:solidFill>
                  <a:srgbClr val="0070C0"/>
                </a:solidFill>
                <a:latin typeface="Comic Sans MS" panose="030F0702030302020204" pitchFamily="66" charset="0"/>
              </a:rPr>
              <a:t>direct</a:t>
            </a:r>
          </a:p>
          <a:p>
            <a:pPr algn="ctr"/>
            <a:r>
              <a:rPr lang="en-US" sz="2000" dirty="0">
                <a:solidFill>
                  <a:srgbClr val="0070C0"/>
                </a:solidFill>
                <a:latin typeface="Comic Sans MS" panose="030F0702030302020204" pitchFamily="66" charset="0"/>
              </a:rPr>
              <a:t>object</a:t>
            </a:r>
            <a:endParaRPr lang="ar-SA" sz="2000" dirty="0">
              <a:solidFill>
                <a:srgbClr val="0070C0"/>
              </a:solidFill>
              <a:latin typeface="Comic Sans MS" panose="030F0702030302020204" pitchFamily="66" charset="0"/>
            </a:endParaRPr>
          </a:p>
        </p:txBody>
      </p:sp>
      <p:sp>
        <p:nvSpPr>
          <p:cNvPr id="31" name="مربع نص 30">
            <a:extLst>
              <a:ext uri="{FF2B5EF4-FFF2-40B4-BE49-F238E27FC236}">
                <a16:creationId xmlns:a16="http://schemas.microsoft.com/office/drawing/2014/main" id="{0BC39A13-A130-4E41-B025-3E0A09ECA88B}"/>
              </a:ext>
            </a:extLst>
          </p:cNvPr>
          <p:cNvSpPr txBox="1"/>
          <p:nvPr/>
        </p:nvSpPr>
        <p:spPr>
          <a:xfrm>
            <a:off x="5856315" y="2190803"/>
            <a:ext cx="1527120" cy="707886"/>
          </a:xfrm>
          <a:prstGeom prst="rect">
            <a:avLst/>
          </a:prstGeom>
          <a:noFill/>
        </p:spPr>
        <p:txBody>
          <a:bodyPr wrap="square" rtlCol="1">
            <a:spAutoFit/>
          </a:bodyPr>
          <a:lstStyle/>
          <a:p>
            <a:pPr algn="ctr"/>
            <a:r>
              <a:rPr lang="en-US" sz="2000" dirty="0">
                <a:solidFill>
                  <a:srgbClr val="0070C0"/>
                </a:solidFill>
                <a:latin typeface="Comic Sans MS" panose="030F0702030302020204" pitchFamily="66" charset="0"/>
              </a:rPr>
              <a:t>direct</a:t>
            </a:r>
          </a:p>
          <a:p>
            <a:pPr algn="ctr"/>
            <a:r>
              <a:rPr lang="en-US" sz="2000" dirty="0">
                <a:solidFill>
                  <a:srgbClr val="0070C0"/>
                </a:solidFill>
                <a:latin typeface="Comic Sans MS" panose="030F0702030302020204" pitchFamily="66" charset="0"/>
              </a:rPr>
              <a:t>object</a:t>
            </a:r>
            <a:endParaRPr lang="ar-SA" sz="2000" dirty="0">
              <a:solidFill>
                <a:srgbClr val="0070C0"/>
              </a:solidFill>
              <a:latin typeface="Comic Sans MS" panose="030F0702030302020204" pitchFamily="66" charset="0"/>
            </a:endParaRPr>
          </a:p>
        </p:txBody>
      </p:sp>
      <mc:AlternateContent xmlns:mc="http://schemas.openxmlformats.org/markup-compatibility/2006" xmlns:p14="http://schemas.microsoft.com/office/powerpoint/2010/main">
        <mc:Choice Requires="p14">
          <p:contentPart p14:bwMode="auto" r:id="rId12">
            <p14:nvContentPartPr>
              <p14:cNvPr id="32" name="حبر 31">
                <a:extLst>
                  <a:ext uri="{FF2B5EF4-FFF2-40B4-BE49-F238E27FC236}">
                    <a16:creationId xmlns:a16="http://schemas.microsoft.com/office/drawing/2014/main" id="{4691DFFD-D0AD-450A-A424-EF5889485FDF}"/>
                  </a:ext>
                </a:extLst>
              </p14:cNvPr>
              <p14:cNvContentPartPr/>
              <p14:nvPr/>
            </p14:nvContentPartPr>
            <p14:xfrm>
              <a:off x="5316457" y="4535503"/>
              <a:ext cx="958079" cy="74984"/>
            </p14:xfrm>
          </p:contentPart>
        </mc:Choice>
        <mc:Fallback xmlns="">
          <p:pic>
            <p:nvPicPr>
              <p:cNvPr id="32" name="حبر 31">
                <a:extLst>
                  <a:ext uri="{FF2B5EF4-FFF2-40B4-BE49-F238E27FC236}">
                    <a16:creationId xmlns:a16="http://schemas.microsoft.com/office/drawing/2014/main" id="{4691DFFD-D0AD-450A-A424-EF5889485FDF}"/>
                  </a:ext>
                </a:extLst>
              </p:cNvPr>
              <p:cNvPicPr/>
              <p:nvPr/>
            </p:nvPicPr>
            <p:blipFill>
              <a:blip r:embed="rId13"/>
              <a:stretch>
                <a:fillRect/>
              </a:stretch>
            </p:blipFill>
            <p:spPr>
              <a:xfrm>
                <a:off x="5298462" y="4517564"/>
                <a:ext cx="993710" cy="110503"/>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33" name="حبر 32">
                <a:extLst>
                  <a:ext uri="{FF2B5EF4-FFF2-40B4-BE49-F238E27FC236}">
                    <a16:creationId xmlns:a16="http://schemas.microsoft.com/office/drawing/2014/main" id="{B7B4EE0E-12C5-4C40-AEA8-999868918B26}"/>
                  </a:ext>
                </a:extLst>
              </p14:cNvPr>
              <p14:cNvContentPartPr/>
              <p14:nvPr/>
            </p14:nvContentPartPr>
            <p14:xfrm>
              <a:off x="4163503" y="4512702"/>
              <a:ext cx="784591" cy="61406"/>
            </p14:xfrm>
          </p:contentPart>
        </mc:Choice>
        <mc:Fallback xmlns="">
          <p:pic>
            <p:nvPicPr>
              <p:cNvPr id="33" name="حبر 32">
                <a:extLst>
                  <a:ext uri="{FF2B5EF4-FFF2-40B4-BE49-F238E27FC236}">
                    <a16:creationId xmlns:a16="http://schemas.microsoft.com/office/drawing/2014/main" id="{B7B4EE0E-12C5-4C40-AEA8-999868918B26}"/>
                  </a:ext>
                </a:extLst>
              </p:cNvPr>
              <p:cNvPicPr/>
              <p:nvPr/>
            </p:nvPicPr>
            <p:blipFill>
              <a:blip r:embed="rId15"/>
              <a:stretch>
                <a:fillRect/>
              </a:stretch>
            </p:blipFill>
            <p:spPr>
              <a:xfrm>
                <a:off x="4145508" y="4494747"/>
                <a:ext cx="820222" cy="96957"/>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34" name="حبر 33">
                <a:extLst>
                  <a:ext uri="{FF2B5EF4-FFF2-40B4-BE49-F238E27FC236}">
                    <a16:creationId xmlns:a16="http://schemas.microsoft.com/office/drawing/2014/main" id="{F89B9751-872D-4776-AD1A-3588E5CD319F}"/>
                  </a:ext>
                </a:extLst>
              </p14:cNvPr>
              <p14:cNvContentPartPr/>
              <p14:nvPr/>
            </p14:nvContentPartPr>
            <p14:xfrm>
              <a:off x="3325298" y="4505912"/>
              <a:ext cx="784597" cy="61406"/>
            </p14:xfrm>
          </p:contentPart>
        </mc:Choice>
        <mc:Fallback xmlns="">
          <p:pic>
            <p:nvPicPr>
              <p:cNvPr id="34" name="حبر 33">
                <a:extLst>
                  <a:ext uri="{FF2B5EF4-FFF2-40B4-BE49-F238E27FC236}">
                    <a16:creationId xmlns:a16="http://schemas.microsoft.com/office/drawing/2014/main" id="{F89B9751-872D-4776-AD1A-3588E5CD319F}"/>
                  </a:ext>
                </a:extLst>
              </p:cNvPr>
              <p:cNvPicPr/>
              <p:nvPr/>
            </p:nvPicPr>
            <p:blipFill>
              <a:blip r:embed="rId17"/>
              <a:stretch>
                <a:fillRect/>
              </a:stretch>
            </p:blipFill>
            <p:spPr>
              <a:xfrm>
                <a:off x="3307303" y="4487957"/>
                <a:ext cx="820228" cy="96957"/>
              </a:xfrm>
              <a:prstGeom prst="rect">
                <a:avLst/>
              </a:prstGeom>
            </p:spPr>
          </p:pic>
        </mc:Fallback>
      </mc:AlternateContent>
      <p:sp>
        <p:nvSpPr>
          <p:cNvPr id="35" name="مستطيل: زوايا مستديرة 34">
            <a:extLst>
              <a:ext uri="{FF2B5EF4-FFF2-40B4-BE49-F238E27FC236}">
                <a16:creationId xmlns:a16="http://schemas.microsoft.com/office/drawing/2014/main" id="{CE89985B-6DD0-4AC1-A9E0-4EB0C44FC555}"/>
              </a:ext>
            </a:extLst>
          </p:cNvPr>
          <p:cNvSpPr/>
          <p:nvPr/>
        </p:nvSpPr>
        <p:spPr>
          <a:xfrm>
            <a:off x="3540930" y="3068833"/>
            <a:ext cx="4739596" cy="520366"/>
          </a:xfrm>
          <a:prstGeom prst="roundRect">
            <a:avLst/>
          </a:prstGeom>
          <a:solidFill>
            <a:srgbClr val="C6C6C6"/>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dirty="0">
                <a:solidFill>
                  <a:schemeClr val="tx1"/>
                </a:solidFill>
                <a:latin typeface="Comic Sans MS" panose="030F0702030302020204" pitchFamily="66" charset="0"/>
              </a:rPr>
              <a:t>What do they send ?</a:t>
            </a:r>
            <a:endParaRPr lang="ar-SA" dirty="0">
              <a:solidFill>
                <a:schemeClr val="tx1"/>
              </a:solidFill>
              <a:latin typeface="Comic Sans MS" panose="030F0702030302020204" pitchFamily="66" charset="0"/>
            </a:endParaRPr>
          </a:p>
        </p:txBody>
      </p:sp>
      <p:sp>
        <p:nvSpPr>
          <p:cNvPr id="36" name="مستطيل: زوايا مستديرة 35">
            <a:extLst>
              <a:ext uri="{FF2B5EF4-FFF2-40B4-BE49-F238E27FC236}">
                <a16:creationId xmlns:a16="http://schemas.microsoft.com/office/drawing/2014/main" id="{FB89B704-9B8A-4FB4-86EC-6DF1D8CDD587}"/>
              </a:ext>
            </a:extLst>
          </p:cNvPr>
          <p:cNvSpPr/>
          <p:nvPr/>
        </p:nvSpPr>
        <p:spPr>
          <a:xfrm>
            <a:off x="3654884" y="5671620"/>
            <a:ext cx="4739596" cy="520366"/>
          </a:xfrm>
          <a:prstGeom prst="roundRect">
            <a:avLst/>
          </a:prstGeom>
          <a:solidFill>
            <a:srgbClr val="C6C6C6"/>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dirty="0">
                <a:solidFill>
                  <a:schemeClr val="tx1"/>
                </a:solidFill>
                <a:latin typeface="Comic Sans MS" panose="030F0702030302020204" pitchFamily="66" charset="0"/>
              </a:rPr>
              <a:t>For whom they send  a letter ?</a:t>
            </a:r>
            <a:endParaRPr lang="ar-SA" dirty="0">
              <a:solidFill>
                <a:schemeClr val="tx1"/>
              </a:solidFill>
              <a:latin typeface="Comic Sans MS" panose="030F0702030302020204" pitchFamily="66" charset="0"/>
            </a:endParaRPr>
          </a:p>
        </p:txBody>
      </p:sp>
      <p:pic>
        <p:nvPicPr>
          <p:cNvPr id="4098" name="Picture 2" descr="Services — Future By Design">
            <a:extLst>
              <a:ext uri="{FF2B5EF4-FFF2-40B4-BE49-F238E27FC236}">
                <a16:creationId xmlns:a16="http://schemas.microsoft.com/office/drawing/2014/main" id="{40EBCCD5-75EE-4DEF-9D5D-BC473CDB1A7A}"/>
              </a:ext>
            </a:extLst>
          </p:cNvPr>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a:off x="8824846" y="472948"/>
            <a:ext cx="2814541" cy="28145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63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randombar(horizontal)">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barn(inVertical)">
                                      <p:cBhvr>
                                        <p:cTn id="23" dur="500"/>
                                        <p:tgtEl>
                                          <p:spTgt spid="26"/>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barn(inVertical)">
                                      <p:cBhvr>
                                        <p:cTn id="28" dur="500"/>
                                        <p:tgtEl>
                                          <p:spTgt spid="31"/>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barn(inVertical)">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34"/>
                                        </p:tgtEl>
                                        <p:attrNameLst>
                                          <p:attrName>style.visibility</p:attrName>
                                        </p:attrNameLst>
                                      </p:cBhvr>
                                      <p:to>
                                        <p:strVal val="visible"/>
                                      </p:to>
                                    </p:set>
                                    <p:animEffect transition="in" filter="barn(inVertical)">
                                      <p:cBhvr>
                                        <p:cTn id="38" dur="500"/>
                                        <p:tgtEl>
                                          <p:spTgt spid="34"/>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barn(inVertical)">
                                      <p:cBhvr>
                                        <p:cTn id="41" dur="500"/>
                                        <p:tgtEl>
                                          <p:spTgt spid="28"/>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33"/>
                                        </p:tgtEl>
                                        <p:attrNameLst>
                                          <p:attrName>style.visibility</p:attrName>
                                        </p:attrNameLst>
                                      </p:cBhvr>
                                      <p:to>
                                        <p:strVal val="visible"/>
                                      </p:to>
                                    </p:set>
                                    <p:animEffect transition="in" filter="barn(inVertical)">
                                      <p:cBhvr>
                                        <p:cTn id="46" dur="500"/>
                                        <p:tgtEl>
                                          <p:spTgt spid="33"/>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barn(inVertical)">
                                      <p:cBhvr>
                                        <p:cTn id="49" dur="500"/>
                                        <p:tgtEl>
                                          <p:spTgt spid="29"/>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30"/>
                                        </p:tgtEl>
                                        <p:attrNameLst>
                                          <p:attrName>style.visibility</p:attrName>
                                        </p:attrNameLst>
                                      </p:cBhvr>
                                      <p:to>
                                        <p:strVal val="visible"/>
                                      </p:to>
                                    </p:set>
                                    <p:animEffect transition="in" filter="barn(inVertical)">
                                      <p:cBhvr>
                                        <p:cTn id="54" dur="500"/>
                                        <p:tgtEl>
                                          <p:spTgt spid="30"/>
                                        </p:tgtEl>
                                      </p:cBhvr>
                                    </p:animEffect>
                                  </p:childTnLst>
                                </p:cTn>
                              </p:par>
                              <p:par>
                                <p:cTn id="55" presetID="16" presetClass="entr" presetSubtype="21" fill="hold" nodeType="withEffect">
                                  <p:stCondLst>
                                    <p:cond delay="0"/>
                                  </p:stCondLst>
                                  <p:childTnLst>
                                    <p:set>
                                      <p:cBhvr>
                                        <p:cTn id="56" dur="1" fill="hold">
                                          <p:stCondLst>
                                            <p:cond delay="0"/>
                                          </p:stCondLst>
                                        </p:cTn>
                                        <p:tgtEl>
                                          <p:spTgt spid="32"/>
                                        </p:tgtEl>
                                        <p:attrNameLst>
                                          <p:attrName>style.visibility</p:attrName>
                                        </p:attrNameLst>
                                      </p:cBhvr>
                                      <p:to>
                                        <p:strVal val="visible"/>
                                      </p:to>
                                    </p:set>
                                    <p:animEffect transition="in" filter="barn(inVertical)">
                                      <p:cBhvr>
                                        <p:cTn id="57" dur="500"/>
                                        <p:tgtEl>
                                          <p:spTgt spid="32"/>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25"/>
                                        </p:tgtEl>
                                        <p:attrNameLst>
                                          <p:attrName>style.visibility</p:attrName>
                                        </p:attrNameLst>
                                      </p:cBhvr>
                                      <p:to>
                                        <p:strVal val="visible"/>
                                      </p:to>
                                    </p:set>
                                    <p:animEffect transition="in" filter="barn(inVertical)">
                                      <p:cBhvr>
                                        <p:cTn id="62" dur="500"/>
                                        <p:tgtEl>
                                          <p:spTgt spid="25"/>
                                        </p:tgtEl>
                                      </p:cBhvr>
                                    </p:animEffect>
                                  </p:childTnLst>
                                </p:cTn>
                              </p:par>
                              <p:par>
                                <p:cTn id="63" presetID="16" presetClass="entr" presetSubtype="21" fill="hold" nodeType="withEffect">
                                  <p:stCondLst>
                                    <p:cond delay="0"/>
                                  </p:stCondLst>
                                  <p:childTnLst>
                                    <p:set>
                                      <p:cBhvr>
                                        <p:cTn id="64" dur="1" fill="hold">
                                          <p:stCondLst>
                                            <p:cond delay="0"/>
                                          </p:stCondLst>
                                        </p:cTn>
                                        <p:tgtEl>
                                          <p:spTgt spid="23"/>
                                        </p:tgtEl>
                                        <p:attrNameLst>
                                          <p:attrName>style.visibility</p:attrName>
                                        </p:attrNameLst>
                                      </p:cBhvr>
                                      <p:to>
                                        <p:strVal val="visible"/>
                                      </p:to>
                                    </p:set>
                                    <p:animEffect transition="in" filter="barn(inVertical)">
                                      <p:cBhvr>
                                        <p:cTn id="6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24" grpId="0"/>
      <p:bldP spid="25" grpId="0"/>
      <p:bldP spid="26" grpId="0"/>
      <p:bldP spid="28" grpId="0"/>
      <p:bldP spid="29" grpId="0"/>
      <p:bldP spid="30" grpId="0"/>
      <p:bldP spid="31" grpId="0"/>
    </p:bldLst>
  </p:timing>
</p:sld>
</file>

<file path=ppt/theme/theme1.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210</TotalTime>
  <Words>693</Words>
  <Application>Microsoft Office PowerPoint</Application>
  <PresentationFormat>شاشة عريضة</PresentationFormat>
  <Paragraphs>163</Paragraphs>
  <Slides>33</Slides>
  <Notes>0</Notes>
  <HiddenSlides>0</HiddenSlides>
  <MMClips>1</MMClips>
  <ScaleCrop>false</ScaleCrop>
  <HeadingPairs>
    <vt:vector size="6" baseType="variant">
      <vt:variant>
        <vt:lpstr>الخطوط المستخدمة</vt:lpstr>
      </vt:variant>
      <vt:variant>
        <vt:i4>11</vt:i4>
      </vt:variant>
      <vt:variant>
        <vt:lpstr>نسق</vt:lpstr>
      </vt:variant>
      <vt:variant>
        <vt:i4>1</vt:i4>
      </vt:variant>
      <vt:variant>
        <vt:lpstr>عناوين الشرائح</vt:lpstr>
      </vt:variant>
      <vt:variant>
        <vt:i4>33</vt:i4>
      </vt:variant>
    </vt:vector>
  </HeadingPairs>
  <TitlesOfParts>
    <vt:vector size="45" baseType="lpstr">
      <vt:lpstr>Abadi</vt:lpstr>
      <vt:lpstr>Aldhabi</vt:lpstr>
      <vt:lpstr>Arial</vt:lpstr>
      <vt:lpstr>Brush Script MT</vt:lpstr>
      <vt:lpstr>Calibri</vt:lpstr>
      <vt:lpstr>Calibri Light</vt:lpstr>
      <vt:lpstr>Comic Sans MS</vt:lpstr>
      <vt:lpstr>Consolas</vt:lpstr>
      <vt:lpstr>Forte</vt:lpstr>
      <vt:lpstr>Lucida Bright</vt:lpstr>
      <vt:lpstr>Stencil</vt:lpstr>
      <vt:lpstr>نسق Office</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عرض تقديمي في PowerPoint</dc:title>
  <dc:creator>asma 2331</dc:creator>
  <cp:lastModifiedBy>asma 2331</cp:lastModifiedBy>
  <cp:revision>7</cp:revision>
  <dcterms:created xsi:type="dcterms:W3CDTF">2021-10-05T19:43:17Z</dcterms:created>
  <dcterms:modified xsi:type="dcterms:W3CDTF">2021-10-09T11:21:21Z</dcterms:modified>
</cp:coreProperties>
</file>