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4A545E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4A545E"/>
        </a:fontRef>
        <a:srgbClr val="4A545E"/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rgbClr val="FEE2DB"/>
          </a:solidFill>
        </a:fill>
      </a:tcStyle>
    </a:wholeTbl>
    <a:band2H>
      <a:tcTxStyle b="def" i="def"/>
      <a:tcStyle>
        <a:tcBdr/>
        <a:fill>
          <a:solidFill>
            <a:srgbClr val="FFF1EE"/>
          </a:solidFill>
        </a:fill>
      </a:tcStyle>
    </a:band2H>
    <a:firstCol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4A545E"/>
        </a:fontRef>
        <a:srgbClr val="4A545E"/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rgbClr val="FEE2DB"/>
          </a:solidFill>
        </a:fill>
      </a:tcStyle>
    </a:wholeTbl>
    <a:band2H>
      <a:tcTxStyle b="def" i="def"/>
      <a:tcStyle>
        <a:tcBdr/>
        <a:fill>
          <a:solidFill>
            <a:srgbClr val="FFF1EE"/>
          </a:solidFill>
        </a:fill>
      </a:tcStyle>
    </a:band2H>
    <a:firstCol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4A545E"/>
        </a:fontRef>
        <a:srgbClr val="4A545E"/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hueOff val="-883636"/>
              <a:satOff val="-27777"/>
              <a:lumOff val="56517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hueOff val="-883636"/>
              <a:satOff val="-27777"/>
              <a:lumOff val="56517"/>
            </a:schemeClr>
          </a:solidFill>
        </a:fill>
      </a:tcStyle>
    </a:band2H>
    <a:firstCol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hueOff val="-883636"/>
              <a:satOff val="-27777"/>
              <a:lumOff val="56517"/>
            </a:schemeClr>
          </a:solidFill>
        </a:fill>
      </a:tcStyle>
    </a:firstCol>
    <a:la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hueOff val="-883636"/>
              <a:satOff val="-27777"/>
              <a:lumOff val="56517"/>
            </a:schemeClr>
          </a:solidFill>
        </a:fill>
      </a:tcStyle>
    </a:lastRow>
    <a:fir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hueOff val="-883636"/>
              <a:satOff val="-27777"/>
              <a:lumOff val="56517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A545E"/>
        </a:fontRef>
        <a:srgbClr val="4A54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9"/>
          </a:solidFill>
        </a:fill>
      </a:tcStyle>
    </a:wholeTbl>
    <a:band2H>
      <a:tcTxStyle b="def" i="def"/>
      <a:tcStyle>
        <a:tcBdr/>
        <a:fill>
          <a:solidFill>
            <a:schemeClr val="accent3">
              <a:hueOff val="-883636"/>
              <a:satOff val="-27777"/>
              <a:lumOff val="56517"/>
            </a:schemeClr>
          </a:solidFill>
        </a:fill>
      </a:tcStyle>
    </a:band2H>
    <a:firstCol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4A545E"/>
        </a:fontRef>
        <a:srgbClr val="4A54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A545E"/>
              </a:solidFill>
              <a:prstDash val="solid"/>
              <a:round/>
            </a:ln>
          </a:top>
          <a:bottom>
            <a:ln w="25400" cap="flat">
              <a:solidFill>
                <a:srgbClr val="4A54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-883636"/>
              <a:satOff val="-27777"/>
              <a:lumOff val="56517"/>
            </a:schemeClr>
          </a:solidFill>
        </a:fill>
      </a:tcStyle>
    </a:lastRow>
    <a:fir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A545E"/>
              </a:solidFill>
              <a:prstDash val="solid"/>
              <a:round/>
            </a:ln>
          </a:top>
          <a:bottom>
            <a:ln w="25400" cap="flat">
              <a:solidFill>
                <a:srgbClr val="4A54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A545E"/>
        </a:fontRef>
        <a:srgbClr val="4A545E"/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rgbClr val="CECFD1"/>
          </a:solidFill>
        </a:fill>
      </a:tcStyle>
    </a:wholeTbl>
    <a:band2H>
      <a:tcTxStyle b="def" i="def"/>
      <a:tcStyle>
        <a:tcBdr/>
        <a:fill>
          <a:solidFill>
            <a:srgbClr val="E8E9E9"/>
          </a:solidFill>
        </a:fill>
      </a:tcStyle>
    </a:band2H>
    <a:firstCol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rgbClr val="4A545E"/>
          </a:solidFill>
        </a:fill>
      </a:tcStyle>
    </a:firstCol>
    <a:la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rgbClr val="4A545E"/>
          </a:solidFill>
        </a:fill>
      </a:tcStyle>
    </a:lastRow>
    <a:firstRow>
      <a:tcTxStyle b="on" i="off">
        <a:fontRef idx="major">
          <a:schemeClr val="accent3">
            <a:hueOff val="-883636"/>
            <a:satOff val="-27777"/>
            <a:lumOff val="56517"/>
          </a:schemeClr>
        </a:fontRef>
        <a:schemeClr val="accent3">
          <a:hueOff val="-883636"/>
          <a:satOff val="-27777"/>
          <a:lumOff val="56517"/>
        </a:schemeClr>
      </a:tcTxStyle>
      <a:tcStyle>
        <a:tcBdr>
          <a:lef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prstDash val="solid"/>
              <a:round/>
            </a:ln>
          </a:insideV>
        </a:tcBdr>
        <a:fill>
          <a:solidFill>
            <a:srgbClr val="4A54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4A545E"/>
        </a:fontRef>
        <a:srgbClr val="4A545E"/>
      </a:tcTxStyle>
      <a:tcStyle>
        <a:tcBdr>
          <a:left>
            <a:ln w="12700" cap="flat">
              <a:solidFill>
                <a:srgbClr val="4A545E"/>
              </a:solidFill>
              <a:prstDash val="solid"/>
              <a:round/>
            </a:ln>
          </a:left>
          <a:right>
            <a:ln w="12700" cap="flat">
              <a:solidFill>
                <a:srgbClr val="4A545E"/>
              </a:solidFill>
              <a:prstDash val="solid"/>
              <a:round/>
            </a:ln>
          </a:right>
          <a:top>
            <a:ln w="12700" cap="flat">
              <a:solidFill>
                <a:srgbClr val="4A545E"/>
              </a:solidFill>
              <a:prstDash val="solid"/>
              <a:round/>
            </a:ln>
          </a:top>
          <a:bottom>
            <a:ln w="12700" cap="flat">
              <a:solidFill>
                <a:srgbClr val="4A545E"/>
              </a:solidFill>
              <a:prstDash val="solid"/>
              <a:round/>
            </a:ln>
          </a:bottom>
          <a:insideH>
            <a:ln w="12700" cap="flat">
              <a:solidFill>
                <a:srgbClr val="4A545E"/>
              </a:solidFill>
              <a:prstDash val="solid"/>
              <a:round/>
            </a:ln>
          </a:insideH>
          <a:insideV>
            <a:ln w="12700" cap="flat">
              <a:solidFill>
                <a:srgbClr val="4A545E"/>
              </a:solidFill>
              <a:prstDash val="solid"/>
              <a:round/>
            </a:ln>
          </a:insideV>
        </a:tcBdr>
        <a:fill>
          <a:solidFill>
            <a:srgbClr val="4A54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hueOff val="-883636"/>
              <a:satOff val="-27777"/>
              <a:lumOff val="56517"/>
            </a:schemeClr>
          </a:solidFill>
        </a:fill>
      </a:tcStyle>
    </a:band2H>
    <a:firstCol>
      <a:tcTxStyle b="on" i="off">
        <a:fontRef idx="major">
          <a:srgbClr val="4A545E"/>
        </a:fontRef>
        <a:srgbClr val="4A545E"/>
      </a:tcTxStyle>
      <a:tcStyle>
        <a:tcBdr>
          <a:left>
            <a:ln w="12700" cap="flat">
              <a:solidFill>
                <a:srgbClr val="4A545E"/>
              </a:solidFill>
              <a:prstDash val="solid"/>
              <a:round/>
            </a:ln>
          </a:left>
          <a:right>
            <a:ln w="12700" cap="flat">
              <a:solidFill>
                <a:srgbClr val="4A545E"/>
              </a:solidFill>
              <a:prstDash val="solid"/>
              <a:round/>
            </a:ln>
          </a:right>
          <a:top>
            <a:ln w="12700" cap="flat">
              <a:solidFill>
                <a:srgbClr val="4A545E"/>
              </a:solidFill>
              <a:prstDash val="solid"/>
              <a:round/>
            </a:ln>
          </a:top>
          <a:bottom>
            <a:ln w="12700" cap="flat">
              <a:solidFill>
                <a:srgbClr val="4A545E"/>
              </a:solidFill>
              <a:prstDash val="solid"/>
              <a:round/>
            </a:ln>
          </a:bottom>
          <a:insideH>
            <a:ln w="12700" cap="flat">
              <a:solidFill>
                <a:srgbClr val="4A545E"/>
              </a:solidFill>
              <a:prstDash val="solid"/>
              <a:round/>
            </a:ln>
          </a:insideH>
          <a:insideV>
            <a:ln w="12700" cap="flat">
              <a:solidFill>
                <a:srgbClr val="4A545E"/>
              </a:solidFill>
              <a:prstDash val="solid"/>
              <a:round/>
            </a:ln>
          </a:insideV>
        </a:tcBdr>
        <a:fill>
          <a:solidFill>
            <a:srgbClr val="4A545E">
              <a:alpha val="20000"/>
            </a:srgbClr>
          </a:solidFill>
        </a:fill>
      </a:tcStyle>
    </a:firstCol>
    <a:lastRow>
      <a:tcTxStyle b="on" i="off">
        <a:fontRef idx="major">
          <a:srgbClr val="4A545E"/>
        </a:fontRef>
        <a:srgbClr val="4A545E"/>
      </a:tcTxStyle>
      <a:tcStyle>
        <a:tcBdr>
          <a:left>
            <a:ln w="12700" cap="flat">
              <a:solidFill>
                <a:srgbClr val="4A545E"/>
              </a:solidFill>
              <a:prstDash val="solid"/>
              <a:round/>
            </a:ln>
          </a:left>
          <a:right>
            <a:ln w="12700" cap="flat">
              <a:solidFill>
                <a:srgbClr val="4A545E"/>
              </a:solidFill>
              <a:prstDash val="solid"/>
              <a:round/>
            </a:ln>
          </a:right>
          <a:top>
            <a:ln w="50800" cap="flat">
              <a:solidFill>
                <a:srgbClr val="4A545E"/>
              </a:solidFill>
              <a:prstDash val="solid"/>
              <a:round/>
            </a:ln>
          </a:top>
          <a:bottom>
            <a:ln w="12700" cap="flat">
              <a:solidFill>
                <a:srgbClr val="4A545E"/>
              </a:solidFill>
              <a:prstDash val="solid"/>
              <a:round/>
            </a:ln>
          </a:bottom>
          <a:insideH>
            <a:ln w="12700" cap="flat">
              <a:solidFill>
                <a:srgbClr val="4A545E"/>
              </a:solidFill>
              <a:prstDash val="solid"/>
              <a:round/>
            </a:ln>
          </a:insideH>
          <a:insideV>
            <a:ln w="12700" cap="flat">
              <a:solidFill>
                <a:srgbClr val="4A54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4A545E"/>
        </a:fontRef>
        <a:srgbClr val="4A545E"/>
      </a:tcTxStyle>
      <a:tcStyle>
        <a:tcBdr>
          <a:left>
            <a:ln w="12700" cap="flat">
              <a:solidFill>
                <a:srgbClr val="4A545E"/>
              </a:solidFill>
              <a:prstDash val="solid"/>
              <a:round/>
            </a:ln>
          </a:left>
          <a:right>
            <a:ln w="12700" cap="flat">
              <a:solidFill>
                <a:srgbClr val="4A545E"/>
              </a:solidFill>
              <a:prstDash val="solid"/>
              <a:round/>
            </a:ln>
          </a:right>
          <a:top>
            <a:ln w="12700" cap="flat">
              <a:solidFill>
                <a:srgbClr val="4A545E"/>
              </a:solidFill>
              <a:prstDash val="solid"/>
              <a:round/>
            </a:ln>
          </a:top>
          <a:bottom>
            <a:ln w="25400" cap="flat">
              <a:solidFill>
                <a:srgbClr val="4A545E"/>
              </a:solidFill>
              <a:prstDash val="solid"/>
              <a:round/>
            </a:ln>
          </a:bottom>
          <a:insideH>
            <a:ln w="12700" cap="flat">
              <a:solidFill>
                <a:srgbClr val="4A545E"/>
              </a:solidFill>
              <a:prstDash val="solid"/>
              <a:round/>
            </a:ln>
          </a:insideH>
          <a:insideV>
            <a:ln w="12700" cap="flat">
              <a:solidFill>
                <a:srgbClr val="4A54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Shape 41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freesound.org/" TargetMode="Externa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7" name="Google Shape;11;p2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8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801983" y="5827445"/>
            <a:ext cx="1531376" cy="34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G_1539.png" descr="IMG_1539.png"/>
          <p:cNvPicPr>
            <a:picLocks noChangeAspect="1"/>
          </p:cNvPicPr>
          <p:nvPr/>
        </p:nvPicPr>
        <p:blipFill>
          <a:blip r:embed="rId3">
            <a:alphaModFix amt="14540"/>
            <a:extLst/>
          </a:blip>
          <a:srcRect l="15308" t="23840" r="15308" b="15864"/>
          <a:stretch>
            <a:fillRect/>
          </a:stretch>
        </p:blipFill>
        <p:spPr>
          <a:xfrm>
            <a:off x="1739868" y="853801"/>
            <a:ext cx="1539347" cy="134275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" name="Google Shape;70;p11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0" name="Google Shape;71;p11"/>
          <p:cNvGrpSpPr/>
          <p:nvPr/>
        </p:nvGrpSpPr>
        <p:grpSpPr>
          <a:xfrm>
            <a:off x="2412675" y="1524000"/>
            <a:ext cx="2222401" cy="1666501"/>
            <a:chOff x="0" y="0"/>
            <a:chExt cx="2222400" cy="1666500"/>
          </a:xfrm>
        </p:grpSpPr>
        <p:sp>
          <p:nvSpPr>
            <p:cNvPr id="198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" name="Possible Answer 1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1</a:t>
              </a:r>
            </a:p>
          </p:txBody>
        </p:sp>
      </p:grpSp>
      <p:grpSp>
        <p:nvGrpSpPr>
          <p:cNvPr id="203" name="Google Shape;72;p11"/>
          <p:cNvGrpSpPr/>
          <p:nvPr/>
        </p:nvGrpSpPr>
        <p:grpSpPr>
          <a:xfrm>
            <a:off x="4808156" y="1524000"/>
            <a:ext cx="2222401" cy="1666501"/>
            <a:chOff x="0" y="0"/>
            <a:chExt cx="2222400" cy="1666500"/>
          </a:xfrm>
        </p:grpSpPr>
        <p:sp>
          <p:nvSpPr>
            <p:cNvPr id="201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" name="Possible Answer 2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2</a:t>
              </a:r>
            </a:p>
          </p:txBody>
        </p:sp>
      </p:grpSp>
      <p:grpSp>
        <p:nvGrpSpPr>
          <p:cNvPr id="206" name="Google Shape;73;p11"/>
          <p:cNvGrpSpPr/>
          <p:nvPr/>
        </p:nvGrpSpPr>
        <p:grpSpPr>
          <a:xfrm>
            <a:off x="2412675" y="3457969"/>
            <a:ext cx="2222401" cy="1666501"/>
            <a:chOff x="0" y="0"/>
            <a:chExt cx="2222400" cy="1666500"/>
          </a:xfrm>
        </p:grpSpPr>
        <p:sp>
          <p:nvSpPr>
            <p:cNvPr id="204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" name="Possible Answer 3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3</a:t>
              </a:r>
            </a:p>
          </p:txBody>
        </p:sp>
      </p:grpSp>
      <p:grpSp>
        <p:nvGrpSpPr>
          <p:cNvPr id="209" name="Google Shape;74;p11"/>
          <p:cNvGrpSpPr/>
          <p:nvPr/>
        </p:nvGrpSpPr>
        <p:grpSpPr>
          <a:xfrm>
            <a:off x="4808156" y="3457969"/>
            <a:ext cx="2222401" cy="1666501"/>
            <a:chOff x="0" y="0"/>
            <a:chExt cx="2222400" cy="1666500"/>
          </a:xfrm>
        </p:grpSpPr>
        <p:sp>
          <p:nvSpPr>
            <p:cNvPr id="207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8" name="Possible Answer 4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4</a:t>
              </a:r>
            </a:p>
          </p:txBody>
        </p:sp>
      </p:grpSp>
      <p:sp>
        <p:nvSpPr>
          <p:cNvPr id="210" name="Google Shape;75;p11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9</a:t>
            </a:r>
          </a:p>
        </p:txBody>
      </p:sp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9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0" name="Google Shape;77;p12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21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801983" y="5827445"/>
            <a:ext cx="1531376" cy="34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39.png" descr="IMG_1539.png"/>
          <p:cNvPicPr>
            <a:picLocks noChangeAspect="1"/>
          </p:cNvPicPr>
          <p:nvPr/>
        </p:nvPicPr>
        <p:blipFill>
          <a:blip r:embed="rId3">
            <a:alphaModFix amt="14540"/>
            <a:extLst/>
          </a:blip>
          <a:srcRect l="15308" t="23840" r="15308" b="15864"/>
          <a:stretch>
            <a:fillRect/>
          </a:stretch>
        </p:blipFill>
        <p:spPr>
          <a:xfrm>
            <a:off x="1739868" y="752201"/>
            <a:ext cx="1539347" cy="134275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1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2" name="Google Shape;81;p13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3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801983" y="5827445"/>
            <a:ext cx="1531376" cy="34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1539.png" descr="IMG_1539.png"/>
          <p:cNvPicPr>
            <a:picLocks noChangeAspect="1"/>
          </p:cNvPicPr>
          <p:nvPr/>
        </p:nvPicPr>
        <p:blipFill>
          <a:blip r:embed="rId3">
            <a:alphaModFix amt="22704"/>
            <a:extLst/>
          </a:blip>
          <a:srcRect l="15308" t="23840" r="15308" b="15864"/>
          <a:stretch>
            <a:fillRect/>
          </a:stretch>
        </p:blipFill>
        <p:spPr>
          <a:xfrm>
            <a:off x="158393" y="1442867"/>
            <a:ext cx="1539347" cy="134275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4" name="Google Shape;90;p14"/>
          <p:cNvSpPr/>
          <p:nvPr/>
        </p:nvSpPr>
        <p:spPr>
          <a:xfrm>
            <a:off x="1610800" y="393625"/>
            <a:ext cx="8302801" cy="59889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5" name="Google Shape;91;p14"/>
          <p:cNvSpPr/>
          <p:nvPr/>
        </p:nvSpPr>
        <p:spPr>
          <a:xfrm>
            <a:off x="214575" y="4001999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6" name="Google Shape;92;p14"/>
          <p:cNvSpPr/>
          <p:nvPr/>
        </p:nvSpPr>
        <p:spPr>
          <a:xfrm>
            <a:off x="756975" y="4582895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7" name="Google Shape;93;p14"/>
          <p:cNvSpPr/>
          <p:nvPr/>
        </p:nvSpPr>
        <p:spPr>
          <a:xfrm>
            <a:off x="214572" y="4582900"/>
            <a:ext cx="393902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8" name="Google Shape;94;p14"/>
          <p:cNvSpPr/>
          <p:nvPr/>
        </p:nvSpPr>
        <p:spPr>
          <a:xfrm>
            <a:off x="1037784" y="3421100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9" name="Google Shape;97;p14"/>
          <p:cNvSpPr/>
          <p:nvPr/>
        </p:nvSpPr>
        <p:spPr>
          <a:xfrm flipH="1" rot="18900000">
            <a:off x="10271958" y="4937271"/>
            <a:ext cx="1381420" cy="13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chemeClr val="accent3">
              <a:hueOff val="-883636"/>
              <a:satOff val="-27777"/>
              <a:lumOff val="56517"/>
            </a:schemeClr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41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0" name="Google Shape;98;p14"/>
          <p:cNvSpPr/>
          <p:nvPr/>
        </p:nvSpPr>
        <p:spPr>
          <a:xfrm>
            <a:off x="10113425" y="1601475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1" name="Google Shape;99;p14"/>
          <p:cNvSpPr/>
          <p:nvPr/>
        </p:nvSpPr>
        <p:spPr>
          <a:xfrm>
            <a:off x="10113425" y="2146594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2" name="Google Shape;100;p14"/>
          <p:cNvSpPr/>
          <p:nvPr/>
        </p:nvSpPr>
        <p:spPr>
          <a:xfrm>
            <a:off x="10113433" y="2691725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79259" y="5113879"/>
            <a:ext cx="1531376" cy="34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39.png" descr="IMG_1539.png"/>
          <p:cNvPicPr>
            <a:picLocks noChangeAspect="1"/>
          </p:cNvPicPr>
          <p:nvPr/>
        </p:nvPicPr>
        <p:blipFill>
          <a:blip r:embed="rId3">
            <a:alphaModFix amt="16071"/>
            <a:extLst/>
          </a:blip>
          <a:srcRect l="15308" t="23840" r="15308" b="15864"/>
          <a:stretch>
            <a:fillRect/>
          </a:stretch>
        </p:blipFill>
        <p:spPr>
          <a:xfrm>
            <a:off x="53385" y="1126960"/>
            <a:ext cx="1539348" cy="1342752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3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4" name="Google Shape;102;p15"/>
          <p:cNvSpPr/>
          <p:nvPr/>
        </p:nvSpPr>
        <p:spPr>
          <a:xfrm>
            <a:off x="1610800" y="393625"/>
            <a:ext cx="8302801" cy="59889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5" name="Google Shape;105;p15"/>
          <p:cNvSpPr/>
          <p:nvPr/>
        </p:nvSpPr>
        <p:spPr>
          <a:xfrm>
            <a:off x="214575" y="4001999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6" name="Google Shape;106;p15"/>
          <p:cNvSpPr/>
          <p:nvPr/>
        </p:nvSpPr>
        <p:spPr>
          <a:xfrm>
            <a:off x="756975" y="4582895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7" name="Google Shape;107;p15"/>
          <p:cNvSpPr/>
          <p:nvPr/>
        </p:nvSpPr>
        <p:spPr>
          <a:xfrm>
            <a:off x="214572" y="4582900"/>
            <a:ext cx="393902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8" name="Google Shape;108;p15"/>
          <p:cNvSpPr/>
          <p:nvPr/>
        </p:nvSpPr>
        <p:spPr>
          <a:xfrm>
            <a:off x="1037784" y="3421100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9" name="Google Shape;109;p15"/>
          <p:cNvSpPr/>
          <p:nvPr/>
        </p:nvSpPr>
        <p:spPr>
          <a:xfrm flipH="1" rot="18900000">
            <a:off x="10271958" y="4937271"/>
            <a:ext cx="1381420" cy="13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chemeClr val="accent3">
              <a:hueOff val="-883636"/>
              <a:satOff val="-27777"/>
              <a:lumOff val="56517"/>
            </a:schemeClr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41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" name="Google Shape;110;p15"/>
          <p:cNvSpPr/>
          <p:nvPr/>
        </p:nvSpPr>
        <p:spPr>
          <a:xfrm>
            <a:off x="10113425" y="1601475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" name="Google Shape;111;p15"/>
          <p:cNvSpPr/>
          <p:nvPr/>
        </p:nvSpPr>
        <p:spPr>
          <a:xfrm>
            <a:off x="10113425" y="2146594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" name="Google Shape;112;p15"/>
          <p:cNvSpPr/>
          <p:nvPr/>
        </p:nvSpPr>
        <p:spPr>
          <a:xfrm>
            <a:off x="10113433" y="2691725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1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82" name="Google Shape;114;p16"/>
          <p:cNvSpPr/>
          <p:nvPr/>
        </p:nvSpPr>
        <p:spPr>
          <a:xfrm>
            <a:off x="1610800" y="393625"/>
            <a:ext cx="8302801" cy="59889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3" name="Google Shape;115;p16"/>
          <p:cNvSpPr txBox="1"/>
          <p:nvPr/>
        </p:nvSpPr>
        <p:spPr>
          <a:xfrm>
            <a:off x="1972924" y="1767150"/>
            <a:ext cx="7615851" cy="419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rtl="0">
              <a:spcBef>
                <a:spcPts val="100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text.</a:t>
            </a:r>
          </a:p>
        </p:txBody>
      </p:sp>
      <p:sp>
        <p:nvSpPr>
          <p:cNvPr id="284" name="Google Shape;116;p16"/>
          <p:cNvSpPr txBox="1"/>
          <p:nvPr/>
        </p:nvSpPr>
        <p:spPr>
          <a:xfrm>
            <a:off x="1972924" y="761850"/>
            <a:ext cx="7615851" cy="100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 algn="ctr" rtl="0">
              <a:lnSpc>
                <a:spcPct val="90000"/>
              </a:lnSpc>
              <a:defRPr b="1" sz="3600">
                <a:latin typeface="+mn-lt"/>
                <a:ea typeface="+mn-ea"/>
                <a:cs typeface="+mn-cs"/>
                <a:sym typeface="Helvetica"/>
              </a:defRPr>
            </a:pPr>
            <a:r>
              <a:t>This is </a:t>
            </a:r>
            <a:r>
              <a:rPr>
                <a:solidFill>
                  <a:schemeClr val="accent1"/>
                </a:solidFill>
              </a:rPr>
              <a:t>Title 3</a:t>
            </a:r>
          </a:p>
        </p:txBody>
      </p:sp>
      <p:sp>
        <p:nvSpPr>
          <p:cNvPr id="285" name="Google Shape;117;p16"/>
          <p:cNvSpPr/>
          <p:nvPr/>
        </p:nvSpPr>
        <p:spPr>
          <a:xfrm>
            <a:off x="214575" y="4001999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" name="Google Shape;118;p16"/>
          <p:cNvSpPr/>
          <p:nvPr/>
        </p:nvSpPr>
        <p:spPr>
          <a:xfrm>
            <a:off x="756975" y="4582895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7" name="Google Shape;119;p16"/>
          <p:cNvSpPr/>
          <p:nvPr/>
        </p:nvSpPr>
        <p:spPr>
          <a:xfrm>
            <a:off x="214572" y="4582900"/>
            <a:ext cx="393902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8" name="Google Shape;120;p16"/>
          <p:cNvSpPr/>
          <p:nvPr/>
        </p:nvSpPr>
        <p:spPr>
          <a:xfrm>
            <a:off x="1037784" y="3421100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9" name="Google Shape;121;p16"/>
          <p:cNvSpPr/>
          <p:nvPr/>
        </p:nvSpPr>
        <p:spPr>
          <a:xfrm flipH="1" rot="18900000">
            <a:off x="10271958" y="4937271"/>
            <a:ext cx="1381420" cy="13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chemeClr val="accent3">
              <a:hueOff val="-883636"/>
              <a:satOff val="-27777"/>
              <a:lumOff val="56517"/>
            </a:schemeClr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41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0" name="Google Shape;122;p16"/>
          <p:cNvSpPr/>
          <p:nvPr/>
        </p:nvSpPr>
        <p:spPr>
          <a:xfrm>
            <a:off x="10113425" y="1601475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1" name="Google Shape;123;p16"/>
          <p:cNvSpPr/>
          <p:nvPr/>
        </p:nvSpPr>
        <p:spPr>
          <a:xfrm>
            <a:off x="10113425" y="2146594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2" name="Google Shape;124;p16"/>
          <p:cNvSpPr/>
          <p:nvPr/>
        </p:nvSpPr>
        <p:spPr>
          <a:xfrm>
            <a:off x="10113433" y="2691725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1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02" name="Google Shape;126;p17"/>
          <p:cNvSpPr/>
          <p:nvPr/>
        </p:nvSpPr>
        <p:spPr>
          <a:xfrm>
            <a:off x="1610800" y="393625"/>
            <a:ext cx="8302801" cy="59889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3" name="Google Shape;127;p17"/>
          <p:cNvSpPr txBox="1"/>
          <p:nvPr/>
        </p:nvSpPr>
        <p:spPr>
          <a:xfrm>
            <a:off x="1972925" y="1767150"/>
            <a:ext cx="7645550" cy="419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rtl="0">
              <a:spcBef>
                <a:spcPts val="100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text.</a:t>
            </a:r>
          </a:p>
        </p:txBody>
      </p:sp>
      <p:sp>
        <p:nvSpPr>
          <p:cNvPr id="304" name="Google Shape;128;p17"/>
          <p:cNvSpPr txBox="1"/>
          <p:nvPr/>
        </p:nvSpPr>
        <p:spPr>
          <a:xfrm>
            <a:off x="1972925" y="761850"/>
            <a:ext cx="7645550" cy="100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 algn="ctr" rtl="0">
              <a:lnSpc>
                <a:spcPct val="90000"/>
              </a:lnSpc>
              <a:defRPr b="1" sz="3600">
                <a:latin typeface="+mn-lt"/>
                <a:ea typeface="+mn-ea"/>
                <a:cs typeface="+mn-cs"/>
                <a:sym typeface="Helvetica"/>
              </a:defRPr>
            </a:pPr>
            <a:r>
              <a:t>This is </a:t>
            </a:r>
            <a:r>
              <a:rPr>
                <a:solidFill>
                  <a:schemeClr val="accent1"/>
                </a:solidFill>
              </a:rPr>
              <a:t>Title 4</a:t>
            </a:r>
          </a:p>
        </p:txBody>
      </p:sp>
      <p:sp>
        <p:nvSpPr>
          <p:cNvPr id="305" name="Google Shape;129;p17"/>
          <p:cNvSpPr/>
          <p:nvPr/>
        </p:nvSpPr>
        <p:spPr>
          <a:xfrm>
            <a:off x="214575" y="4001999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6" name="Google Shape;130;p17"/>
          <p:cNvSpPr/>
          <p:nvPr/>
        </p:nvSpPr>
        <p:spPr>
          <a:xfrm>
            <a:off x="756975" y="4582895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7" name="Google Shape;131;p17"/>
          <p:cNvSpPr/>
          <p:nvPr/>
        </p:nvSpPr>
        <p:spPr>
          <a:xfrm>
            <a:off x="214572" y="4582900"/>
            <a:ext cx="393902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" name="Google Shape;132;p17"/>
          <p:cNvSpPr/>
          <p:nvPr/>
        </p:nvSpPr>
        <p:spPr>
          <a:xfrm>
            <a:off x="1037784" y="3421100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" name="Google Shape;133;p17"/>
          <p:cNvSpPr/>
          <p:nvPr/>
        </p:nvSpPr>
        <p:spPr>
          <a:xfrm flipH="1" rot="18900000">
            <a:off x="10271958" y="4937271"/>
            <a:ext cx="1381420" cy="13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chemeClr val="accent3">
              <a:hueOff val="-883636"/>
              <a:satOff val="-27777"/>
              <a:lumOff val="56517"/>
            </a:schemeClr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41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" name="Google Shape;134;p17"/>
          <p:cNvSpPr/>
          <p:nvPr/>
        </p:nvSpPr>
        <p:spPr>
          <a:xfrm>
            <a:off x="10113425" y="1601475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" name="Google Shape;135;p17"/>
          <p:cNvSpPr/>
          <p:nvPr/>
        </p:nvSpPr>
        <p:spPr>
          <a:xfrm>
            <a:off x="10113425" y="2146594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2" name="Google Shape;136;p17"/>
          <p:cNvSpPr/>
          <p:nvPr/>
        </p:nvSpPr>
        <p:spPr>
          <a:xfrm>
            <a:off x="10113433" y="2691725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22" name="Google Shape;138;p18"/>
          <p:cNvSpPr/>
          <p:nvPr/>
        </p:nvSpPr>
        <p:spPr>
          <a:xfrm>
            <a:off x="1610800" y="393625"/>
            <a:ext cx="8302801" cy="59889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3" name="Google Shape;139;p18"/>
          <p:cNvSpPr txBox="1"/>
          <p:nvPr/>
        </p:nvSpPr>
        <p:spPr>
          <a:xfrm>
            <a:off x="1972924" y="1767150"/>
            <a:ext cx="7585851" cy="419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rtl="0">
              <a:spcBef>
                <a:spcPts val="100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text.</a:t>
            </a:r>
          </a:p>
        </p:txBody>
      </p:sp>
      <p:sp>
        <p:nvSpPr>
          <p:cNvPr id="324" name="Google Shape;140;p18"/>
          <p:cNvSpPr txBox="1"/>
          <p:nvPr/>
        </p:nvSpPr>
        <p:spPr>
          <a:xfrm>
            <a:off x="1972924" y="761850"/>
            <a:ext cx="7585851" cy="100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 algn="ctr" rtl="0">
              <a:lnSpc>
                <a:spcPct val="90000"/>
              </a:lnSpc>
              <a:defRPr b="1" sz="3600">
                <a:latin typeface="+mn-lt"/>
                <a:ea typeface="+mn-ea"/>
                <a:cs typeface="+mn-cs"/>
                <a:sym typeface="Helvetica"/>
              </a:defRPr>
            </a:pPr>
            <a:r>
              <a:t>This is </a:t>
            </a:r>
            <a:r>
              <a:rPr>
                <a:solidFill>
                  <a:schemeClr val="accent1"/>
                </a:solidFill>
              </a:rPr>
              <a:t>Title 5</a:t>
            </a:r>
          </a:p>
        </p:txBody>
      </p:sp>
      <p:sp>
        <p:nvSpPr>
          <p:cNvPr id="325" name="Google Shape;141;p18"/>
          <p:cNvSpPr/>
          <p:nvPr/>
        </p:nvSpPr>
        <p:spPr>
          <a:xfrm>
            <a:off x="214575" y="4001999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142;p18"/>
          <p:cNvSpPr/>
          <p:nvPr/>
        </p:nvSpPr>
        <p:spPr>
          <a:xfrm>
            <a:off x="756975" y="4582895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143;p18"/>
          <p:cNvSpPr/>
          <p:nvPr/>
        </p:nvSpPr>
        <p:spPr>
          <a:xfrm>
            <a:off x="214572" y="4582900"/>
            <a:ext cx="393902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144;p18"/>
          <p:cNvSpPr/>
          <p:nvPr/>
        </p:nvSpPr>
        <p:spPr>
          <a:xfrm>
            <a:off x="1037784" y="3421100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145;p18"/>
          <p:cNvSpPr/>
          <p:nvPr/>
        </p:nvSpPr>
        <p:spPr>
          <a:xfrm flipH="1" rot="18900000">
            <a:off x="10271958" y="4937271"/>
            <a:ext cx="1381420" cy="13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chemeClr val="accent3">
              <a:hueOff val="-883636"/>
              <a:satOff val="-27777"/>
              <a:lumOff val="56517"/>
            </a:schemeClr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41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0" name="Google Shape;146;p18"/>
          <p:cNvSpPr/>
          <p:nvPr/>
        </p:nvSpPr>
        <p:spPr>
          <a:xfrm>
            <a:off x="10113425" y="1601475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1" name="Google Shape;147;p18"/>
          <p:cNvSpPr/>
          <p:nvPr/>
        </p:nvSpPr>
        <p:spPr>
          <a:xfrm>
            <a:off x="10113425" y="2146594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2" name="Google Shape;148;p18"/>
          <p:cNvSpPr/>
          <p:nvPr/>
        </p:nvSpPr>
        <p:spPr>
          <a:xfrm>
            <a:off x="10113433" y="2691725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_OBJECTS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42" name="Google Shape;150;p19"/>
          <p:cNvSpPr/>
          <p:nvPr/>
        </p:nvSpPr>
        <p:spPr>
          <a:xfrm>
            <a:off x="1610800" y="393625"/>
            <a:ext cx="8302801" cy="5988900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151;p19"/>
          <p:cNvSpPr txBox="1"/>
          <p:nvPr/>
        </p:nvSpPr>
        <p:spPr>
          <a:xfrm>
            <a:off x="1972924" y="1767150"/>
            <a:ext cx="7603851" cy="419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>
            <a:lvl1pPr rtl="0">
              <a:spcBef>
                <a:spcPts val="100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text.</a:t>
            </a:r>
          </a:p>
        </p:txBody>
      </p:sp>
      <p:sp>
        <p:nvSpPr>
          <p:cNvPr id="344" name="Google Shape;152;p19"/>
          <p:cNvSpPr txBox="1"/>
          <p:nvPr/>
        </p:nvSpPr>
        <p:spPr>
          <a:xfrm>
            <a:off x="1972924" y="761850"/>
            <a:ext cx="7603851" cy="100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 algn="ctr" rtl="0">
              <a:lnSpc>
                <a:spcPct val="90000"/>
              </a:lnSpc>
              <a:defRPr b="1" sz="3600">
                <a:latin typeface="+mn-lt"/>
                <a:ea typeface="+mn-ea"/>
                <a:cs typeface="+mn-cs"/>
                <a:sym typeface="Helvetica"/>
              </a:defRPr>
            </a:pPr>
            <a:r>
              <a:t>This is </a:t>
            </a:r>
            <a:r>
              <a:rPr>
                <a:solidFill>
                  <a:schemeClr val="accent1"/>
                </a:solidFill>
              </a:rPr>
              <a:t>Title 6</a:t>
            </a:r>
          </a:p>
        </p:txBody>
      </p:sp>
      <p:sp>
        <p:nvSpPr>
          <p:cNvPr id="345" name="Google Shape;153;p19"/>
          <p:cNvSpPr/>
          <p:nvPr/>
        </p:nvSpPr>
        <p:spPr>
          <a:xfrm>
            <a:off x="214575" y="4001999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6" name="Google Shape;154;p19"/>
          <p:cNvSpPr/>
          <p:nvPr/>
        </p:nvSpPr>
        <p:spPr>
          <a:xfrm>
            <a:off x="756975" y="4582895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7" name="Google Shape;155;p19"/>
          <p:cNvSpPr/>
          <p:nvPr/>
        </p:nvSpPr>
        <p:spPr>
          <a:xfrm>
            <a:off x="214572" y="4582900"/>
            <a:ext cx="393902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8" name="Google Shape;156;p19"/>
          <p:cNvSpPr/>
          <p:nvPr/>
        </p:nvSpPr>
        <p:spPr>
          <a:xfrm>
            <a:off x="1037784" y="3421100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9" name="Google Shape;157;p19"/>
          <p:cNvSpPr/>
          <p:nvPr/>
        </p:nvSpPr>
        <p:spPr>
          <a:xfrm flipH="1" rot="18900000">
            <a:off x="10271958" y="4937271"/>
            <a:ext cx="1381420" cy="1387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305" fill="norm" stroke="1" extrusionOk="0">
                <a:moveTo>
                  <a:pt x="906" y="5254"/>
                </a:moveTo>
                <a:cubicBezTo>
                  <a:pt x="356" y="5801"/>
                  <a:pt x="16" y="6557"/>
                  <a:pt x="16" y="7392"/>
                </a:cubicBezTo>
                <a:lnTo>
                  <a:pt x="16" y="18065"/>
                </a:lnTo>
                <a:lnTo>
                  <a:pt x="20" y="18083"/>
                </a:lnTo>
                <a:lnTo>
                  <a:pt x="0" y="18186"/>
                </a:lnTo>
                <a:cubicBezTo>
                  <a:pt x="0" y="18960"/>
                  <a:pt x="296" y="19733"/>
                  <a:pt x="889" y="20324"/>
                </a:cubicBezTo>
                <a:cubicBezTo>
                  <a:pt x="1186" y="20619"/>
                  <a:pt x="1528" y="20840"/>
                  <a:pt x="1894" y="20988"/>
                </a:cubicBezTo>
                <a:lnTo>
                  <a:pt x="2031" y="21014"/>
                </a:lnTo>
                <a:lnTo>
                  <a:pt x="2110" y="21067"/>
                </a:lnTo>
                <a:cubicBezTo>
                  <a:pt x="2474" y="21220"/>
                  <a:pt x="2873" y="21305"/>
                  <a:pt x="3292" y="21305"/>
                </a:cubicBezTo>
                <a:lnTo>
                  <a:pt x="14013" y="21305"/>
                </a:lnTo>
                <a:cubicBezTo>
                  <a:pt x="15690" y="21305"/>
                  <a:pt x="17050" y="19951"/>
                  <a:pt x="17050" y="18282"/>
                </a:cubicBezTo>
                <a:cubicBezTo>
                  <a:pt x="17050" y="16612"/>
                  <a:pt x="15690" y="15259"/>
                  <a:pt x="14013" y="15259"/>
                </a:cubicBezTo>
                <a:lnTo>
                  <a:pt x="10271" y="15259"/>
                </a:lnTo>
                <a:lnTo>
                  <a:pt x="20414" y="5161"/>
                </a:lnTo>
                <a:cubicBezTo>
                  <a:pt x="21600" y="3980"/>
                  <a:pt x="21600" y="2066"/>
                  <a:pt x="20414" y="886"/>
                </a:cubicBezTo>
                <a:cubicBezTo>
                  <a:pt x="19228" y="-295"/>
                  <a:pt x="17306" y="-295"/>
                  <a:pt x="16120" y="886"/>
                </a:cubicBezTo>
                <a:lnTo>
                  <a:pt x="6090" y="10871"/>
                </a:lnTo>
                <a:lnTo>
                  <a:pt x="6090" y="7392"/>
                </a:lnTo>
                <a:cubicBezTo>
                  <a:pt x="6090" y="5722"/>
                  <a:pt x="4730" y="4368"/>
                  <a:pt x="3053" y="4368"/>
                </a:cubicBezTo>
                <a:cubicBezTo>
                  <a:pt x="2214" y="4368"/>
                  <a:pt x="1455" y="4707"/>
                  <a:pt x="906" y="5254"/>
                </a:cubicBezTo>
                <a:close/>
              </a:path>
            </a:pathLst>
          </a:custGeom>
          <a:solidFill>
            <a:schemeClr val="accent3">
              <a:hueOff val="-883636"/>
              <a:satOff val="-27777"/>
              <a:lumOff val="56517"/>
            </a:schemeClr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41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0" name="Google Shape;158;p19"/>
          <p:cNvSpPr/>
          <p:nvPr/>
        </p:nvSpPr>
        <p:spPr>
          <a:xfrm>
            <a:off x="10113425" y="1601475"/>
            <a:ext cx="12171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1" name="Google Shape;159;p19"/>
          <p:cNvSpPr/>
          <p:nvPr/>
        </p:nvSpPr>
        <p:spPr>
          <a:xfrm>
            <a:off x="10113425" y="2146594"/>
            <a:ext cx="6747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2" name="Google Shape;160;p19"/>
          <p:cNvSpPr/>
          <p:nvPr/>
        </p:nvSpPr>
        <p:spPr>
          <a:xfrm>
            <a:off x="10113433" y="2691725"/>
            <a:ext cx="393901" cy="393601"/>
          </a:xfrm>
          <a:prstGeom prst="roundRect">
            <a:avLst>
              <a:gd name="adj" fmla="val 50000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1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62" name="Google Shape;162;p20"/>
          <p:cNvSpPr/>
          <p:nvPr/>
        </p:nvSpPr>
        <p:spPr>
          <a:xfrm>
            <a:off x="1357490" y="434552"/>
            <a:ext cx="9477000" cy="5988901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63" name="phonto 2.png" descr="phonto 2.png"/>
          <p:cNvPicPr>
            <a:picLocks noChangeAspect="1"/>
          </p:cNvPicPr>
          <p:nvPr/>
        </p:nvPicPr>
        <p:blipFill>
          <a:blip r:embed="rId2">
            <a:alphaModFix amt="43877"/>
            <a:extLst/>
          </a:blip>
          <a:srcRect l="35990" t="45477" r="29581" b="36985"/>
          <a:stretch>
            <a:fillRect/>
          </a:stretch>
        </p:blipFill>
        <p:spPr>
          <a:xfrm>
            <a:off x="1537137" y="6448852"/>
            <a:ext cx="1424151" cy="320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539.png" descr="IMG_1539.png"/>
          <p:cNvPicPr>
            <a:picLocks noChangeAspect="1"/>
          </p:cNvPicPr>
          <p:nvPr/>
        </p:nvPicPr>
        <p:blipFill>
          <a:blip r:embed="rId3">
            <a:alphaModFix amt="29081"/>
            <a:extLst/>
          </a:blip>
          <a:srcRect l="15308" t="23840" r="15308" b="15864"/>
          <a:stretch>
            <a:fillRect/>
          </a:stretch>
        </p:blipFill>
        <p:spPr>
          <a:xfrm>
            <a:off x="10834490" y="404046"/>
            <a:ext cx="1301168" cy="1134992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3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74" name="Google Shape;165;p21"/>
          <p:cNvSpPr/>
          <p:nvPr/>
        </p:nvSpPr>
        <p:spPr>
          <a:xfrm>
            <a:off x="1357490" y="434552"/>
            <a:ext cx="9477000" cy="5988901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5" name="Google Shape;166;p21"/>
          <p:cNvSpPr txBox="1"/>
          <p:nvPr/>
        </p:nvSpPr>
        <p:spPr>
          <a:xfrm>
            <a:off x="1513799" y="1736725"/>
            <a:ext cx="9127551" cy="284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 algn="ctr" rtl="0">
              <a:lnSpc>
                <a:spcPct val="90000"/>
              </a:lnSpc>
              <a:defRPr b="1" sz="6800">
                <a:latin typeface="+mn-lt"/>
                <a:ea typeface="+mn-ea"/>
                <a:cs typeface="+mn-cs"/>
                <a:sym typeface="Helvetica"/>
              </a:defRPr>
            </a:pPr>
            <a:r>
              <a:t>Oops! Do you want to try </a:t>
            </a:r>
            <a:r>
              <a:rPr>
                <a:solidFill>
                  <a:schemeClr val="accent1"/>
                </a:solidFill>
              </a:rPr>
              <a:t>again?</a:t>
            </a:r>
          </a:p>
        </p:txBody>
      </p:sp>
      <p:sp>
        <p:nvSpPr>
          <p:cNvPr id="3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4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85" name="Google Shape;168;p22"/>
          <p:cNvSpPr/>
          <p:nvPr/>
        </p:nvSpPr>
        <p:spPr>
          <a:xfrm>
            <a:off x="1357490" y="434552"/>
            <a:ext cx="9477000" cy="5988901"/>
          </a:xfrm>
          <a:prstGeom prst="roundRect">
            <a:avLst>
              <a:gd name="adj" fmla="val 3686"/>
            </a:avLst>
          </a:pr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6" name="Google Shape;169;p22"/>
          <p:cNvSpPr txBox="1"/>
          <p:nvPr/>
        </p:nvSpPr>
        <p:spPr>
          <a:xfrm>
            <a:off x="1513799" y="1812925"/>
            <a:ext cx="9127551" cy="284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 algn="ctr" rtl="0">
              <a:lnSpc>
                <a:spcPct val="90000"/>
              </a:lnSpc>
              <a:defRPr b="1" sz="6800">
                <a:latin typeface="+mn-lt"/>
                <a:ea typeface="+mn-ea"/>
                <a:cs typeface="+mn-cs"/>
                <a:sym typeface="Helvetica"/>
              </a:defRPr>
            </a:pPr>
            <a:r>
              <a:t>Great</a:t>
            </a:r>
            <a:r>
              <a:rPr>
                <a:solidFill>
                  <a:srgbClr val="6DAEAD"/>
                </a:solidFill>
              </a:rPr>
              <a:t> </a:t>
            </a:r>
            <a:r>
              <a:rPr>
                <a:solidFill>
                  <a:schemeClr val="accent1"/>
                </a:solidFill>
              </a:rPr>
              <a:t>job!</a:t>
            </a:r>
          </a:p>
        </p:txBody>
      </p:sp>
      <p:sp>
        <p:nvSpPr>
          <p:cNvPr id="3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5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405" name="Google Shape;171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6" name="Google Shape;172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3">
                <a:hueOff val="-883636"/>
                <a:satOff val="-27777"/>
                <a:lumOff val="5651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97" name="Google Shape;173;p23" descr="Google Shape;173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9" y="331099"/>
              <a:ext cx="5101468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8" name="Google Shape;174;p23"/>
            <p:cNvSpPr txBox="1"/>
            <p:nvPr/>
          </p:nvSpPr>
          <p:spPr>
            <a:xfrm>
              <a:off x="509225" y="2858060"/>
              <a:ext cx="8865050" cy="371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6C9695"/>
                  </a:solidFill>
                  <a:uFill>
                    <a:solidFill>
                      <a:srgbClr val="6C9695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2000">
                  <a:solidFill>
                    <a:srgbClr val="3F3F3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399" name="Google Shape;175;p23"/>
            <p:cNvSpPr/>
            <p:nvPr/>
          </p:nvSpPr>
          <p:spPr>
            <a:xfrm>
              <a:off x="10423366" y="5688858"/>
              <a:ext cx="1495201" cy="12901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400" name="Google Shape;176;p23" descr="Google Shape;176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3" cy="637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1" name="Google Shape;177;p23" descr="Google Shape;177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1" cy="628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2" name="Google Shape;178;p23" descr="Google Shape;178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4" y="5905568"/>
              <a:ext cx="612649" cy="6243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179;p23" descr="Google Shape;179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7" cy="60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4" name="Google Shape;180;p23"/>
            <p:cNvSpPr txBox="1"/>
            <p:nvPr/>
          </p:nvSpPr>
          <p:spPr>
            <a:xfrm>
              <a:off x="7072500" y="4813374"/>
              <a:ext cx="4915501" cy="551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406" name="Google Shape;181;p23"/>
          <p:cNvSpPr txBox="1"/>
          <p:nvPr/>
        </p:nvSpPr>
        <p:spPr>
          <a:xfrm>
            <a:off x="512949" y="4509375"/>
            <a:ext cx="7515602" cy="47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rtl="0">
              <a:defRPr sz="19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Audio files for correct and incorrect answers: </a:t>
            </a:r>
            <a:r>
              <a:rPr u="sng">
                <a:solidFill>
                  <a:srgbClr val="6C9695"/>
                </a:solidFill>
                <a:uFill>
                  <a:solidFill>
                    <a:srgbClr val="6C9695"/>
                  </a:solidFill>
                </a:uFill>
                <a:hlinkClick r:id="rId13" invalidUrl="" action="" tgtFrame="" tooltip="" history="1" highlightClick="0" endSnd="0"/>
              </a:rPr>
              <a:t>FreeSound</a:t>
            </a:r>
          </a:p>
        </p:txBody>
      </p:sp>
      <p:sp>
        <p:nvSpPr>
          <p:cNvPr id="4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6" name="Google Shape;21;p4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9" name="Google Shape;22;p4"/>
          <p:cNvGrpSpPr/>
          <p:nvPr/>
        </p:nvGrpSpPr>
        <p:grpSpPr>
          <a:xfrm>
            <a:off x="2412675" y="1524000"/>
            <a:ext cx="2222401" cy="1666501"/>
            <a:chOff x="0" y="0"/>
            <a:chExt cx="2222400" cy="1666500"/>
          </a:xfrm>
        </p:grpSpPr>
        <p:sp>
          <p:nvSpPr>
            <p:cNvPr id="37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Possible Answer 1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1</a:t>
              </a:r>
            </a:p>
          </p:txBody>
        </p:sp>
      </p:grpSp>
      <p:grpSp>
        <p:nvGrpSpPr>
          <p:cNvPr id="42" name="Google Shape;23;p4"/>
          <p:cNvGrpSpPr/>
          <p:nvPr/>
        </p:nvGrpSpPr>
        <p:grpSpPr>
          <a:xfrm>
            <a:off x="4808156" y="1524000"/>
            <a:ext cx="2222401" cy="1666501"/>
            <a:chOff x="0" y="0"/>
            <a:chExt cx="2222400" cy="1666500"/>
          </a:xfrm>
        </p:grpSpPr>
        <p:sp>
          <p:nvSpPr>
            <p:cNvPr id="40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Possible Answer 2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2</a:t>
              </a:r>
            </a:p>
          </p:txBody>
        </p:sp>
      </p:grpSp>
      <p:grpSp>
        <p:nvGrpSpPr>
          <p:cNvPr id="45" name="Google Shape;24;p4"/>
          <p:cNvGrpSpPr/>
          <p:nvPr/>
        </p:nvGrpSpPr>
        <p:grpSpPr>
          <a:xfrm>
            <a:off x="2412675" y="3457969"/>
            <a:ext cx="2222401" cy="1666501"/>
            <a:chOff x="0" y="0"/>
            <a:chExt cx="2222400" cy="1666500"/>
          </a:xfrm>
        </p:grpSpPr>
        <p:sp>
          <p:nvSpPr>
            <p:cNvPr id="43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Possible Answer 3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3</a:t>
              </a:r>
            </a:p>
          </p:txBody>
        </p:sp>
      </p:grpSp>
      <p:grpSp>
        <p:nvGrpSpPr>
          <p:cNvPr id="48" name="Google Shape;25;p4"/>
          <p:cNvGrpSpPr/>
          <p:nvPr/>
        </p:nvGrpSpPr>
        <p:grpSpPr>
          <a:xfrm>
            <a:off x="4808156" y="3457969"/>
            <a:ext cx="2222401" cy="1666501"/>
            <a:chOff x="0" y="0"/>
            <a:chExt cx="2222400" cy="1666500"/>
          </a:xfrm>
        </p:grpSpPr>
        <p:sp>
          <p:nvSpPr>
            <p:cNvPr id="46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47" name="Possible Answer 4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4</a:t>
              </a:r>
            </a:p>
          </p:txBody>
        </p:sp>
      </p:grpSp>
      <p:sp>
        <p:nvSpPr>
          <p:cNvPr id="49" name="Google Shape;26;p4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2</a:t>
            </a: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9" name="Google Shape;28;p5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2" name="Google Shape;29;p5"/>
          <p:cNvGrpSpPr/>
          <p:nvPr/>
        </p:nvGrpSpPr>
        <p:grpSpPr>
          <a:xfrm>
            <a:off x="2412675" y="1524000"/>
            <a:ext cx="2222401" cy="1666501"/>
            <a:chOff x="0" y="0"/>
            <a:chExt cx="2222400" cy="1666500"/>
          </a:xfrm>
        </p:grpSpPr>
        <p:sp>
          <p:nvSpPr>
            <p:cNvPr id="60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Possible Answer 1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1</a:t>
              </a:r>
            </a:p>
          </p:txBody>
        </p:sp>
      </p:grpSp>
      <p:grpSp>
        <p:nvGrpSpPr>
          <p:cNvPr id="65" name="Google Shape;30;p5"/>
          <p:cNvGrpSpPr/>
          <p:nvPr/>
        </p:nvGrpSpPr>
        <p:grpSpPr>
          <a:xfrm>
            <a:off x="4808156" y="1524000"/>
            <a:ext cx="2222401" cy="1666501"/>
            <a:chOff x="0" y="0"/>
            <a:chExt cx="2222400" cy="1666500"/>
          </a:xfrm>
        </p:grpSpPr>
        <p:sp>
          <p:nvSpPr>
            <p:cNvPr id="63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Possible Answer 2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2</a:t>
              </a:r>
            </a:p>
          </p:txBody>
        </p:sp>
      </p:grpSp>
      <p:grpSp>
        <p:nvGrpSpPr>
          <p:cNvPr id="68" name="Google Shape;31;p5"/>
          <p:cNvGrpSpPr/>
          <p:nvPr/>
        </p:nvGrpSpPr>
        <p:grpSpPr>
          <a:xfrm>
            <a:off x="2412675" y="3457969"/>
            <a:ext cx="2222401" cy="1666501"/>
            <a:chOff x="0" y="0"/>
            <a:chExt cx="2222400" cy="1666500"/>
          </a:xfrm>
        </p:grpSpPr>
        <p:sp>
          <p:nvSpPr>
            <p:cNvPr id="66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Possible Answer 3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3</a:t>
              </a:r>
            </a:p>
          </p:txBody>
        </p:sp>
      </p:grpSp>
      <p:grpSp>
        <p:nvGrpSpPr>
          <p:cNvPr id="71" name="Google Shape;32;p5"/>
          <p:cNvGrpSpPr/>
          <p:nvPr/>
        </p:nvGrpSpPr>
        <p:grpSpPr>
          <a:xfrm>
            <a:off x="4808156" y="3457969"/>
            <a:ext cx="2222401" cy="1666501"/>
            <a:chOff x="0" y="0"/>
            <a:chExt cx="2222400" cy="1666500"/>
          </a:xfrm>
        </p:grpSpPr>
        <p:sp>
          <p:nvSpPr>
            <p:cNvPr id="69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70" name="Possible Answer 4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4</a:t>
              </a:r>
            </a:p>
          </p:txBody>
        </p:sp>
      </p:grpSp>
      <p:sp>
        <p:nvSpPr>
          <p:cNvPr id="72" name="Google Shape;33;p5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3</a:t>
            </a:r>
          </a:p>
        </p:txBody>
      </p: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82" name="Google Shape;35;p6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36;p6"/>
          <p:cNvGrpSpPr/>
          <p:nvPr/>
        </p:nvGrpSpPr>
        <p:grpSpPr>
          <a:xfrm>
            <a:off x="2412675" y="1524000"/>
            <a:ext cx="2222401" cy="1666501"/>
            <a:chOff x="0" y="0"/>
            <a:chExt cx="2222400" cy="1666500"/>
          </a:xfrm>
        </p:grpSpPr>
        <p:sp>
          <p:nvSpPr>
            <p:cNvPr id="83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Possible Answer 1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1</a:t>
              </a:r>
            </a:p>
          </p:txBody>
        </p:sp>
      </p:grpSp>
      <p:grpSp>
        <p:nvGrpSpPr>
          <p:cNvPr id="88" name="Google Shape;37;p6"/>
          <p:cNvGrpSpPr/>
          <p:nvPr/>
        </p:nvGrpSpPr>
        <p:grpSpPr>
          <a:xfrm>
            <a:off x="4808156" y="1524000"/>
            <a:ext cx="2222401" cy="1666501"/>
            <a:chOff x="0" y="0"/>
            <a:chExt cx="2222400" cy="1666500"/>
          </a:xfrm>
        </p:grpSpPr>
        <p:sp>
          <p:nvSpPr>
            <p:cNvPr id="86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Possible Answer 2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2</a:t>
              </a:r>
            </a:p>
          </p:txBody>
        </p:sp>
      </p:grpSp>
      <p:grpSp>
        <p:nvGrpSpPr>
          <p:cNvPr id="91" name="Google Shape;38;p6"/>
          <p:cNvGrpSpPr/>
          <p:nvPr/>
        </p:nvGrpSpPr>
        <p:grpSpPr>
          <a:xfrm>
            <a:off x="2412675" y="3457969"/>
            <a:ext cx="2222401" cy="1666501"/>
            <a:chOff x="0" y="0"/>
            <a:chExt cx="2222400" cy="1666500"/>
          </a:xfrm>
        </p:grpSpPr>
        <p:sp>
          <p:nvSpPr>
            <p:cNvPr id="89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" name="Possible Answer 3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3</a:t>
              </a:r>
            </a:p>
          </p:txBody>
        </p:sp>
      </p:grpSp>
      <p:grpSp>
        <p:nvGrpSpPr>
          <p:cNvPr id="94" name="Google Shape;39;p6"/>
          <p:cNvGrpSpPr/>
          <p:nvPr/>
        </p:nvGrpSpPr>
        <p:grpSpPr>
          <a:xfrm>
            <a:off x="4808156" y="3457969"/>
            <a:ext cx="2222401" cy="1666501"/>
            <a:chOff x="0" y="0"/>
            <a:chExt cx="2222400" cy="1666500"/>
          </a:xfrm>
        </p:grpSpPr>
        <p:sp>
          <p:nvSpPr>
            <p:cNvPr id="92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93" name="Possible Answer 4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4</a:t>
              </a:r>
            </a:p>
          </p:txBody>
        </p:sp>
      </p:grpSp>
      <p:sp>
        <p:nvSpPr>
          <p:cNvPr id="95" name="Google Shape;40;p6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4</a:t>
            </a:r>
          </a:p>
        </p:txBody>
      </p:sp>
      <p:sp>
        <p:nvSpPr>
          <p:cNvPr id="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05" name="Google Shape;42;p7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" name="Google Shape;43;p7"/>
          <p:cNvGrpSpPr/>
          <p:nvPr/>
        </p:nvGrpSpPr>
        <p:grpSpPr>
          <a:xfrm>
            <a:off x="2412675" y="1524000"/>
            <a:ext cx="2222401" cy="1666501"/>
            <a:chOff x="0" y="0"/>
            <a:chExt cx="2222400" cy="1666500"/>
          </a:xfrm>
        </p:grpSpPr>
        <p:sp>
          <p:nvSpPr>
            <p:cNvPr id="106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Possible Answer 1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1</a:t>
              </a:r>
            </a:p>
          </p:txBody>
        </p:sp>
      </p:grpSp>
      <p:grpSp>
        <p:nvGrpSpPr>
          <p:cNvPr id="111" name="Google Shape;44;p7"/>
          <p:cNvGrpSpPr/>
          <p:nvPr/>
        </p:nvGrpSpPr>
        <p:grpSpPr>
          <a:xfrm>
            <a:off x="4808156" y="1524000"/>
            <a:ext cx="2222401" cy="1666501"/>
            <a:chOff x="0" y="0"/>
            <a:chExt cx="2222400" cy="1666500"/>
          </a:xfrm>
        </p:grpSpPr>
        <p:sp>
          <p:nvSpPr>
            <p:cNvPr id="109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Possible Answer 2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2</a:t>
              </a:r>
            </a:p>
          </p:txBody>
        </p:sp>
      </p:grpSp>
      <p:grpSp>
        <p:nvGrpSpPr>
          <p:cNvPr id="114" name="Google Shape;45;p7"/>
          <p:cNvGrpSpPr/>
          <p:nvPr/>
        </p:nvGrpSpPr>
        <p:grpSpPr>
          <a:xfrm>
            <a:off x="2412675" y="3457969"/>
            <a:ext cx="2222401" cy="1666501"/>
            <a:chOff x="0" y="0"/>
            <a:chExt cx="2222400" cy="1666500"/>
          </a:xfrm>
        </p:grpSpPr>
        <p:sp>
          <p:nvSpPr>
            <p:cNvPr id="112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Possible Answer 3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3</a:t>
              </a:r>
            </a:p>
          </p:txBody>
        </p:sp>
      </p:grpSp>
      <p:grpSp>
        <p:nvGrpSpPr>
          <p:cNvPr id="117" name="Google Shape;46;p7"/>
          <p:cNvGrpSpPr/>
          <p:nvPr/>
        </p:nvGrpSpPr>
        <p:grpSpPr>
          <a:xfrm>
            <a:off x="4808156" y="3457969"/>
            <a:ext cx="2222401" cy="1666501"/>
            <a:chOff x="0" y="0"/>
            <a:chExt cx="2222400" cy="1666500"/>
          </a:xfrm>
        </p:grpSpPr>
        <p:sp>
          <p:nvSpPr>
            <p:cNvPr id="115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6" name="Possible Answer 4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4</a:t>
              </a:r>
            </a:p>
          </p:txBody>
        </p:sp>
      </p:grpSp>
      <p:sp>
        <p:nvSpPr>
          <p:cNvPr id="118" name="Google Shape;47;p7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5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8" name="Google Shape;49;p8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1" name="Google Shape;50;p8"/>
          <p:cNvGrpSpPr/>
          <p:nvPr/>
        </p:nvGrpSpPr>
        <p:grpSpPr>
          <a:xfrm>
            <a:off x="2412675" y="1524000"/>
            <a:ext cx="2222401" cy="1666501"/>
            <a:chOff x="0" y="0"/>
            <a:chExt cx="2222400" cy="1666500"/>
          </a:xfrm>
        </p:grpSpPr>
        <p:sp>
          <p:nvSpPr>
            <p:cNvPr id="129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Possible Answer 1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1</a:t>
              </a:r>
            </a:p>
          </p:txBody>
        </p:sp>
      </p:grpSp>
      <p:grpSp>
        <p:nvGrpSpPr>
          <p:cNvPr id="134" name="Google Shape;51;p8"/>
          <p:cNvGrpSpPr/>
          <p:nvPr/>
        </p:nvGrpSpPr>
        <p:grpSpPr>
          <a:xfrm>
            <a:off x="4808156" y="1524000"/>
            <a:ext cx="2222401" cy="1666501"/>
            <a:chOff x="0" y="0"/>
            <a:chExt cx="2222400" cy="1666500"/>
          </a:xfrm>
        </p:grpSpPr>
        <p:sp>
          <p:nvSpPr>
            <p:cNvPr id="132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Possible Answer 2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2</a:t>
              </a:r>
            </a:p>
          </p:txBody>
        </p:sp>
      </p:grpSp>
      <p:grpSp>
        <p:nvGrpSpPr>
          <p:cNvPr id="137" name="Google Shape;52;p8"/>
          <p:cNvGrpSpPr/>
          <p:nvPr/>
        </p:nvGrpSpPr>
        <p:grpSpPr>
          <a:xfrm>
            <a:off x="2412675" y="3457969"/>
            <a:ext cx="2222401" cy="1666501"/>
            <a:chOff x="0" y="0"/>
            <a:chExt cx="2222400" cy="1666500"/>
          </a:xfrm>
        </p:grpSpPr>
        <p:sp>
          <p:nvSpPr>
            <p:cNvPr id="135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Possible Answer 3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3</a:t>
              </a:r>
            </a:p>
          </p:txBody>
        </p:sp>
      </p:grpSp>
      <p:grpSp>
        <p:nvGrpSpPr>
          <p:cNvPr id="140" name="Google Shape;53;p8"/>
          <p:cNvGrpSpPr/>
          <p:nvPr/>
        </p:nvGrpSpPr>
        <p:grpSpPr>
          <a:xfrm>
            <a:off x="4808156" y="3457969"/>
            <a:ext cx="2222401" cy="1666501"/>
            <a:chOff x="0" y="0"/>
            <a:chExt cx="2222400" cy="1666500"/>
          </a:xfrm>
        </p:grpSpPr>
        <p:sp>
          <p:nvSpPr>
            <p:cNvPr id="138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9" name="Possible Answer 4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4</a:t>
              </a:r>
            </a:p>
          </p:txBody>
        </p:sp>
      </p:grpSp>
      <p:sp>
        <p:nvSpPr>
          <p:cNvPr id="141" name="Google Shape;54;p8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6</a:t>
            </a:r>
          </a:p>
        </p:txBody>
      </p:sp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1" name="Google Shape;56;p9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4" name="Google Shape;57;p9"/>
          <p:cNvGrpSpPr/>
          <p:nvPr/>
        </p:nvGrpSpPr>
        <p:grpSpPr>
          <a:xfrm>
            <a:off x="2412675" y="1524000"/>
            <a:ext cx="2222401" cy="1666501"/>
            <a:chOff x="0" y="0"/>
            <a:chExt cx="2222400" cy="1666500"/>
          </a:xfrm>
        </p:grpSpPr>
        <p:sp>
          <p:nvSpPr>
            <p:cNvPr id="152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Possible Answer 1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1</a:t>
              </a:r>
            </a:p>
          </p:txBody>
        </p:sp>
      </p:grpSp>
      <p:grpSp>
        <p:nvGrpSpPr>
          <p:cNvPr id="157" name="Google Shape;58;p9"/>
          <p:cNvGrpSpPr/>
          <p:nvPr/>
        </p:nvGrpSpPr>
        <p:grpSpPr>
          <a:xfrm>
            <a:off x="4808156" y="1524000"/>
            <a:ext cx="2222401" cy="1666501"/>
            <a:chOff x="0" y="0"/>
            <a:chExt cx="2222400" cy="1666500"/>
          </a:xfrm>
        </p:grpSpPr>
        <p:sp>
          <p:nvSpPr>
            <p:cNvPr id="155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Possible Answer 2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2</a:t>
              </a:r>
            </a:p>
          </p:txBody>
        </p:sp>
      </p:grpSp>
      <p:grpSp>
        <p:nvGrpSpPr>
          <p:cNvPr id="160" name="Google Shape;59;p9"/>
          <p:cNvGrpSpPr/>
          <p:nvPr/>
        </p:nvGrpSpPr>
        <p:grpSpPr>
          <a:xfrm>
            <a:off x="2412675" y="3457969"/>
            <a:ext cx="2222401" cy="1666501"/>
            <a:chOff x="0" y="0"/>
            <a:chExt cx="2222400" cy="1666500"/>
          </a:xfrm>
        </p:grpSpPr>
        <p:sp>
          <p:nvSpPr>
            <p:cNvPr id="158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Possible Answer 3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3</a:t>
              </a:r>
            </a:p>
          </p:txBody>
        </p:sp>
      </p:grpSp>
      <p:grpSp>
        <p:nvGrpSpPr>
          <p:cNvPr id="163" name="Google Shape;60;p9"/>
          <p:cNvGrpSpPr/>
          <p:nvPr/>
        </p:nvGrpSpPr>
        <p:grpSpPr>
          <a:xfrm>
            <a:off x="4808156" y="3457969"/>
            <a:ext cx="2222401" cy="1666501"/>
            <a:chOff x="0" y="0"/>
            <a:chExt cx="2222400" cy="1666500"/>
          </a:xfrm>
        </p:grpSpPr>
        <p:sp>
          <p:nvSpPr>
            <p:cNvPr id="161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2" name="Possible Answer 4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4</a:t>
              </a:r>
            </a:p>
          </p:txBody>
        </p:sp>
      </p:grpSp>
      <p:sp>
        <p:nvSpPr>
          <p:cNvPr id="164" name="Google Shape;61;p9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7</a:t>
            </a:r>
          </a:p>
        </p:txBody>
      </p:sp>
      <p:sp>
        <p:nvSpPr>
          <p:cNvPr id="1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3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74" name="Google Shape;63;p10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7" name="Google Shape;64;p10"/>
          <p:cNvGrpSpPr/>
          <p:nvPr/>
        </p:nvGrpSpPr>
        <p:grpSpPr>
          <a:xfrm>
            <a:off x="2412675" y="1524000"/>
            <a:ext cx="2222401" cy="1666501"/>
            <a:chOff x="0" y="0"/>
            <a:chExt cx="2222400" cy="1666500"/>
          </a:xfrm>
        </p:grpSpPr>
        <p:sp>
          <p:nvSpPr>
            <p:cNvPr id="175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Possible Answer 1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1</a:t>
              </a:r>
            </a:p>
          </p:txBody>
        </p:sp>
      </p:grpSp>
      <p:grpSp>
        <p:nvGrpSpPr>
          <p:cNvPr id="180" name="Google Shape;65;p10"/>
          <p:cNvGrpSpPr/>
          <p:nvPr/>
        </p:nvGrpSpPr>
        <p:grpSpPr>
          <a:xfrm>
            <a:off x="4808156" y="1524000"/>
            <a:ext cx="2222401" cy="1666501"/>
            <a:chOff x="0" y="0"/>
            <a:chExt cx="2222400" cy="1666500"/>
          </a:xfrm>
        </p:grpSpPr>
        <p:sp>
          <p:nvSpPr>
            <p:cNvPr id="178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Possible Answer 2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2</a:t>
              </a:r>
            </a:p>
          </p:txBody>
        </p:sp>
      </p:grpSp>
      <p:grpSp>
        <p:nvGrpSpPr>
          <p:cNvPr id="183" name="Google Shape;66;p10"/>
          <p:cNvGrpSpPr/>
          <p:nvPr/>
        </p:nvGrpSpPr>
        <p:grpSpPr>
          <a:xfrm>
            <a:off x="2412675" y="3457969"/>
            <a:ext cx="2222401" cy="1666501"/>
            <a:chOff x="0" y="0"/>
            <a:chExt cx="2222400" cy="1666500"/>
          </a:xfrm>
        </p:grpSpPr>
        <p:sp>
          <p:nvSpPr>
            <p:cNvPr id="181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12029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Possible Answer 3"/>
            <p:cNvSpPr txBox="1"/>
            <p:nvPr/>
          </p:nvSpPr>
          <p:spPr>
            <a:xfrm>
              <a:off x="104438" y="508150"/>
              <a:ext cx="201352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3</a:t>
              </a:r>
            </a:p>
          </p:txBody>
        </p:sp>
      </p:grpSp>
      <p:grpSp>
        <p:nvGrpSpPr>
          <p:cNvPr id="186" name="Google Shape;67;p10"/>
          <p:cNvGrpSpPr/>
          <p:nvPr/>
        </p:nvGrpSpPr>
        <p:grpSpPr>
          <a:xfrm>
            <a:off x="4808156" y="3457969"/>
            <a:ext cx="2222401" cy="1666501"/>
            <a:chOff x="0" y="0"/>
            <a:chExt cx="2222400" cy="1666500"/>
          </a:xfrm>
        </p:grpSpPr>
        <p:sp>
          <p:nvSpPr>
            <p:cNvPr id="184" name="مستطيل مستدير الزوايا"/>
            <p:cNvSpPr/>
            <p:nvPr/>
          </p:nvSpPr>
          <p:spPr>
            <a:xfrm>
              <a:off x="0" y="0"/>
              <a:ext cx="2222401" cy="1666501"/>
            </a:xfrm>
            <a:prstGeom prst="roundRect">
              <a:avLst>
                <a:gd name="adj" fmla="val 963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5" name="Possible Answer 4"/>
            <p:cNvSpPr txBox="1"/>
            <p:nvPr/>
          </p:nvSpPr>
          <p:spPr>
            <a:xfrm>
              <a:off x="92763" y="508150"/>
              <a:ext cx="2036874" cy="65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 rtl="0">
                <a:defRPr b="1" sz="18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/>
              <a:r>
                <a:t>Possible Answer 4</a:t>
              </a:r>
            </a:p>
          </p:txBody>
        </p:sp>
      </p:grpSp>
      <p:sp>
        <p:nvSpPr>
          <p:cNvPr id="187" name="Google Shape;68;p10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8</a:t>
            </a:r>
          </a:p>
        </p:txBody>
      </p:sp>
      <p:sp>
        <p:nvSpPr>
          <p:cNvPr id="1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cubicBezTo>
                  <a:pt x="6910" y="13437"/>
                  <a:pt x="13574" y="17299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9;p1"/>
          <p:cNvSpPr txBox="1"/>
          <p:nvPr/>
        </p:nvSpPr>
        <p:spPr>
          <a:xfrm rot="5400000">
            <a:off x="-799926" y="6077924"/>
            <a:ext cx="1579801" cy="61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4" name="Google Shape;14;p3"/>
          <p:cNvSpPr/>
          <p:nvPr/>
        </p:nvSpPr>
        <p:spPr>
          <a:xfrm>
            <a:off x="342141" y="448116"/>
            <a:ext cx="11548452" cy="5917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1" y="16076"/>
                </a:moveTo>
                <a:cubicBezTo>
                  <a:pt x="623" y="16076"/>
                  <a:pt x="803" y="16427"/>
                  <a:pt x="803" y="16859"/>
                </a:cubicBezTo>
                <a:cubicBezTo>
                  <a:pt x="803" y="16871"/>
                  <a:pt x="803" y="16882"/>
                  <a:pt x="803" y="16893"/>
                </a:cubicBezTo>
                <a:cubicBezTo>
                  <a:pt x="803" y="17326"/>
                  <a:pt x="623" y="17677"/>
                  <a:pt x="401" y="17677"/>
                </a:cubicBezTo>
                <a:lnTo>
                  <a:pt x="401" y="17677"/>
                </a:lnTo>
                <a:cubicBezTo>
                  <a:pt x="180" y="17677"/>
                  <a:pt x="0" y="17326"/>
                  <a:pt x="0" y="16893"/>
                </a:cubicBezTo>
                <a:lnTo>
                  <a:pt x="0" y="16859"/>
                </a:lnTo>
                <a:cubicBezTo>
                  <a:pt x="0" y="16427"/>
                  <a:pt x="180" y="16076"/>
                  <a:pt x="401" y="16076"/>
                </a:cubicBezTo>
                <a:close/>
                <a:moveTo>
                  <a:pt x="21199" y="4130"/>
                </a:moveTo>
                <a:cubicBezTo>
                  <a:pt x="21420" y="4130"/>
                  <a:pt x="21600" y="4481"/>
                  <a:pt x="21600" y="4913"/>
                </a:cubicBezTo>
                <a:cubicBezTo>
                  <a:pt x="21600" y="4925"/>
                  <a:pt x="21600" y="4936"/>
                  <a:pt x="21600" y="4947"/>
                </a:cubicBezTo>
                <a:cubicBezTo>
                  <a:pt x="21600" y="5380"/>
                  <a:pt x="21420" y="5731"/>
                  <a:pt x="21199" y="5731"/>
                </a:cubicBezTo>
                <a:lnTo>
                  <a:pt x="21199" y="5731"/>
                </a:lnTo>
                <a:cubicBezTo>
                  <a:pt x="20977" y="5731"/>
                  <a:pt x="20797" y="5380"/>
                  <a:pt x="20797" y="4947"/>
                </a:cubicBezTo>
                <a:lnTo>
                  <a:pt x="20797" y="4913"/>
                </a:lnTo>
                <a:cubicBezTo>
                  <a:pt x="20797" y="4481"/>
                  <a:pt x="20977" y="4130"/>
                  <a:pt x="21199" y="4130"/>
                </a:cubicBezTo>
                <a:close/>
                <a:moveTo>
                  <a:pt x="2615" y="0"/>
                </a:moveTo>
                <a:lnTo>
                  <a:pt x="19024" y="0"/>
                </a:lnTo>
                <a:cubicBezTo>
                  <a:pt x="19221" y="0"/>
                  <a:pt x="19380" y="311"/>
                  <a:pt x="19380" y="695"/>
                </a:cubicBezTo>
                <a:lnTo>
                  <a:pt x="19380" y="973"/>
                </a:lnTo>
                <a:lnTo>
                  <a:pt x="20452" y="973"/>
                </a:lnTo>
                <a:cubicBezTo>
                  <a:pt x="20679" y="973"/>
                  <a:pt x="20863" y="1332"/>
                  <a:pt x="20863" y="1774"/>
                </a:cubicBezTo>
                <a:lnTo>
                  <a:pt x="20863" y="1774"/>
                </a:lnTo>
                <a:cubicBezTo>
                  <a:pt x="20863" y="2216"/>
                  <a:pt x="20679" y="2574"/>
                  <a:pt x="20452" y="2574"/>
                </a:cubicBezTo>
                <a:lnTo>
                  <a:pt x="19380" y="2574"/>
                </a:lnTo>
                <a:lnTo>
                  <a:pt x="19380" y="2574"/>
                </a:lnTo>
                <a:lnTo>
                  <a:pt x="18731" y="2574"/>
                </a:lnTo>
                <a:cubicBezTo>
                  <a:pt x="18561" y="2574"/>
                  <a:pt x="18415" y="2776"/>
                  <a:pt x="18353" y="3063"/>
                </a:cubicBezTo>
                <a:lnTo>
                  <a:pt x="18321" y="3375"/>
                </a:lnTo>
                <a:lnTo>
                  <a:pt x="18353" y="3686"/>
                </a:lnTo>
                <a:cubicBezTo>
                  <a:pt x="18400" y="3902"/>
                  <a:pt x="18493" y="4069"/>
                  <a:pt x="18609" y="4139"/>
                </a:cubicBezTo>
                <a:lnTo>
                  <a:pt x="18655" y="4152"/>
                </a:lnTo>
                <a:lnTo>
                  <a:pt x="20087" y="4152"/>
                </a:lnTo>
                <a:cubicBezTo>
                  <a:pt x="20313" y="4152"/>
                  <a:pt x="20497" y="4511"/>
                  <a:pt x="20497" y="4953"/>
                </a:cubicBezTo>
                <a:lnTo>
                  <a:pt x="20497" y="4953"/>
                </a:lnTo>
                <a:cubicBezTo>
                  <a:pt x="20497" y="5395"/>
                  <a:pt x="20313" y="5753"/>
                  <a:pt x="20087" y="5753"/>
                </a:cubicBezTo>
                <a:lnTo>
                  <a:pt x="19380" y="5753"/>
                </a:lnTo>
                <a:lnTo>
                  <a:pt x="19380" y="20905"/>
                </a:lnTo>
                <a:cubicBezTo>
                  <a:pt x="19380" y="21289"/>
                  <a:pt x="19221" y="21600"/>
                  <a:pt x="19024" y="21600"/>
                </a:cubicBezTo>
                <a:lnTo>
                  <a:pt x="2615" y="21600"/>
                </a:lnTo>
                <a:cubicBezTo>
                  <a:pt x="2418" y="21600"/>
                  <a:pt x="2259" y="21289"/>
                  <a:pt x="2259" y="20905"/>
                </a:cubicBezTo>
                <a:lnTo>
                  <a:pt x="2259" y="20833"/>
                </a:lnTo>
                <a:lnTo>
                  <a:pt x="1259" y="20833"/>
                </a:lnTo>
                <a:cubicBezTo>
                  <a:pt x="1089" y="20833"/>
                  <a:pt x="944" y="20632"/>
                  <a:pt x="881" y="20345"/>
                </a:cubicBezTo>
                <a:lnTo>
                  <a:pt x="849" y="20033"/>
                </a:lnTo>
                <a:lnTo>
                  <a:pt x="881" y="19721"/>
                </a:lnTo>
                <a:cubicBezTo>
                  <a:pt x="928" y="19506"/>
                  <a:pt x="1022" y="19339"/>
                  <a:pt x="1137" y="19269"/>
                </a:cubicBezTo>
                <a:lnTo>
                  <a:pt x="1157" y="19263"/>
                </a:lnTo>
                <a:lnTo>
                  <a:pt x="3154" y="19263"/>
                </a:lnTo>
                <a:cubicBezTo>
                  <a:pt x="3380" y="19263"/>
                  <a:pt x="3564" y="18904"/>
                  <a:pt x="3564" y="18462"/>
                </a:cubicBezTo>
                <a:lnTo>
                  <a:pt x="3564" y="18462"/>
                </a:lnTo>
                <a:cubicBezTo>
                  <a:pt x="3564" y="18020"/>
                  <a:pt x="3380" y="17662"/>
                  <a:pt x="3154" y="17662"/>
                </a:cubicBezTo>
                <a:lnTo>
                  <a:pt x="2259" y="17662"/>
                </a:lnTo>
                <a:lnTo>
                  <a:pt x="2259" y="17662"/>
                </a:lnTo>
                <a:lnTo>
                  <a:pt x="1627" y="17662"/>
                </a:lnTo>
                <a:cubicBezTo>
                  <a:pt x="1457" y="17662"/>
                  <a:pt x="1311" y="17460"/>
                  <a:pt x="1249" y="17173"/>
                </a:cubicBezTo>
                <a:lnTo>
                  <a:pt x="1217" y="16861"/>
                </a:lnTo>
                <a:lnTo>
                  <a:pt x="1249" y="16550"/>
                </a:lnTo>
                <a:cubicBezTo>
                  <a:pt x="1311" y="16263"/>
                  <a:pt x="1457" y="16061"/>
                  <a:pt x="1627" y="16061"/>
                </a:cubicBezTo>
                <a:lnTo>
                  <a:pt x="2259" y="16061"/>
                </a:lnTo>
                <a:lnTo>
                  <a:pt x="2259" y="695"/>
                </a:lnTo>
                <a:cubicBezTo>
                  <a:pt x="2259" y="311"/>
                  <a:pt x="2418" y="0"/>
                  <a:pt x="2615" y="0"/>
                </a:cubicBez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  <a:effectLst>
            <a:outerShdw sx="100000" sy="100000" kx="0" ky="0" algn="b" rotWithShape="0" blurRad="50800" dist="152400" dir="2700000">
              <a:srgbClr val="000000">
                <a:alpha val="9800"/>
              </a:srgbClr>
            </a:outerShdw>
          </a:effectLst>
        </p:spPr>
        <p:txBody>
          <a:bodyPr lIns="45719" rIns="45719" anchor="ctr"/>
          <a:lstStyle/>
          <a:p>
            <a:pPr algn="ctr" rtl="0">
              <a:defRPr sz="1800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19;p3"/>
          <p:cNvSpPr txBox="1"/>
          <p:nvPr/>
        </p:nvSpPr>
        <p:spPr>
          <a:xfrm>
            <a:off x="7249349" y="1571849"/>
            <a:ext cx="2725851" cy="35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>
            <a:lvl1pPr rtl="0">
              <a:lnSpc>
                <a:spcPct val="90000"/>
              </a:lnSpc>
              <a:spcBef>
                <a:spcPts val="10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This is your question 1</a:t>
            </a:r>
          </a:p>
        </p:txBody>
      </p:sp>
      <p:sp>
        <p:nvSpPr>
          <p:cNvPr id="6" name="نص العنوان"/>
          <p:cNvSpPr txBox="1"/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7" name="مستوى النص الأول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" name="رقم الشريحة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457200" marR="0" indent="-4064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1pPr>
      <a:lvl2pPr marL="977900" marR="0" indent="-4445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2pPr>
      <a:lvl3pPr marL="1513839" marR="0" indent="-497839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3pPr>
      <a:lvl4pPr marL="2019300" marR="0" indent="-5334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4pPr>
      <a:lvl5pPr marL="2476500" marR="0" indent="-5334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5pPr>
      <a:lvl6pPr marL="2933700" marR="0" indent="-5334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6pPr>
      <a:lvl7pPr marL="3390900" marR="0" indent="-5334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7pPr>
      <a:lvl8pPr marL="3848100" marR="0" indent="-5334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8pPr>
      <a:lvl9pPr marL="4305300" marR="0" indent="-533400" algn="l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4A545E"/>
        </a:buClr>
        <a:buSzPts val="2800"/>
        <a:buFont typeface="Helvetica"/>
        <a:buChar char="•"/>
        <a:tabLst/>
        <a:defRPr b="0" baseline="0" cap="none" i="0" spc="0" strike="noStrike" sz="2800" u="none">
          <a:solidFill>
            <a:srgbClr val="4A545E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slide" Target="slide3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Relationship Id="rId8" Type="http://schemas.openxmlformats.org/officeDocument/2006/relationships/image" Target="../media/image3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image" Target="../media/image31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7" Type="http://schemas.openxmlformats.org/officeDocument/2006/relationships/image" Target="../media/image3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image" Target="../media/image3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image" Target="../media/image1.jpeg"/><Relationship Id="rId6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png"/><Relationship Id="rId3" Type="http://schemas.openxmlformats.org/officeDocument/2006/relationships/hyperlink" Target="http://drive.google.com/file/d/1r8VJEgBZ7W0A91ZWixxcqpubhxIfIjkm/view" TargetMode="External"/><Relationship Id="rId4" Type="http://schemas.openxmlformats.org/officeDocument/2006/relationships/image" Target="../media/image22.png"/><Relationship Id="rId5" Type="http://schemas.openxmlformats.org/officeDocument/2006/relationships/slide" Target="slide3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hyperlink" Target="https://www.liveworksheets.com/ko2440297vc" TargetMode="External"/><Relationship Id="rId6" Type="http://schemas.openxmlformats.org/officeDocument/2006/relationships/image" Target="../media/image3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drive.google.com/file/d/1r8VJEgBZ7W0A91ZWixxcqpubhxIfIjkm/view" TargetMode="External"/><Relationship Id="rId3" Type="http://schemas.openxmlformats.org/officeDocument/2006/relationships/image" Target="../media/image22.png"/><Relationship Id="rId4" Type="http://schemas.openxmlformats.org/officeDocument/2006/relationships/slide" Target="slide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20.xml"/><Relationship Id="rId3" Type="http://schemas.openxmlformats.org/officeDocument/2006/relationships/slide" Target="slide21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11.xml"/><Relationship Id="rId8" Type="http://schemas.openxmlformats.org/officeDocument/2006/relationships/slide" Target="slide18.xml"/><Relationship Id="rId9" Type="http://schemas.openxmlformats.org/officeDocument/2006/relationships/slide" Target="slide5.xml"/><Relationship Id="rId10" Type="http://schemas.openxmlformats.org/officeDocument/2006/relationships/slide" Target="slide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png"/><Relationship Id="rId3" Type="http://schemas.openxmlformats.org/officeDocument/2006/relationships/hyperlink" Target="http://drive.google.com/file/d/1r8VJEgBZ7W0A91ZWixxcqpubhxIfIjkm/view" TargetMode="External"/><Relationship Id="rId4" Type="http://schemas.openxmlformats.org/officeDocument/2006/relationships/image" Target="../media/image22.png"/><Relationship Id="rId5" Type="http://schemas.openxmlformats.org/officeDocument/2006/relationships/slide" Target="slide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" Target="slide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slide" Target="slide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slide" Target="slide3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slide" Target="slide3.xml"/><Relationship Id="rId4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slide" Target="slide3.xml"/><Relationship Id="rId4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187;p24"/>
          <p:cNvGrpSpPr/>
          <p:nvPr/>
        </p:nvGrpSpPr>
        <p:grpSpPr>
          <a:xfrm>
            <a:off x="5154535" y="5169870"/>
            <a:ext cx="2048065" cy="557838"/>
            <a:chOff x="0" y="0"/>
            <a:chExt cx="2048063" cy="557836"/>
          </a:xfrm>
        </p:grpSpPr>
        <p:sp>
          <p:nvSpPr>
            <p:cNvPr id="416" name="مستطيل مستدير الزوايا"/>
            <p:cNvSpPr/>
            <p:nvPr/>
          </p:nvSpPr>
          <p:spPr>
            <a:xfrm>
              <a:off x="0" y="0"/>
              <a:ext cx="2048064" cy="53909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صفحة ٩٢"/>
            <p:cNvSpPr txBox="1"/>
            <p:nvPr/>
          </p:nvSpPr>
          <p:spPr>
            <a:xfrm>
              <a:off x="124167" y="0"/>
              <a:ext cx="1799730" cy="557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>
              <a:lvl1pPr algn="ctr" rtl="0">
                <a:defRPr sz="27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٩٢ </a:t>
              </a:r>
            </a:p>
          </p:txBody>
        </p:sp>
      </p:grpSp>
      <p:grpSp>
        <p:nvGrpSpPr>
          <p:cNvPr id="424" name="تجميع"/>
          <p:cNvGrpSpPr/>
          <p:nvPr/>
        </p:nvGrpSpPr>
        <p:grpSpPr>
          <a:xfrm>
            <a:off x="7321535" y="307416"/>
            <a:ext cx="4426688" cy="1092771"/>
            <a:chOff x="0" y="0"/>
            <a:chExt cx="4426687" cy="1092769"/>
          </a:xfrm>
        </p:grpSpPr>
        <p:sp>
          <p:nvSpPr>
            <p:cNvPr id="419" name="الفصل"/>
            <p:cNvSpPr txBox="1"/>
            <p:nvPr/>
          </p:nvSpPr>
          <p:spPr>
            <a:xfrm>
              <a:off x="3313599" y="0"/>
              <a:ext cx="1113089" cy="604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90000"/>
                </a:lnSpc>
                <a:spcBef>
                  <a:spcPts val="2000"/>
                </a:spcBef>
                <a:defRPr sz="2100">
                  <a:solidFill>
                    <a:srgbClr val="67354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22" name="تجميع"/>
            <p:cNvGrpSpPr/>
            <p:nvPr/>
          </p:nvGrpSpPr>
          <p:grpSpPr>
            <a:xfrm>
              <a:off x="3484435" y="251571"/>
              <a:ext cx="771417" cy="619457"/>
              <a:chOff x="0" y="0"/>
              <a:chExt cx="771416" cy="619456"/>
            </a:xfrm>
          </p:grpSpPr>
          <p:sp>
            <p:nvSpPr>
              <p:cNvPr id="420" name="دائرة"/>
              <p:cNvSpPr/>
              <p:nvPr/>
            </p:nvSpPr>
            <p:spPr>
              <a:xfrm>
                <a:off x="202178" y="182547"/>
                <a:ext cx="367060" cy="367060"/>
              </a:xfrm>
              <a:prstGeom prst="ellipse">
                <a:avLst/>
              </a:prstGeom>
              <a:solidFill>
                <a:srgbClr val="4399AB"/>
              </a:solidFill>
              <a:ln w="12700" cap="flat">
                <a:solidFill>
                  <a:srgbClr val="FFB757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r" defTabSz="1828800" rtl="0">
                  <a:defRPr sz="3900">
                    <a:solidFill>
                      <a:schemeClr val="accent3">
                        <a:hueOff val="-883636"/>
                        <a:satOff val="-27777"/>
                        <a:lumOff val="56517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1" name="٣"/>
              <p:cNvSpPr txBox="1"/>
              <p:nvPr/>
            </p:nvSpPr>
            <p:spPr>
              <a:xfrm>
                <a:off x="0" y="0"/>
                <a:ext cx="771417" cy="6194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solidFill>
                      <a:schemeClr val="accent3">
                        <a:hueOff val="-883636"/>
                        <a:satOff val="-27777"/>
                        <a:lumOff val="56517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423" name="العمليات على الكسور العشرية"/>
            <p:cNvSpPr txBox="1"/>
            <p:nvPr/>
          </p:nvSpPr>
          <p:spPr>
            <a:xfrm>
              <a:off x="0" y="251571"/>
              <a:ext cx="3727566" cy="8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sz="2100">
                  <a:solidFill>
                    <a:srgbClr val="67354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العشرية</a:t>
              </a:r>
            </a:p>
          </p:txBody>
        </p:sp>
      </p:grpSp>
      <p:sp>
        <p:nvSpPr>
          <p:cNvPr id="425" name="٣-٣ تقريب الكسور العشرية"/>
          <p:cNvSpPr txBox="1"/>
          <p:nvPr/>
        </p:nvSpPr>
        <p:spPr>
          <a:xfrm>
            <a:off x="3032372" y="2481777"/>
            <a:ext cx="6167991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sz="5000">
                <a:latin typeface="Khaled Font"/>
                <a:ea typeface="Khaled Font"/>
                <a:cs typeface="Khaled Font"/>
                <a:sym typeface="Khaled Font"/>
              </a:defRPr>
            </a:pPr>
            <a:r>
              <a:rPr>
                <a:solidFill>
                  <a:schemeClr val="accent1"/>
                </a:solidFill>
              </a:rPr>
              <a:t>٣-٣</a:t>
            </a:r>
            <a:r>
              <a:t> تقريب الكسور العشرية</a:t>
            </a:r>
          </a:p>
        </p:txBody>
      </p:sp>
      <p:grpSp>
        <p:nvGrpSpPr>
          <p:cNvPr id="507" name="Google Shape;3966;p80"/>
          <p:cNvGrpSpPr/>
          <p:nvPr/>
        </p:nvGrpSpPr>
        <p:grpSpPr>
          <a:xfrm>
            <a:off x="3565890" y="3541748"/>
            <a:ext cx="1142428" cy="2642489"/>
            <a:chOff x="0" y="0"/>
            <a:chExt cx="1142427" cy="2642488"/>
          </a:xfrm>
        </p:grpSpPr>
        <p:sp>
          <p:nvSpPr>
            <p:cNvPr id="426" name="Google Shape;3967;p80"/>
            <p:cNvSpPr/>
            <p:nvPr/>
          </p:nvSpPr>
          <p:spPr>
            <a:xfrm>
              <a:off x="255160" y="793116"/>
              <a:ext cx="611989" cy="709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1" h="21600" fill="norm" stroke="1" extrusionOk="0">
                  <a:moveTo>
                    <a:pt x="8303" y="0"/>
                  </a:moveTo>
                  <a:cubicBezTo>
                    <a:pt x="8162" y="0"/>
                    <a:pt x="8021" y="0"/>
                    <a:pt x="7878" y="2"/>
                  </a:cubicBezTo>
                  <a:cubicBezTo>
                    <a:pt x="7878" y="2"/>
                    <a:pt x="7877" y="2"/>
                    <a:pt x="7873" y="2"/>
                  </a:cubicBezTo>
                  <a:cubicBezTo>
                    <a:pt x="7641" y="2"/>
                    <a:pt x="543" y="34"/>
                    <a:pt x="509" y="3949"/>
                  </a:cubicBezTo>
                  <a:cubicBezTo>
                    <a:pt x="471" y="7930"/>
                    <a:pt x="-915" y="16879"/>
                    <a:pt x="1055" y="20366"/>
                  </a:cubicBezTo>
                  <a:cubicBezTo>
                    <a:pt x="1551" y="21258"/>
                    <a:pt x="6305" y="21600"/>
                    <a:pt x="10630" y="21600"/>
                  </a:cubicBezTo>
                  <a:cubicBezTo>
                    <a:pt x="13319" y="21600"/>
                    <a:pt x="15843" y="21468"/>
                    <a:pt x="17073" y="21254"/>
                  </a:cubicBezTo>
                  <a:cubicBezTo>
                    <a:pt x="20284" y="20695"/>
                    <a:pt x="20685" y="18095"/>
                    <a:pt x="20649" y="15398"/>
                  </a:cubicBezTo>
                  <a:cubicBezTo>
                    <a:pt x="20613" y="12668"/>
                    <a:pt x="20393" y="6253"/>
                    <a:pt x="19663" y="3291"/>
                  </a:cubicBezTo>
                  <a:cubicBezTo>
                    <a:pt x="19200" y="1425"/>
                    <a:pt x="14582" y="0"/>
                    <a:pt x="830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968;p80"/>
            <p:cNvSpPr/>
            <p:nvPr/>
          </p:nvSpPr>
          <p:spPr>
            <a:xfrm>
              <a:off x="278738" y="794254"/>
              <a:ext cx="612209" cy="70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8" h="21600" fill="norm" stroke="1" extrusionOk="0">
                  <a:moveTo>
                    <a:pt x="8071" y="0"/>
                  </a:moveTo>
                  <a:cubicBezTo>
                    <a:pt x="7998" y="0"/>
                    <a:pt x="7923" y="0"/>
                    <a:pt x="7849" y="0"/>
                  </a:cubicBezTo>
                  <a:cubicBezTo>
                    <a:pt x="7849" y="0"/>
                    <a:pt x="7847" y="0"/>
                    <a:pt x="7843" y="0"/>
                  </a:cubicBezTo>
                  <a:cubicBezTo>
                    <a:pt x="7614" y="0"/>
                    <a:pt x="550" y="32"/>
                    <a:pt x="514" y="3949"/>
                  </a:cubicBezTo>
                  <a:cubicBezTo>
                    <a:pt x="478" y="7928"/>
                    <a:pt x="-908" y="16878"/>
                    <a:pt x="1026" y="20365"/>
                  </a:cubicBezTo>
                  <a:cubicBezTo>
                    <a:pt x="1543" y="21258"/>
                    <a:pt x="6306" y="21600"/>
                    <a:pt x="10635" y="21600"/>
                  </a:cubicBezTo>
                  <a:cubicBezTo>
                    <a:pt x="13326" y="21600"/>
                    <a:pt x="15850" y="21468"/>
                    <a:pt x="17080" y="21254"/>
                  </a:cubicBezTo>
                  <a:cubicBezTo>
                    <a:pt x="20291" y="20694"/>
                    <a:pt x="20692" y="18095"/>
                    <a:pt x="20656" y="15397"/>
                  </a:cubicBezTo>
                  <a:cubicBezTo>
                    <a:pt x="20619" y="12666"/>
                    <a:pt x="20363" y="6251"/>
                    <a:pt x="19670" y="3290"/>
                  </a:cubicBezTo>
                  <a:cubicBezTo>
                    <a:pt x="19201" y="1404"/>
                    <a:pt x="14490" y="0"/>
                    <a:pt x="807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969;p80"/>
            <p:cNvSpPr/>
            <p:nvPr/>
          </p:nvSpPr>
          <p:spPr>
            <a:xfrm>
              <a:off x="328606" y="2085296"/>
              <a:ext cx="222728" cy="9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76" y="8324"/>
                    <a:pt x="7548" y="15667"/>
                    <a:pt x="0" y="17623"/>
                  </a:cubicBezTo>
                  <a:cubicBezTo>
                    <a:pt x="0" y="18114"/>
                    <a:pt x="0" y="18356"/>
                    <a:pt x="0" y="18847"/>
                  </a:cubicBezTo>
                  <a:cubicBezTo>
                    <a:pt x="4764" y="20505"/>
                    <a:pt x="9625" y="21600"/>
                    <a:pt x="14483" y="21600"/>
                  </a:cubicBezTo>
                  <a:cubicBezTo>
                    <a:pt x="16791" y="21600"/>
                    <a:pt x="19095" y="21358"/>
                    <a:pt x="21393" y="208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970;p80"/>
            <p:cNvSpPr/>
            <p:nvPr/>
          </p:nvSpPr>
          <p:spPr>
            <a:xfrm>
              <a:off x="328606" y="2166404"/>
              <a:ext cx="221661" cy="37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31" y="8874"/>
                    <a:pt x="1792" y="20012"/>
                    <a:pt x="2319" y="20892"/>
                  </a:cubicBezTo>
                  <a:cubicBezTo>
                    <a:pt x="2319" y="20892"/>
                    <a:pt x="6212" y="21600"/>
                    <a:pt x="10968" y="21600"/>
                  </a:cubicBezTo>
                  <a:cubicBezTo>
                    <a:pt x="14112" y="21600"/>
                    <a:pt x="17631" y="21292"/>
                    <a:pt x="20650" y="20263"/>
                  </a:cubicBezTo>
                  <a:lnTo>
                    <a:pt x="21600" y="629"/>
                  </a:lnTo>
                  <a:cubicBezTo>
                    <a:pt x="19617" y="754"/>
                    <a:pt x="17600" y="807"/>
                    <a:pt x="15568" y="807"/>
                  </a:cubicBezTo>
                  <a:cubicBezTo>
                    <a:pt x="10368" y="807"/>
                    <a:pt x="5075" y="453"/>
                    <a:pt x="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971;p80"/>
            <p:cNvSpPr/>
            <p:nvPr/>
          </p:nvSpPr>
          <p:spPr>
            <a:xfrm>
              <a:off x="333556" y="2212899"/>
              <a:ext cx="214345" cy="2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600" fill="norm" stroke="1" extrusionOk="0">
                  <a:moveTo>
                    <a:pt x="153" y="0"/>
                  </a:moveTo>
                  <a:cubicBezTo>
                    <a:pt x="46" y="0"/>
                    <a:pt x="-64" y="2062"/>
                    <a:pt x="46" y="2062"/>
                  </a:cubicBezTo>
                  <a:cubicBezTo>
                    <a:pt x="3375" y="15482"/>
                    <a:pt x="7208" y="21600"/>
                    <a:pt x="11049" y="21600"/>
                  </a:cubicBezTo>
                  <a:cubicBezTo>
                    <a:pt x="14555" y="21600"/>
                    <a:pt x="18069" y="16496"/>
                    <a:pt x="21209" y="7200"/>
                  </a:cubicBezTo>
                  <a:cubicBezTo>
                    <a:pt x="21536" y="6152"/>
                    <a:pt x="21426" y="2062"/>
                    <a:pt x="21103" y="2062"/>
                  </a:cubicBezTo>
                  <a:cubicBezTo>
                    <a:pt x="17539" y="9634"/>
                    <a:pt x="14136" y="13758"/>
                    <a:pt x="10743" y="13758"/>
                  </a:cubicBezTo>
                  <a:cubicBezTo>
                    <a:pt x="7251" y="13758"/>
                    <a:pt x="3773" y="9397"/>
                    <a:pt x="15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972;p80"/>
            <p:cNvSpPr/>
            <p:nvPr/>
          </p:nvSpPr>
          <p:spPr>
            <a:xfrm>
              <a:off x="334796" y="2169926"/>
              <a:ext cx="18073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25" h="21600" fill="norm" stroke="1" extrusionOk="0">
                  <a:moveTo>
                    <a:pt x="8745" y="0"/>
                  </a:moveTo>
                  <a:cubicBezTo>
                    <a:pt x="7411" y="0"/>
                    <a:pt x="6078" y="116"/>
                    <a:pt x="6078" y="380"/>
                  </a:cubicBezTo>
                  <a:cubicBezTo>
                    <a:pt x="656" y="2380"/>
                    <a:pt x="656" y="5404"/>
                    <a:pt x="656" y="7916"/>
                  </a:cubicBezTo>
                  <a:cubicBezTo>
                    <a:pt x="656" y="11932"/>
                    <a:pt x="-2011" y="16956"/>
                    <a:pt x="3411" y="20476"/>
                  </a:cubicBezTo>
                  <a:cubicBezTo>
                    <a:pt x="3411" y="21220"/>
                    <a:pt x="6078" y="21600"/>
                    <a:pt x="9100" y="21600"/>
                  </a:cubicBezTo>
                  <a:cubicBezTo>
                    <a:pt x="12122" y="21600"/>
                    <a:pt x="15500" y="21220"/>
                    <a:pt x="16922" y="20476"/>
                  </a:cubicBezTo>
                  <a:cubicBezTo>
                    <a:pt x="19589" y="16444"/>
                    <a:pt x="16922" y="11932"/>
                    <a:pt x="14167" y="7916"/>
                  </a:cubicBezTo>
                  <a:cubicBezTo>
                    <a:pt x="14167" y="5404"/>
                    <a:pt x="16922" y="2380"/>
                    <a:pt x="11500" y="380"/>
                  </a:cubicBezTo>
                  <a:cubicBezTo>
                    <a:pt x="11500" y="116"/>
                    <a:pt x="10167" y="0"/>
                    <a:pt x="874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973;p80"/>
            <p:cNvSpPr/>
            <p:nvPr/>
          </p:nvSpPr>
          <p:spPr>
            <a:xfrm>
              <a:off x="367133" y="2175049"/>
              <a:ext cx="18072" cy="50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59" y="0"/>
                    <a:pt x="0" y="474"/>
                    <a:pt x="0" y="1390"/>
                  </a:cubicBezTo>
                  <a:cubicBezTo>
                    <a:pt x="0" y="7898"/>
                    <a:pt x="3560" y="14405"/>
                    <a:pt x="3560" y="20897"/>
                  </a:cubicBezTo>
                  <a:cubicBezTo>
                    <a:pt x="3560" y="21356"/>
                    <a:pt x="7240" y="21600"/>
                    <a:pt x="10800" y="21600"/>
                  </a:cubicBezTo>
                  <a:cubicBezTo>
                    <a:pt x="14479" y="21600"/>
                    <a:pt x="18040" y="21356"/>
                    <a:pt x="18040" y="20897"/>
                  </a:cubicBezTo>
                  <a:cubicBezTo>
                    <a:pt x="21600" y="14405"/>
                    <a:pt x="18040" y="7898"/>
                    <a:pt x="21600" y="1390"/>
                  </a:cubicBezTo>
                  <a:cubicBezTo>
                    <a:pt x="21600" y="474"/>
                    <a:pt x="16259" y="0"/>
                    <a:pt x="108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974;p80"/>
            <p:cNvSpPr/>
            <p:nvPr/>
          </p:nvSpPr>
          <p:spPr>
            <a:xfrm>
              <a:off x="401885" y="2178037"/>
              <a:ext cx="18072" cy="5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9" h="21600" fill="norm" stroke="1" extrusionOk="0">
                  <a:moveTo>
                    <a:pt x="8858" y="0"/>
                  </a:moveTo>
                  <a:cubicBezTo>
                    <a:pt x="5848" y="0"/>
                    <a:pt x="3104" y="344"/>
                    <a:pt x="3104" y="1017"/>
                  </a:cubicBezTo>
                  <a:cubicBezTo>
                    <a:pt x="-2296" y="7389"/>
                    <a:pt x="448" y="14211"/>
                    <a:pt x="3104" y="20568"/>
                  </a:cubicBezTo>
                  <a:cubicBezTo>
                    <a:pt x="3104" y="21256"/>
                    <a:pt x="5848" y="21600"/>
                    <a:pt x="8504" y="21600"/>
                  </a:cubicBezTo>
                  <a:cubicBezTo>
                    <a:pt x="11160" y="21600"/>
                    <a:pt x="13904" y="21256"/>
                    <a:pt x="13904" y="20568"/>
                  </a:cubicBezTo>
                  <a:cubicBezTo>
                    <a:pt x="16560" y="14659"/>
                    <a:pt x="19304" y="7389"/>
                    <a:pt x="16560" y="1017"/>
                  </a:cubicBezTo>
                  <a:cubicBezTo>
                    <a:pt x="15232" y="344"/>
                    <a:pt x="11868" y="0"/>
                    <a:pt x="885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975;p80"/>
            <p:cNvSpPr/>
            <p:nvPr/>
          </p:nvSpPr>
          <p:spPr>
            <a:xfrm>
              <a:off x="438942" y="2179638"/>
              <a:ext cx="18072" cy="52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65" h="21600" fill="norm" stroke="1" extrusionOk="0">
                  <a:moveTo>
                    <a:pt x="9124" y="0"/>
                  </a:moveTo>
                  <a:cubicBezTo>
                    <a:pt x="5287" y="0"/>
                    <a:pt x="1521" y="560"/>
                    <a:pt x="1521" y="1681"/>
                  </a:cubicBezTo>
                  <a:cubicBezTo>
                    <a:pt x="3724" y="7962"/>
                    <a:pt x="-2813" y="14685"/>
                    <a:pt x="1521" y="21408"/>
                  </a:cubicBezTo>
                  <a:cubicBezTo>
                    <a:pt x="2232" y="21556"/>
                    <a:pt x="3226" y="21600"/>
                    <a:pt x="4150" y="21600"/>
                  </a:cubicBezTo>
                  <a:cubicBezTo>
                    <a:pt x="6069" y="21600"/>
                    <a:pt x="7987" y="21408"/>
                    <a:pt x="7987" y="21408"/>
                  </a:cubicBezTo>
                  <a:cubicBezTo>
                    <a:pt x="18787" y="15584"/>
                    <a:pt x="18787" y="7519"/>
                    <a:pt x="16655" y="1681"/>
                  </a:cubicBezTo>
                  <a:cubicBezTo>
                    <a:pt x="16655" y="560"/>
                    <a:pt x="12890" y="0"/>
                    <a:pt x="912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976;p80"/>
            <p:cNvSpPr/>
            <p:nvPr/>
          </p:nvSpPr>
          <p:spPr>
            <a:xfrm>
              <a:off x="477043" y="2181559"/>
              <a:ext cx="18072" cy="47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1" h="21600" fill="norm" stroke="1" extrusionOk="0">
                  <a:moveTo>
                    <a:pt x="8089" y="0"/>
                  </a:moveTo>
                  <a:cubicBezTo>
                    <a:pt x="4089" y="0"/>
                    <a:pt x="0" y="484"/>
                    <a:pt x="0" y="1467"/>
                  </a:cubicBezTo>
                  <a:cubicBezTo>
                    <a:pt x="0" y="7834"/>
                    <a:pt x="2667" y="14201"/>
                    <a:pt x="8089" y="20568"/>
                  </a:cubicBezTo>
                  <a:cubicBezTo>
                    <a:pt x="8089" y="21181"/>
                    <a:pt x="11200" y="21600"/>
                    <a:pt x="14222" y="21600"/>
                  </a:cubicBezTo>
                  <a:cubicBezTo>
                    <a:pt x="16089" y="21600"/>
                    <a:pt x="17867" y="21439"/>
                    <a:pt x="18933" y="21068"/>
                  </a:cubicBezTo>
                  <a:cubicBezTo>
                    <a:pt x="21600" y="14701"/>
                    <a:pt x="16178" y="7834"/>
                    <a:pt x="16178" y="1467"/>
                  </a:cubicBezTo>
                  <a:cubicBezTo>
                    <a:pt x="16178" y="484"/>
                    <a:pt x="12178" y="0"/>
                    <a:pt x="808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977;p80"/>
            <p:cNvSpPr/>
            <p:nvPr/>
          </p:nvSpPr>
          <p:spPr>
            <a:xfrm>
              <a:off x="510237" y="2179994"/>
              <a:ext cx="18073" cy="4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670" h="21600" fill="norm" stroke="1" extrusionOk="0">
                  <a:moveTo>
                    <a:pt x="7977" y="0"/>
                  </a:moveTo>
                  <a:cubicBezTo>
                    <a:pt x="6435" y="0"/>
                    <a:pt x="5010" y="231"/>
                    <a:pt x="4417" y="783"/>
                  </a:cubicBezTo>
                  <a:cubicBezTo>
                    <a:pt x="-6383" y="7259"/>
                    <a:pt x="6257" y="14305"/>
                    <a:pt x="4417" y="20782"/>
                  </a:cubicBezTo>
                  <a:cubicBezTo>
                    <a:pt x="4417" y="21333"/>
                    <a:pt x="5782" y="21600"/>
                    <a:pt x="7147" y="21600"/>
                  </a:cubicBezTo>
                  <a:cubicBezTo>
                    <a:pt x="8512" y="21600"/>
                    <a:pt x="9817" y="21333"/>
                    <a:pt x="9817" y="20782"/>
                  </a:cubicBezTo>
                  <a:cubicBezTo>
                    <a:pt x="15217" y="14839"/>
                    <a:pt x="8037" y="8345"/>
                    <a:pt x="13437" y="2402"/>
                  </a:cubicBezTo>
                  <a:cubicBezTo>
                    <a:pt x="14624" y="961"/>
                    <a:pt x="11063" y="0"/>
                    <a:pt x="797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978;p80"/>
            <p:cNvSpPr/>
            <p:nvPr/>
          </p:nvSpPr>
          <p:spPr>
            <a:xfrm>
              <a:off x="326647" y="2163167"/>
              <a:ext cx="225787" cy="2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600" fill="norm" stroke="1" extrusionOk="0">
                  <a:moveTo>
                    <a:pt x="287" y="0"/>
                  </a:moveTo>
                  <a:cubicBezTo>
                    <a:pt x="-20" y="0"/>
                    <a:pt x="-121" y="3233"/>
                    <a:pt x="186" y="4334"/>
                  </a:cubicBezTo>
                  <a:cubicBezTo>
                    <a:pt x="4066" y="17550"/>
                    <a:pt x="8192" y="21600"/>
                    <a:pt x="12318" y="21600"/>
                  </a:cubicBezTo>
                  <a:cubicBezTo>
                    <a:pt x="15265" y="21600"/>
                    <a:pt x="18212" y="19539"/>
                    <a:pt x="21071" y="17266"/>
                  </a:cubicBezTo>
                  <a:cubicBezTo>
                    <a:pt x="21452" y="17266"/>
                    <a:pt x="21479" y="10693"/>
                    <a:pt x="21146" y="10693"/>
                  </a:cubicBezTo>
                  <a:cubicBezTo>
                    <a:pt x="21122" y="10693"/>
                    <a:pt x="21098" y="10729"/>
                    <a:pt x="21071" y="10800"/>
                  </a:cubicBezTo>
                  <a:cubicBezTo>
                    <a:pt x="18768" y="12186"/>
                    <a:pt x="16491" y="13038"/>
                    <a:pt x="14224" y="13038"/>
                  </a:cubicBezTo>
                  <a:cubicBezTo>
                    <a:pt x="9539" y="13038"/>
                    <a:pt x="4911" y="9450"/>
                    <a:pt x="28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979;p80"/>
            <p:cNvSpPr/>
            <p:nvPr/>
          </p:nvSpPr>
          <p:spPr>
            <a:xfrm>
              <a:off x="319962" y="1970713"/>
              <a:ext cx="234645" cy="19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83"/>
                  </a:lnTo>
                  <a:cubicBezTo>
                    <a:pt x="0" y="483"/>
                    <a:pt x="298" y="9950"/>
                    <a:pt x="796" y="21600"/>
                  </a:cubicBezTo>
                  <a:cubicBezTo>
                    <a:pt x="7961" y="20630"/>
                    <a:pt x="14631" y="16989"/>
                    <a:pt x="21299" y="1286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980;p80"/>
            <p:cNvSpPr/>
            <p:nvPr/>
          </p:nvSpPr>
          <p:spPr>
            <a:xfrm>
              <a:off x="219337" y="2584253"/>
              <a:ext cx="322296" cy="58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5872" y="0"/>
                  </a:moveTo>
                  <a:cubicBezTo>
                    <a:pt x="9551" y="0"/>
                    <a:pt x="3" y="3035"/>
                    <a:pt x="3" y="3035"/>
                  </a:cubicBezTo>
                  <a:cubicBezTo>
                    <a:pt x="3" y="3035"/>
                    <a:pt x="-211" y="13063"/>
                    <a:pt x="2581" y="16665"/>
                  </a:cubicBezTo>
                  <a:cubicBezTo>
                    <a:pt x="4515" y="19238"/>
                    <a:pt x="7678" y="21600"/>
                    <a:pt x="10889" y="21600"/>
                  </a:cubicBezTo>
                  <a:cubicBezTo>
                    <a:pt x="12197" y="21600"/>
                    <a:pt x="13511" y="21204"/>
                    <a:pt x="14753" y="20281"/>
                  </a:cubicBezTo>
                  <a:cubicBezTo>
                    <a:pt x="19123" y="16665"/>
                    <a:pt x="21054" y="14264"/>
                    <a:pt x="21054" y="14264"/>
                  </a:cubicBezTo>
                  <a:cubicBezTo>
                    <a:pt x="21054" y="14264"/>
                    <a:pt x="21269" y="9857"/>
                    <a:pt x="21342" y="3035"/>
                  </a:cubicBezTo>
                  <a:cubicBezTo>
                    <a:pt x="21389" y="765"/>
                    <a:pt x="19033" y="0"/>
                    <a:pt x="15872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981;p80"/>
            <p:cNvSpPr/>
            <p:nvPr/>
          </p:nvSpPr>
          <p:spPr>
            <a:xfrm>
              <a:off x="219151" y="2542703"/>
              <a:ext cx="118101" cy="85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6" h="21600" fill="norm" stroke="1" extrusionOk="0">
                  <a:moveTo>
                    <a:pt x="12846" y="0"/>
                  </a:moveTo>
                  <a:cubicBezTo>
                    <a:pt x="7117" y="3005"/>
                    <a:pt x="804" y="7377"/>
                    <a:pt x="43" y="12577"/>
                  </a:cubicBezTo>
                  <a:cubicBezTo>
                    <a:pt x="-724" y="17498"/>
                    <a:pt x="8834" y="20781"/>
                    <a:pt x="20876" y="21600"/>
                  </a:cubicBezTo>
                  <a:cubicBezTo>
                    <a:pt x="19348" y="13674"/>
                    <a:pt x="16864" y="6558"/>
                    <a:pt x="1284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982;p80"/>
            <p:cNvSpPr/>
            <p:nvPr/>
          </p:nvSpPr>
          <p:spPr>
            <a:xfrm>
              <a:off x="292926" y="2514565"/>
              <a:ext cx="250859" cy="114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20778" y="0"/>
                  </a:moveTo>
                  <a:cubicBezTo>
                    <a:pt x="20778" y="0"/>
                    <a:pt x="16992" y="3968"/>
                    <a:pt x="11475" y="3968"/>
                  </a:cubicBezTo>
                  <a:cubicBezTo>
                    <a:pt x="9484" y="3968"/>
                    <a:pt x="7265" y="3451"/>
                    <a:pt x="4920" y="2041"/>
                  </a:cubicBezTo>
                  <a:cubicBezTo>
                    <a:pt x="4920" y="2041"/>
                    <a:pt x="2552" y="3270"/>
                    <a:pt x="0" y="5311"/>
                  </a:cubicBezTo>
                  <a:cubicBezTo>
                    <a:pt x="1823" y="10206"/>
                    <a:pt x="3007" y="15517"/>
                    <a:pt x="3736" y="21432"/>
                  </a:cubicBezTo>
                  <a:cubicBezTo>
                    <a:pt x="4806" y="21546"/>
                    <a:pt x="5913" y="21600"/>
                    <a:pt x="7037" y="21600"/>
                  </a:cubicBezTo>
                  <a:cubicBezTo>
                    <a:pt x="12047" y="21600"/>
                    <a:pt x="17354" y="20465"/>
                    <a:pt x="20778" y="17961"/>
                  </a:cubicBezTo>
                  <a:cubicBezTo>
                    <a:pt x="20778" y="17961"/>
                    <a:pt x="21600" y="7554"/>
                    <a:pt x="20778" y="0"/>
                  </a:cubicBezTo>
                  <a:close/>
                </a:path>
              </a:pathLst>
            </a:custGeom>
            <a:solidFill>
              <a:srgbClr val="FFCC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983;p80"/>
            <p:cNvSpPr/>
            <p:nvPr/>
          </p:nvSpPr>
          <p:spPr>
            <a:xfrm>
              <a:off x="290044" y="2471307"/>
              <a:ext cx="53975" cy="7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0" h="21600" fill="norm" stroke="1" extrusionOk="0">
                  <a:moveTo>
                    <a:pt x="10719" y="1988"/>
                  </a:moveTo>
                  <a:cubicBezTo>
                    <a:pt x="11021" y="1988"/>
                    <a:pt x="11404" y="2085"/>
                    <a:pt x="11881" y="2302"/>
                  </a:cubicBezTo>
                  <a:cubicBezTo>
                    <a:pt x="14703" y="3620"/>
                    <a:pt x="14354" y="9530"/>
                    <a:pt x="14703" y="11832"/>
                  </a:cubicBezTo>
                  <a:cubicBezTo>
                    <a:pt x="14703" y="13280"/>
                    <a:pt x="14703" y="14663"/>
                    <a:pt x="14668" y="16035"/>
                  </a:cubicBezTo>
                  <a:cubicBezTo>
                    <a:pt x="13797" y="14717"/>
                    <a:pt x="12961" y="13366"/>
                    <a:pt x="12229" y="11832"/>
                  </a:cubicBezTo>
                  <a:cubicBezTo>
                    <a:pt x="11590" y="10935"/>
                    <a:pt x="7781" y="1988"/>
                    <a:pt x="10719" y="1988"/>
                  </a:cubicBezTo>
                  <a:close/>
                  <a:moveTo>
                    <a:pt x="4379" y="10384"/>
                  </a:moveTo>
                  <a:cubicBezTo>
                    <a:pt x="4623" y="10384"/>
                    <a:pt x="4890" y="10427"/>
                    <a:pt x="5180" y="10514"/>
                  </a:cubicBezTo>
                  <a:cubicBezTo>
                    <a:pt x="6585" y="10849"/>
                    <a:pt x="8002" y="12491"/>
                    <a:pt x="9059" y="13474"/>
                  </a:cubicBezTo>
                  <a:cubicBezTo>
                    <a:pt x="10046" y="14263"/>
                    <a:pt x="10917" y="15203"/>
                    <a:pt x="11718" y="16219"/>
                  </a:cubicBezTo>
                  <a:cubicBezTo>
                    <a:pt x="12368" y="17310"/>
                    <a:pt x="12995" y="18304"/>
                    <a:pt x="13506" y="19126"/>
                  </a:cubicBezTo>
                  <a:cubicBezTo>
                    <a:pt x="9558" y="18153"/>
                    <a:pt x="5424" y="16694"/>
                    <a:pt x="3415" y="13474"/>
                  </a:cubicBezTo>
                  <a:cubicBezTo>
                    <a:pt x="2184" y="12048"/>
                    <a:pt x="2811" y="10384"/>
                    <a:pt x="4379" y="10384"/>
                  </a:cubicBezTo>
                  <a:close/>
                  <a:moveTo>
                    <a:pt x="11068" y="0"/>
                  </a:moveTo>
                  <a:cubicBezTo>
                    <a:pt x="10986" y="0"/>
                    <a:pt x="10905" y="0"/>
                    <a:pt x="10824" y="11"/>
                  </a:cubicBezTo>
                  <a:cubicBezTo>
                    <a:pt x="5621" y="173"/>
                    <a:pt x="6248" y="4830"/>
                    <a:pt x="8362" y="9757"/>
                  </a:cubicBezTo>
                  <a:cubicBezTo>
                    <a:pt x="7897" y="9433"/>
                    <a:pt x="7421" y="9141"/>
                    <a:pt x="6945" y="8871"/>
                  </a:cubicBezTo>
                  <a:cubicBezTo>
                    <a:pt x="5993" y="8428"/>
                    <a:pt x="4762" y="8126"/>
                    <a:pt x="3624" y="8126"/>
                  </a:cubicBezTo>
                  <a:cubicBezTo>
                    <a:pt x="2219" y="8126"/>
                    <a:pt x="976" y="8590"/>
                    <a:pt x="581" y="9865"/>
                  </a:cubicBezTo>
                  <a:cubicBezTo>
                    <a:pt x="-2682" y="16867"/>
                    <a:pt x="8606" y="20195"/>
                    <a:pt x="14493" y="20908"/>
                  </a:cubicBezTo>
                  <a:cubicBezTo>
                    <a:pt x="14749" y="21373"/>
                    <a:pt x="15341" y="21600"/>
                    <a:pt x="15945" y="21600"/>
                  </a:cubicBezTo>
                  <a:cubicBezTo>
                    <a:pt x="16735" y="21600"/>
                    <a:pt x="17524" y="21189"/>
                    <a:pt x="17524" y="20368"/>
                  </a:cubicBezTo>
                  <a:cubicBezTo>
                    <a:pt x="17524" y="15819"/>
                    <a:pt x="18918" y="0"/>
                    <a:pt x="11068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984;p80"/>
            <p:cNvSpPr/>
            <p:nvPr/>
          </p:nvSpPr>
          <p:spPr>
            <a:xfrm>
              <a:off x="664885" y="2085296"/>
              <a:ext cx="223831" cy="9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2" y="20803"/>
                  </a:lnTo>
                  <a:cubicBezTo>
                    <a:pt x="2564" y="21358"/>
                    <a:pt x="4834" y="21600"/>
                    <a:pt x="7120" y="21600"/>
                  </a:cubicBezTo>
                  <a:cubicBezTo>
                    <a:pt x="11929" y="21600"/>
                    <a:pt x="16787" y="20505"/>
                    <a:pt x="21600" y="18847"/>
                  </a:cubicBezTo>
                  <a:cubicBezTo>
                    <a:pt x="21600" y="18356"/>
                    <a:pt x="21600" y="18114"/>
                    <a:pt x="21600" y="17623"/>
                  </a:cubicBezTo>
                  <a:cubicBezTo>
                    <a:pt x="14085" y="15667"/>
                    <a:pt x="6989" y="8324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985;p80"/>
            <p:cNvSpPr/>
            <p:nvPr/>
          </p:nvSpPr>
          <p:spPr>
            <a:xfrm>
              <a:off x="667055" y="2166404"/>
              <a:ext cx="221661" cy="37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525" y="453"/>
                    <a:pt x="11232" y="807"/>
                    <a:pt x="6032" y="807"/>
                  </a:cubicBezTo>
                  <a:cubicBezTo>
                    <a:pt x="4000" y="807"/>
                    <a:pt x="1983" y="754"/>
                    <a:pt x="0" y="629"/>
                  </a:cubicBezTo>
                  <a:lnTo>
                    <a:pt x="946" y="20263"/>
                  </a:lnTo>
                  <a:cubicBezTo>
                    <a:pt x="3966" y="21292"/>
                    <a:pt x="7470" y="21600"/>
                    <a:pt x="10597" y="21600"/>
                  </a:cubicBezTo>
                  <a:cubicBezTo>
                    <a:pt x="15319" y="21600"/>
                    <a:pt x="19177" y="20892"/>
                    <a:pt x="19177" y="20892"/>
                  </a:cubicBezTo>
                  <a:cubicBezTo>
                    <a:pt x="19808" y="20012"/>
                    <a:pt x="20862" y="8874"/>
                    <a:pt x="2160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986;p80"/>
            <p:cNvSpPr/>
            <p:nvPr/>
          </p:nvSpPr>
          <p:spPr>
            <a:xfrm>
              <a:off x="668333" y="2212899"/>
              <a:ext cx="215061" cy="2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600" fill="norm" stroke="1" extrusionOk="0">
                  <a:moveTo>
                    <a:pt x="21151" y="0"/>
                  </a:moveTo>
                  <a:cubicBezTo>
                    <a:pt x="17552" y="9397"/>
                    <a:pt x="14090" y="13758"/>
                    <a:pt x="10611" y="13758"/>
                  </a:cubicBezTo>
                  <a:cubicBezTo>
                    <a:pt x="7238" y="13758"/>
                    <a:pt x="3847" y="9634"/>
                    <a:pt x="301" y="2062"/>
                  </a:cubicBezTo>
                  <a:cubicBezTo>
                    <a:pt x="-21" y="2062"/>
                    <a:pt x="-127" y="6152"/>
                    <a:pt x="195" y="7200"/>
                  </a:cubicBezTo>
                  <a:cubicBezTo>
                    <a:pt x="3324" y="16496"/>
                    <a:pt x="6817" y="21600"/>
                    <a:pt x="10307" y="21600"/>
                  </a:cubicBezTo>
                  <a:cubicBezTo>
                    <a:pt x="14129" y="21600"/>
                    <a:pt x="17944" y="15482"/>
                    <a:pt x="21257" y="2062"/>
                  </a:cubicBezTo>
                  <a:cubicBezTo>
                    <a:pt x="21473" y="2062"/>
                    <a:pt x="21367" y="0"/>
                    <a:pt x="2115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987;p80"/>
            <p:cNvSpPr/>
            <p:nvPr/>
          </p:nvSpPr>
          <p:spPr>
            <a:xfrm>
              <a:off x="863991" y="2169926"/>
              <a:ext cx="1807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57" h="21600" fill="norm" stroke="1" extrusionOk="0">
                  <a:moveTo>
                    <a:pt x="8128" y="0"/>
                  </a:moveTo>
                  <a:cubicBezTo>
                    <a:pt x="6946" y="0"/>
                    <a:pt x="5763" y="116"/>
                    <a:pt x="4581" y="380"/>
                  </a:cubicBezTo>
                  <a:cubicBezTo>
                    <a:pt x="-228" y="2380"/>
                    <a:pt x="2137" y="5404"/>
                    <a:pt x="2137" y="7916"/>
                  </a:cubicBezTo>
                  <a:cubicBezTo>
                    <a:pt x="2137" y="11932"/>
                    <a:pt x="-2672" y="16444"/>
                    <a:pt x="2137" y="20476"/>
                  </a:cubicBezTo>
                  <a:cubicBezTo>
                    <a:pt x="2137" y="21220"/>
                    <a:pt x="4581" y="21600"/>
                    <a:pt x="7261" y="21600"/>
                  </a:cubicBezTo>
                  <a:cubicBezTo>
                    <a:pt x="9941" y="21600"/>
                    <a:pt x="12937" y="21220"/>
                    <a:pt x="14119" y="20476"/>
                  </a:cubicBezTo>
                  <a:cubicBezTo>
                    <a:pt x="18928" y="16956"/>
                    <a:pt x="14119" y="11932"/>
                    <a:pt x="14119" y="7916"/>
                  </a:cubicBezTo>
                  <a:cubicBezTo>
                    <a:pt x="14119" y="5404"/>
                    <a:pt x="16484" y="2380"/>
                    <a:pt x="11754" y="380"/>
                  </a:cubicBezTo>
                  <a:cubicBezTo>
                    <a:pt x="10572" y="116"/>
                    <a:pt x="9310" y="0"/>
                    <a:pt x="812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988;p80"/>
            <p:cNvSpPr/>
            <p:nvPr/>
          </p:nvSpPr>
          <p:spPr>
            <a:xfrm>
              <a:off x="831259" y="2175049"/>
              <a:ext cx="18073" cy="50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4" h="21600" fill="norm" stroke="1" extrusionOk="0">
                  <a:moveTo>
                    <a:pt x="9228" y="0"/>
                  </a:moveTo>
                  <a:cubicBezTo>
                    <a:pt x="4563" y="0"/>
                    <a:pt x="0" y="474"/>
                    <a:pt x="0" y="1390"/>
                  </a:cubicBezTo>
                  <a:cubicBezTo>
                    <a:pt x="3042" y="7898"/>
                    <a:pt x="0" y="14405"/>
                    <a:pt x="3042" y="20897"/>
                  </a:cubicBezTo>
                  <a:cubicBezTo>
                    <a:pt x="4563" y="21356"/>
                    <a:pt x="7707" y="21600"/>
                    <a:pt x="10749" y="21600"/>
                  </a:cubicBezTo>
                  <a:cubicBezTo>
                    <a:pt x="13893" y="21600"/>
                    <a:pt x="16935" y="21356"/>
                    <a:pt x="18456" y="20897"/>
                  </a:cubicBezTo>
                  <a:cubicBezTo>
                    <a:pt x="18456" y="14405"/>
                    <a:pt x="21600" y="7898"/>
                    <a:pt x="18456" y="1390"/>
                  </a:cubicBezTo>
                  <a:cubicBezTo>
                    <a:pt x="18456" y="474"/>
                    <a:pt x="13893" y="0"/>
                    <a:pt x="922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989;p80"/>
            <p:cNvSpPr/>
            <p:nvPr/>
          </p:nvSpPr>
          <p:spPr>
            <a:xfrm>
              <a:off x="796690" y="2178037"/>
              <a:ext cx="18073" cy="5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1" h="21600" fill="norm" stroke="1" extrusionOk="0">
                  <a:moveTo>
                    <a:pt x="9900" y="0"/>
                  </a:moveTo>
                  <a:cubicBezTo>
                    <a:pt x="6522" y="0"/>
                    <a:pt x="3144" y="344"/>
                    <a:pt x="3144" y="1017"/>
                  </a:cubicBezTo>
                  <a:cubicBezTo>
                    <a:pt x="-2278" y="7389"/>
                    <a:pt x="389" y="14211"/>
                    <a:pt x="3144" y="20568"/>
                  </a:cubicBezTo>
                  <a:cubicBezTo>
                    <a:pt x="3144" y="21256"/>
                    <a:pt x="5811" y="21600"/>
                    <a:pt x="8478" y="21600"/>
                  </a:cubicBezTo>
                  <a:cubicBezTo>
                    <a:pt x="11233" y="21600"/>
                    <a:pt x="13900" y="21256"/>
                    <a:pt x="13900" y="20568"/>
                  </a:cubicBezTo>
                  <a:cubicBezTo>
                    <a:pt x="19322" y="14659"/>
                    <a:pt x="19322" y="7389"/>
                    <a:pt x="16655" y="1017"/>
                  </a:cubicBezTo>
                  <a:cubicBezTo>
                    <a:pt x="16655" y="344"/>
                    <a:pt x="13278" y="0"/>
                    <a:pt x="99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990;p80"/>
            <p:cNvSpPr/>
            <p:nvPr/>
          </p:nvSpPr>
          <p:spPr>
            <a:xfrm>
              <a:off x="759541" y="2179638"/>
              <a:ext cx="18073" cy="52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31" h="21600" fill="norm" stroke="1" extrusionOk="0">
                  <a:moveTo>
                    <a:pt x="7773" y="0"/>
                  </a:moveTo>
                  <a:cubicBezTo>
                    <a:pt x="4007" y="0"/>
                    <a:pt x="171" y="560"/>
                    <a:pt x="171" y="1681"/>
                  </a:cubicBezTo>
                  <a:cubicBezTo>
                    <a:pt x="171" y="7519"/>
                    <a:pt x="-1961" y="15584"/>
                    <a:pt x="8839" y="21408"/>
                  </a:cubicBezTo>
                  <a:cubicBezTo>
                    <a:pt x="10260" y="21408"/>
                    <a:pt x="12676" y="21600"/>
                    <a:pt x="14097" y="21600"/>
                  </a:cubicBezTo>
                  <a:cubicBezTo>
                    <a:pt x="14807" y="21600"/>
                    <a:pt x="15305" y="21556"/>
                    <a:pt x="15305" y="21408"/>
                  </a:cubicBezTo>
                  <a:cubicBezTo>
                    <a:pt x="19639" y="14685"/>
                    <a:pt x="15305" y="7962"/>
                    <a:pt x="15305" y="1681"/>
                  </a:cubicBezTo>
                  <a:cubicBezTo>
                    <a:pt x="15305" y="560"/>
                    <a:pt x="11539" y="0"/>
                    <a:pt x="777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991;p80"/>
            <p:cNvSpPr/>
            <p:nvPr/>
          </p:nvSpPr>
          <p:spPr>
            <a:xfrm>
              <a:off x="721890" y="2182341"/>
              <a:ext cx="18072" cy="46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0" h="21600" fill="norm" stroke="1" extrusionOk="0">
                  <a:moveTo>
                    <a:pt x="11597" y="0"/>
                  </a:moveTo>
                  <a:cubicBezTo>
                    <a:pt x="8050" y="0"/>
                    <a:pt x="4424" y="377"/>
                    <a:pt x="4424" y="1131"/>
                  </a:cubicBezTo>
                  <a:cubicBezTo>
                    <a:pt x="2059" y="7604"/>
                    <a:pt x="-2750" y="14586"/>
                    <a:pt x="2059" y="21059"/>
                  </a:cubicBezTo>
                  <a:cubicBezTo>
                    <a:pt x="2059" y="21436"/>
                    <a:pt x="3084" y="21600"/>
                    <a:pt x="4503" y="21600"/>
                  </a:cubicBezTo>
                  <a:cubicBezTo>
                    <a:pt x="6868" y="21600"/>
                    <a:pt x="10178" y="21174"/>
                    <a:pt x="11597" y="20551"/>
                  </a:cubicBezTo>
                  <a:cubicBezTo>
                    <a:pt x="14041" y="14586"/>
                    <a:pt x="18850" y="7604"/>
                    <a:pt x="18850" y="1131"/>
                  </a:cubicBezTo>
                  <a:cubicBezTo>
                    <a:pt x="18850" y="377"/>
                    <a:pt x="15224" y="0"/>
                    <a:pt x="1159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992;p80"/>
            <p:cNvSpPr/>
            <p:nvPr/>
          </p:nvSpPr>
          <p:spPr>
            <a:xfrm>
              <a:off x="688209" y="2179958"/>
              <a:ext cx="18073" cy="43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40" h="21600" fill="norm" stroke="1" extrusionOk="0">
                  <a:moveTo>
                    <a:pt x="5979" y="0"/>
                  </a:moveTo>
                  <a:cubicBezTo>
                    <a:pt x="2487" y="0"/>
                    <a:pt x="-945" y="818"/>
                    <a:pt x="238" y="1867"/>
                  </a:cubicBezTo>
                  <a:cubicBezTo>
                    <a:pt x="5624" y="8356"/>
                    <a:pt x="-1537" y="14844"/>
                    <a:pt x="3848" y="20782"/>
                  </a:cubicBezTo>
                  <a:cubicBezTo>
                    <a:pt x="4736" y="21333"/>
                    <a:pt x="6097" y="21600"/>
                    <a:pt x="7221" y="21600"/>
                  </a:cubicBezTo>
                  <a:cubicBezTo>
                    <a:pt x="8346" y="21600"/>
                    <a:pt x="9233" y="21333"/>
                    <a:pt x="9233" y="20782"/>
                  </a:cubicBezTo>
                  <a:cubicBezTo>
                    <a:pt x="9233" y="14311"/>
                    <a:pt x="20063" y="6738"/>
                    <a:pt x="11068" y="800"/>
                  </a:cubicBezTo>
                  <a:cubicBezTo>
                    <a:pt x="9766" y="231"/>
                    <a:pt x="7872" y="0"/>
                    <a:pt x="597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993;p80"/>
            <p:cNvSpPr/>
            <p:nvPr/>
          </p:nvSpPr>
          <p:spPr>
            <a:xfrm>
              <a:off x="664072" y="2163167"/>
              <a:ext cx="225821" cy="2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21165" y="0"/>
                  </a:moveTo>
                  <a:cubicBezTo>
                    <a:pt x="16473" y="9450"/>
                    <a:pt x="11872" y="13038"/>
                    <a:pt x="7207" y="13038"/>
                  </a:cubicBezTo>
                  <a:cubicBezTo>
                    <a:pt x="4954" y="13038"/>
                    <a:pt x="2684" y="12186"/>
                    <a:pt x="384" y="10800"/>
                  </a:cubicBezTo>
                  <a:cubicBezTo>
                    <a:pt x="350" y="10729"/>
                    <a:pt x="320" y="10693"/>
                    <a:pt x="289" y="10693"/>
                  </a:cubicBezTo>
                  <a:cubicBezTo>
                    <a:pt x="-125" y="10693"/>
                    <a:pt x="-95" y="17266"/>
                    <a:pt x="384" y="17266"/>
                  </a:cubicBezTo>
                  <a:cubicBezTo>
                    <a:pt x="3243" y="19539"/>
                    <a:pt x="6190" y="21600"/>
                    <a:pt x="9137" y="21600"/>
                  </a:cubicBezTo>
                  <a:cubicBezTo>
                    <a:pt x="13260" y="21600"/>
                    <a:pt x="17386" y="17550"/>
                    <a:pt x="21270" y="4334"/>
                  </a:cubicBezTo>
                  <a:cubicBezTo>
                    <a:pt x="21475" y="3233"/>
                    <a:pt x="21371" y="0"/>
                    <a:pt x="2116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994;p80"/>
            <p:cNvSpPr/>
            <p:nvPr/>
          </p:nvSpPr>
          <p:spPr>
            <a:xfrm>
              <a:off x="661648" y="1970713"/>
              <a:ext cx="235712" cy="19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97" y="12860"/>
                  </a:lnTo>
                  <a:cubicBezTo>
                    <a:pt x="6934" y="16989"/>
                    <a:pt x="13672" y="20630"/>
                    <a:pt x="20808" y="21600"/>
                  </a:cubicBezTo>
                  <a:cubicBezTo>
                    <a:pt x="21202" y="9950"/>
                    <a:pt x="21600" y="483"/>
                    <a:pt x="21600" y="48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995;p80"/>
            <p:cNvSpPr/>
            <p:nvPr/>
          </p:nvSpPr>
          <p:spPr>
            <a:xfrm>
              <a:off x="674594" y="2584253"/>
              <a:ext cx="322292" cy="58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5507" y="0"/>
                  </a:moveTo>
                  <a:cubicBezTo>
                    <a:pt x="2342" y="0"/>
                    <a:pt x="-23" y="765"/>
                    <a:pt x="1" y="3035"/>
                  </a:cubicBezTo>
                  <a:cubicBezTo>
                    <a:pt x="144" y="9857"/>
                    <a:pt x="288" y="14264"/>
                    <a:pt x="288" y="14264"/>
                  </a:cubicBezTo>
                  <a:cubicBezTo>
                    <a:pt x="288" y="14264"/>
                    <a:pt x="2295" y="16665"/>
                    <a:pt x="6596" y="20281"/>
                  </a:cubicBezTo>
                  <a:cubicBezTo>
                    <a:pt x="7839" y="21204"/>
                    <a:pt x="9155" y="21600"/>
                    <a:pt x="10466" y="21600"/>
                  </a:cubicBezTo>
                  <a:cubicBezTo>
                    <a:pt x="13685" y="21600"/>
                    <a:pt x="16866" y="19238"/>
                    <a:pt x="18853" y="16665"/>
                  </a:cubicBezTo>
                  <a:cubicBezTo>
                    <a:pt x="21577" y="13063"/>
                    <a:pt x="21360" y="3035"/>
                    <a:pt x="21360" y="3035"/>
                  </a:cubicBezTo>
                  <a:cubicBezTo>
                    <a:pt x="21360" y="3035"/>
                    <a:pt x="11836" y="0"/>
                    <a:pt x="5507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996;p80"/>
            <p:cNvSpPr/>
            <p:nvPr/>
          </p:nvSpPr>
          <p:spPr>
            <a:xfrm>
              <a:off x="878967" y="2542703"/>
              <a:ext cx="118101" cy="85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6" h="21600" fill="norm" stroke="1" extrusionOk="0">
                  <a:moveTo>
                    <a:pt x="8030" y="0"/>
                  </a:moveTo>
                  <a:cubicBezTo>
                    <a:pt x="4207" y="6558"/>
                    <a:pt x="1528" y="13674"/>
                    <a:pt x="0" y="21600"/>
                  </a:cubicBezTo>
                  <a:cubicBezTo>
                    <a:pt x="12042" y="20781"/>
                    <a:pt x="21600" y="17498"/>
                    <a:pt x="20833" y="12577"/>
                  </a:cubicBezTo>
                  <a:cubicBezTo>
                    <a:pt x="20072" y="7377"/>
                    <a:pt x="13765" y="3005"/>
                    <a:pt x="803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997;p80"/>
            <p:cNvSpPr/>
            <p:nvPr/>
          </p:nvSpPr>
          <p:spPr>
            <a:xfrm>
              <a:off x="673063" y="2514565"/>
              <a:ext cx="251333" cy="114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404" y="0"/>
                  </a:moveTo>
                  <a:cubicBezTo>
                    <a:pt x="-504" y="7554"/>
                    <a:pt x="404" y="17961"/>
                    <a:pt x="404" y="17961"/>
                  </a:cubicBezTo>
                  <a:cubicBezTo>
                    <a:pt x="3814" y="20465"/>
                    <a:pt x="9039" y="21600"/>
                    <a:pt x="14004" y="21600"/>
                  </a:cubicBezTo>
                  <a:cubicBezTo>
                    <a:pt x="15118" y="21600"/>
                    <a:pt x="16220" y="21546"/>
                    <a:pt x="17283" y="21432"/>
                  </a:cubicBezTo>
                  <a:cubicBezTo>
                    <a:pt x="18009" y="15517"/>
                    <a:pt x="19281" y="10206"/>
                    <a:pt x="21096" y="5311"/>
                  </a:cubicBezTo>
                  <a:cubicBezTo>
                    <a:pt x="18555" y="3270"/>
                    <a:pt x="16104" y="2041"/>
                    <a:pt x="16104" y="2041"/>
                  </a:cubicBezTo>
                  <a:cubicBezTo>
                    <a:pt x="13792" y="3451"/>
                    <a:pt x="11601" y="3968"/>
                    <a:pt x="9633" y="3968"/>
                  </a:cubicBezTo>
                  <a:cubicBezTo>
                    <a:pt x="4175" y="3968"/>
                    <a:pt x="404" y="0"/>
                    <a:pt x="404" y="0"/>
                  </a:cubicBezTo>
                  <a:close/>
                </a:path>
              </a:pathLst>
            </a:custGeom>
            <a:solidFill>
              <a:srgbClr val="FFCC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998;p80"/>
            <p:cNvSpPr/>
            <p:nvPr/>
          </p:nvSpPr>
          <p:spPr>
            <a:xfrm>
              <a:off x="872622" y="2471307"/>
              <a:ext cx="54319" cy="7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13" h="21600" fill="norm" stroke="1" extrusionOk="0">
                  <a:moveTo>
                    <a:pt x="6849" y="1988"/>
                  </a:moveTo>
                  <a:cubicBezTo>
                    <a:pt x="9993" y="1988"/>
                    <a:pt x="5921" y="10935"/>
                    <a:pt x="5596" y="11832"/>
                  </a:cubicBezTo>
                  <a:cubicBezTo>
                    <a:pt x="4981" y="13129"/>
                    <a:pt x="4285" y="14306"/>
                    <a:pt x="3566" y="15441"/>
                  </a:cubicBezTo>
                  <a:cubicBezTo>
                    <a:pt x="3369" y="15689"/>
                    <a:pt x="3183" y="15938"/>
                    <a:pt x="2998" y="16197"/>
                  </a:cubicBezTo>
                  <a:cubicBezTo>
                    <a:pt x="2951" y="14771"/>
                    <a:pt x="2951" y="13345"/>
                    <a:pt x="3125" y="11832"/>
                  </a:cubicBezTo>
                  <a:cubicBezTo>
                    <a:pt x="3125" y="9530"/>
                    <a:pt x="3125" y="3620"/>
                    <a:pt x="5596" y="2302"/>
                  </a:cubicBezTo>
                  <a:cubicBezTo>
                    <a:pt x="6107" y="2085"/>
                    <a:pt x="6513" y="1988"/>
                    <a:pt x="6849" y="1988"/>
                  </a:cubicBezTo>
                  <a:close/>
                  <a:moveTo>
                    <a:pt x="13206" y="10384"/>
                  </a:moveTo>
                  <a:cubicBezTo>
                    <a:pt x="14923" y="10384"/>
                    <a:pt x="15329" y="12048"/>
                    <a:pt x="14413" y="13474"/>
                  </a:cubicBezTo>
                  <a:cubicBezTo>
                    <a:pt x="12127" y="16673"/>
                    <a:pt x="7974" y="18142"/>
                    <a:pt x="4042" y="19104"/>
                  </a:cubicBezTo>
                  <a:cubicBezTo>
                    <a:pt x="5399" y="17040"/>
                    <a:pt x="6814" y="14976"/>
                    <a:pt x="8415" y="13474"/>
                  </a:cubicBezTo>
                  <a:cubicBezTo>
                    <a:pt x="9482" y="12491"/>
                    <a:pt x="10886" y="10849"/>
                    <a:pt x="12301" y="10514"/>
                  </a:cubicBezTo>
                  <a:cubicBezTo>
                    <a:pt x="12638" y="10427"/>
                    <a:pt x="12939" y="10384"/>
                    <a:pt x="13206" y="10384"/>
                  </a:cubicBezTo>
                  <a:close/>
                  <a:moveTo>
                    <a:pt x="6756" y="0"/>
                  </a:moveTo>
                  <a:cubicBezTo>
                    <a:pt x="-1422" y="0"/>
                    <a:pt x="-42" y="15819"/>
                    <a:pt x="306" y="20368"/>
                  </a:cubicBezTo>
                  <a:cubicBezTo>
                    <a:pt x="306" y="21189"/>
                    <a:pt x="1014" y="21600"/>
                    <a:pt x="1722" y="21600"/>
                  </a:cubicBezTo>
                  <a:cubicBezTo>
                    <a:pt x="2255" y="21600"/>
                    <a:pt x="2777" y="21373"/>
                    <a:pt x="3009" y="20908"/>
                  </a:cubicBezTo>
                  <a:cubicBezTo>
                    <a:pt x="8891" y="20195"/>
                    <a:pt x="20178" y="16856"/>
                    <a:pt x="17231" y="9865"/>
                  </a:cubicBezTo>
                  <a:cubicBezTo>
                    <a:pt x="16651" y="8590"/>
                    <a:pt x="15317" y="8126"/>
                    <a:pt x="13937" y="8126"/>
                  </a:cubicBezTo>
                  <a:cubicBezTo>
                    <a:pt x="12823" y="8126"/>
                    <a:pt x="11675" y="8428"/>
                    <a:pt x="10886" y="8871"/>
                  </a:cubicBezTo>
                  <a:cubicBezTo>
                    <a:pt x="10329" y="9152"/>
                    <a:pt x="9784" y="9476"/>
                    <a:pt x="9262" y="9822"/>
                  </a:cubicBezTo>
                  <a:cubicBezTo>
                    <a:pt x="11478" y="4873"/>
                    <a:pt x="12220" y="173"/>
                    <a:pt x="7012" y="11"/>
                  </a:cubicBezTo>
                  <a:cubicBezTo>
                    <a:pt x="6919" y="0"/>
                    <a:pt x="6838" y="0"/>
                    <a:pt x="675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999;p80"/>
            <p:cNvSpPr/>
            <p:nvPr/>
          </p:nvSpPr>
          <p:spPr>
            <a:xfrm>
              <a:off x="290756" y="1595499"/>
              <a:ext cx="562279" cy="196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1" y="0"/>
                  </a:moveTo>
                  <a:lnTo>
                    <a:pt x="998" y="1820"/>
                  </a:lnTo>
                  <a:cubicBezTo>
                    <a:pt x="998" y="1820"/>
                    <a:pt x="499" y="10798"/>
                    <a:pt x="0" y="21600"/>
                  </a:cubicBezTo>
                  <a:cubicBezTo>
                    <a:pt x="7352" y="19899"/>
                    <a:pt x="14663" y="14926"/>
                    <a:pt x="21600" y="7281"/>
                  </a:cubicBezTo>
                  <a:cubicBezTo>
                    <a:pt x="21309" y="2790"/>
                    <a:pt x="21101" y="0"/>
                    <a:pt x="2110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4000;p80"/>
            <p:cNvSpPr/>
            <p:nvPr/>
          </p:nvSpPr>
          <p:spPr>
            <a:xfrm>
              <a:off x="271375" y="1659301"/>
              <a:ext cx="654175" cy="48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600" fill="norm" stroke="1" extrusionOk="0">
                  <a:moveTo>
                    <a:pt x="18745" y="0"/>
                  </a:moveTo>
                  <a:cubicBezTo>
                    <a:pt x="12902" y="3072"/>
                    <a:pt x="6814" y="5039"/>
                    <a:pt x="623" y="5712"/>
                  </a:cubicBezTo>
                  <a:cubicBezTo>
                    <a:pt x="136" y="11040"/>
                    <a:pt x="-281" y="17519"/>
                    <a:pt x="241" y="19871"/>
                  </a:cubicBezTo>
                  <a:cubicBezTo>
                    <a:pt x="488" y="21123"/>
                    <a:pt x="2032" y="21600"/>
                    <a:pt x="4262" y="21600"/>
                  </a:cubicBezTo>
                  <a:cubicBezTo>
                    <a:pt x="5793" y="21600"/>
                    <a:pt x="7649" y="21376"/>
                    <a:pt x="9633" y="21024"/>
                  </a:cubicBezTo>
                  <a:lnTo>
                    <a:pt x="9111" y="10464"/>
                  </a:lnTo>
                  <a:cubicBezTo>
                    <a:pt x="9111" y="10464"/>
                    <a:pt x="10201" y="11201"/>
                    <a:pt x="11243" y="11201"/>
                  </a:cubicBezTo>
                  <a:cubicBezTo>
                    <a:pt x="11504" y="11201"/>
                    <a:pt x="11761" y="11155"/>
                    <a:pt x="11997" y="11040"/>
                  </a:cubicBezTo>
                  <a:lnTo>
                    <a:pt x="11858" y="21024"/>
                  </a:lnTo>
                  <a:cubicBezTo>
                    <a:pt x="11858" y="21024"/>
                    <a:pt x="13437" y="21281"/>
                    <a:pt x="15287" y="21281"/>
                  </a:cubicBezTo>
                  <a:cubicBezTo>
                    <a:pt x="17667" y="21281"/>
                    <a:pt x="20497" y="20855"/>
                    <a:pt x="21007" y="18911"/>
                  </a:cubicBezTo>
                  <a:cubicBezTo>
                    <a:pt x="21319" y="17759"/>
                    <a:pt x="19581" y="5663"/>
                    <a:pt x="1874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4001;p80"/>
            <p:cNvSpPr/>
            <p:nvPr/>
          </p:nvSpPr>
          <p:spPr>
            <a:xfrm>
              <a:off x="463751" y="1884091"/>
              <a:ext cx="269258" cy="1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236" y="3105"/>
                  </a:lnTo>
                  <a:cubicBezTo>
                    <a:pt x="2146" y="1755"/>
                    <a:pt x="1064" y="675"/>
                    <a:pt x="0" y="0"/>
                  </a:cubicBezTo>
                  <a:close/>
                  <a:moveTo>
                    <a:pt x="3236" y="3105"/>
                  </a:moveTo>
                  <a:cubicBezTo>
                    <a:pt x="8333" y="9383"/>
                    <a:pt x="13687" y="21600"/>
                    <a:pt x="18997" y="21600"/>
                  </a:cubicBezTo>
                  <a:cubicBezTo>
                    <a:pt x="19868" y="21600"/>
                    <a:pt x="20735" y="21263"/>
                    <a:pt x="21600" y="20520"/>
                  </a:cubicBezTo>
                  <a:lnTo>
                    <a:pt x="3236" y="3105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1" name="Google Shape;4002;p80"/>
            <p:cNvSpPr/>
            <p:nvPr/>
          </p:nvSpPr>
          <p:spPr>
            <a:xfrm>
              <a:off x="458095" y="1882028"/>
              <a:ext cx="280786" cy="26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428" y="0"/>
                  </a:moveTo>
                  <a:cubicBezTo>
                    <a:pt x="-143" y="0"/>
                    <a:pt x="-143" y="8970"/>
                    <a:pt x="428" y="9856"/>
                  </a:cubicBezTo>
                  <a:cubicBezTo>
                    <a:pt x="5494" y="11892"/>
                    <a:pt x="10792" y="21600"/>
                    <a:pt x="15939" y="21600"/>
                  </a:cubicBezTo>
                  <a:cubicBezTo>
                    <a:pt x="17608" y="21600"/>
                    <a:pt x="19260" y="20567"/>
                    <a:pt x="20884" y="17941"/>
                  </a:cubicBezTo>
                  <a:cubicBezTo>
                    <a:pt x="21457" y="17056"/>
                    <a:pt x="21293" y="8085"/>
                    <a:pt x="20803" y="8085"/>
                  </a:cubicBezTo>
                  <a:cubicBezTo>
                    <a:pt x="14092" y="885"/>
                    <a:pt x="7139" y="0"/>
                    <a:pt x="42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2" name="Google Shape;4003;p80"/>
            <p:cNvSpPr/>
            <p:nvPr/>
          </p:nvSpPr>
          <p:spPr>
            <a:xfrm>
              <a:off x="291127" y="1248864"/>
              <a:ext cx="466053" cy="392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lnTo>
                    <a:pt x="0" y="19505"/>
                  </a:lnTo>
                  <a:cubicBezTo>
                    <a:pt x="0" y="19505"/>
                    <a:pt x="7559" y="21600"/>
                    <a:pt x="15345" y="21600"/>
                  </a:cubicBezTo>
                  <a:cubicBezTo>
                    <a:pt x="17462" y="21600"/>
                    <a:pt x="19597" y="21445"/>
                    <a:pt x="21600" y="21050"/>
                  </a:cubicBezTo>
                  <a:cubicBezTo>
                    <a:pt x="13983" y="15105"/>
                    <a:pt x="7017" y="8324"/>
                    <a:pt x="1304" y="0"/>
                  </a:cubicBezTo>
                  <a:close/>
                </a:path>
              </a:pathLst>
            </a:custGeom>
            <a:solidFill>
              <a:srgbClr val="009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4004;p80"/>
            <p:cNvSpPr/>
            <p:nvPr/>
          </p:nvSpPr>
          <p:spPr>
            <a:xfrm>
              <a:off x="338318" y="1074326"/>
              <a:ext cx="435779" cy="7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88" y="0"/>
                  </a:moveTo>
                  <a:cubicBezTo>
                    <a:pt x="13882" y="3963"/>
                    <a:pt x="7076" y="6946"/>
                    <a:pt x="215" y="7610"/>
                  </a:cubicBezTo>
                  <a:cubicBezTo>
                    <a:pt x="162" y="11910"/>
                    <a:pt x="108" y="15884"/>
                    <a:pt x="0" y="19521"/>
                  </a:cubicBezTo>
                  <a:cubicBezTo>
                    <a:pt x="3849" y="20936"/>
                    <a:pt x="7698" y="21600"/>
                    <a:pt x="11555" y="21600"/>
                  </a:cubicBezTo>
                  <a:cubicBezTo>
                    <a:pt x="14896" y="21600"/>
                    <a:pt x="18241" y="21099"/>
                    <a:pt x="21600" y="20185"/>
                  </a:cubicBezTo>
                  <a:cubicBezTo>
                    <a:pt x="21279" y="14883"/>
                    <a:pt x="20956" y="8263"/>
                    <a:pt x="20688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4005;p80"/>
            <p:cNvSpPr/>
            <p:nvPr/>
          </p:nvSpPr>
          <p:spPr>
            <a:xfrm>
              <a:off x="316725" y="1206234"/>
              <a:ext cx="498460" cy="114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408"/>
                    <a:pt x="140" y="608"/>
                    <a:pt x="140" y="809"/>
                  </a:cubicBezTo>
                  <a:lnTo>
                    <a:pt x="0" y="8330"/>
                  </a:lnTo>
                  <a:cubicBezTo>
                    <a:pt x="281" y="9954"/>
                    <a:pt x="609" y="11579"/>
                    <a:pt x="936" y="13210"/>
                  </a:cubicBezTo>
                  <a:cubicBezTo>
                    <a:pt x="7299" y="17930"/>
                    <a:pt x="13783" y="21600"/>
                    <a:pt x="20162" y="21600"/>
                  </a:cubicBezTo>
                  <a:cubicBezTo>
                    <a:pt x="20643" y="21600"/>
                    <a:pt x="21121" y="21580"/>
                    <a:pt x="21600" y="21540"/>
                  </a:cubicBezTo>
                  <a:lnTo>
                    <a:pt x="21037" y="3456"/>
                  </a:lnTo>
                  <a:cubicBezTo>
                    <a:pt x="18700" y="4071"/>
                    <a:pt x="16357" y="4412"/>
                    <a:pt x="14013" y="4412"/>
                  </a:cubicBezTo>
                  <a:cubicBezTo>
                    <a:pt x="9400" y="4412"/>
                    <a:pt x="4783" y="3095"/>
                    <a:pt x="187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4006;p80"/>
            <p:cNvSpPr/>
            <p:nvPr/>
          </p:nvSpPr>
          <p:spPr>
            <a:xfrm>
              <a:off x="338318" y="1276527"/>
              <a:ext cx="515784" cy="356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8377"/>
                    <a:pt x="10959" y="15447"/>
                    <a:pt x="17435" y="21600"/>
                  </a:cubicBezTo>
                  <a:cubicBezTo>
                    <a:pt x="18929" y="21208"/>
                    <a:pt x="20332" y="20685"/>
                    <a:pt x="21600" y="19899"/>
                  </a:cubicBezTo>
                  <a:lnTo>
                    <a:pt x="19970" y="2683"/>
                  </a:lnTo>
                  <a:cubicBezTo>
                    <a:pt x="19507" y="2696"/>
                    <a:pt x="19045" y="2703"/>
                    <a:pt x="18580" y="2703"/>
                  </a:cubicBezTo>
                  <a:cubicBezTo>
                    <a:pt x="12416" y="2703"/>
                    <a:pt x="6150" y="1520"/>
                    <a:pt x="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4007;p80"/>
            <p:cNvSpPr/>
            <p:nvPr/>
          </p:nvSpPr>
          <p:spPr>
            <a:xfrm>
              <a:off x="321029" y="1138110"/>
              <a:ext cx="481171" cy="91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6" y="0"/>
                  </a:moveTo>
                  <a:cubicBezTo>
                    <a:pt x="583" y="6149"/>
                    <a:pt x="340" y="11791"/>
                    <a:pt x="0" y="16152"/>
                  </a:cubicBezTo>
                  <a:cubicBezTo>
                    <a:pt x="4792" y="20057"/>
                    <a:pt x="9564" y="21600"/>
                    <a:pt x="14328" y="21600"/>
                  </a:cubicBezTo>
                  <a:cubicBezTo>
                    <a:pt x="16753" y="21600"/>
                    <a:pt x="19176" y="21204"/>
                    <a:pt x="21600" y="20512"/>
                  </a:cubicBezTo>
                  <a:lnTo>
                    <a:pt x="21407" y="12306"/>
                  </a:lnTo>
                  <a:cubicBezTo>
                    <a:pt x="21407" y="12306"/>
                    <a:pt x="20872" y="8713"/>
                    <a:pt x="20338" y="514"/>
                  </a:cubicBezTo>
                  <a:cubicBezTo>
                    <a:pt x="17296" y="1223"/>
                    <a:pt x="14267" y="1611"/>
                    <a:pt x="11241" y="1611"/>
                  </a:cubicBezTo>
                  <a:cubicBezTo>
                    <a:pt x="7748" y="1611"/>
                    <a:pt x="4262" y="1096"/>
                    <a:pt x="77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4008;p80"/>
            <p:cNvSpPr/>
            <p:nvPr/>
          </p:nvSpPr>
          <p:spPr>
            <a:xfrm>
              <a:off x="342658" y="883153"/>
              <a:ext cx="414150" cy="21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0" y="0"/>
                  </a:moveTo>
                  <a:cubicBezTo>
                    <a:pt x="5791" y="0"/>
                    <a:pt x="4173" y="50"/>
                    <a:pt x="4117" y="192"/>
                  </a:cubicBezTo>
                  <a:cubicBezTo>
                    <a:pt x="4004" y="626"/>
                    <a:pt x="0" y="1707"/>
                    <a:pt x="0" y="1707"/>
                  </a:cubicBezTo>
                  <a:cubicBezTo>
                    <a:pt x="0" y="1707"/>
                    <a:pt x="395" y="12192"/>
                    <a:pt x="0" y="21600"/>
                  </a:cubicBezTo>
                  <a:cubicBezTo>
                    <a:pt x="7219" y="21383"/>
                    <a:pt x="14436" y="20408"/>
                    <a:pt x="21600" y="19114"/>
                  </a:cubicBezTo>
                  <a:cubicBezTo>
                    <a:pt x="21147" y="14679"/>
                    <a:pt x="20923" y="8842"/>
                    <a:pt x="21260" y="1384"/>
                  </a:cubicBezTo>
                  <a:lnTo>
                    <a:pt x="18498" y="192"/>
                  </a:lnTo>
                  <a:cubicBezTo>
                    <a:pt x="18498" y="192"/>
                    <a:pt x="12180" y="0"/>
                    <a:pt x="792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4009;p80"/>
            <p:cNvSpPr/>
            <p:nvPr/>
          </p:nvSpPr>
          <p:spPr>
            <a:xfrm>
              <a:off x="421596" y="752099"/>
              <a:ext cx="280037" cy="132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404"/>
                  </a:lnTo>
                  <a:cubicBezTo>
                    <a:pt x="0" y="1404"/>
                    <a:pt x="2000" y="15278"/>
                    <a:pt x="2670" y="21600"/>
                  </a:cubicBezTo>
                  <a:cubicBezTo>
                    <a:pt x="8256" y="16509"/>
                    <a:pt x="14427" y="12822"/>
                    <a:pt x="20516" y="11239"/>
                  </a:cubicBezTo>
                  <a:cubicBezTo>
                    <a:pt x="20766" y="6848"/>
                    <a:pt x="21101" y="3161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4010;p80"/>
            <p:cNvSpPr/>
            <p:nvPr/>
          </p:nvSpPr>
          <p:spPr>
            <a:xfrm>
              <a:off x="438885" y="821290"/>
              <a:ext cx="277984" cy="18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18883" y="0"/>
                  </a:moveTo>
                  <a:cubicBezTo>
                    <a:pt x="12889" y="1119"/>
                    <a:pt x="6815" y="3725"/>
                    <a:pt x="1315" y="7323"/>
                  </a:cubicBezTo>
                  <a:cubicBezTo>
                    <a:pt x="1477" y="8442"/>
                    <a:pt x="1642" y="9311"/>
                    <a:pt x="1561" y="9434"/>
                  </a:cubicBezTo>
                  <a:lnTo>
                    <a:pt x="1477" y="9434"/>
                  </a:lnTo>
                  <a:cubicBezTo>
                    <a:pt x="1477" y="9434"/>
                    <a:pt x="1332" y="9397"/>
                    <a:pt x="1129" y="9397"/>
                  </a:cubicBezTo>
                  <a:cubicBezTo>
                    <a:pt x="691" y="9397"/>
                    <a:pt x="0" y="9573"/>
                    <a:pt x="0" y="10675"/>
                  </a:cubicBezTo>
                  <a:cubicBezTo>
                    <a:pt x="0" y="12166"/>
                    <a:pt x="4516" y="21600"/>
                    <a:pt x="8622" y="21600"/>
                  </a:cubicBezTo>
                  <a:cubicBezTo>
                    <a:pt x="16995" y="21600"/>
                    <a:pt x="19704" y="12289"/>
                    <a:pt x="20855" y="9434"/>
                  </a:cubicBezTo>
                  <a:cubicBezTo>
                    <a:pt x="21600" y="7661"/>
                    <a:pt x="20544" y="7302"/>
                    <a:pt x="19601" y="7302"/>
                  </a:cubicBezTo>
                  <a:cubicBezTo>
                    <a:pt x="19093" y="7302"/>
                    <a:pt x="18615" y="7404"/>
                    <a:pt x="18472" y="7449"/>
                  </a:cubicBezTo>
                  <a:cubicBezTo>
                    <a:pt x="18556" y="4717"/>
                    <a:pt x="18718" y="2234"/>
                    <a:pt x="1888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4011;p80"/>
            <p:cNvSpPr/>
            <p:nvPr/>
          </p:nvSpPr>
          <p:spPr>
            <a:xfrm>
              <a:off x="59349" y="495897"/>
              <a:ext cx="147062" cy="93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19" y="0"/>
                  </a:moveTo>
                  <a:cubicBezTo>
                    <a:pt x="7665" y="0"/>
                    <a:pt x="3496" y="1884"/>
                    <a:pt x="0" y="5735"/>
                  </a:cubicBezTo>
                  <a:cubicBezTo>
                    <a:pt x="716" y="13808"/>
                    <a:pt x="4833" y="21600"/>
                    <a:pt x="12613" y="21600"/>
                  </a:cubicBezTo>
                  <a:cubicBezTo>
                    <a:pt x="15205" y="21600"/>
                    <a:pt x="18193" y="20736"/>
                    <a:pt x="21600" y="18745"/>
                  </a:cubicBezTo>
                  <a:lnTo>
                    <a:pt x="21600" y="3736"/>
                  </a:lnTo>
                  <a:cubicBezTo>
                    <a:pt x="18601" y="1259"/>
                    <a:pt x="15215" y="0"/>
                    <a:pt x="1181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4012;p80"/>
            <p:cNvSpPr/>
            <p:nvPr/>
          </p:nvSpPr>
          <p:spPr>
            <a:xfrm>
              <a:off x="58349" y="442999"/>
              <a:ext cx="148062" cy="77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833" y="0"/>
                  </a:moveTo>
                  <a:cubicBezTo>
                    <a:pt x="8676" y="0"/>
                    <a:pt x="6346" y="959"/>
                    <a:pt x="4000" y="3560"/>
                  </a:cubicBezTo>
                  <a:cubicBezTo>
                    <a:pt x="914" y="7170"/>
                    <a:pt x="-472" y="14390"/>
                    <a:pt x="142" y="21600"/>
                  </a:cubicBezTo>
                  <a:cubicBezTo>
                    <a:pt x="3538" y="16971"/>
                    <a:pt x="7589" y="14707"/>
                    <a:pt x="11625" y="14707"/>
                  </a:cubicBezTo>
                  <a:cubicBezTo>
                    <a:pt x="14925" y="14707"/>
                    <a:pt x="18214" y="16220"/>
                    <a:pt x="21128" y="19197"/>
                  </a:cubicBezTo>
                  <a:lnTo>
                    <a:pt x="21128" y="6874"/>
                  </a:lnTo>
                  <a:cubicBezTo>
                    <a:pt x="21128" y="6874"/>
                    <a:pt x="16620" y="0"/>
                    <a:pt x="1083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4013;p80"/>
            <p:cNvSpPr/>
            <p:nvPr/>
          </p:nvSpPr>
          <p:spPr>
            <a:xfrm>
              <a:off x="102982" y="500024"/>
              <a:ext cx="91548" cy="77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9199" y="0"/>
                  </a:moveTo>
                  <a:cubicBezTo>
                    <a:pt x="6123" y="0"/>
                    <a:pt x="2905" y="807"/>
                    <a:pt x="171" y="1554"/>
                  </a:cubicBezTo>
                  <a:cubicBezTo>
                    <a:pt x="-88" y="1554"/>
                    <a:pt x="-88" y="2151"/>
                    <a:pt x="422" y="2151"/>
                  </a:cubicBezTo>
                  <a:cubicBezTo>
                    <a:pt x="3214" y="2151"/>
                    <a:pt x="6516" y="1324"/>
                    <a:pt x="9634" y="1324"/>
                  </a:cubicBezTo>
                  <a:cubicBezTo>
                    <a:pt x="12743" y="1324"/>
                    <a:pt x="15669" y="2151"/>
                    <a:pt x="17700" y="5487"/>
                  </a:cubicBezTo>
                  <a:cubicBezTo>
                    <a:pt x="20492" y="10028"/>
                    <a:pt x="19982" y="15774"/>
                    <a:pt x="20241" y="20923"/>
                  </a:cubicBezTo>
                  <a:cubicBezTo>
                    <a:pt x="20241" y="21371"/>
                    <a:pt x="20492" y="21600"/>
                    <a:pt x="20776" y="21600"/>
                  </a:cubicBezTo>
                  <a:cubicBezTo>
                    <a:pt x="21069" y="21600"/>
                    <a:pt x="21387" y="21371"/>
                    <a:pt x="21512" y="20923"/>
                  </a:cubicBezTo>
                  <a:cubicBezTo>
                    <a:pt x="21512" y="15167"/>
                    <a:pt x="21512" y="7907"/>
                    <a:pt x="17700" y="3665"/>
                  </a:cubicBezTo>
                  <a:cubicBezTo>
                    <a:pt x="15493" y="886"/>
                    <a:pt x="12426" y="0"/>
                    <a:pt x="91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4014;p80"/>
            <p:cNvSpPr/>
            <p:nvPr/>
          </p:nvSpPr>
          <p:spPr>
            <a:xfrm>
              <a:off x="142808" y="521831"/>
              <a:ext cx="51210" cy="31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1600" fill="norm" stroke="1" extrusionOk="0">
                  <a:moveTo>
                    <a:pt x="7232" y="0"/>
                  </a:moveTo>
                  <a:cubicBezTo>
                    <a:pt x="5004" y="0"/>
                    <a:pt x="2690" y="1315"/>
                    <a:pt x="360" y="4408"/>
                  </a:cubicBezTo>
                  <a:cubicBezTo>
                    <a:pt x="-392" y="5041"/>
                    <a:pt x="158" y="6770"/>
                    <a:pt x="881" y="6770"/>
                  </a:cubicBezTo>
                  <a:cubicBezTo>
                    <a:pt x="997" y="6770"/>
                    <a:pt x="1127" y="6721"/>
                    <a:pt x="1243" y="6624"/>
                  </a:cubicBezTo>
                  <a:cubicBezTo>
                    <a:pt x="3355" y="4846"/>
                    <a:pt x="5265" y="3750"/>
                    <a:pt x="7117" y="3750"/>
                  </a:cubicBezTo>
                  <a:cubicBezTo>
                    <a:pt x="9128" y="3750"/>
                    <a:pt x="11066" y="5041"/>
                    <a:pt x="13121" y="8109"/>
                  </a:cubicBezTo>
                  <a:cubicBezTo>
                    <a:pt x="15320" y="11811"/>
                    <a:pt x="16636" y="16998"/>
                    <a:pt x="18835" y="20699"/>
                  </a:cubicBezTo>
                  <a:cubicBezTo>
                    <a:pt x="19096" y="21332"/>
                    <a:pt x="19428" y="21600"/>
                    <a:pt x="19747" y="21600"/>
                  </a:cubicBezTo>
                  <a:cubicBezTo>
                    <a:pt x="20514" y="21600"/>
                    <a:pt x="21208" y="20041"/>
                    <a:pt x="20586" y="18459"/>
                  </a:cubicBezTo>
                  <a:cubicBezTo>
                    <a:pt x="18054" y="8840"/>
                    <a:pt x="12990" y="0"/>
                    <a:pt x="723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4015;p80"/>
            <p:cNvSpPr/>
            <p:nvPr/>
          </p:nvSpPr>
          <p:spPr>
            <a:xfrm>
              <a:off x="873560" y="495897"/>
              <a:ext cx="147063" cy="93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86" y="0"/>
                  </a:moveTo>
                  <a:cubicBezTo>
                    <a:pt x="6390" y="0"/>
                    <a:pt x="3004" y="1259"/>
                    <a:pt x="0" y="3736"/>
                  </a:cubicBezTo>
                  <a:lnTo>
                    <a:pt x="0" y="18745"/>
                  </a:lnTo>
                  <a:cubicBezTo>
                    <a:pt x="3407" y="20736"/>
                    <a:pt x="6401" y="21600"/>
                    <a:pt x="8987" y="21600"/>
                  </a:cubicBezTo>
                  <a:cubicBezTo>
                    <a:pt x="16772" y="21600"/>
                    <a:pt x="20884" y="13808"/>
                    <a:pt x="21600" y="5735"/>
                  </a:cubicBezTo>
                  <a:cubicBezTo>
                    <a:pt x="18104" y="1884"/>
                    <a:pt x="13940" y="0"/>
                    <a:pt x="978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4016;p80"/>
            <p:cNvSpPr/>
            <p:nvPr/>
          </p:nvSpPr>
          <p:spPr>
            <a:xfrm>
              <a:off x="873560" y="442999"/>
              <a:ext cx="148074" cy="77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fill="norm" stroke="1" extrusionOk="0">
                  <a:moveTo>
                    <a:pt x="10298" y="0"/>
                  </a:moveTo>
                  <a:cubicBezTo>
                    <a:pt x="4507" y="0"/>
                    <a:pt x="0" y="6874"/>
                    <a:pt x="0" y="6874"/>
                  </a:cubicBezTo>
                  <a:lnTo>
                    <a:pt x="0" y="19197"/>
                  </a:lnTo>
                  <a:cubicBezTo>
                    <a:pt x="2918" y="16220"/>
                    <a:pt x="6207" y="14707"/>
                    <a:pt x="9506" y="14707"/>
                  </a:cubicBezTo>
                  <a:cubicBezTo>
                    <a:pt x="13541" y="14707"/>
                    <a:pt x="17586" y="16971"/>
                    <a:pt x="20981" y="21600"/>
                  </a:cubicBezTo>
                  <a:cubicBezTo>
                    <a:pt x="21600" y="14390"/>
                    <a:pt x="20209" y="7170"/>
                    <a:pt x="17124" y="3560"/>
                  </a:cubicBezTo>
                  <a:cubicBezTo>
                    <a:pt x="14784" y="959"/>
                    <a:pt x="12449" y="0"/>
                    <a:pt x="10298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6" name="Google Shape;4017;p80"/>
            <p:cNvSpPr/>
            <p:nvPr/>
          </p:nvSpPr>
          <p:spPr>
            <a:xfrm>
              <a:off x="885477" y="500024"/>
              <a:ext cx="91296" cy="77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2309" y="0"/>
                  </a:moveTo>
                  <a:cubicBezTo>
                    <a:pt x="9090" y="0"/>
                    <a:pt x="6021" y="886"/>
                    <a:pt x="3813" y="3665"/>
                  </a:cubicBezTo>
                  <a:cubicBezTo>
                    <a:pt x="0" y="7907"/>
                    <a:pt x="0" y="15167"/>
                    <a:pt x="0" y="20923"/>
                  </a:cubicBezTo>
                  <a:cubicBezTo>
                    <a:pt x="125" y="21371"/>
                    <a:pt x="443" y="21600"/>
                    <a:pt x="728" y="21600"/>
                  </a:cubicBezTo>
                  <a:cubicBezTo>
                    <a:pt x="1012" y="21600"/>
                    <a:pt x="1271" y="21371"/>
                    <a:pt x="1271" y="20923"/>
                  </a:cubicBezTo>
                  <a:cubicBezTo>
                    <a:pt x="1522" y="15774"/>
                    <a:pt x="1271" y="10028"/>
                    <a:pt x="3813" y="5487"/>
                  </a:cubicBezTo>
                  <a:cubicBezTo>
                    <a:pt x="5678" y="2081"/>
                    <a:pt x="8513" y="1205"/>
                    <a:pt x="11615" y="1205"/>
                  </a:cubicBezTo>
                  <a:cubicBezTo>
                    <a:pt x="14852" y="1205"/>
                    <a:pt x="18364" y="2151"/>
                    <a:pt x="21349" y="2151"/>
                  </a:cubicBezTo>
                  <a:cubicBezTo>
                    <a:pt x="21349" y="2151"/>
                    <a:pt x="21600" y="1554"/>
                    <a:pt x="21349" y="1554"/>
                  </a:cubicBezTo>
                  <a:cubicBezTo>
                    <a:pt x="18615" y="807"/>
                    <a:pt x="15395" y="0"/>
                    <a:pt x="1230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7" name="Google Shape;4018;p80"/>
            <p:cNvSpPr/>
            <p:nvPr/>
          </p:nvSpPr>
          <p:spPr>
            <a:xfrm>
              <a:off x="885954" y="521831"/>
              <a:ext cx="51235" cy="31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13599" y="0"/>
                  </a:moveTo>
                  <a:cubicBezTo>
                    <a:pt x="7830" y="0"/>
                    <a:pt x="2784" y="8840"/>
                    <a:pt x="240" y="18459"/>
                  </a:cubicBezTo>
                  <a:cubicBezTo>
                    <a:pt x="-382" y="20041"/>
                    <a:pt x="312" y="21600"/>
                    <a:pt x="1093" y="21600"/>
                  </a:cubicBezTo>
                  <a:cubicBezTo>
                    <a:pt x="1411" y="21600"/>
                    <a:pt x="1743" y="21332"/>
                    <a:pt x="2004" y="20699"/>
                  </a:cubicBezTo>
                  <a:cubicBezTo>
                    <a:pt x="3753" y="16998"/>
                    <a:pt x="5517" y="11811"/>
                    <a:pt x="7714" y="8109"/>
                  </a:cubicBezTo>
                  <a:cubicBezTo>
                    <a:pt x="9767" y="5041"/>
                    <a:pt x="11705" y="3750"/>
                    <a:pt x="13700" y="3750"/>
                  </a:cubicBezTo>
                  <a:cubicBezTo>
                    <a:pt x="15551" y="3750"/>
                    <a:pt x="17459" y="4846"/>
                    <a:pt x="19570" y="6624"/>
                  </a:cubicBezTo>
                  <a:cubicBezTo>
                    <a:pt x="19700" y="6721"/>
                    <a:pt x="19816" y="6770"/>
                    <a:pt x="19946" y="6770"/>
                  </a:cubicBezTo>
                  <a:cubicBezTo>
                    <a:pt x="20669" y="6770"/>
                    <a:pt x="21218" y="5041"/>
                    <a:pt x="20452" y="4408"/>
                  </a:cubicBezTo>
                  <a:cubicBezTo>
                    <a:pt x="18138" y="1315"/>
                    <a:pt x="15811" y="0"/>
                    <a:pt x="135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4019;p80"/>
            <p:cNvSpPr/>
            <p:nvPr/>
          </p:nvSpPr>
          <p:spPr>
            <a:xfrm>
              <a:off x="196453" y="107254"/>
              <a:ext cx="697708" cy="671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5" h="21600" fill="norm" stroke="1" extrusionOk="0">
                  <a:moveTo>
                    <a:pt x="7962" y="0"/>
                  </a:moveTo>
                  <a:cubicBezTo>
                    <a:pt x="3722" y="0"/>
                    <a:pt x="-194" y="2286"/>
                    <a:pt x="8" y="10862"/>
                  </a:cubicBezTo>
                  <a:cubicBezTo>
                    <a:pt x="8" y="10862"/>
                    <a:pt x="-92" y="14897"/>
                    <a:pt x="826" y="16914"/>
                  </a:cubicBezTo>
                  <a:cubicBezTo>
                    <a:pt x="1744" y="18896"/>
                    <a:pt x="4791" y="21122"/>
                    <a:pt x="8888" y="21539"/>
                  </a:cubicBezTo>
                  <a:cubicBezTo>
                    <a:pt x="9323" y="21579"/>
                    <a:pt x="9772" y="21600"/>
                    <a:pt x="10230" y="21600"/>
                  </a:cubicBezTo>
                  <a:cubicBezTo>
                    <a:pt x="14091" y="21600"/>
                    <a:pt x="18557" y="20164"/>
                    <a:pt x="19669" y="17366"/>
                  </a:cubicBezTo>
                  <a:cubicBezTo>
                    <a:pt x="20914" y="14201"/>
                    <a:pt x="21406" y="12045"/>
                    <a:pt x="21012" y="8845"/>
                  </a:cubicBezTo>
                  <a:cubicBezTo>
                    <a:pt x="20652" y="5612"/>
                    <a:pt x="20489" y="4185"/>
                    <a:pt x="17670" y="2760"/>
                  </a:cubicBezTo>
                  <a:cubicBezTo>
                    <a:pt x="16313" y="2065"/>
                    <a:pt x="11991" y="0"/>
                    <a:pt x="796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4020;p80"/>
            <p:cNvSpPr/>
            <p:nvPr/>
          </p:nvSpPr>
          <p:spPr>
            <a:xfrm>
              <a:off x="517487" y="444209"/>
              <a:ext cx="48024" cy="8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5" h="21600" fill="norm" stroke="1" extrusionOk="0">
                  <a:moveTo>
                    <a:pt x="4103" y="0"/>
                  </a:moveTo>
                  <a:cubicBezTo>
                    <a:pt x="3937" y="0"/>
                    <a:pt x="3816" y="62"/>
                    <a:pt x="3816" y="196"/>
                  </a:cubicBezTo>
                  <a:cubicBezTo>
                    <a:pt x="2441" y="2901"/>
                    <a:pt x="1987" y="5883"/>
                    <a:pt x="1065" y="8588"/>
                  </a:cubicBezTo>
                  <a:cubicBezTo>
                    <a:pt x="143" y="10475"/>
                    <a:pt x="-779" y="12647"/>
                    <a:pt x="1065" y="14533"/>
                  </a:cubicBezTo>
                  <a:cubicBezTo>
                    <a:pt x="1987" y="15886"/>
                    <a:pt x="4285" y="16696"/>
                    <a:pt x="6582" y="16696"/>
                  </a:cubicBezTo>
                  <a:cubicBezTo>
                    <a:pt x="7958" y="16696"/>
                    <a:pt x="8880" y="16162"/>
                    <a:pt x="9787" y="15619"/>
                  </a:cubicBezTo>
                  <a:cubicBezTo>
                    <a:pt x="10709" y="15619"/>
                    <a:pt x="11177" y="15076"/>
                    <a:pt x="12084" y="15076"/>
                  </a:cubicBezTo>
                  <a:cubicBezTo>
                    <a:pt x="12704" y="14720"/>
                    <a:pt x="13218" y="14533"/>
                    <a:pt x="13626" y="14533"/>
                  </a:cubicBezTo>
                  <a:cubicBezTo>
                    <a:pt x="14442" y="14533"/>
                    <a:pt x="14850" y="15254"/>
                    <a:pt x="14850" y="16696"/>
                  </a:cubicBezTo>
                  <a:cubicBezTo>
                    <a:pt x="17148" y="18325"/>
                    <a:pt x="16226" y="19402"/>
                    <a:pt x="13006" y="19945"/>
                  </a:cubicBezTo>
                  <a:cubicBezTo>
                    <a:pt x="11313" y="20194"/>
                    <a:pt x="11963" y="21600"/>
                    <a:pt x="13157" y="21600"/>
                  </a:cubicBezTo>
                  <a:cubicBezTo>
                    <a:pt x="13263" y="21600"/>
                    <a:pt x="13369" y="21591"/>
                    <a:pt x="13475" y="21573"/>
                  </a:cubicBezTo>
                  <a:cubicBezTo>
                    <a:pt x="17148" y="20755"/>
                    <a:pt x="20821" y="18868"/>
                    <a:pt x="20368" y="16162"/>
                  </a:cubicBezTo>
                  <a:cubicBezTo>
                    <a:pt x="19899" y="14267"/>
                    <a:pt x="17148" y="12914"/>
                    <a:pt x="13928" y="12914"/>
                  </a:cubicBezTo>
                  <a:cubicBezTo>
                    <a:pt x="11631" y="12914"/>
                    <a:pt x="10709" y="14000"/>
                    <a:pt x="8880" y="14533"/>
                  </a:cubicBezTo>
                  <a:cubicBezTo>
                    <a:pt x="7716" y="14800"/>
                    <a:pt x="6764" y="14916"/>
                    <a:pt x="5978" y="14916"/>
                  </a:cubicBezTo>
                  <a:cubicBezTo>
                    <a:pt x="1095" y="14916"/>
                    <a:pt x="2501" y="10448"/>
                    <a:pt x="2894" y="8588"/>
                  </a:cubicBezTo>
                  <a:cubicBezTo>
                    <a:pt x="3816" y="6150"/>
                    <a:pt x="6582" y="2634"/>
                    <a:pt x="4738" y="196"/>
                  </a:cubicBezTo>
                  <a:cubicBezTo>
                    <a:pt x="4511" y="62"/>
                    <a:pt x="4285" y="0"/>
                    <a:pt x="410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4021;p80"/>
            <p:cNvSpPr/>
            <p:nvPr/>
          </p:nvSpPr>
          <p:spPr>
            <a:xfrm>
              <a:off x="490465" y="538479"/>
              <a:ext cx="108467" cy="42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20056" y="0"/>
                  </a:moveTo>
                  <a:cubicBezTo>
                    <a:pt x="19762" y="0"/>
                    <a:pt x="19468" y="431"/>
                    <a:pt x="19380" y="1399"/>
                  </a:cubicBezTo>
                  <a:cubicBezTo>
                    <a:pt x="18546" y="13940"/>
                    <a:pt x="14186" y="18299"/>
                    <a:pt x="9827" y="18299"/>
                  </a:cubicBezTo>
                  <a:cubicBezTo>
                    <a:pt x="5672" y="17743"/>
                    <a:pt x="2761" y="14478"/>
                    <a:pt x="479" y="5759"/>
                  </a:cubicBezTo>
                  <a:cubicBezTo>
                    <a:pt x="479" y="5490"/>
                    <a:pt x="424" y="5346"/>
                    <a:pt x="349" y="5346"/>
                  </a:cubicBezTo>
                  <a:cubicBezTo>
                    <a:pt x="274" y="5346"/>
                    <a:pt x="164" y="5490"/>
                    <a:pt x="62" y="5759"/>
                  </a:cubicBezTo>
                  <a:cubicBezTo>
                    <a:pt x="-765" y="17205"/>
                    <a:pt x="6916" y="21564"/>
                    <a:pt x="9827" y="21564"/>
                  </a:cubicBezTo>
                  <a:cubicBezTo>
                    <a:pt x="10052" y="21600"/>
                    <a:pt x="10271" y="21600"/>
                    <a:pt x="10496" y="21600"/>
                  </a:cubicBezTo>
                  <a:cubicBezTo>
                    <a:pt x="15286" y="21600"/>
                    <a:pt x="20241" y="16003"/>
                    <a:pt x="20835" y="1938"/>
                  </a:cubicBezTo>
                  <a:cubicBezTo>
                    <a:pt x="20835" y="718"/>
                    <a:pt x="20439" y="0"/>
                    <a:pt x="2005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1" name="Google Shape;4022;p80"/>
            <p:cNvSpPr/>
            <p:nvPr/>
          </p:nvSpPr>
          <p:spPr>
            <a:xfrm>
              <a:off x="303740" y="387646"/>
              <a:ext cx="65744" cy="4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9697" y="0"/>
                  </a:moveTo>
                  <a:cubicBezTo>
                    <a:pt x="12382" y="0"/>
                    <a:pt x="1697" y="10166"/>
                    <a:pt x="0" y="20787"/>
                  </a:cubicBezTo>
                  <a:cubicBezTo>
                    <a:pt x="0" y="21372"/>
                    <a:pt x="241" y="21600"/>
                    <a:pt x="504" y="21600"/>
                  </a:cubicBezTo>
                  <a:cubicBezTo>
                    <a:pt x="699" y="21600"/>
                    <a:pt x="894" y="21486"/>
                    <a:pt x="1043" y="21275"/>
                  </a:cubicBezTo>
                  <a:cubicBezTo>
                    <a:pt x="6271" y="10898"/>
                    <a:pt x="11843" y="5465"/>
                    <a:pt x="20557" y="2993"/>
                  </a:cubicBezTo>
                  <a:cubicBezTo>
                    <a:pt x="21600" y="2489"/>
                    <a:pt x="21256" y="520"/>
                    <a:pt x="20213" y="16"/>
                  </a:cubicBezTo>
                  <a:cubicBezTo>
                    <a:pt x="20041" y="16"/>
                    <a:pt x="19869" y="0"/>
                    <a:pt x="19697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2" name="Google Shape;4023;p80"/>
            <p:cNvSpPr/>
            <p:nvPr/>
          </p:nvSpPr>
          <p:spPr>
            <a:xfrm>
              <a:off x="702175" y="380318"/>
              <a:ext cx="70752" cy="32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3319" y="0"/>
                  </a:moveTo>
                  <a:cubicBezTo>
                    <a:pt x="2339" y="0"/>
                    <a:pt x="1379" y="191"/>
                    <a:pt x="482" y="597"/>
                  </a:cubicBezTo>
                  <a:cubicBezTo>
                    <a:pt x="-161" y="597"/>
                    <a:pt x="-161" y="2772"/>
                    <a:pt x="482" y="2772"/>
                  </a:cubicBezTo>
                  <a:cubicBezTo>
                    <a:pt x="7211" y="7144"/>
                    <a:pt x="13951" y="9319"/>
                    <a:pt x="18760" y="20931"/>
                  </a:cubicBezTo>
                  <a:cubicBezTo>
                    <a:pt x="19034" y="21409"/>
                    <a:pt x="19330" y="21600"/>
                    <a:pt x="19604" y="21600"/>
                  </a:cubicBezTo>
                  <a:cubicBezTo>
                    <a:pt x="20616" y="21600"/>
                    <a:pt x="21439" y="19019"/>
                    <a:pt x="20680" y="17299"/>
                  </a:cubicBezTo>
                  <a:cubicBezTo>
                    <a:pt x="16819" y="7312"/>
                    <a:pt x="9405" y="0"/>
                    <a:pt x="331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4024;p80"/>
            <p:cNvSpPr/>
            <p:nvPr/>
          </p:nvSpPr>
          <p:spPr>
            <a:xfrm>
              <a:off x="293993" y="550966"/>
              <a:ext cx="131908" cy="12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83" y="0"/>
                    <a:pt x="0" y="4696"/>
                    <a:pt x="0" y="10707"/>
                  </a:cubicBezTo>
                  <a:cubicBezTo>
                    <a:pt x="0" y="16713"/>
                    <a:pt x="4783" y="21600"/>
                    <a:pt x="10800" y="21600"/>
                  </a:cubicBezTo>
                  <a:cubicBezTo>
                    <a:pt x="16823" y="21600"/>
                    <a:pt x="21600" y="16713"/>
                    <a:pt x="21600" y="10707"/>
                  </a:cubicBezTo>
                  <a:cubicBezTo>
                    <a:pt x="21600" y="4696"/>
                    <a:pt x="16823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4025;p80"/>
            <p:cNvSpPr/>
            <p:nvPr/>
          </p:nvSpPr>
          <p:spPr>
            <a:xfrm>
              <a:off x="656240" y="550966"/>
              <a:ext cx="131909" cy="12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77" y="0"/>
                    <a:pt x="0" y="4696"/>
                    <a:pt x="0" y="10707"/>
                  </a:cubicBezTo>
                  <a:cubicBezTo>
                    <a:pt x="0" y="16713"/>
                    <a:pt x="4777" y="21600"/>
                    <a:pt x="10800" y="21600"/>
                  </a:cubicBezTo>
                  <a:cubicBezTo>
                    <a:pt x="16817" y="21600"/>
                    <a:pt x="21600" y="16713"/>
                    <a:pt x="21600" y="10707"/>
                  </a:cubicBezTo>
                  <a:cubicBezTo>
                    <a:pt x="21600" y="4696"/>
                    <a:pt x="16817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4026;p80"/>
            <p:cNvSpPr/>
            <p:nvPr/>
          </p:nvSpPr>
          <p:spPr>
            <a:xfrm>
              <a:off x="529878" y="587589"/>
              <a:ext cx="36661" cy="1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7" h="21600" fill="norm" stroke="1" extrusionOk="0">
                  <a:moveTo>
                    <a:pt x="19335" y="0"/>
                  </a:moveTo>
                  <a:cubicBezTo>
                    <a:pt x="19136" y="0"/>
                    <a:pt x="18897" y="161"/>
                    <a:pt x="18658" y="482"/>
                  </a:cubicBezTo>
                  <a:cubicBezTo>
                    <a:pt x="15416" y="7066"/>
                    <a:pt x="12513" y="9395"/>
                    <a:pt x="9489" y="9395"/>
                  </a:cubicBezTo>
                  <a:cubicBezTo>
                    <a:pt x="6904" y="9395"/>
                    <a:pt x="4199" y="7628"/>
                    <a:pt x="1116" y="5380"/>
                  </a:cubicBezTo>
                  <a:cubicBezTo>
                    <a:pt x="519" y="5380"/>
                    <a:pt x="-694" y="12687"/>
                    <a:pt x="519" y="12687"/>
                  </a:cubicBezTo>
                  <a:cubicBezTo>
                    <a:pt x="3403" y="18549"/>
                    <a:pt x="6705" y="21600"/>
                    <a:pt x="9947" y="21600"/>
                  </a:cubicBezTo>
                  <a:cubicBezTo>
                    <a:pt x="13507" y="21600"/>
                    <a:pt x="17028" y="17906"/>
                    <a:pt x="19872" y="10278"/>
                  </a:cubicBezTo>
                  <a:cubicBezTo>
                    <a:pt x="20906" y="6022"/>
                    <a:pt x="20608" y="0"/>
                    <a:pt x="193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" name="Google Shape;4027;p80"/>
            <p:cNvSpPr/>
            <p:nvPr/>
          </p:nvSpPr>
          <p:spPr>
            <a:xfrm>
              <a:off x="386983" y="451501"/>
              <a:ext cx="42191" cy="5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426" y="454"/>
                    <a:pt x="0" y="5052"/>
                    <a:pt x="0" y="11027"/>
                  </a:cubicBezTo>
                  <a:cubicBezTo>
                    <a:pt x="0" y="17002"/>
                    <a:pt x="4990" y="21600"/>
                    <a:pt x="11073" y="21600"/>
                  </a:cubicBezTo>
                  <a:cubicBezTo>
                    <a:pt x="17174" y="21146"/>
                    <a:pt x="21600" y="16548"/>
                    <a:pt x="21600" y="10573"/>
                  </a:cubicBezTo>
                  <a:cubicBezTo>
                    <a:pt x="21035" y="4598"/>
                    <a:pt x="16063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" name="Google Shape;4028;p80"/>
            <p:cNvSpPr/>
            <p:nvPr/>
          </p:nvSpPr>
          <p:spPr>
            <a:xfrm>
              <a:off x="646493" y="443924"/>
              <a:ext cx="42192" cy="50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426" y="0"/>
                    <a:pt x="0" y="5049"/>
                    <a:pt x="0" y="11019"/>
                  </a:cubicBezTo>
                  <a:cubicBezTo>
                    <a:pt x="565" y="17005"/>
                    <a:pt x="4990" y="21600"/>
                    <a:pt x="11073" y="21600"/>
                  </a:cubicBezTo>
                  <a:cubicBezTo>
                    <a:pt x="17156" y="21131"/>
                    <a:pt x="21600" y="16536"/>
                    <a:pt x="21600" y="10566"/>
                  </a:cubicBezTo>
                  <a:cubicBezTo>
                    <a:pt x="21035" y="4595"/>
                    <a:pt x="16610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4029;p80"/>
            <p:cNvSpPr/>
            <p:nvPr/>
          </p:nvSpPr>
          <p:spPr>
            <a:xfrm>
              <a:off x="316867" y="561940"/>
              <a:ext cx="18072" cy="1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0" y="0"/>
                  </a:moveTo>
                  <a:cubicBezTo>
                    <a:pt x="3880" y="0"/>
                    <a:pt x="0" y="4976"/>
                    <a:pt x="0" y="9952"/>
                  </a:cubicBezTo>
                  <a:cubicBezTo>
                    <a:pt x="0" y="16624"/>
                    <a:pt x="3880" y="21600"/>
                    <a:pt x="11770" y="21600"/>
                  </a:cubicBezTo>
                  <a:cubicBezTo>
                    <a:pt x="17655" y="21600"/>
                    <a:pt x="21600" y="16624"/>
                    <a:pt x="21600" y="9952"/>
                  </a:cubicBezTo>
                  <a:cubicBezTo>
                    <a:pt x="21600" y="4976"/>
                    <a:pt x="17655" y="0"/>
                    <a:pt x="11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030;p80"/>
            <p:cNvSpPr/>
            <p:nvPr/>
          </p:nvSpPr>
          <p:spPr>
            <a:xfrm>
              <a:off x="361743" y="603561"/>
              <a:ext cx="18073" cy="1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3610" y="0"/>
                    <a:pt x="0" y="4625"/>
                    <a:pt x="0" y="10825"/>
                  </a:cubicBezTo>
                  <a:cubicBezTo>
                    <a:pt x="0" y="16975"/>
                    <a:pt x="3610" y="21600"/>
                    <a:pt x="10770" y="21600"/>
                  </a:cubicBezTo>
                  <a:cubicBezTo>
                    <a:pt x="16156" y="21600"/>
                    <a:pt x="21600" y="16975"/>
                    <a:pt x="21600" y="10825"/>
                  </a:cubicBezTo>
                  <a:cubicBezTo>
                    <a:pt x="21600" y="4625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031;p80"/>
            <p:cNvSpPr/>
            <p:nvPr/>
          </p:nvSpPr>
          <p:spPr>
            <a:xfrm>
              <a:off x="307671" y="632234"/>
              <a:ext cx="18073" cy="1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9952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032;p80"/>
            <p:cNvSpPr/>
            <p:nvPr/>
          </p:nvSpPr>
          <p:spPr>
            <a:xfrm>
              <a:off x="393084" y="551126"/>
              <a:ext cx="18072" cy="1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444" y="0"/>
                    <a:pt x="0" y="4976"/>
                    <a:pt x="0" y="11648"/>
                  </a:cubicBezTo>
                  <a:cubicBezTo>
                    <a:pt x="0" y="16624"/>
                    <a:pt x="5444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4033;p80"/>
            <p:cNvSpPr/>
            <p:nvPr/>
          </p:nvSpPr>
          <p:spPr>
            <a:xfrm>
              <a:off x="430934" y="618164"/>
              <a:ext cx="18073" cy="1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385" y="0"/>
                    <a:pt x="0" y="5018"/>
                    <a:pt x="0" y="11618"/>
                  </a:cubicBezTo>
                  <a:cubicBezTo>
                    <a:pt x="0" y="16582"/>
                    <a:pt x="5385" y="21600"/>
                    <a:pt x="10830" y="21600"/>
                  </a:cubicBezTo>
                  <a:cubicBezTo>
                    <a:pt x="16215" y="21600"/>
                    <a:pt x="21600" y="16582"/>
                    <a:pt x="21600" y="11618"/>
                  </a:cubicBezTo>
                  <a:cubicBezTo>
                    <a:pt x="21600" y="5018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034;p80"/>
            <p:cNvSpPr/>
            <p:nvPr/>
          </p:nvSpPr>
          <p:spPr>
            <a:xfrm>
              <a:off x="647187" y="561940"/>
              <a:ext cx="18072" cy="1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9952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035;p80"/>
            <p:cNvSpPr/>
            <p:nvPr/>
          </p:nvSpPr>
          <p:spPr>
            <a:xfrm>
              <a:off x="673156" y="632234"/>
              <a:ext cx="18072" cy="1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4976"/>
                    <a:pt x="0" y="9952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156" y="21600"/>
                    <a:pt x="21600" y="16624"/>
                    <a:pt x="21600" y="9952"/>
                  </a:cubicBezTo>
                  <a:cubicBezTo>
                    <a:pt x="21600" y="4976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036;p80"/>
            <p:cNvSpPr/>
            <p:nvPr/>
          </p:nvSpPr>
          <p:spPr>
            <a:xfrm>
              <a:off x="727210" y="565729"/>
              <a:ext cx="18072" cy="1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14"/>
                    <a:pt x="0" y="10800"/>
                  </a:cubicBezTo>
                  <a:cubicBezTo>
                    <a:pt x="0" y="16935"/>
                    <a:pt x="5400" y="21600"/>
                    <a:pt x="10800" y="21600"/>
                  </a:cubicBezTo>
                  <a:cubicBezTo>
                    <a:pt x="16200" y="21600"/>
                    <a:pt x="21600" y="16935"/>
                    <a:pt x="21600" y="10800"/>
                  </a:cubicBezTo>
                  <a:cubicBezTo>
                    <a:pt x="21600" y="461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037;p80"/>
            <p:cNvSpPr/>
            <p:nvPr/>
          </p:nvSpPr>
          <p:spPr>
            <a:xfrm>
              <a:off x="766145" y="618164"/>
              <a:ext cx="18073" cy="1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5018"/>
                    <a:pt x="0" y="11618"/>
                  </a:cubicBezTo>
                  <a:cubicBezTo>
                    <a:pt x="0" y="16582"/>
                    <a:pt x="5385" y="21600"/>
                    <a:pt x="10770" y="21600"/>
                  </a:cubicBezTo>
                  <a:cubicBezTo>
                    <a:pt x="16156" y="21600"/>
                    <a:pt x="21600" y="16582"/>
                    <a:pt x="21600" y="11618"/>
                  </a:cubicBezTo>
                  <a:cubicBezTo>
                    <a:pt x="21600" y="5018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038;p80"/>
            <p:cNvSpPr/>
            <p:nvPr/>
          </p:nvSpPr>
          <p:spPr>
            <a:xfrm>
              <a:off x="713158" y="611138"/>
              <a:ext cx="18073" cy="18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25"/>
                    <a:pt x="0" y="10775"/>
                  </a:cubicBezTo>
                  <a:cubicBezTo>
                    <a:pt x="0" y="16975"/>
                    <a:pt x="540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039;p80"/>
            <p:cNvSpPr/>
            <p:nvPr/>
          </p:nvSpPr>
          <p:spPr>
            <a:xfrm>
              <a:off x="255075" y="69795"/>
              <a:ext cx="295192" cy="32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067" y="213"/>
                    <a:pt x="16298" y="286"/>
                    <a:pt x="13372" y="286"/>
                  </a:cubicBezTo>
                  <a:cubicBezTo>
                    <a:pt x="7200" y="6131"/>
                    <a:pt x="2452" y="13117"/>
                    <a:pt x="0" y="20887"/>
                  </a:cubicBezTo>
                  <a:lnTo>
                    <a:pt x="159" y="21600"/>
                  </a:lnTo>
                  <a:cubicBezTo>
                    <a:pt x="159" y="21600"/>
                    <a:pt x="3639" y="21030"/>
                    <a:pt x="8150" y="19461"/>
                  </a:cubicBezTo>
                  <a:cubicBezTo>
                    <a:pt x="8783" y="19248"/>
                    <a:pt x="9337" y="19034"/>
                    <a:pt x="9889" y="18748"/>
                  </a:cubicBezTo>
                  <a:cubicBezTo>
                    <a:pt x="11789" y="11905"/>
                    <a:pt x="16378" y="5704"/>
                    <a:pt x="21600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040;p80"/>
            <p:cNvSpPr/>
            <p:nvPr/>
          </p:nvSpPr>
          <p:spPr>
            <a:xfrm>
              <a:off x="390220" y="0"/>
              <a:ext cx="561640" cy="457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9814" y="0"/>
                  </a:moveTo>
                  <a:cubicBezTo>
                    <a:pt x="9691" y="0"/>
                    <a:pt x="9574" y="40"/>
                    <a:pt x="9465" y="131"/>
                  </a:cubicBezTo>
                  <a:cubicBezTo>
                    <a:pt x="8445" y="946"/>
                    <a:pt x="9937" y="2119"/>
                    <a:pt x="9937" y="2119"/>
                  </a:cubicBezTo>
                  <a:cubicBezTo>
                    <a:pt x="8797" y="2731"/>
                    <a:pt x="7384" y="3089"/>
                    <a:pt x="5813" y="3292"/>
                  </a:cubicBezTo>
                  <a:cubicBezTo>
                    <a:pt x="3221" y="7423"/>
                    <a:pt x="943" y="11808"/>
                    <a:pt x="0" y="16704"/>
                  </a:cubicBezTo>
                  <a:cubicBezTo>
                    <a:pt x="1925" y="15429"/>
                    <a:pt x="3691" y="13339"/>
                    <a:pt x="3693" y="13339"/>
                  </a:cubicBezTo>
                  <a:cubicBezTo>
                    <a:pt x="2749" y="14919"/>
                    <a:pt x="2397" y="15837"/>
                    <a:pt x="2397" y="15837"/>
                  </a:cubicBezTo>
                  <a:cubicBezTo>
                    <a:pt x="5892" y="15837"/>
                    <a:pt x="10172" y="10788"/>
                    <a:pt x="10172" y="10788"/>
                  </a:cubicBezTo>
                  <a:cubicBezTo>
                    <a:pt x="10172" y="10788"/>
                    <a:pt x="12047" y="16453"/>
                    <a:pt x="12548" y="16453"/>
                  </a:cubicBezTo>
                  <a:cubicBezTo>
                    <a:pt x="12555" y="16453"/>
                    <a:pt x="12561" y="16451"/>
                    <a:pt x="12567" y="16449"/>
                  </a:cubicBezTo>
                  <a:cubicBezTo>
                    <a:pt x="12999" y="16296"/>
                    <a:pt x="12843" y="14256"/>
                    <a:pt x="12843" y="14256"/>
                  </a:cubicBezTo>
                  <a:cubicBezTo>
                    <a:pt x="12843" y="14256"/>
                    <a:pt x="12881" y="14104"/>
                    <a:pt x="12921" y="14001"/>
                  </a:cubicBezTo>
                  <a:cubicBezTo>
                    <a:pt x="12844" y="14250"/>
                    <a:pt x="14442" y="18652"/>
                    <a:pt x="14708" y="18652"/>
                  </a:cubicBezTo>
                  <a:cubicBezTo>
                    <a:pt x="14716" y="18652"/>
                    <a:pt x="14723" y="18649"/>
                    <a:pt x="14728" y="18642"/>
                  </a:cubicBezTo>
                  <a:cubicBezTo>
                    <a:pt x="14963" y="18337"/>
                    <a:pt x="15080" y="17214"/>
                    <a:pt x="15080" y="17214"/>
                  </a:cubicBezTo>
                  <a:cubicBezTo>
                    <a:pt x="16338" y="20835"/>
                    <a:pt x="18301" y="21600"/>
                    <a:pt x="18301" y="21600"/>
                  </a:cubicBezTo>
                  <a:lnTo>
                    <a:pt x="19087" y="19917"/>
                  </a:lnTo>
                  <a:cubicBezTo>
                    <a:pt x="21600" y="14104"/>
                    <a:pt x="20265" y="9208"/>
                    <a:pt x="17084" y="5485"/>
                  </a:cubicBezTo>
                  <a:cubicBezTo>
                    <a:pt x="16024" y="4210"/>
                    <a:pt x="13353" y="3955"/>
                    <a:pt x="13353" y="3955"/>
                  </a:cubicBezTo>
                  <a:cubicBezTo>
                    <a:pt x="13353" y="3955"/>
                    <a:pt x="16141" y="946"/>
                    <a:pt x="14767" y="386"/>
                  </a:cubicBezTo>
                  <a:cubicBezTo>
                    <a:pt x="14644" y="334"/>
                    <a:pt x="14520" y="310"/>
                    <a:pt x="14397" y="310"/>
                  </a:cubicBezTo>
                  <a:cubicBezTo>
                    <a:pt x="13197" y="310"/>
                    <a:pt x="12096" y="2579"/>
                    <a:pt x="12096" y="2579"/>
                  </a:cubicBezTo>
                  <a:cubicBezTo>
                    <a:pt x="12096" y="2579"/>
                    <a:pt x="10794" y="0"/>
                    <a:pt x="9814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041;p80"/>
            <p:cNvSpPr/>
            <p:nvPr/>
          </p:nvSpPr>
          <p:spPr>
            <a:xfrm>
              <a:off x="122062" y="74064"/>
              <a:ext cx="315757" cy="38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7" h="21600" fill="norm" stroke="1" extrusionOk="0">
                  <a:moveTo>
                    <a:pt x="15629" y="0"/>
                  </a:moveTo>
                  <a:cubicBezTo>
                    <a:pt x="9050" y="0"/>
                    <a:pt x="3525" y="2588"/>
                    <a:pt x="732" y="10017"/>
                  </a:cubicBezTo>
                  <a:cubicBezTo>
                    <a:pt x="-2193" y="17619"/>
                    <a:pt x="4587" y="21600"/>
                    <a:pt x="4587" y="21600"/>
                  </a:cubicBezTo>
                  <a:cubicBezTo>
                    <a:pt x="6380" y="21600"/>
                    <a:pt x="7510" y="15025"/>
                    <a:pt x="7510" y="15025"/>
                  </a:cubicBezTo>
                  <a:lnTo>
                    <a:pt x="8175" y="17438"/>
                  </a:lnTo>
                  <a:cubicBezTo>
                    <a:pt x="10235" y="10863"/>
                    <a:pt x="14223" y="4950"/>
                    <a:pt x="19407" y="4"/>
                  </a:cubicBezTo>
                  <a:lnTo>
                    <a:pt x="16084" y="4"/>
                  </a:lnTo>
                  <a:cubicBezTo>
                    <a:pt x="15931" y="0"/>
                    <a:pt x="15780" y="0"/>
                    <a:pt x="1562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042;p80"/>
            <p:cNvSpPr/>
            <p:nvPr/>
          </p:nvSpPr>
          <p:spPr>
            <a:xfrm>
              <a:off x="685548" y="866220"/>
              <a:ext cx="151323" cy="570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7" h="21600" fill="norm" stroke="1" extrusionOk="0">
                  <a:moveTo>
                    <a:pt x="4053" y="0"/>
                  </a:moveTo>
                  <a:cubicBezTo>
                    <a:pt x="3266" y="0"/>
                    <a:pt x="2536" y="19"/>
                    <a:pt x="1883" y="59"/>
                  </a:cubicBezTo>
                  <a:cubicBezTo>
                    <a:pt x="860" y="1861"/>
                    <a:pt x="-1037" y="5874"/>
                    <a:pt x="711" y="9069"/>
                  </a:cubicBezTo>
                  <a:cubicBezTo>
                    <a:pt x="4361" y="15745"/>
                    <a:pt x="8447" y="18160"/>
                    <a:pt x="20419" y="21600"/>
                  </a:cubicBezTo>
                  <a:cubicBezTo>
                    <a:pt x="20563" y="19757"/>
                    <a:pt x="18666" y="14556"/>
                    <a:pt x="18666" y="14556"/>
                  </a:cubicBezTo>
                  <a:cubicBezTo>
                    <a:pt x="18666" y="14556"/>
                    <a:pt x="16332" y="10502"/>
                    <a:pt x="14872" y="7882"/>
                  </a:cubicBezTo>
                  <a:cubicBezTo>
                    <a:pt x="13413" y="5302"/>
                    <a:pt x="16039" y="961"/>
                    <a:pt x="16039" y="961"/>
                  </a:cubicBezTo>
                  <a:cubicBezTo>
                    <a:pt x="11573" y="334"/>
                    <a:pt x="7300" y="0"/>
                    <a:pt x="405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043;p80"/>
            <p:cNvSpPr/>
            <p:nvPr/>
          </p:nvSpPr>
          <p:spPr>
            <a:xfrm>
              <a:off x="659722" y="867785"/>
              <a:ext cx="177092" cy="59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7" h="21600" fill="norm" stroke="1" extrusionOk="0">
                  <a:moveTo>
                    <a:pt x="4365" y="0"/>
                  </a:moveTo>
                  <a:cubicBezTo>
                    <a:pt x="2940" y="117"/>
                    <a:pt x="1870" y="353"/>
                    <a:pt x="1632" y="745"/>
                  </a:cubicBezTo>
                  <a:cubicBezTo>
                    <a:pt x="804" y="1843"/>
                    <a:pt x="-2163" y="6194"/>
                    <a:pt x="2819" y="12113"/>
                  </a:cubicBezTo>
                  <a:cubicBezTo>
                    <a:pt x="7805" y="17994"/>
                    <a:pt x="18844" y="21600"/>
                    <a:pt x="18844" y="21600"/>
                  </a:cubicBezTo>
                  <a:cubicBezTo>
                    <a:pt x="19199" y="21404"/>
                    <a:pt x="19437" y="21051"/>
                    <a:pt x="19437" y="20620"/>
                  </a:cubicBezTo>
                  <a:cubicBezTo>
                    <a:pt x="9703" y="17327"/>
                    <a:pt x="6380" y="15015"/>
                    <a:pt x="3413" y="8624"/>
                  </a:cubicBezTo>
                  <a:cubicBezTo>
                    <a:pt x="1991" y="5566"/>
                    <a:pt x="3534" y="1724"/>
                    <a:pt x="4365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044;p80"/>
            <p:cNvSpPr/>
            <p:nvPr/>
          </p:nvSpPr>
          <p:spPr>
            <a:xfrm>
              <a:off x="296163" y="871841"/>
              <a:ext cx="159472" cy="576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6" h="21600" fill="norm" stroke="1" extrusionOk="0">
                  <a:moveTo>
                    <a:pt x="16907" y="0"/>
                  </a:moveTo>
                  <a:cubicBezTo>
                    <a:pt x="13834" y="0"/>
                    <a:pt x="9902" y="281"/>
                    <a:pt x="5893" y="861"/>
                  </a:cubicBezTo>
                  <a:cubicBezTo>
                    <a:pt x="5893" y="861"/>
                    <a:pt x="7854" y="5155"/>
                    <a:pt x="6169" y="7707"/>
                  </a:cubicBezTo>
                  <a:cubicBezTo>
                    <a:pt x="4490" y="10218"/>
                    <a:pt x="1684" y="13701"/>
                    <a:pt x="1684" y="13701"/>
                  </a:cubicBezTo>
                  <a:cubicBezTo>
                    <a:pt x="1684" y="13701"/>
                    <a:pt x="138" y="19818"/>
                    <a:pt x="0" y="21600"/>
                  </a:cubicBezTo>
                  <a:cubicBezTo>
                    <a:pt x="11781" y="18319"/>
                    <a:pt x="15288" y="15566"/>
                    <a:pt x="19634" y="8962"/>
                  </a:cubicBezTo>
                  <a:cubicBezTo>
                    <a:pt x="21600" y="5844"/>
                    <a:pt x="20336" y="1874"/>
                    <a:pt x="19634" y="91"/>
                  </a:cubicBezTo>
                  <a:cubicBezTo>
                    <a:pt x="18836" y="31"/>
                    <a:pt x="17918" y="0"/>
                    <a:pt x="1690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045;p80"/>
            <p:cNvSpPr/>
            <p:nvPr/>
          </p:nvSpPr>
          <p:spPr>
            <a:xfrm>
              <a:off x="296163" y="874260"/>
              <a:ext cx="185845" cy="60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2" h="21600" fill="norm" stroke="1" extrusionOk="0">
                  <a:moveTo>
                    <a:pt x="15998" y="0"/>
                  </a:moveTo>
                  <a:cubicBezTo>
                    <a:pt x="16569" y="1710"/>
                    <a:pt x="17600" y="5518"/>
                    <a:pt x="15998" y="8547"/>
                  </a:cubicBezTo>
                  <a:cubicBezTo>
                    <a:pt x="12456" y="14841"/>
                    <a:pt x="9715" y="17482"/>
                    <a:pt x="0" y="20668"/>
                  </a:cubicBezTo>
                  <a:cubicBezTo>
                    <a:pt x="0" y="21095"/>
                    <a:pt x="113" y="21406"/>
                    <a:pt x="459" y="21600"/>
                  </a:cubicBezTo>
                  <a:cubicBezTo>
                    <a:pt x="459" y="21600"/>
                    <a:pt x="10858" y="17794"/>
                    <a:pt x="16227" y="12005"/>
                  </a:cubicBezTo>
                  <a:cubicBezTo>
                    <a:pt x="21600" y="6217"/>
                    <a:pt x="19197" y="1826"/>
                    <a:pt x="18513" y="739"/>
                  </a:cubicBezTo>
                  <a:cubicBezTo>
                    <a:pt x="18284" y="350"/>
                    <a:pt x="17370" y="118"/>
                    <a:pt x="1599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046;p80"/>
            <p:cNvSpPr/>
            <p:nvPr/>
          </p:nvSpPr>
          <p:spPr>
            <a:xfrm>
              <a:off x="-1" y="893754"/>
              <a:ext cx="414134" cy="598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8" h="21600" fill="norm" stroke="1" extrusionOk="0">
                  <a:moveTo>
                    <a:pt x="15943" y="0"/>
                  </a:moveTo>
                  <a:cubicBezTo>
                    <a:pt x="15943" y="0"/>
                    <a:pt x="6758" y="4991"/>
                    <a:pt x="3225" y="7876"/>
                  </a:cubicBezTo>
                  <a:cubicBezTo>
                    <a:pt x="-256" y="10801"/>
                    <a:pt x="-1822" y="15364"/>
                    <a:pt x="3225" y="17275"/>
                  </a:cubicBezTo>
                  <a:cubicBezTo>
                    <a:pt x="6909" y="18640"/>
                    <a:pt x="10391" y="19887"/>
                    <a:pt x="12006" y="20472"/>
                  </a:cubicBezTo>
                  <a:cubicBezTo>
                    <a:pt x="12259" y="20589"/>
                    <a:pt x="12511" y="20667"/>
                    <a:pt x="12662" y="20707"/>
                  </a:cubicBezTo>
                  <a:lnTo>
                    <a:pt x="12712" y="20707"/>
                  </a:lnTo>
                  <a:cubicBezTo>
                    <a:pt x="13806" y="21032"/>
                    <a:pt x="15951" y="21600"/>
                    <a:pt x="17220" y="21600"/>
                  </a:cubicBezTo>
                  <a:cubicBezTo>
                    <a:pt x="17474" y="21600"/>
                    <a:pt x="17691" y="21577"/>
                    <a:pt x="17860" y="21526"/>
                  </a:cubicBezTo>
                  <a:cubicBezTo>
                    <a:pt x="19222" y="21136"/>
                    <a:pt x="16648" y="20161"/>
                    <a:pt x="16648" y="20161"/>
                  </a:cubicBezTo>
                  <a:cubicBezTo>
                    <a:pt x="16648" y="20161"/>
                    <a:pt x="17078" y="20258"/>
                    <a:pt x="17588" y="20258"/>
                  </a:cubicBezTo>
                  <a:cubicBezTo>
                    <a:pt x="18099" y="20258"/>
                    <a:pt x="18692" y="20161"/>
                    <a:pt x="19021" y="19770"/>
                  </a:cubicBezTo>
                  <a:cubicBezTo>
                    <a:pt x="19677" y="18990"/>
                    <a:pt x="17254" y="18717"/>
                    <a:pt x="17254" y="18717"/>
                  </a:cubicBezTo>
                  <a:cubicBezTo>
                    <a:pt x="17254" y="18717"/>
                    <a:pt x="18818" y="18484"/>
                    <a:pt x="19273" y="17899"/>
                  </a:cubicBezTo>
                  <a:cubicBezTo>
                    <a:pt x="19778" y="17314"/>
                    <a:pt x="16648" y="16417"/>
                    <a:pt x="16648" y="16417"/>
                  </a:cubicBezTo>
                  <a:cubicBezTo>
                    <a:pt x="16648" y="16417"/>
                    <a:pt x="17860" y="14935"/>
                    <a:pt x="17254" y="14662"/>
                  </a:cubicBezTo>
                  <a:cubicBezTo>
                    <a:pt x="17205" y="14640"/>
                    <a:pt x="17145" y="14630"/>
                    <a:pt x="17078" y="14630"/>
                  </a:cubicBezTo>
                  <a:cubicBezTo>
                    <a:pt x="16338" y="14630"/>
                    <a:pt x="14681" y="15910"/>
                    <a:pt x="14681" y="15910"/>
                  </a:cubicBezTo>
                  <a:cubicBezTo>
                    <a:pt x="13721" y="15482"/>
                    <a:pt x="7867" y="14272"/>
                    <a:pt x="9129" y="13180"/>
                  </a:cubicBezTo>
                  <a:cubicBezTo>
                    <a:pt x="10441" y="12088"/>
                    <a:pt x="16042" y="8696"/>
                    <a:pt x="16042" y="8696"/>
                  </a:cubicBezTo>
                  <a:cubicBezTo>
                    <a:pt x="16042" y="8696"/>
                    <a:pt x="17052" y="2690"/>
                    <a:pt x="1594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047;p80"/>
            <p:cNvSpPr/>
            <p:nvPr/>
          </p:nvSpPr>
          <p:spPr>
            <a:xfrm>
              <a:off x="728590" y="893754"/>
              <a:ext cx="413838" cy="598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3385" y="0"/>
                  </a:moveTo>
                  <a:cubicBezTo>
                    <a:pt x="2275" y="2690"/>
                    <a:pt x="3284" y="8696"/>
                    <a:pt x="3284" y="8696"/>
                  </a:cubicBezTo>
                  <a:cubicBezTo>
                    <a:pt x="3284" y="8696"/>
                    <a:pt x="8886" y="12088"/>
                    <a:pt x="10148" y="13180"/>
                  </a:cubicBezTo>
                  <a:cubicBezTo>
                    <a:pt x="11460" y="14272"/>
                    <a:pt x="5556" y="15482"/>
                    <a:pt x="4647" y="15910"/>
                  </a:cubicBezTo>
                  <a:cubicBezTo>
                    <a:pt x="4647" y="15910"/>
                    <a:pt x="2947" y="14630"/>
                    <a:pt x="2238" y="14630"/>
                  </a:cubicBezTo>
                  <a:cubicBezTo>
                    <a:pt x="2175" y="14630"/>
                    <a:pt x="2119" y="14640"/>
                    <a:pt x="2074" y="14662"/>
                  </a:cubicBezTo>
                  <a:cubicBezTo>
                    <a:pt x="1468" y="14935"/>
                    <a:pt x="2678" y="16417"/>
                    <a:pt x="2678" y="16417"/>
                  </a:cubicBezTo>
                  <a:cubicBezTo>
                    <a:pt x="2678" y="16417"/>
                    <a:pt x="-450" y="17314"/>
                    <a:pt x="55" y="17899"/>
                  </a:cubicBezTo>
                  <a:cubicBezTo>
                    <a:pt x="508" y="18484"/>
                    <a:pt x="2074" y="18717"/>
                    <a:pt x="2074" y="18717"/>
                  </a:cubicBezTo>
                  <a:cubicBezTo>
                    <a:pt x="2074" y="18717"/>
                    <a:pt x="-349" y="18990"/>
                    <a:pt x="307" y="19770"/>
                  </a:cubicBezTo>
                  <a:cubicBezTo>
                    <a:pt x="609" y="20161"/>
                    <a:pt x="1202" y="20258"/>
                    <a:pt x="1720" y="20258"/>
                  </a:cubicBezTo>
                  <a:cubicBezTo>
                    <a:pt x="2237" y="20258"/>
                    <a:pt x="2678" y="20161"/>
                    <a:pt x="2678" y="20161"/>
                  </a:cubicBezTo>
                  <a:cubicBezTo>
                    <a:pt x="2678" y="20161"/>
                    <a:pt x="105" y="21136"/>
                    <a:pt x="1468" y="21526"/>
                  </a:cubicBezTo>
                  <a:cubicBezTo>
                    <a:pt x="1635" y="21577"/>
                    <a:pt x="1855" y="21600"/>
                    <a:pt x="2109" y="21600"/>
                  </a:cubicBezTo>
                  <a:cubicBezTo>
                    <a:pt x="3377" y="21600"/>
                    <a:pt x="5522" y="21032"/>
                    <a:pt x="6615" y="20707"/>
                  </a:cubicBezTo>
                  <a:lnTo>
                    <a:pt x="6666" y="20707"/>
                  </a:lnTo>
                  <a:cubicBezTo>
                    <a:pt x="6818" y="20667"/>
                    <a:pt x="7070" y="20589"/>
                    <a:pt x="7322" y="20472"/>
                  </a:cubicBezTo>
                  <a:cubicBezTo>
                    <a:pt x="8936" y="19887"/>
                    <a:pt x="12368" y="18640"/>
                    <a:pt x="16053" y="17275"/>
                  </a:cubicBezTo>
                  <a:cubicBezTo>
                    <a:pt x="21150" y="15364"/>
                    <a:pt x="19586" y="10801"/>
                    <a:pt x="16053" y="7876"/>
                  </a:cubicBezTo>
                  <a:cubicBezTo>
                    <a:pt x="12571" y="4991"/>
                    <a:pt x="3385" y="0"/>
                    <a:pt x="3385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79" name="Google Shape;3896;p80"/>
          <p:cNvGrpSpPr/>
          <p:nvPr/>
        </p:nvGrpSpPr>
        <p:grpSpPr>
          <a:xfrm>
            <a:off x="2218687" y="3589217"/>
            <a:ext cx="1347204" cy="2547551"/>
            <a:chOff x="0" y="0"/>
            <a:chExt cx="1347203" cy="2547550"/>
          </a:xfrm>
        </p:grpSpPr>
        <p:sp>
          <p:nvSpPr>
            <p:cNvPr id="508" name="Google Shape;3897;p80"/>
            <p:cNvSpPr/>
            <p:nvPr/>
          </p:nvSpPr>
          <p:spPr>
            <a:xfrm>
              <a:off x="-1" y="365170"/>
              <a:ext cx="1347205" cy="1181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6" h="21600" fill="norm" stroke="1" extrusionOk="0">
                  <a:moveTo>
                    <a:pt x="9032" y="0"/>
                  </a:moveTo>
                  <a:cubicBezTo>
                    <a:pt x="6038" y="0"/>
                    <a:pt x="3060" y="602"/>
                    <a:pt x="2392" y="2854"/>
                  </a:cubicBezTo>
                  <a:cubicBezTo>
                    <a:pt x="2392" y="2854"/>
                    <a:pt x="3461" y="10457"/>
                    <a:pt x="1757" y="12393"/>
                  </a:cubicBezTo>
                  <a:cubicBezTo>
                    <a:pt x="70" y="14330"/>
                    <a:pt x="-799" y="16125"/>
                    <a:pt x="988" y="17738"/>
                  </a:cubicBezTo>
                  <a:cubicBezTo>
                    <a:pt x="1503" y="18202"/>
                    <a:pt x="1916" y="18367"/>
                    <a:pt x="2244" y="18367"/>
                  </a:cubicBezTo>
                  <a:cubicBezTo>
                    <a:pt x="3049" y="18367"/>
                    <a:pt x="3339" y="17372"/>
                    <a:pt x="3344" y="17355"/>
                  </a:cubicBezTo>
                  <a:cubicBezTo>
                    <a:pt x="3335" y="17388"/>
                    <a:pt x="2307" y="20993"/>
                    <a:pt x="4561" y="20993"/>
                  </a:cubicBezTo>
                  <a:cubicBezTo>
                    <a:pt x="4621" y="20993"/>
                    <a:pt x="4683" y="20990"/>
                    <a:pt x="4747" y="20985"/>
                  </a:cubicBezTo>
                  <a:cubicBezTo>
                    <a:pt x="7253" y="20783"/>
                    <a:pt x="8690" y="18262"/>
                    <a:pt x="8690" y="18262"/>
                  </a:cubicBezTo>
                  <a:cubicBezTo>
                    <a:pt x="8690" y="18262"/>
                    <a:pt x="11387" y="21600"/>
                    <a:pt x="14059" y="21600"/>
                  </a:cubicBezTo>
                  <a:cubicBezTo>
                    <a:pt x="14353" y="21600"/>
                    <a:pt x="14647" y="21560"/>
                    <a:pt x="14938" y="21469"/>
                  </a:cubicBezTo>
                  <a:cubicBezTo>
                    <a:pt x="16308" y="21227"/>
                    <a:pt x="16826" y="19775"/>
                    <a:pt x="17227" y="18424"/>
                  </a:cubicBezTo>
                  <a:cubicBezTo>
                    <a:pt x="17369" y="18576"/>
                    <a:pt x="17584" y="18721"/>
                    <a:pt x="17824" y="18721"/>
                  </a:cubicBezTo>
                  <a:cubicBezTo>
                    <a:pt x="18345" y="18721"/>
                    <a:pt x="18980" y="18039"/>
                    <a:pt x="19231" y="15277"/>
                  </a:cubicBezTo>
                  <a:cubicBezTo>
                    <a:pt x="19231" y="15277"/>
                    <a:pt x="19315" y="15298"/>
                    <a:pt x="19436" y="15298"/>
                  </a:cubicBezTo>
                  <a:cubicBezTo>
                    <a:pt x="19872" y="15298"/>
                    <a:pt x="20801" y="15039"/>
                    <a:pt x="20200" y="12675"/>
                  </a:cubicBezTo>
                  <a:cubicBezTo>
                    <a:pt x="19415" y="9631"/>
                    <a:pt x="17243" y="10619"/>
                    <a:pt x="16626" y="7755"/>
                  </a:cubicBezTo>
                  <a:cubicBezTo>
                    <a:pt x="16007" y="4891"/>
                    <a:pt x="15940" y="796"/>
                    <a:pt x="15940" y="796"/>
                  </a:cubicBezTo>
                  <a:cubicBezTo>
                    <a:pt x="15940" y="796"/>
                    <a:pt x="12475" y="0"/>
                    <a:pt x="9032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3898;p80"/>
            <p:cNvSpPr/>
            <p:nvPr/>
          </p:nvSpPr>
          <p:spPr>
            <a:xfrm>
              <a:off x="360510" y="899402"/>
              <a:ext cx="649961" cy="72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10565" y="0"/>
                  </a:moveTo>
                  <a:cubicBezTo>
                    <a:pt x="9370" y="0"/>
                    <a:pt x="8083" y="67"/>
                    <a:pt x="6728" y="208"/>
                  </a:cubicBezTo>
                  <a:cubicBezTo>
                    <a:pt x="6728" y="208"/>
                    <a:pt x="-377" y="829"/>
                    <a:pt x="15" y="4786"/>
                  </a:cubicBezTo>
                  <a:cubicBezTo>
                    <a:pt x="444" y="8744"/>
                    <a:pt x="87" y="17705"/>
                    <a:pt x="2372" y="20976"/>
                  </a:cubicBezTo>
                  <a:cubicBezTo>
                    <a:pt x="2696" y="21426"/>
                    <a:pt x="4230" y="21600"/>
                    <a:pt x="6241" y="21600"/>
                  </a:cubicBezTo>
                  <a:cubicBezTo>
                    <a:pt x="10220" y="21600"/>
                    <a:pt x="16065" y="20919"/>
                    <a:pt x="18082" y="20354"/>
                  </a:cubicBezTo>
                  <a:cubicBezTo>
                    <a:pt x="21153" y="19504"/>
                    <a:pt x="21223" y="16887"/>
                    <a:pt x="20902" y="14238"/>
                  </a:cubicBezTo>
                  <a:cubicBezTo>
                    <a:pt x="20545" y="11556"/>
                    <a:pt x="19617" y="5211"/>
                    <a:pt x="18581" y="2333"/>
                  </a:cubicBezTo>
                  <a:cubicBezTo>
                    <a:pt x="18048" y="894"/>
                    <a:pt x="14938" y="0"/>
                    <a:pt x="10565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3899;p80"/>
            <p:cNvSpPr/>
            <p:nvPr/>
          </p:nvSpPr>
          <p:spPr>
            <a:xfrm>
              <a:off x="384707" y="897768"/>
              <a:ext cx="650045" cy="72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0431" y="0"/>
                  </a:moveTo>
                  <a:cubicBezTo>
                    <a:pt x="9273" y="0"/>
                    <a:pt x="8028" y="61"/>
                    <a:pt x="6719" y="190"/>
                  </a:cubicBezTo>
                  <a:cubicBezTo>
                    <a:pt x="6719" y="190"/>
                    <a:pt x="-409" y="844"/>
                    <a:pt x="19" y="4801"/>
                  </a:cubicBezTo>
                  <a:cubicBezTo>
                    <a:pt x="447" y="8756"/>
                    <a:pt x="54" y="17681"/>
                    <a:pt x="2371" y="20984"/>
                  </a:cubicBezTo>
                  <a:cubicBezTo>
                    <a:pt x="2691" y="21429"/>
                    <a:pt x="4190" y="21600"/>
                    <a:pt x="6164" y="21600"/>
                  </a:cubicBezTo>
                  <a:cubicBezTo>
                    <a:pt x="10130" y="21600"/>
                    <a:pt x="16008" y="20908"/>
                    <a:pt x="18054" y="20363"/>
                  </a:cubicBezTo>
                  <a:cubicBezTo>
                    <a:pt x="21119" y="19513"/>
                    <a:pt x="21191" y="16897"/>
                    <a:pt x="20871" y="14217"/>
                  </a:cubicBezTo>
                  <a:cubicBezTo>
                    <a:pt x="20514" y="11569"/>
                    <a:pt x="19587" y="5225"/>
                    <a:pt x="18554" y="2348"/>
                  </a:cubicBezTo>
                  <a:cubicBezTo>
                    <a:pt x="18017" y="897"/>
                    <a:pt x="14860" y="0"/>
                    <a:pt x="10431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3900;p80"/>
            <p:cNvSpPr/>
            <p:nvPr/>
          </p:nvSpPr>
          <p:spPr>
            <a:xfrm>
              <a:off x="749431" y="2491934"/>
              <a:ext cx="308963" cy="55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5520" y="0"/>
                  </a:moveTo>
                  <a:cubicBezTo>
                    <a:pt x="2346" y="0"/>
                    <a:pt x="-27" y="761"/>
                    <a:pt x="1" y="3045"/>
                  </a:cubicBezTo>
                  <a:cubicBezTo>
                    <a:pt x="152" y="9898"/>
                    <a:pt x="305" y="14184"/>
                    <a:pt x="305" y="14184"/>
                  </a:cubicBezTo>
                  <a:cubicBezTo>
                    <a:pt x="305" y="14184"/>
                    <a:pt x="2294" y="16764"/>
                    <a:pt x="6580" y="20190"/>
                  </a:cubicBezTo>
                  <a:cubicBezTo>
                    <a:pt x="7833" y="21191"/>
                    <a:pt x="9167" y="21600"/>
                    <a:pt x="10496" y="21600"/>
                  </a:cubicBezTo>
                  <a:cubicBezTo>
                    <a:pt x="13700" y="21600"/>
                    <a:pt x="16871" y="19175"/>
                    <a:pt x="18820" y="16764"/>
                  </a:cubicBezTo>
                  <a:cubicBezTo>
                    <a:pt x="21573" y="12901"/>
                    <a:pt x="21419" y="3045"/>
                    <a:pt x="21419" y="3045"/>
                  </a:cubicBezTo>
                  <a:cubicBezTo>
                    <a:pt x="21419" y="3045"/>
                    <a:pt x="11865" y="0"/>
                    <a:pt x="5520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3901;p80"/>
            <p:cNvSpPr/>
            <p:nvPr/>
          </p:nvSpPr>
          <p:spPr>
            <a:xfrm>
              <a:off x="944743" y="2452327"/>
              <a:ext cx="113782" cy="81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600" fill="norm" stroke="1" extrusionOk="0">
                  <a:moveTo>
                    <a:pt x="7944" y="0"/>
                  </a:moveTo>
                  <a:cubicBezTo>
                    <a:pt x="4076" y="6425"/>
                    <a:pt x="1629" y="13715"/>
                    <a:pt x="0" y="21600"/>
                  </a:cubicBezTo>
                  <a:cubicBezTo>
                    <a:pt x="12020" y="20726"/>
                    <a:pt x="21600" y="17518"/>
                    <a:pt x="20983" y="12553"/>
                  </a:cubicBezTo>
                  <a:cubicBezTo>
                    <a:pt x="20172" y="7299"/>
                    <a:pt x="13857" y="2920"/>
                    <a:pt x="794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3902;p80"/>
            <p:cNvSpPr/>
            <p:nvPr/>
          </p:nvSpPr>
          <p:spPr>
            <a:xfrm>
              <a:off x="747208" y="2425826"/>
              <a:ext cx="240555" cy="10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600" fill="norm" stroke="1" extrusionOk="0">
                  <a:moveTo>
                    <a:pt x="387" y="0"/>
                  </a:moveTo>
                  <a:cubicBezTo>
                    <a:pt x="-483" y="7432"/>
                    <a:pt x="387" y="18135"/>
                    <a:pt x="387" y="18135"/>
                  </a:cubicBezTo>
                  <a:cubicBezTo>
                    <a:pt x="3851" y="20443"/>
                    <a:pt x="9039" y="21600"/>
                    <a:pt x="13982" y="21600"/>
                  </a:cubicBezTo>
                  <a:cubicBezTo>
                    <a:pt x="15123" y="21600"/>
                    <a:pt x="16251" y="21535"/>
                    <a:pt x="17341" y="21413"/>
                  </a:cubicBezTo>
                  <a:cubicBezTo>
                    <a:pt x="18115" y="15512"/>
                    <a:pt x="19374" y="10056"/>
                    <a:pt x="21117" y="5247"/>
                  </a:cubicBezTo>
                  <a:cubicBezTo>
                    <a:pt x="18599" y="3062"/>
                    <a:pt x="16177" y="1970"/>
                    <a:pt x="16177" y="1970"/>
                  </a:cubicBezTo>
                  <a:cubicBezTo>
                    <a:pt x="13851" y="3364"/>
                    <a:pt x="11646" y="3882"/>
                    <a:pt x="9657" y="3882"/>
                  </a:cubicBezTo>
                  <a:cubicBezTo>
                    <a:pt x="4192" y="3882"/>
                    <a:pt x="387" y="0"/>
                    <a:pt x="38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3903;p80"/>
            <p:cNvSpPr/>
            <p:nvPr/>
          </p:nvSpPr>
          <p:spPr>
            <a:xfrm>
              <a:off x="938889" y="2383896"/>
              <a:ext cx="51546" cy="68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6" h="21600" fill="norm" stroke="1" extrusionOk="0">
                  <a:moveTo>
                    <a:pt x="6984" y="2094"/>
                  </a:moveTo>
                  <a:cubicBezTo>
                    <a:pt x="9803" y="2094"/>
                    <a:pt x="6077" y="10955"/>
                    <a:pt x="5394" y="11899"/>
                  </a:cubicBezTo>
                  <a:cubicBezTo>
                    <a:pt x="4599" y="13360"/>
                    <a:pt x="3817" y="14730"/>
                    <a:pt x="2972" y="16065"/>
                  </a:cubicBezTo>
                  <a:cubicBezTo>
                    <a:pt x="2922" y="16111"/>
                    <a:pt x="2885" y="16168"/>
                    <a:pt x="2848" y="16226"/>
                  </a:cubicBezTo>
                  <a:cubicBezTo>
                    <a:pt x="2848" y="14776"/>
                    <a:pt x="2935" y="13337"/>
                    <a:pt x="3133" y="11899"/>
                  </a:cubicBezTo>
                  <a:cubicBezTo>
                    <a:pt x="3133" y="9448"/>
                    <a:pt x="3133" y="3855"/>
                    <a:pt x="5779" y="2451"/>
                  </a:cubicBezTo>
                  <a:cubicBezTo>
                    <a:pt x="6276" y="2209"/>
                    <a:pt x="6673" y="2094"/>
                    <a:pt x="6984" y="2094"/>
                  </a:cubicBezTo>
                  <a:close/>
                  <a:moveTo>
                    <a:pt x="13294" y="10357"/>
                  </a:moveTo>
                  <a:cubicBezTo>
                    <a:pt x="14722" y="10357"/>
                    <a:pt x="15443" y="12129"/>
                    <a:pt x="14461" y="13648"/>
                  </a:cubicBezTo>
                  <a:cubicBezTo>
                    <a:pt x="12039" y="16721"/>
                    <a:pt x="7928" y="18010"/>
                    <a:pt x="4053" y="18942"/>
                  </a:cubicBezTo>
                  <a:cubicBezTo>
                    <a:pt x="4512" y="18228"/>
                    <a:pt x="5046" y="17388"/>
                    <a:pt x="5605" y="16468"/>
                  </a:cubicBezTo>
                  <a:cubicBezTo>
                    <a:pt x="6475" y="15305"/>
                    <a:pt x="7406" y="14235"/>
                    <a:pt x="8412" y="13291"/>
                  </a:cubicBezTo>
                  <a:cubicBezTo>
                    <a:pt x="9555" y="12244"/>
                    <a:pt x="11058" y="10852"/>
                    <a:pt x="12573" y="10495"/>
                  </a:cubicBezTo>
                  <a:cubicBezTo>
                    <a:pt x="12822" y="10403"/>
                    <a:pt x="13070" y="10357"/>
                    <a:pt x="13294" y="10357"/>
                  </a:cubicBezTo>
                  <a:close/>
                  <a:moveTo>
                    <a:pt x="6276" y="0"/>
                  </a:moveTo>
                  <a:cubicBezTo>
                    <a:pt x="-1363" y="0"/>
                    <a:pt x="115" y="15789"/>
                    <a:pt x="115" y="20288"/>
                  </a:cubicBezTo>
                  <a:cubicBezTo>
                    <a:pt x="115" y="21163"/>
                    <a:pt x="860" y="21600"/>
                    <a:pt x="1618" y="21600"/>
                  </a:cubicBezTo>
                  <a:cubicBezTo>
                    <a:pt x="2189" y="21600"/>
                    <a:pt x="2761" y="21358"/>
                    <a:pt x="3009" y="20852"/>
                  </a:cubicBezTo>
                  <a:cubicBezTo>
                    <a:pt x="8934" y="20116"/>
                    <a:pt x="20237" y="16893"/>
                    <a:pt x="17095" y="9793"/>
                  </a:cubicBezTo>
                  <a:cubicBezTo>
                    <a:pt x="16660" y="8573"/>
                    <a:pt x="15182" y="8055"/>
                    <a:pt x="13654" y="8055"/>
                  </a:cubicBezTo>
                  <a:cubicBezTo>
                    <a:pt x="12573" y="8055"/>
                    <a:pt x="11468" y="8309"/>
                    <a:pt x="10685" y="8746"/>
                  </a:cubicBezTo>
                  <a:cubicBezTo>
                    <a:pt x="10176" y="9022"/>
                    <a:pt x="9704" y="9310"/>
                    <a:pt x="9232" y="9632"/>
                  </a:cubicBezTo>
                  <a:cubicBezTo>
                    <a:pt x="11331" y="4753"/>
                    <a:pt x="11878" y="184"/>
                    <a:pt x="6524" y="0"/>
                  </a:cubicBezTo>
                  <a:cubicBezTo>
                    <a:pt x="6450" y="0"/>
                    <a:pt x="6363" y="0"/>
                    <a:pt x="6276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3904;p80"/>
            <p:cNvSpPr/>
            <p:nvPr/>
          </p:nvSpPr>
          <p:spPr>
            <a:xfrm>
              <a:off x="322301" y="2491934"/>
              <a:ext cx="309044" cy="55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15851" y="0"/>
                  </a:moveTo>
                  <a:cubicBezTo>
                    <a:pt x="9528" y="0"/>
                    <a:pt x="4" y="3045"/>
                    <a:pt x="4" y="3045"/>
                  </a:cubicBezTo>
                  <a:cubicBezTo>
                    <a:pt x="4" y="3045"/>
                    <a:pt x="-224" y="12901"/>
                    <a:pt x="2522" y="16764"/>
                  </a:cubicBezTo>
                  <a:cubicBezTo>
                    <a:pt x="4461" y="19175"/>
                    <a:pt x="7621" y="21600"/>
                    <a:pt x="10817" y="21600"/>
                  </a:cubicBezTo>
                  <a:cubicBezTo>
                    <a:pt x="12139" y="21600"/>
                    <a:pt x="13468" y="21191"/>
                    <a:pt x="14719" y="20190"/>
                  </a:cubicBezTo>
                  <a:cubicBezTo>
                    <a:pt x="19064" y="16764"/>
                    <a:pt x="21047" y="14184"/>
                    <a:pt x="21047" y="14184"/>
                  </a:cubicBezTo>
                  <a:cubicBezTo>
                    <a:pt x="21047" y="14184"/>
                    <a:pt x="21198" y="9898"/>
                    <a:pt x="21351" y="3045"/>
                  </a:cubicBezTo>
                  <a:cubicBezTo>
                    <a:pt x="21376" y="761"/>
                    <a:pt x="19013" y="0"/>
                    <a:pt x="15851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3905;p80"/>
            <p:cNvSpPr/>
            <p:nvPr/>
          </p:nvSpPr>
          <p:spPr>
            <a:xfrm>
              <a:off x="322108" y="2452327"/>
              <a:ext cx="112836" cy="81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2886" y="0"/>
                  </a:moveTo>
                  <a:cubicBezTo>
                    <a:pt x="7181" y="2920"/>
                    <a:pt x="866" y="7299"/>
                    <a:pt x="48" y="12553"/>
                  </a:cubicBezTo>
                  <a:cubicBezTo>
                    <a:pt x="-763" y="17518"/>
                    <a:pt x="8810" y="20726"/>
                    <a:pt x="20837" y="21600"/>
                  </a:cubicBezTo>
                  <a:cubicBezTo>
                    <a:pt x="19409" y="13715"/>
                    <a:pt x="16761" y="6425"/>
                    <a:pt x="12886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3906;p80"/>
            <p:cNvSpPr/>
            <p:nvPr/>
          </p:nvSpPr>
          <p:spPr>
            <a:xfrm>
              <a:off x="391888" y="2425826"/>
              <a:ext cx="240571" cy="10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fill="norm" stroke="1" extrusionOk="0">
                  <a:moveTo>
                    <a:pt x="20727" y="0"/>
                  </a:moveTo>
                  <a:cubicBezTo>
                    <a:pt x="20727" y="0"/>
                    <a:pt x="16977" y="3882"/>
                    <a:pt x="11541" y="3882"/>
                  </a:cubicBezTo>
                  <a:cubicBezTo>
                    <a:pt x="9562" y="3882"/>
                    <a:pt x="7360" y="3364"/>
                    <a:pt x="5038" y="1970"/>
                  </a:cubicBezTo>
                  <a:cubicBezTo>
                    <a:pt x="5038" y="1970"/>
                    <a:pt x="2616" y="3062"/>
                    <a:pt x="0" y="5247"/>
                  </a:cubicBezTo>
                  <a:cubicBezTo>
                    <a:pt x="1842" y="10056"/>
                    <a:pt x="3100" y="15512"/>
                    <a:pt x="3779" y="21413"/>
                  </a:cubicBezTo>
                  <a:cubicBezTo>
                    <a:pt x="4869" y="21535"/>
                    <a:pt x="6000" y="21600"/>
                    <a:pt x="7144" y="21600"/>
                  </a:cubicBezTo>
                  <a:cubicBezTo>
                    <a:pt x="12105" y="21600"/>
                    <a:pt x="17343" y="20443"/>
                    <a:pt x="20727" y="18135"/>
                  </a:cubicBezTo>
                  <a:cubicBezTo>
                    <a:pt x="20727" y="18135"/>
                    <a:pt x="21600" y="7432"/>
                    <a:pt x="2072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3907;p80"/>
            <p:cNvSpPr/>
            <p:nvPr/>
          </p:nvSpPr>
          <p:spPr>
            <a:xfrm>
              <a:off x="390323" y="2383896"/>
              <a:ext cx="51542" cy="68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45" h="21600" fill="norm" stroke="1" extrusionOk="0">
                  <a:moveTo>
                    <a:pt x="10565" y="2094"/>
                  </a:moveTo>
                  <a:cubicBezTo>
                    <a:pt x="10913" y="2094"/>
                    <a:pt x="11335" y="2209"/>
                    <a:pt x="11870" y="2451"/>
                  </a:cubicBezTo>
                  <a:cubicBezTo>
                    <a:pt x="14517" y="3855"/>
                    <a:pt x="14517" y="9448"/>
                    <a:pt x="14517" y="11899"/>
                  </a:cubicBezTo>
                  <a:cubicBezTo>
                    <a:pt x="14703" y="13303"/>
                    <a:pt x="14703" y="14707"/>
                    <a:pt x="14654" y="16122"/>
                  </a:cubicBezTo>
                  <a:cubicBezTo>
                    <a:pt x="14331" y="15685"/>
                    <a:pt x="13983" y="15259"/>
                    <a:pt x="13647" y="14833"/>
                  </a:cubicBezTo>
                  <a:cubicBezTo>
                    <a:pt x="13026" y="13890"/>
                    <a:pt x="12429" y="12912"/>
                    <a:pt x="11870" y="11899"/>
                  </a:cubicBezTo>
                  <a:cubicBezTo>
                    <a:pt x="11534" y="10955"/>
                    <a:pt x="7532" y="2094"/>
                    <a:pt x="10565" y="2094"/>
                  </a:cubicBezTo>
                  <a:close/>
                  <a:moveTo>
                    <a:pt x="4239" y="10357"/>
                  </a:moveTo>
                  <a:cubicBezTo>
                    <a:pt x="4488" y="10357"/>
                    <a:pt x="4761" y="10403"/>
                    <a:pt x="5072" y="10495"/>
                  </a:cubicBezTo>
                  <a:cubicBezTo>
                    <a:pt x="6588" y="10852"/>
                    <a:pt x="8092" y="12244"/>
                    <a:pt x="8850" y="13291"/>
                  </a:cubicBezTo>
                  <a:cubicBezTo>
                    <a:pt x="10876" y="14903"/>
                    <a:pt x="12243" y="16916"/>
                    <a:pt x="13610" y="19034"/>
                  </a:cubicBezTo>
                  <a:cubicBezTo>
                    <a:pt x="9633" y="18102"/>
                    <a:pt x="5370" y="16836"/>
                    <a:pt x="3183" y="13648"/>
                  </a:cubicBezTo>
                  <a:cubicBezTo>
                    <a:pt x="2201" y="12129"/>
                    <a:pt x="2636" y="10357"/>
                    <a:pt x="4239" y="10357"/>
                  </a:cubicBezTo>
                  <a:close/>
                  <a:moveTo>
                    <a:pt x="11000" y="0"/>
                  </a:moveTo>
                  <a:cubicBezTo>
                    <a:pt x="10913" y="0"/>
                    <a:pt x="10826" y="0"/>
                    <a:pt x="10739" y="0"/>
                  </a:cubicBezTo>
                  <a:cubicBezTo>
                    <a:pt x="5556" y="184"/>
                    <a:pt x="6228" y="4787"/>
                    <a:pt x="8390" y="9690"/>
                  </a:cubicBezTo>
                  <a:cubicBezTo>
                    <a:pt x="7930" y="9356"/>
                    <a:pt x="7445" y="9034"/>
                    <a:pt x="6961" y="8746"/>
                  </a:cubicBezTo>
                  <a:cubicBezTo>
                    <a:pt x="6178" y="8309"/>
                    <a:pt x="5072" y="8055"/>
                    <a:pt x="3990" y="8055"/>
                  </a:cubicBezTo>
                  <a:cubicBezTo>
                    <a:pt x="2462" y="8055"/>
                    <a:pt x="983" y="8573"/>
                    <a:pt x="535" y="9793"/>
                  </a:cubicBezTo>
                  <a:cubicBezTo>
                    <a:pt x="-2584" y="16882"/>
                    <a:pt x="8688" y="20116"/>
                    <a:pt x="14629" y="20852"/>
                  </a:cubicBezTo>
                  <a:cubicBezTo>
                    <a:pt x="14840" y="21358"/>
                    <a:pt x="15350" y="21600"/>
                    <a:pt x="15884" y="21600"/>
                  </a:cubicBezTo>
                  <a:cubicBezTo>
                    <a:pt x="16593" y="21600"/>
                    <a:pt x="17351" y="21163"/>
                    <a:pt x="17537" y="20288"/>
                  </a:cubicBezTo>
                  <a:cubicBezTo>
                    <a:pt x="17537" y="15789"/>
                    <a:pt x="19016" y="0"/>
                    <a:pt x="11000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3908;p80"/>
            <p:cNvSpPr/>
            <p:nvPr/>
          </p:nvSpPr>
          <p:spPr>
            <a:xfrm>
              <a:off x="432697" y="1708591"/>
              <a:ext cx="491664" cy="75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20894" y="0"/>
                  </a:moveTo>
                  <a:cubicBezTo>
                    <a:pt x="14229" y="2093"/>
                    <a:pt x="7186" y="3362"/>
                    <a:pt x="2" y="3584"/>
                  </a:cubicBezTo>
                  <a:cubicBezTo>
                    <a:pt x="-45" y="7010"/>
                    <a:pt x="1137" y="19379"/>
                    <a:pt x="1467" y="20871"/>
                  </a:cubicBezTo>
                  <a:cubicBezTo>
                    <a:pt x="1467" y="20871"/>
                    <a:pt x="3165" y="21282"/>
                    <a:pt x="5054" y="21282"/>
                  </a:cubicBezTo>
                  <a:cubicBezTo>
                    <a:pt x="6220" y="21282"/>
                    <a:pt x="7458" y="21125"/>
                    <a:pt x="8415" y="20616"/>
                  </a:cubicBezTo>
                  <a:cubicBezTo>
                    <a:pt x="8415" y="20616"/>
                    <a:pt x="9408" y="6217"/>
                    <a:pt x="9219" y="5455"/>
                  </a:cubicBezTo>
                  <a:cubicBezTo>
                    <a:pt x="9219" y="5455"/>
                    <a:pt x="9722" y="5496"/>
                    <a:pt x="10408" y="5496"/>
                  </a:cubicBezTo>
                  <a:cubicBezTo>
                    <a:pt x="11209" y="5496"/>
                    <a:pt x="12259" y="5441"/>
                    <a:pt x="13047" y="5202"/>
                  </a:cubicBezTo>
                  <a:cubicBezTo>
                    <a:pt x="13047" y="5202"/>
                    <a:pt x="13189" y="20014"/>
                    <a:pt x="13615" y="20966"/>
                  </a:cubicBezTo>
                  <a:cubicBezTo>
                    <a:pt x="13615" y="20966"/>
                    <a:pt x="15489" y="21600"/>
                    <a:pt x="17355" y="21600"/>
                  </a:cubicBezTo>
                  <a:cubicBezTo>
                    <a:pt x="18347" y="21600"/>
                    <a:pt x="19337" y="21421"/>
                    <a:pt x="20043" y="20871"/>
                  </a:cubicBezTo>
                  <a:cubicBezTo>
                    <a:pt x="20043" y="20871"/>
                    <a:pt x="21555" y="3807"/>
                    <a:pt x="20894" y="0"/>
                  </a:cubicBezTo>
                  <a:close/>
                </a:path>
              </a:pathLst>
            </a:custGeom>
            <a:solidFill>
              <a:srgbClr val="C4BA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3909;p80"/>
            <p:cNvSpPr/>
            <p:nvPr/>
          </p:nvSpPr>
          <p:spPr>
            <a:xfrm>
              <a:off x="432728" y="1606399"/>
              <a:ext cx="487730" cy="226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13974" y="0"/>
                  </a:moveTo>
                  <a:cubicBezTo>
                    <a:pt x="7912" y="0"/>
                    <a:pt x="342" y="1116"/>
                    <a:pt x="342" y="1116"/>
                  </a:cubicBezTo>
                  <a:cubicBezTo>
                    <a:pt x="342" y="1116"/>
                    <a:pt x="98" y="12566"/>
                    <a:pt x="0" y="21600"/>
                  </a:cubicBezTo>
                  <a:cubicBezTo>
                    <a:pt x="7411" y="20864"/>
                    <a:pt x="14676" y="16661"/>
                    <a:pt x="21552" y="9729"/>
                  </a:cubicBezTo>
                  <a:cubicBezTo>
                    <a:pt x="21406" y="6369"/>
                    <a:pt x="21600" y="2692"/>
                    <a:pt x="21356" y="1852"/>
                  </a:cubicBezTo>
                  <a:cubicBezTo>
                    <a:pt x="20963" y="435"/>
                    <a:pt x="17763" y="0"/>
                    <a:pt x="13974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3910;p80"/>
            <p:cNvSpPr/>
            <p:nvPr/>
          </p:nvSpPr>
          <p:spPr>
            <a:xfrm>
              <a:off x="867491" y="1682127"/>
              <a:ext cx="57396" cy="10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563" y="6977"/>
                    <a:pt x="12036" y="15929"/>
                    <a:pt x="2160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3911;p80"/>
            <p:cNvSpPr/>
            <p:nvPr/>
          </p:nvSpPr>
          <p:spPr>
            <a:xfrm>
              <a:off x="865065" y="1679876"/>
              <a:ext cx="63158" cy="116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fill="norm" stroke="1" extrusionOk="0">
                  <a:moveTo>
                    <a:pt x="601" y="0"/>
                  </a:moveTo>
                  <a:cubicBezTo>
                    <a:pt x="215" y="0"/>
                    <a:pt x="-159" y="223"/>
                    <a:pt x="70" y="621"/>
                  </a:cubicBezTo>
                  <a:cubicBezTo>
                    <a:pt x="1168" y="4311"/>
                    <a:pt x="4472" y="7798"/>
                    <a:pt x="7041" y="11077"/>
                  </a:cubicBezTo>
                  <a:cubicBezTo>
                    <a:pt x="10333" y="14767"/>
                    <a:pt x="14000" y="18463"/>
                    <a:pt x="18764" y="21330"/>
                  </a:cubicBezTo>
                  <a:cubicBezTo>
                    <a:pt x="19113" y="21519"/>
                    <a:pt x="19451" y="21600"/>
                    <a:pt x="19753" y="21600"/>
                  </a:cubicBezTo>
                  <a:cubicBezTo>
                    <a:pt x="20778" y="21600"/>
                    <a:pt x="21441" y="20730"/>
                    <a:pt x="20597" y="20102"/>
                  </a:cubicBezTo>
                  <a:cubicBezTo>
                    <a:pt x="16569" y="17026"/>
                    <a:pt x="12540" y="13741"/>
                    <a:pt x="9236" y="10051"/>
                  </a:cubicBezTo>
                  <a:cubicBezTo>
                    <a:pt x="6305" y="6975"/>
                    <a:pt x="4472" y="3285"/>
                    <a:pt x="1168" y="209"/>
                  </a:cubicBezTo>
                  <a:cubicBezTo>
                    <a:pt x="1047" y="67"/>
                    <a:pt x="818" y="0"/>
                    <a:pt x="60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3912;p80"/>
            <p:cNvSpPr/>
            <p:nvPr/>
          </p:nvSpPr>
          <p:spPr>
            <a:xfrm>
              <a:off x="440461" y="1699770"/>
              <a:ext cx="40805" cy="82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12856" y="16986"/>
                    <a:pt x="15758" y="8062"/>
                    <a:pt x="216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3913;p80"/>
            <p:cNvSpPr/>
            <p:nvPr/>
          </p:nvSpPr>
          <p:spPr>
            <a:xfrm>
              <a:off x="436885" y="1696103"/>
              <a:ext cx="47721" cy="91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19588" y="0"/>
                  </a:moveTo>
                  <a:cubicBezTo>
                    <a:pt x="19127" y="0"/>
                    <a:pt x="18681" y="129"/>
                    <a:pt x="18490" y="345"/>
                  </a:cubicBezTo>
                  <a:cubicBezTo>
                    <a:pt x="15102" y="3231"/>
                    <a:pt x="13655" y="7418"/>
                    <a:pt x="11237" y="10563"/>
                  </a:cubicBezTo>
                  <a:cubicBezTo>
                    <a:pt x="8820" y="14492"/>
                    <a:pt x="4955" y="17111"/>
                    <a:pt x="596" y="19989"/>
                  </a:cubicBezTo>
                  <a:cubicBezTo>
                    <a:pt x="-692" y="20687"/>
                    <a:pt x="326" y="21600"/>
                    <a:pt x="1583" y="21600"/>
                  </a:cubicBezTo>
                  <a:cubicBezTo>
                    <a:pt x="1742" y="21600"/>
                    <a:pt x="1885" y="21591"/>
                    <a:pt x="2044" y="21557"/>
                  </a:cubicBezTo>
                  <a:cubicBezTo>
                    <a:pt x="12685" y="18421"/>
                    <a:pt x="19445" y="7944"/>
                    <a:pt x="20908" y="870"/>
                  </a:cubicBezTo>
                  <a:cubicBezTo>
                    <a:pt x="20908" y="258"/>
                    <a:pt x="20240" y="0"/>
                    <a:pt x="1958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3914;p80"/>
            <p:cNvSpPr/>
            <p:nvPr/>
          </p:nvSpPr>
          <p:spPr>
            <a:xfrm>
              <a:off x="575072" y="1884352"/>
              <a:ext cx="214078" cy="1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47" y="5535"/>
                  </a:lnTo>
                  <a:cubicBezTo>
                    <a:pt x="3798" y="2844"/>
                    <a:pt x="1879" y="615"/>
                    <a:pt x="0" y="0"/>
                  </a:cubicBezTo>
                  <a:close/>
                  <a:moveTo>
                    <a:pt x="5747" y="5535"/>
                  </a:moveTo>
                  <a:cubicBezTo>
                    <a:pt x="10300" y="12068"/>
                    <a:pt x="14996" y="21600"/>
                    <a:pt x="19629" y="21600"/>
                  </a:cubicBezTo>
                  <a:cubicBezTo>
                    <a:pt x="20289" y="21600"/>
                    <a:pt x="20944" y="21446"/>
                    <a:pt x="21600" y="20985"/>
                  </a:cubicBezTo>
                  <a:lnTo>
                    <a:pt x="5747" y="5535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3915;p80"/>
            <p:cNvSpPr/>
            <p:nvPr/>
          </p:nvSpPr>
          <p:spPr>
            <a:xfrm>
              <a:off x="570933" y="1882954"/>
              <a:ext cx="223405" cy="2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393" y="0"/>
                  </a:moveTo>
                  <a:cubicBezTo>
                    <a:pt x="-131" y="0"/>
                    <a:pt x="-131" y="9475"/>
                    <a:pt x="393" y="9475"/>
                  </a:cubicBezTo>
                  <a:cubicBezTo>
                    <a:pt x="5440" y="12312"/>
                    <a:pt x="10721" y="21600"/>
                    <a:pt x="15840" y="21600"/>
                  </a:cubicBezTo>
                  <a:cubicBezTo>
                    <a:pt x="17526" y="21600"/>
                    <a:pt x="19199" y="20571"/>
                    <a:pt x="20838" y="17984"/>
                  </a:cubicBezTo>
                  <a:cubicBezTo>
                    <a:pt x="21469" y="17049"/>
                    <a:pt x="21259" y="8509"/>
                    <a:pt x="20734" y="7574"/>
                  </a:cubicBezTo>
                  <a:cubicBezTo>
                    <a:pt x="14025" y="935"/>
                    <a:pt x="7102" y="0"/>
                    <a:pt x="39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3916;p80"/>
            <p:cNvSpPr/>
            <p:nvPr/>
          </p:nvSpPr>
          <p:spPr>
            <a:xfrm>
              <a:off x="654480" y="1660055"/>
              <a:ext cx="18443" cy="235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75" h="21600" fill="norm" stroke="1" extrusionOk="0">
                  <a:moveTo>
                    <a:pt x="1986" y="0"/>
                  </a:moveTo>
                  <a:cubicBezTo>
                    <a:pt x="-3325" y="7300"/>
                    <a:pt x="1986" y="14400"/>
                    <a:pt x="18275" y="21600"/>
                  </a:cubicBezTo>
                  <a:lnTo>
                    <a:pt x="1986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3917;p80"/>
            <p:cNvSpPr/>
            <p:nvPr/>
          </p:nvSpPr>
          <p:spPr>
            <a:xfrm>
              <a:off x="653170" y="1654246"/>
              <a:ext cx="18443" cy="244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4" h="21600" fill="norm" stroke="1" extrusionOk="0">
                  <a:moveTo>
                    <a:pt x="9108" y="0"/>
                  </a:moveTo>
                  <a:cubicBezTo>
                    <a:pt x="6265" y="0"/>
                    <a:pt x="3376" y="170"/>
                    <a:pt x="3376" y="512"/>
                  </a:cubicBezTo>
                  <a:cubicBezTo>
                    <a:pt x="-2403" y="7324"/>
                    <a:pt x="-935" y="14423"/>
                    <a:pt x="9108" y="21235"/>
                  </a:cubicBezTo>
                  <a:cubicBezTo>
                    <a:pt x="9865" y="21478"/>
                    <a:pt x="11997" y="21600"/>
                    <a:pt x="13986" y="21600"/>
                  </a:cubicBezTo>
                  <a:cubicBezTo>
                    <a:pt x="15976" y="21600"/>
                    <a:pt x="17776" y="21478"/>
                    <a:pt x="17776" y="21235"/>
                  </a:cubicBezTo>
                  <a:cubicBezTo>
                    <a:pt x="19197" y="14327"/>
                    <a:pt x="19197" y="7324"/>
                    <a:pt x="14886" y="512"/>
                  </a:cubicBezTo>
                  <a:cubicBezTo>
                    <a:pt x="14886" y="170"/>
                    <a:pt x="11997" y="0"/>
                    <a:pt x="910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3918;p80"/>
            <p:cNvSpPr/>
            <p:nvPr/>
          </p:nvSpPr>
          <p:spPr>
            <a:xfrm>
              <a:off x="675288" y="1668876"/>
              <a:ext cx="50850" cy="230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7" h="21600" fill="norm" stroke="1" extrusionOk="0">
                  <a:moveTo>
                    <a:pt x="10459" y="0"/>
                  </a:moveTo>
                  <a:cubicBezTo>
                    <a:pt x="9704" y="0"/>
                    <a:pt x="8980" y="207"/>
                    <a:pt x="8980" y="619"/>
                  </a:cubicBezTo>
                  <a:cubicBezTo>
                    <a:pt x="8980" y="5785"/>
                    <a:pt x="18228" y="18595"/>
                    <a:pt x="697" y="20764"/>
                  </a:cubicBezTo>
                  <a:cubicBezTo>
                    <a:pt x="-509" y="20862"/>
                    <a:pt x="-6" y="21600"/>
                    <a:pt x="1116" y="21600"/>
                  </a:cubicBezTo>
                  <a:cubicBezTo>
                    <a:pt x="1190" y="21600"/>
                    <a:pt x="1263" y="21597"/>
                    <a:pt x="1336" y="21593"/>
                  </a:cubicBezTo>
                  <a:cubicBezTo>
                    <a:pt x="21091" y="19836"/>
                    <a:pt x="13447" y="5992"/>
                    <a:pt x="12168" y="619"/>
                  </a:cubicBezTo>
                  <a:cubicBezTo>
                    <a:pt x="12011" y="207"/>
                    <a:pt x="11214" y="0"/>
                    <a:pt x="1045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3919;p80"/>
            <p:cNvSpPr/>
            <p:nvPr/>
          </p:nvSpPr>
          <p:spPr>
            <a:xfrm>
              <a:off x="404049" y="1355510"/>
              <a:ext cx="558338" cy="31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6" y="0"/>
                  </a:moveTo>
                  <a:lnTo>
                    <a:pt x="0" y="19644"/>
                  </a:lnTo>
                  <a:cubicBezTo>
                    <a:pt x="0" y="19644"/>
                    <a:pt x="4986" y="21600"/>
                    <a:pt x="11116" y="21600"/>
                  </a:cubicBezTo>
                  <a:cubicBezTo>
                    <a:pt x="14477" y="21600"/>
                    <a:pt x="18183" y="21011"/>
                    <a:pt x="21600" y="19191"/>
                  </a:cubicBezTo>
                  <a:lnTo>
                    <a:pt x="21558" y="17906"/>
                  </a:lnTo>
                  <a:cubicBezTo>
                    <a:pt x="13873" y="15490"/>
                    <a:pt x="6488" y="8840"/>
                    <a:pt x="256" y="0"/>
                  </a:cubicBez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3920;p80"/>
            <p:cNvSpPr/>
            <p:nvPr/>
          </p:nvSpPr>
          <p:spPr>
            <a:xfrm>
              <a:off x="293677" y="968232"/>
              <a:ext cx="780160" cy="648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1129" y="0"/>
                  </a:moveTo>
                  <a:cubicBezTo>
                    <a:pt x="7946" y="0"/>
                    <a:pt x="6520" y="1027"/>
                    <a:pt x="6520" y="1027"/>
                  </a:cubicBezTo>
                  <a:cubicBezTo>
                    <a:pt x="6520" y="1027"/>
                    <a:pt x="3077" y="1505"/>
                    <a:pt x="1524" y="4590"/>
                  </a:cubicBezTo>
                  <a:cubicBezTo>
                    <a:pt x="-61" y="7676"/>
                    <a:pt x="0" y="10138"/>
                    <a:pt x="0" y="10138"/>
                  </a:cubicBezTo>
                  <a:cubicBezTo>
                    <a:pt x="0" y="10138"/>
                    <a:pt x="975" y="11057"/>
                    <a:pt x="3016" y="11241"/>
                  </a:cubicBezTo>
                  <a:cubicBezTo>
                    <a:pt x="3108" y="11241"/>
                    <a:pt x="3199" y="11241"/>
                    <a:pt x="3261" y="11277"/>
                  </a:cubicBezTo>
                  <a:lnTo>
                    <a:pt x="3229" y="12894"/>
                  </a:lnTo>
                  <a:cubicBezTo>
                    <a:pt x="7678" y="17192"/>
                    <a:pt x="12948" y="20388"/>
                    <a:pt x="18432" y="21600"/>
                  </a:cubicBezTo>
                  <a:lnTo>
                    <a:pt x="17944" y="11131"/>
                  </a:lnTo>
                  <a:cubicBezTo>
                    <a:pt x="17944" y="11131"/>
                    <a:pt x="19924" y="10653"/>
                    <a:pt x="21539" y="8227"/>
                  </a:cubicBezTo>
                  <a:cubicBezTo>
                    <a:pt x="21539" y="8227"/>
                    <a:pt x="19620" y="1211"/>
                    <a:pt x="14257" y="292"/>
                  </a:cubicBezTo>
                  <a:cubicBezTo>
                    <a:pt x="13070" y="82"/>
                    <a:pt x="12029" y="0"/>
                    <a:pt x="11129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3921;p80"/>
            <p:cNvSpPr/>
            <p:nvPr/>
          </p:nvSpPr>
          <p:spPr>
            <a:xfrm>
              <a:off x="490667" y="1124661"/>
              <a:ext cx="365994" cy="42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3851" y="0"/>
                  </a:moveTo>
                  <a:cubicBezTo>
                    <a:pt x="13776" y="0"/>
                    <a:pt x="13702" y="4"/>
                    <a:pt x="13624" y="11"/>
                  </a:cubicBezTo>
                  <a:cubicBezTo>
                    <a:pt x="8697" y="520"/>
                    <a:pt x="8154" y="9219"/>
                    <a:pt x="8154" y="9219"/>
                  </a:cubicBezTo>
                  <a:cubicBezTo>
                    <a:pt x="8154" y="9219"/>
                    <a:pt x="6483" y="4117"/>
                    <a:pt x="3761" y="4117"/>
                  </a:cubicBezTo>
                  <a:cubicBezTo>
                    <a:pt x="2894" y="4117"/>
                    <a:pt x="1921" y="4636"/>
                    <a:pt x="863" y="6000"/>
                  </a:cubicBezTo>
                  <a:cubicBezTo>
                    <a:pt x="-3059" y="13881"/>
                    <a:pt x="7621" y="21600"/>
                    <a:pt x="8372" y="21600"/>
                  </a:cubicBezTo>
                  <a:cubicBezTo>
                    <a:pt x="8385" y="21600"/>
                    <a:pt x="8394" y="21598"/>
                    <a:pt x="8401" y="21593"/>
                  </a:cubicBezTo>
                  <a:cubicBezTo>
                    <a:pt x="16552" y="15697"/>
                    <a:pt x="18541" y="0"/>
                    <a:pt x="13851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3922;p80"/>
            <p:cNvSpPr/>
            <p:nvPr/>
          </p:nvSpPr>
          <p:spPr>
            <a:xfrm>
              <a:off x="782902" y="950625"/>
              <a:ext cx="171127" cy="58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5" h="21600" fill="norm" stroke="1" extrusionOk="0">
                  <a:moveTo>
                    <a:pt x="3982" y="0"/>
                  </a:moveTo>
                  <a:cubicBezTo>
                    <a:pt x="3436" y="0"/>
                    <a:pt x="2925" y="12"/>
                    <a:pt x="2457" y="37"/>
                  </a:cubicBezTo>
                  <a:cubicBezTo>
                    <a:pt x="1270" y="1820"/>
                    <a:pt x="-836" y="5753"/>
                    <a:pt x="351" y="8913"/>
                  </a:cubicBezTo>
                  <a:cubicBezTo>
                    <a:pt x="2721" y="15602"/>
                    <a:pt x="10096" y="18074"/>
                    <a:pt x="20370" y="21600"/>
                  </a:cubicBezTo>
                  <a:cubicBezTo>
                    <a:pt x="20764" y="19777"/>
                    <a:pt x="18918" y="16371"/>
                    <a:pt x="18918" y="16371"/>
                  </a:cubicBezTo>
                  <a:cubicBezTo>
                    <a:pt x="18918" y="16371"/>
                    <a:pt x="14178" y="10495"/>
                    <a:pt x="13255" y="7941"/>
                  </a:cubicBezTo>
                  <a:cubicBezTo>
                    <a:pt x="12202" y="5347"/>
                    <a:pt x="15101" y="1091"/>
                    <a:pt x="15101" y="1091"/>
                  </a:cubicBezTo>
                  <a:cubicBezTo>
                    <a:pt x="10980" y="372"/>
                    <a:pt x="6959" y="0"/>
                    <a:pt x="3982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3923;p80"/>
            <p:cNvSpPr/>
            <p:nvPr/>
          </p:nvSpPr>
          <p:spPr>
            <a:xfrm>
              <a:off x="756456" y="951642"/>
              <a:ext cx="197110" cy="614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6" h="21600" fill="norm" stroke="1" extrusionOk="0">
                  <a:moveTo>
                    <a:pt x="4674" y="0"/>
                  </a:moveTo>
                  <a:cubicBezTo>
                    <a:pt x="3357" y="116"/>
                    <a:pt x="2372" y="310"/>
                    <a:pt x="2044" y="698"/>
                  </a:cubicBezTo>
                  <a:cubicBezTo>
                    <a:pt x="1164" y="1784"/>
                    <a:pt x="-2014" y="6050"/>
                    <a:pt x="1932" y="11944"/>
                  </a:cubicBezTo>
                  <a:cubicBezTo>
                    <a:pt x="5770" y="17839"/>
                    <a:pt x="19038" y="21600"/>
                    <a:pt x="19038" y="21600"/>
                  </a:cubicBezTo>
                  <a:cubicBezTo>
                    <a:pt x="19366" y="21406"/>
                    <a:pt x="19586" y="21096"/>
                    <a:pt x="19586" y="20670"/>
                  </a:cubicBezTo>
                  <a:cubicBezTo>
                    <a:pt x="11033" y="17257"/>
                    <a:pt x="4894" y="14892"/>
                    <a:pt x="2921" y="8532"/>
                  </a:cubicBezTo>
                  <a:cubicBezTo>
                    <a:pt x="1932" y="5468"/>
                    <a:pt x="3685" y="1706"/>
                    <a:pt x="467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3924;p80"/>
            <p:cNvSpPr/>
            <p:nvPr/>
          </p:nvSpPr>
          <p:spPr>
            <a:xfrm>
              <a:off x="943618" y="1240757"/>
              <a:ext cx="169934" cy="18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5" y="0"/>
                  </a:moveTo>
                  <a:cubicBezTo>
                    <a:pt x="10101" y="3537"/>
                    <a:pt x="0" y="7074"/>
                    <a:pt x="0" y="7074"/>
                  </a:cubicBezTo>
                  <a:lnTo>
                    <a:pt x="281" y="11874"/>
                  </a:lnTo>
                  <a:cubicBezTo>
                    <a:pt x="281" y="11874"/>
                    <a:pt x="8237" y="19164"/>
                    <a:pt x="13705" y="21525"/>
                  </a:cubicBezTo>
                  <a:cubicBezTo>
                    <a:pt x="13437" y="21263"/>
                    <a:pt x="13668" y="20120"/>
                    <a:pt x="21600" y="15158"/>
                  </a:cubicBezTo>
                  <a:cubicBezTo>
                    <a:pt x="17816" y="7577"/>
                    <a:pt x="13465" y="0"/>
                    <a:pt x="13465" y="0"/>
                  </a:cubicBezTo>
                  <a:close/>
                  <a:moveTo>
                    <a:pt x="13705" y="21525"/>
                  </a:moveTo>
                  <a:cubicBezTo>
                    <a:pt x="13779" y="21596"/>
                    <a:pt x="13885" y="21600"/>
                    <a:pt x="13885" y="21600"/>
                  </a:cubicBezTo>
                  <a:cubicBezTo>
                    <a:pt x="13825" y="21575"/>
                    <a:pt x="13765" y="21550"/>
                    <a:pt x="13705" y="21525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3925;p80"/>
            <p:cNvSpPr/>
            <p:nvPr/>
          </p:nvSpPr>
          <p:spPr>
            <a:xfrm>
              <a:off x="717595" y="1200824"/>
              <a:ext cx="440160" cy="406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3189" y="0"/>
                  </a:moveTo>
                  <a:cubicBezTo>
                    <a:pt x="3051" y="0"/>
                    <a:pt x="2927" y="39"/>
                    <a:pt x="2820" y="127"/>
                  </a:cubicBezTo>
                  <a:cubicBezTo>
                    <a:pt x="2138" y="714"/>
                    <a:pt x="3291" y="2474"/>
                    <a:pt x="3291" y="2474"/>
                  </a:cubicBezTo>
                  <a:cubicBezTo>
                    <a:pt x="3291" y="2474"/>
                    <a:pt x="2248" y="1216"/>
                    <a:pt x="1637" y="1216"/>
                  </a:cubicBezTo>
                  <a:cubicBezTo>
                    <a:pt x="1549" y="1216"/>
                    <a:pt x="1471" y="1243"/>
                    <a:pt x="1406" y="1301"/>
                  </a:cubicBezTo>
                  <a:cubicBezTo>
                    <a:pt x="934" y="1770"/>
                    <a:pt x="1876" y="3530"/>
                    <a:pt x="1876" y="3530"/>
                  </a:cubicBezTo>
                  <a:cubicBezTo>
                    <a:pt x="1876" y="3530"/>
                    <a:pt x="1004" y="2335"/>
                    <a:pt x="427" y="2335"/>
                  </a:cubicBezTo>
                  <a:cubicBezTo>
                    <a:pt x="268" y="2335"/>
                    <a:pt x="134" y="2424"/>
                    <a:pt x="44" y="2650"/>
                  </a:cubicBezTo>
                  <a:cubicBezTo>
                    <a:pt x="-376" y="3705"/>
                    <a:pt x="2296" y="7576"/>
                    <a:pt x="2296" y="7576"/>
                  </a:cubicBezTo>
                  <a:cubicBezTo>
                    <a:pt x="3134" y="9161"/>
                    <a:pt x="4390" y="10567"/>
                    <a:pt x="4390" y="10567"/>
                  </a:cubicBezTo>
                  <a:cubicBezTo>
                    <a:pt x="8947" y="17021"/>
                    <a:pt x="13660" y="20950"/>
                    <a:pt x="16436" y="21536"/>
                  </a:cubicBezTo>
                  <a:cubicBezTo>
                    <a:pt x="16641" y="21581"/>
                    <a:pt x="16839" y="21600"/>
                    <a:pt x="17035" y="21600"/>
                  </a:cubicBezTo>
                  <a:cubicBezTo>
                    <a:pt x="19499" y="21600"/>
                    <a:pt x="21224" y="18310"/>
                    <a:pt x="20836" y="15321"/>
                  </a:cubicBezTo>
                  <a:cubicBezTo>
                    <a:pt x="20626" y="14029"/>
                    <a:pt x="19789" y="11565"/>
                    <a:pt x="18793" y="9161"/>
                  </a:cubicBezTo>
                  <a:cubicBezTo>
                    <a:pt x="15860" y="11447"/>
                    <a:pt x="15755" y="11976"/>
                    <a:pt x="15860" y="12152"/>
                  </a:cubicBezTo>
                  <a:cubicBezTo>
                    <a:pt x="13713" y="10921"/>
                    <a:pt x="7166" y="3647"/>
                    <a:pt x="7166" y="3647"/>
                  </a:cubicBezTo>
                  <a:cubicBezTo>
                    <a:pt x="7166" y="3647"/>
                    <a:pt x="7376" y="2943"/>
                    <a:pt x="7166" y="1770"/>
                  </a:cubicBezTo>
                  <a:cubicBezTo>
                    <a:pt x="7112" y="1366"/>
                    <a:pt x="6997" y="1220"/>
                    <a:pt x="6850" y="1220"/>
                  </a:cubicBezTo>
                  <a:cubicBezTo>
                    <a:pt x="6571" y="1220"/>
                    <a:pt x="6184" y="1756"/>
                    <a:pt x="5910" y="2063"/>
                  </a:cubicBezTo>
                  <a:cubicBezTo>
                    <a:pt x="5412" y="1557"/>
                    <a:pt x="4056" y="0"/>
                    <a:pt x="318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3926;p80"/>
            <p:cNvSpPr/>
            <p:nvPr/>
          </p:nvSpPr>
          <p:spPr>
            <a:xfrm>
              <a:off x="149131" y="574165"/>
              <a:ext cx="156720" cy="9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08" y="0"/>
                  </a:moveTo>
                  <a:cubicBezTo>
                    <a:pt x="7625" y="0"/>
                    <a:pt x="3442" y="1939"/>
                    <a:pt x="0" y="5768"/>
                  </a:cubicBezTo>
                  <a:cubicBezTo>
                    <a:pt x="695" y="13751"/>
                    <a:pt x="4878" y="21600"/>
                    <a:pt x="12819" y="21600"/>
                  </a:cubicBezTo>
                  <a:cubicBezTo>
                    <a:pt x="15356" y="21600"/>
                    <a:pt x="18283" y="20796"/>
                    <a:pt x="21600" y="18944"/>
                  </a:cubicBezTo>
                  <a:lnTo>
                    <a:pt x="21600" y="3853"/>
                  </a:lnTo>
                  <a:cubicBezTo>
                    <a:pt x="18598" y="1277"/>
                    <a:pt x="15201" y="0"/>
                    <a:pt x="1180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3927;p80"/>
            <p:cNvSpPr/>
            <p:nvPr/>
          </p:nvSpPr>
          <p:spPr>
            <a:xfrm>
              <a:off x="148115" y="517895"/>
              <a:ext cx="157736" cy="82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fill="norm" stroke="1" extrusionOk="0">
                  <a:moveTo>
                    <a:pt x="10727" y="0"/>
                  </a:moveTo>
                  <a:cubicBezTo>
                    <a:pt x="8590" y="0"/>
                    <a:pt x="6288" y="928"/>
                    <a:pt x="3986" y="3474"/>
                  </a:cubicBezTo>
                  <a:cubicBezTo>
                    <a:pt x="876" y="7213"/>
                    <a:pt x="-453" y="14406"/>
                    <a:pt x="136" y="21600"/>
                  </a:cubicBezTo>
                  <a:cubicBezTo>
                    <a:pt x="3484" y="17000"/>
                    <a:pt x="7553" y="14671"/>
                    <a:pt x="11622" y="14671"/>
                  </a:cubicBezTo>
                  <a:cubicBezTo>
                    <a:pt x="14922" y="14671"/>
                    <a:pt x="18227" y="16205"/>
                    <a:pt x="21147" y="19300"/>
                  </a:cubicBezTo>
                  <a:lnTo>
                    <a:pt x="21147" y="6929"/>
                  </a:lnTo>
                  <a:cubicBezTo>
                    <a:pt x="21147" y="6929"/>
                    <a:pt x="16552" y="0"/>
                    <a:pt x="1072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3928;p80"/>
            <p:cNvSpPr/>
            <p:nvPr/>
          </p:nvSpPr>
          <p:spPr>
            <a:xfrm>
              <a:off x="195762" y="578521"/>
              <a:ext cx="96838" cy="8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9185" y="0"/>
                  </a:moveTo>
                  <a:cubicBezTo>
                    <a:pt x="6116" y="0"/>
                    <a:pt x="2943" y="775"/>
                    <a:pt x="181" y="1475"/>
                  </a:cubicBezTo>
                  <a:cubicBezTo>
                    <a:pt x="-61" y="1768"/>
                    <a:pt x="-61" y="2052"/>
                    <a:pt x="181" y="2052"/>
                  </a:cubicBezTo>
                  <a:cubicBezTo>
                    <a:pt x="3064" y="2052"/>
                    <a:pt x="6358" y="1296"/>
                    <a:pt x="9451" y="1296"/>
                  </a:cubicBezTo>
                  <a:cubicBezTo>
                    <a:pt x="12689" y="1296"/>
                    <a:pt x="15725" y="2118"/>
                    <a:pt x="17857" y="5504"/>
                  </a:cubicBezTo>
                  <a:cubicBezTo>
                    <a:pt x="20554" y="9816"/>
                    <a:pt x="20061" y="15850"/>
                    <a:pt x="20312" y="20739"/>
                  </a:cubicBezTo>
                  <a:cubicBezTo>
                    <a:pt x="20312" y="21307"/>
                    <a:pt x="20618" y="21600"/>
                    <a:pt x="20925" y="21600"/>
                  </a:cubicBezTo>
                  <a:cubicBezTo>
                    <a:pt x="21232" y="21600"/>
                    <a:pt x="21539" y="21307"/>
                    <a:pt x="21539" y="20739"/>
                  </a:cubicBezTo>
                  <a:cubicBezTo>
                    <a:pt x="21539" y="14989"/>
                    <a:pt x="21539" y="8086"/>
                    <a:pt x="17857" y="3490"/>
                  </a:cubicBezTo>
                  <a:cubicBezTo>
                    <a:pt x="15475" y="842"/>
                    <a:pt x="12382" y="0"/>
                    <a:pt x="918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3929;p80"/>
            <p:cNvSpPr/>
            <p:nvPr/>
          </p:nvSpPr>
          <p:spPr>
            <a:xfrm>
              <a:off x="237606" y="601465"/>
              <a:ext cx="55163" cy="34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7285" y="0"/>
                  </a:moveTo>
                  <a:cubicBezTo>
                    <a:pt x="5045" y="0"/>
                    <a:pt x="2694" y="1307"/>
                    <a:pt x="344" y="4425"/>
                  </a:cubicBezTo>
                  <a:cubicBezTo>
                    <a:pt x="-334" y="5549"/>
                    <a:pt x="95" y="6696"/>
                    <a:pt x="731" y="6696"/>
                  </a:cubicBezTo>
                  <a:cubicBezTo>
                    <a:pt x="883" y="6696"/>
                    <a:pt x="1035" y="6650"/>
                    <a:pt x="1187" y="6512"/>
                  </a:cubicBezTo>
                  <a:cubicBezTo>
                    <a:pt x="3303" y="5228"/>
                    <a:pt x="5239" y="4403"/>
                    <a:pt x="7050" y="4403"/>
                  </a:cubicBezTo>
                  <a:cubicBezTo>
                    <a:pt x="9180" y="4403"/>
                    <a:pt x="11130" y="5572"/>
                    <a:pt x="12955" y="8599"/>
                  </a:cubicBezTo>
                  <a:cubicBezTo>
                    <a:pt x="15486" y="12084"/>
                    <a:pt x="17159" y="16968"/>
                    <a:pt x="18846" y="21141"/>
                  </a:cubicBezTo>
                  <a:cubicBezTo>
                    <a:pt x="19040" y="21462"/>
                    <a:pt x="19261" y="21600"/>
                    <a:pt x="19510" y="21600"/>
                  </a:cubicBezTo>
                  <a:cubicBezTo>
                    <a:pt x="20339" y="21600"/>
                    <a:pt x="21266" y="19972"/>
                    <a:pt x="20948" y="18367"/>
                  </a:cubicBezTo>
                  <a:cubicBezTo>
                    <a:pt x="18224" y="8805"/>
                    <a:pt x="13080" y="0"/>
                    <a:pt x="728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3930;p80"/>
            <p:cNvSpPr/>
            <p:nvPr/>
          </p:nvSpPr>
          <p:spPr>
            <a:xfrm>
              <a:off x="1016441" y="574165"/>
              <a:ext cx="156720" cy="9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57" y="0"/>
                  </a:moveTo>
                  <a:cubicBezTo>
                    <a:pt x="6474" y="0"/>
                    <a:pt x="3067" y="1277"/>
                    <a:pt x="0" y="3853"/>
                  </a:cubicBezTo>
                  <a:lnTo>
                    <a:pt x="0" y="18944"/>
                  </a:lnTo>
                  <a:cubicBezTo>
                    <a:pt x="3317" y="20796"/>
                    <a:pt x="6244" y="21600"/>
                    <a:pt x="8781" y="21600"/>
                  </a:cubicBezTo>
                  <a:cubicBezTo>
                    <a:pt x="16722" y="21600"/>
                    <a:pt x="20905" y="13751"/>
                    <a:pt x="21600" y="5768"/>
                  </a:cubicBezTo>
                  <a:cubicBezTo>
                    <a:pt x="18158" y="1939"/>
                    <a:pt x="14020" y="0"/>
                    <a:pt x="9857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3931;p80"/>
            <p:cNvSpPr/>
            <p:nvPr/>
          </p:nvSpPr>
          <p:spPr>
            <a:xfrm>
              <a:off x="1016441" y="527443"/>
              <a:ext cx="158071" cy="73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600" fill="norm" stroke="1" extrusionOk="0">
                  <a:moveTo>
                    <a:pt x="7164" y="0"/>
                  </a:moveTo>
                  <a:cubicBezTo>
                    <a:pt x="2750" y="0"/>
                    <a:pt x="0" y="5018"/>
                    <a:pt x="0" y="5018"/>
                  </a:cubicBezTo>
                  <a:lnTo>
                    <a:pt x="0" y="19000"/>
                  </a:lnTo>
                  <a:cubicBezTo>
                    <a:pt x="2984" y="15502"/>
                    <a:pt x="6298" y="13769"/>
                    <a:pt x="9598" y="13769"/>
                  </a:cubicBezTo>
                  <a:cubicBezTo>
                    <a:pt x="13667" y="13769"/>
                    <a:pt x="17726" y="16401"/>
                    <a:pt x="21157" y="21600"/>
                  </a:cubicBezTo>
                  <a:cubicBezTo>
                    <a:pt x="21600" y="13469"/>
                    <a:pt x="17755" y="8591"/>
                    <a:pt x="14650" y="4697"/>
                  </a:cubicBezTo>
                  <a:cubicBezTo>
                    <a:pt x="11846" y="1188"/>
                    <a:pt x="9311" y="0"/>
                    <a:pt x="7164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3932;p80"/>
            <p:cNvSpPr/>
            <p:nvPr/>
          </p:nvSpPr>
          <p:spPr>
            <a:xfrm>
              <a:off x="1029692" y="578521"/>
              <a:ext cx="96839" cy="82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2451" y="0"/>
                  </a:moveTo>
                  <a:cubicBezTo>
                    <a:pt x="9221" y="0"/>
                    <a:pt x="6064" y="842"/>
                    <a:pt x="3682" y="3490"/>
                  </a:cubicBezTo>
                  <a:cubicBezTo>
                    <a:pt x="0" y="8086"/>
                    <a:pt x="0" y="14989"/>
                    <a:pt x="0" y="20739"/>
                  </a:cubicBezTo>
                  <a:cubicBezTo>
                    <a:pt x="121" y="21307"/>
                    <a:pt x="493" y="21600"/>
                    <a:pt x="832" y="21600"/>
                  </a:cubicBezTo>
                  <a:cubicBezTo>
                    <a:pt x="1171" y="21600"/>
                    <a:pt x="1470" y="21307"/>
                    <a:pt x="1470" y="20739"/>
                  </a:cubicBezTo>
                  <a:cubicBezTo>
                    <a:pt x="1470" y="15850"/>
                    <a:pt x="1227" y="9816"/>
                    <a:pt x="3682" y="5504"/>
                  </a:cubicBezTo>
                  <a:cubicBezTo>
                    <a:pt x="5765" y="2052"/>
                    <a:pt x="8777" y="1192"/>
                    <a:pt x="11967" y="1192"/>
                  </a:cubicBezTo>
                  <a:cubicBezTo>
                    <a:pt x="15156" y="1192"/>
                    <a:pt x="18532" y="2052"/>
                    <a:pt x="21358" y="2052"/>
                  </a:cubicBezTo>
                  <a:cubicBezTo>
                    <a:pt x="21600" y="2052"/>
                    <a:pt x="21600" y="1768"/>
                    <a:pt x="21358" y="1475"/>
                  </a:cubicBezTo>
                  <a:cubicBezTo>
                    <a:pt x="18717" y="775"/>
                    <a:pt x="15544" y="0"/>
                    <a:pt x="1245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3933;p80"/>
            <p:cNvSpPr/>
            <p:nvPr/>
          </p:nvSpPr>
          <p:spPr>
            <a:xfrm>
              <a:off x="1030589" y="601936"/>
              <a:ext cx="54095" cy="3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3835" y="0"/>
                  </a:moveTo>
                  <a:cubicBezTo>
                    <a:pt x="7956" y="0"/>
                    <a:pt x="2556" y="8603"/>
                    <a:pt x="88" y="18322"/>
                  </a:cubicBezTo>
                  <a:cubicBezTo>
                    <a:pt x="-250" y="19949"/>
                    <a:pt x="441" y="21600"/>
                    <a:pt x="1174" y="21600"/>
                  </a:cubicBezTo>
                  <a:cubicBezTo>
                    <a:pt x="1386" y="21600"/>
                    <a:pt x="1597" y="21460"/>
                    <a:pt x="1794" y="21135"/>
                  </a:cubicBezTo>
                  <a:cubicBezTo>
                    <a:pt x="3937" y="16903"/>
                    <a:pt x="5220" y="11951"/>
                    <a:pt x="7801" y="8417"/>
                  </a:cubicBezTo>
                  <a:cubicBezTo>
                    <a:pt x="9887" y="5348"/>
                    <a:pt x="11974" y="4162"/>
                    <a:pt x="14145" y="4162"/>
                  </a:cubicBezTo>
                  <a:cubicBezTo>
                    <a:pt x="15964" y="4162"/>
                    <a:pt x="17839" y="4999"/>
                    <a:pt x="19799" y="6301"/>
                  </a:cubicBezTo>
                  <a:cubicBezTo>
                    <a:pt x="19954" y="6440"/>
                    <a:pt x="20109" y="6487"/>
                    <a:pt x="20250" y="6487"/>
                  </a:cubicBezTo>
                  <a:cubicBezTo>
                    <a:pt x="20913" y="6487"/>
                    <a:pt x="21350" y="5324"/>
                    <a:pt x="20659" y="4185"/>
                  </a:cubicBezTo>
                  <a:cubicBezTo>
                    <a:pt x="18403" y="1256"/>
                    <a:pt x="16091" y="0"/>
                    <a:pt x="138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3934;p80"/>
            <p:cNvSpPr/>
            <p:nvPr/>
          </p:nvSpPr>
          <p:spPr>
            <a:xfrm>
              <a:off x="587197" y="926266"/>
              <a:ext cx="183185" cy="93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43" y="1011"/>
                    <a:pt x="7547" y="3299"/>
                    <a:pt x="783" y="7868"/>
                  </a:cubicBezTo>
                  <a:cubicBezTo>
                    <a:pt x="522" y="9138"/>
                    <a:pt x="394" y="10658"/>
                    <a:pt x="0" y="11928"/>
                  </a:cubicBezTo>
                  <a:cubicBezTo>
                    <a:pt x="0" y="11928"/>
                    <a:pt x="4636" y="21600"/>
                    <a:pt x="11592" y="21600"/>
                  </a:cubicBezTo>
                  <a:cubicBezTo>
                    <a:pt x="14528" y="21600"/>
                    <a:pt x="17880" y="19879"/>
                    <a:pt x="21472" y="14976"/>
                  </a:cubicBezTo>
                  <a:cubicBezTo>
                    <a:pt x="21472" y="14976"/>
                    <a:pt x="21210" y="8119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3935;p80"/>
            <p:cNvSpPr/>
            <p:nvPr/>
          </p:nvSpPr>
          <p:spPr>
            <a:xfrm>
              <a:off x="587197" y="857835"/>
              <a:ext cx="196435" cy="102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255"/>
                  </a:lnTo>
                  <a:cubicBezTo>
                    <a:pt x="0" y="3255"/>
                    <a:pt x="1701" y="13470"/>
                    <a:pt x="731" y="21600"/>
                  </a:cubicBezTo>
                  <a:cubicBezTo>
                    <a:pt x="7038" y="17421"/>
                    <a:pt x="13469" y="15327"/>
                    <a:pt x="20143" y="14403"/>
                  </a:cubicBezTo>
                  <a:cubicBezTo>
                    <a:pt x="20267" y="9757"/>
                    <a:pt x="20750" y="4416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3936;p80"/>
            <p:cNvSpPr/>
            <p:nvPr/>
          </p:nvSpPr>
          <p:spPr>
            <a:xfrm>
              <a:off x="295622" y="160059"/>
              <a:ext cx="742928" cy="715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7950" y="0"/>
                  </a:moveTo>
                  <a:cubicBezTo>
                    <a:pt x="3710" y="0"/>
                    <a:pt x="-201" y="2291"/>
                    <a:pt x="8" y="10873"/>
                  </a:cubicBezTo>
                  <a:cubicBezTo>
                    <a:pt x="8" y="10873"/>
                    <a:pt x="-118" y="14904"/>
                    <a:pt x="793" y="16903"/>
                  </a:cubicBezTo>
                  <a:cubicBezTo>
                    <a:pt x="1704" y="18903"/>
                    <a:pt x="4782" y="21134"/>
                    <a:pt x="8897" y="21534"/>
                  </a:cubicBezTo>
                  <a:cubicBezTo>
                    <a:pt x="9345" y="21578"/>
                    <a:pt x="9809" y="21600"/>
                    <a:pt x="10281" y="21600"/>
                  </a:cubicBezTo>
                  <a:cubicBezTo>
                    <a:pt x="14128" y="21600"/>
                    <a:pt x="18581" y="20159"/>
                    <a:pt x="19672" y="17369"/>
                  </a:cubicBezTo>
                  <a:cubicBezTo>
                    <a:pt x="20929" y="14205"/>
                    <a:pt x="21399" y="12039"/>
                    <a:pt x="21023" y="8841"/>
                  </a:cubicBezTo>
                  <a:cubicBezTo>
                    <a:pt x="20646" y="5643"/>
                    <a:pt x="20489" y="4210"/>
                    <a:pt x="17693" y="2777"/>
                  </a:cubicBezTo>
                  <a:cubicBezTo>
                    <a:pt x="16329" y="2078"/>
                    <a:pt x="11989" y="0"/>
                    <a:pt x="795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3937;p80"/>
            <p:cNvSpPr/>
            <p:nvPr/>
          </p:nvSpPr>
          <p:spPr>
            <a:xfrm>
              <a:off x="463622" y="543380"/>
              <a:ext cx="41931" cy="5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544" y="0"/>
                    <a:pt x="0" y="4682"/>
                    <a:pt x="0" y="10800"/>
                  </a:cubicBezTo>
                  <a:cubicBezTo>
                    <a:pt x="0" y="16903"/>
                    <a:pt x="4544" y="21600"/>
                    <a:pt x="10809" y="21600"/>
                  </a:cubicBezTo>
                  <a:cubicBezTo>
                    <a:pt x="17056" y="21600"/>
                    <a:pt x="21600" y="16903"/>
                    <a:pt x="21600" y="10800"/>
                  </a:cubicBezTo>
                  <a:cubicBezTo>
                    <a:pt x="21600" y="4682"/>
                    <a:pt x="17056" y="0"/>
                    <a:pt x="10809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3938;p80"/>
            <p:cNvSpPr/>
            <p:nvPr/>
          </p:nvSpPr>
          <p:spPr>
            <a:xfrm>
              <a:off x="812311" y="543380"/>
              <a:ext cx="43056" cy="51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73" y="0"/>
                  </a:moveTo>
                  <a:cubicBezTo>
                    <a:pt x="4990" y="0"/>
                    <a:pt x="0" y="5052"/>
                    <a:pt x="0" y="10573"/>
                  </a:cubicBezTo>
                  <a:cubicBezTo>
                    <a:pt x="0" y="16548"/>
                    <a:pt x="4990" y="21600"/>
                    <a:pt x="11073" y="21600"/>
                  </a:cubicBezTo>
                  <a:cubicBezTo>
                    <a:pt x="16610" y="21600"/>
                    <a:pt x="21600" y="16548"/>
                    <a:pt x="21600" y="10573"/>
                  </a:cubicBezTo>
                  <a:cubicBezTo>
                    <a:pt x="21600" y="5052"/>
                    <a:pt x="16610" y="0"/>
                    <a:pt x="11073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3939;p80"/>
            <p:cNvSpPr/>
            <p:nvPr/>
          </p:nvSpPr>
          <p:spPr>
            <a:xfrm>
              <a:off x="637542" y="519348"/>
              <a:ext cx="51195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7" h="21600" fill="norm" stroke="1" extrusionOk="0">
                  <a:moveTo>
                    <a:pt x="4059" y="0"/>
                  </a:moveTo>
                  <a:cubicBezTo>
                    <a:pt x="3881" y="0"/>
                    <a:pt x="3778" y="69"/>
                    <a:pt x="3778" y="197"/>
                  </a:cubicBezTo>
                  <a:cubicBezTo>
                    <a:pt x="2430" y="2804"/>
                    <a:pt x="1527" y="5934"/>
                    <a:pt x="624" y="8798"/>
                  </a:cubicBezTo>
                  <a:cubicBezTo>
                    <a:pt x="180" y="10624"/>
                    <a:pt x="-723" y="12708"/>
                    <a:pt x="1068" y="14534"/>
                  </a:cubicBezTo>
                  <a:cubicBezTo>
                    <a:pt x="1883" y="15701"/>
                    <a:pt x="3763" y="16661"/>
                    <a:pt x="5776" y="16661"/>
                  </a:cubicBezTo>
                  <a:cubicBezTo>
                    <a:pt x="5998" y="16661"/>
                    <a:pt x="6235" y="16644"/>
                    <a:pt x="6472" y="16618"/>
                  </a:cubicBezTo>
                  <a:cubicBezTo>
                    <a:pt x="7819" y="16618"/>
                    <a:pt x="9181" y="16095"/>
                    <a:pt x="10070" y="15838"/>
                  </a:cubicBezTo>
                  <a:cubicBezTo>
                    <a:pt x="10529" y="15580"/>
                    <a:pt x="11432" y="15057"/>
                    <a:pt x="11876" y="15057"/>
                  </a:cubicBezTo>
                  <a:cubicBezTo>
                    <a:pt x="12631" y="14706"/>
                    <a:pt x="13223" y="14534"/>
                    <a:pt x="13697" y="14534"/>
                  </a:cubicBezTo>
                  <a:cubicBezTo>
                    <a:pt x="14629" y="14534"/>
                    <a:pt x="15029" y="15229"/>
                    <a:pt x="15029" y="16618"/>
                  </a:cubicBezTo>
                  <a:cubicBezTo>
                    <a:pt x="17279" y="18444"/>
                    <a:pt x="16821" y="19482"/>
                    <a:pt x="13223" y="20005"/>
                  </a:cubicBezTo>
                  <a:cubicBezTo>
                    <a:pt x="11565" y="20245"/>
                    <a:pt x="11817" y="21600"/>
                    <a:pt x="13282" y="21600"/>
                  </a:cubicBezTo>
                  <a:cubicBezTo>
                    <a:pt x="13401" y="21600"/>
                    <a:pt x="13534" y="21591"/>
                    <a:pt x="13682" y="21574"/>
                  </a:cubicBezTo>
                  <a:cubicBezTo>
                    <a:pt x="17279" y="20785"/>
                    <a:pt x="20877" y="18702"/>
                    <a:pt x="20877" y="16361"/>
                  </a:cubicBezTo>
                  <a:cubicBezTo>
                    <a:pt x="20418" y="14534"/>
                    <a:pt x="17279" y="12974"/>
                    <a:pt x="14126" y="12974"/>
                  </a:cubicBezTo>
                  <a:cubicBezTo>
                    <a:pt x="11876" y="12974"/>
                    <a:pt x="10973" y="14011"/>
                    <a:pt x="8722" y="14534"/>
                  </a:cubicBezTo>
                  <a:cubicBezTo>
                    <a:pt x="7597" y="14783"/>
                    <a:pt x="6665" y="14903"/>
                    <a:pt x="5895" y="14903"/>
                  </a:cubicBezTo>
                  <a:cubicBezTo>
                    <a:pt x="1113" y="14903"/>
                    <a:pt x="2549" y="10556"/>
                    <a:pt x="3319" y="8541"/>
                  </a:cubicBezTo>
                  <a:cubicBezTo>
                    <a:pt x="3778" y="6191"/>
                    <a:pt x="6931" y="2547"/>
                    <a:pt x="4681" y="197"/>
                  </a:cubicBezTo>
                  <a:cubicBezTo>
                    <a:pt x="4444" y="69"/>
                    <a:pt x="4222" y="0"/>
                    <a:pt x="405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3940;p80"/>
            <p:cNvSpPr/>
            <p:nvPr/>
          </p:nvSpPr>
          <p:spPr>
            <a:xfrm>
              <a:off x="632811" y="664740"/>
              <a:ext cx="73569" cy="3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fill="norm" stroke="1" extrusionOk="0">
                  <a:moveTo>
                    <a:pt x="19183" y="0"/>
                  </a:moveTo>
                  <a:cubicBezTo>
                    <a:pt x="18612" y="0"/>
                    <a:pt x="18002" y="626"/>
                    <a:pt x="17852" y="1899"/>
                  </a:cubicBezTo>
                  <a:cubicBezTo>
                    <a:pt x="17271" y="10977"/>
                    <a:pt x="14479" y="17176"/>
                    <a:pt x="10255" y="17176"/>
                  </a:cubicBezTo>
                  <a:cubicBezTo>
                    <a:pt x="10055" y="17176"/>
                    <a:pt x="9844" y="17155"/>
                    <a:pt x="9634" y="17134"/>
                  </a:cubicBezTo>
                  <a:cubicBezTo>
                    <a:pt x="7512" y="17134"/>
                    <a:pt x="5380" y="15861"/>
                    <a:pt x="3859" y="12689"/>
                  </a:cubicBezTo>
                  <a:cubicBezTo>
                    <a:pt x="2337" y="10143"/>
                    <a:pt x="2027" y="6344"/>
                    <a:pt x="816" y="3172"/>
                  </a:cubicBezTo>
                  <a:cubicBezTo>
                    <a:pt x="816" y="3172"/>
                    <a:pt x="506" y="3172"/>
                    <a:pt x="205" y="3798"/>
                  </a:cubicBezTo>
                  <a:cubicBezTo>
                    <a:pt x="-1316" y="13962"/>
                    <a:pt x="5991" y="21558"/>
                    <a:pt x="9944" y="21558"/>
                  </a:cubicBezTo>
                  <a:cubicBezTo>
                    <a:pt x="10135" y="21600"/>
                    <a:pt x="10335" y="21600"/>
                    <a:pt x="10535" y="21600"/>
                  </a:cubicBezTo>
                  <a:cubicBezTo>
                    <a:pt x="15760" y="21600"/>
                    <a:pt x="20284" y="13523"/>
                    <a:pt x="20284" y="1899"/>
                  </a:cubicBezTo>
                  <a:cubicBezTo>
                    <a:pt x="20284" y="626"/>
                    <a:pt x="19754" y="0"/>
                    <a:pt x="1918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3941;p80"/>
            <p:cNvSpPr/>
            <p:nvPr/>
          </p:nvSpPr>
          <p:spPr>
            <a:xfrm>
              <a:off x="397193" y="421838"/>
              <a:ext cx="69541" cy="4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9168" y="0"/>
                  </a:moveTo>
                  <a:cubicBezTo>
                    <a:pt x="11822" y="0"/>
                    <a:pt x="1352" y="10085"/>
                    <a:pt x="65" y="20595"/>
                  </a:cubicBezTo>
                  <a:cubicBezTo>
                    <a:pt x="-133" y="21192"/>
                    <a:pt x="164" y="21600"/>
                    <a:pt x="428" y="21600"/>
                  </a:cubicBezTo>
                  <a:cubicBezTo>
                    <a:pt x="593" y="21600"/>
                    <a:pt x="736" y="21443"/>
                    <a:pt x="736" y="21066"/>
                  </a:cubicBezTo>
                  <a:cubicBezTo>
                    <a:pt x="6092" y="11043"/>
                    <a:pt x="11767" y="4838"/>
                    <a:pt x="20466" y="2451"/>
                  </a:cubicBezTo>
                  <a:cubicBezTo>
                    <a:pt x="21467" y="1979"/>
                    <a:pt x="21126" y="63"/>
                    <a:pt x="20125" y="63"/>
                  </a:cubicBezTo>
                  <a:cubicBezTo>
                    <a:pt x="19817" y="16"/>
                    <a:pt x="19498" y="0"/>
                    <a:pt x="19168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3942;p80"/>
            <p:cNvSpPr/>
            <p:nvPr/>
          </p:nvSpPr>
          <p:spPr>
            <a:xfrm>
              <a:off x="821413" y="413343"/>
              <a:ext cx="74683" cy="34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3226" y="0"/>
                  </a:moveTo>
                  <a:cubicBezTo>
                    <a:pt x="2199" y="0"/>
                    <a:pt x="1193" y="182"/>
                    <a:pt x="238" y="568"/>
                  </a:cubicBezTo>
                  <a:cubicBezTo>
                    <a:pt x="-80" y="568"/>
                    <a:pt x="-80" y="2635"/>
                    <a:pt x="238" y="2635"/>
                  </a:cubicBezTo>
                  <a:cubicBezTo>
                    <a:pt x="7096" y="6791"/>
                    <a:pt x="13964" y="8858"/>
                    <a:pt x="19272" y="20601"/>
                  </a:cubicBezTo>
                  <a:cubicBezTo>
                    <a:pt x="19518" y="21305"/>
                    <a:pt x="19795" y="21600"/>
                    <a:pt x="20072" y="21600"/>
                  </a:cubicBezTo>
                  <a:cubicBezTo>
                    <a:pt x="20853" y="21600"/>
                    <a:pt x="21520" y="19192"/>
                    <a:pt x="20832" y="17148"/>
                  </a:cubicBezTo>
                  <a:cubicBezTo>
                    <a:pt x="17075" y="7041"/>
                    <a:pt x="9611" y="0"/>
                    <a:pt x="322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3943;p80"/>
            <p:cNvSpPr/>
            <p:nvPr/>
          </p:nvSpPr>
          <p:spPr>
            <a:xfrm>
              <a:off x="398531" y="632758"/>
              <a:ext cx="141219" cy="132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92" y="0"/>
                    <a:pt x="0" y="4857"/>
                    <a:pt x="0" y="10797"/>
                  </a:cubicBezTo>
                  <a:cubicBezTo>
                    <a:pt x="0" y="16737"/>
                    <a:pt x="4892" y="21600"/>
                    <a:pt x="10800" y="21600"/>
                  </a:cubicBezTo>
                  <a:cubicBezTo>
                    <a:pt x="16708" y="21600"/>
                    <a:pt x="21600" y="16737"/>
                    <a:pt x="21600" y="10797"/>
                  </a:cubicBezTo>
                  <a:cubicBezTo>
                    <a:pt x="21600" y="4857"/>
                    <a:pt x="16875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3944;p80"/>
            <p:cNvSpPr/>
            <p:nvPr/>
          </p:nvSpPr>
          <p:spPr>
            <a:xfrm>
              <a:off x="784720" y="632758"/>
              <a:ext cx="141256" cy="132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96" y="0"/>
                    <a:pt x="0" y="4857"/>
                    <a:pt x="0" y="10797"/>
                  </a:cubicBezTo>
                  <a:cubicBezTo>
                    <a:pt x="0" y="16737"/>
                    <a:pt x="4896" y="21600"/>
                    <a:pt x="10803" y="21600"/>
                  </a:cubicBezTo>
                  <a:cubicBezTo>
                    <a:pt x="16704" y="21600"/>
                    <a:pt x="21600" y="16737"/>
                    <a:pt x="21600" y="10797"/>
                  </a:cubicBezTo>
                  <a:cubicBezTo>
                    <a:pt x="21600" y="4857"/>
                    <a:pt x="16704" y="0"/>
                    <a:pt x="1080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3945;p80"/>
            <p:cNvSpPr/>
            <p:nvPr/>
          </p:nvSpPr>
          <p:spPr>
            <a:xfrm>
              <a:off x="435088" y="667663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30" y="0"/>
                  </a:moveTo>
                  <a:cubicBezTo>
                    <a:pt x="3945" y="0"/>
                    <a:pt x="0" y="4625"/>
                    <a:pt x="0" y="10775"/>
                  </a:cubicBezTo>
                  <a:cubicBezTo>
                    <a:pt x="0" y="16975"/>
                    <a:pt x="3945" y="21600"/>
                    <a:pt x="9830" y="21600"/>
                  </a:cubicBezTo>
                  <a:cubicBezTo>
                    <a:pt x="17720" y="21600"/>
                    <a:pt x="21600" y="16975"/>
                    <a:pt x="21600" y="10775"/>
                  </a:cubicBezTo>
                  <a:cubicBezTo>
                    <a:pt x="21600" y="4625"/>
                    <a:pt x="17720" y="0"/>
                    <a:pt x="9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3946;p80"/>
            <p:cNvSpPr/>
            <p:nvPr/>
          </p:nvSpPr>
          <p:spPr>
            <a:xfrm>
              <a:off x="480884" y="710137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11648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3947;p80"/>
            <p:cNvSpPr/>
            <p:nvPr/>
          </p:nvSpPr>
          <p:spPr>
            <a:xfrm>
              <a:off x="425704" y="738816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11648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3948;p80"/>
            <p:cNvSpPr/>
            <p:nvPr/>
          </p:nvSpPr>
          <p:spPr>
            <a:xfrm>
              <a:off x="512885" y="656627"/>
              <a:ext cx="18443" cy="1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25"/>
                    <a:pt x="0" y="10775"/>
                  </a:cubicBezTo>
                  <a:cubicBezTo>
                    <a:pt x="0" y="16975"/>
                    <a:pt x="540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3949;p80"/>
            <p:cNvSpPr/>
            <p:nvPr/>
          </p:nvSpPr>
          <p:spPr>
            <a:xfrm>
              <a:off x="551511" y="725039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14"/>
                    <a:pt x="0" y="10800"/>
                  </a:cubicBezTo>
                  <a:cubicBezTo>
                    <a:pt x="0" y="16986"/>
                    <a:pt x="5400" y="21600"/>
                    <a:pt x="10800" y="21600"/>
                  </a:cubicBezTo>
                  <a:cubicBezTo>
                    <a:pt x="16200" y="21600"/>
                    <a:pt x="21600" y="16986"/>
                    <a:pt x="21600" y="10800"/>
                  </a:cubicBezTo>
                  <a:cubicBezTo>
                    <a:pt x="21600" y="461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3950;p80"/>
            <p:cNvSpPr/>
            <p:nvPr/>
          </p:nvSpPr>
          <p:spPr>
            <a:xfrm>
              <a:off x="772196" y="667663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3620" y="0"/>
                    <a:pt x="0" y="4625"/>
                    <a:pt x="0" y="10775"/>
                  </a:cubicBezTo>
                  <a:cubicBezTo>
                    <a:pt x="0" y="16975"/>
                    <a:pt x="362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3951;p80"/>
            <p:cNvSpPr/>
            <p:nvPr/>
          </p:nvSpPr>
          <p:spPr>
            <a:xfrm>
              <a:off x="798679" y="738816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385" y="0"/>
                    <a:pt x="0" y="4976"/>
                    <a:pt x="0" y="11648"/>
                  </a:cubicBezTo>
                  <a:cubicBezTo>
                    <a:pt x="0" y="16624"/>
                    <a:pt x="5385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3952;p80"/>
            <p:cNvSpPr/>
            <p:nvPr/>
          </p:nvSpPr>
          <p:spPr>
            <a:xfrm>
              <a:off x="853859" y="671511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4976"/>
                    <a:pt x="0" y="10007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215" y="21600"/>
                    <a:pt x="21600" y="16624"/>
                    <a:pt x="21600" y="10007"/>
                  </a:cubicBezTo>
                  <a:cubicBezTo>
                    <a:pt x="21600" y="4976"/>
                    <a:pt x="16215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3953;p80"/>
            <p:cNvSpPr/>
            <p:nvPr/>
          </p:nvSpPr>
          <p:spPr>
            <a:xfrm>
              <a:off x="893574" y="725039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614"/>
                    <a:pt x="0" y="10800"/>
                  </a:cubicBezTo>
                  <a:cubicBezTo>
                    <a:pt x="0" y="16986"/>
                    <a:pt x="5385" y="21600"/>
                    <a:pt x="10830" y="21600"/>
                  </a:cubicBezTo>
                  <a:cubicBezTo>
                    <a:pt x="16215" y="21600"/>
                    <a:pt x="21600" y="16986"/>
                    <a:pt x="21600" y="10800"/>
                  </a:cubicBezTo>
                  <a:cubicBezTo>
                    <a:pt x="21600" y="4614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3954;p80"/>
            <p:cNvSpPr/>
            <p:nvPr/>
          </p:nvSpPr>
          <p:spPr>
            <a:xfrm>
              <a:off x="839519" y="717869"/>
              <a:ext cx="18443" cy="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156" y="21600"/>
                    <a:pt x="21600" y="16624"/>
                    <a:pt x="21600" y="9952"/>
                  </a:cubicBezTo>
                  <a:cubicBezTo>
                    <a:pt x="21600" y="4976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3955;p80"/>
            <p:cNvSpPr/>
            <p:nvPr/>
          </p:nvSpPr>
          <p:spPr>
            <a:xfrm>
              <a:off x="358816" y="430805"/>
              <a:ext cx="614607" cy="25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75" y="1017"/>
                  </a:moveTo>
                  <a:cubicBezTo>
                    <a:pt x="6824" y="1017"/>
                    <a:pt x="8648" y="5445"/>
                    <a:pt x="8648" y="10798"/>
                  </a:cubicBezTo>
                  <a:cubicBezTo>
                    <a:pt x="8648" y="16152"/>
                    <a:pt x="6824" y="20492"/>
                    <a:pt x="4575" y="20492"/>
                  </a:cubicBezTo>
                  <a:cubicBezTo>
                    <a:pt x="2288" y="20492"/>
                    <a:pt x="464" y="16152"/>
                    <a:pt x="464" y="10798"/>
                  </a:cubicBezTo>
                  <a:cubicBezTo>
                    <a:pt x="464" y="5445"/>
                    <a:pt x="2288" y="1017"/>
                    <a:pt x="4575" y="1017"/>
                  </a:cubicBezTo>
                  <a:close/>
                  <a:moveTo>
                    <a:pt x="17063" y="1017"/>
                  </a:moveTo>
                  <a:cubicBezTo>
                    <a:pt x="19312" y="1017"/>
                    <a:pt x="21134" y="5445"/>
                    <a:pt x="21134" y="10798"/>
                  </a:cubicBezTo>
                  <a:cubicBezTo>
                    <a:pt x="21134" y="16152"/>
                    <a:pt x="19312" y="20492"/>
                    <a:pt x="17063" y="20492"/>
                  </a:cubicBezTo>
                  <a:cubicBezTo>
                    <a:pt x="14814" y="20492"/>
                    <a:pt x="12991" y="16152"/>
                    <a:pt x="12991" y="10798"/>
                  </a:cubicBezTo>
                  <a:cubicBezTo>
                    <a:pt x="12991" y="5445"/>
                    <a:pt x="14814" y="1017"/>
                    <a:pt x="17063" y="1017"/>
                  </a:cubicBezTo>
                  <a:close/>
                  <a:moveTo>
                    <a:pt x="4537" y="0"/>
                  </a:moveTo>
                  <a:cubicBezTo>
                    <a:pt x="2055" y="0"/>
                    <a:pt x="0" y="4801"/>
                    <a:pt x="0" y="10798"/>
                  </a:cubicBezTo>
                  <a:cubicBezTo>
                    <a:pt x="0" y="16708"/>
                    <a:pt x="2055" y="21600"/>
                    <a:pt x="4537" y="21600"/>
                  </a:cubicBezTo>
                  <a:cubicBezTo>
                    <a:pt x="6902" y="21600"/>
                    <a:pt x="8842" y="17261"/>
                    <a:pt x="9074" y="11816"/>
                  </a:cubicBezTo>
                  <a:cubicBezTo>
                    <a:pt x="9214" y="11482"/>
                    <a:pt x="9661" y="10619"/>
                    <a:pt x="10464" y="10619"/>
                  </a:cubicBezTo>
                  <a:cubicBezTo>
                    <a:pt x="11000" y="10619"/>
                    <a:pt x="11696" y="11002"/>
                    <a:pt x="12564" y="12183"/>
                  </a:cubicBezTo>
                  <a:cubicBezTo>
                    <a:pt x="12836" y="17446"/>
                    <a:pt x="14774" y="21600"/>
                    <a:pt x="17063" y="21600"/>
                  </a:cubicBezTo>
                  <a:cubicBezTo>
                    <a:pt x="19583" y="21600"/>
                    <a:pt x="21600" y="16708"/>
                    <a:pt x="21600" y="10798"/>
                  </a:cubicBezTo>
                  <a:cubicBezTo>
                    <a:pt x="21600" y="4801"/>
                    <a:pt x="19583" y="0"/>
                    <a:pt x="17063" y="0"/>
                  </a:cubicBezTo>
                  <a:cubicBezTo>
                    <a:pt x="14542" y="0"/>
                    <a:pt x="12525" y="4801"/>
                    <a:pt x="12525" y="10798"/>
                  </a:cubicBezTo>
                  <a:lnTo>
                    <a:pt x="9074" y="10431"/>
                  </a:lnTo>
                  <a:cubicBezTo>
                    <a:pt x="8996" y="4616"/>
                    <a:pt x="7018" y="0"/>
                    <a:pt x="4537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3956;p80"/>
            <p:cNvSpPr/>
            <p:nvPr/>
          </p:nvSpPr>
          <p:spPr>
            <a:xfrm>
              <a:off x="156863" y="215638"/>
              <a:ext cx="250491" cy="244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19" y="0"/>
                  </a:moveTo>
                  <a:cubicBezTo>
                    <a:pt x="2761" y="2820"/>
                    <a:pt x="382" y="6812"/>
                    <a:pt x="0" y="12356"/>
                  </a:cubicBezTo>
                  <a:cubicBezTo>
                    <a:pt x="0" y="12551"/>
                    <a:pt x="0" y="12746"/>
                    <a:pt x="0" y="13037"/>
                  </a:cubicBezTo>
                  <a:cubicBezTo>
                    <a:pt x="5137" y="17512"/>
                    <a:pt x="11608" y="20432"/>
                    <a:pt x="18460" y="21600"/>
                  </a:cubicBezTo>
                  <a:cubicBezTo>
                    <a:pt x="19506" y="20336"/>
                    <a:pt x="20648" y="18972"/>
                    <a:pt x="21600" y="17512"/>
                  </a:cubicBezTo>
                  <a:cubicBezTo>
                    <a:pt x="15223" y="12842"/>
                    <a:pt x="9992" y="6712"/>
                    <a:pt x="5519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3957;p80"/>
            <p:cNvSpPr/>
            <p:nvPr/>
          </p:nvSpPr>
          <p:spPr>
            <a:xfrm>
              <a:off x="220865" y="0"/>
              <a:ext cx="604697" cy="469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85" y="0"/>
                  </a:moveTo>
                  <a:cubicBezTo>
                    <a:pt x="6441" y="0"/>
                    <a:pt x="6396" y="7"/>
                    <a:pt x="6346" y="22"/>
                  </a:cubicBezTo>
                  <a:cubicBezTo>
                    <a:pt x="4967" y="478"/>
                    <a:pt x="5400" y="5606"/>
                    <a:pt x="5400" y="5606"/>
                  </a:cubicBezTo>
                  <a:cubicBezTo>
                    <a:pt x="5400" y="5606"/>
                    <a:pt x="4489" y="2090"/>
                    <a:pt x="3792" y="2090"/>
                  </a:cubicBezTo>
                  <a:cubicBezTo>
                    <a:pt x="3720" y="2090"/>
                    <a:pt x="3652" y="2125"/>
                    <a:pt x="3587" y="2205"/>
                  </a:cubicBezTo>
                  <a:cubicBezTo>
                    <a:pt x="2839" y="3017"/>
                    <a:pt x="4375" y="6773"/>
                    <a:pt x="4375" y="6773"/>
                  </a:cubicBezTo>
                  <a:cubicBezTo>
                    <a:pt x="4375" y="6773"/>
                    <a:pt x="1892" y="7485"/>
                    <a:pt x="0" y="9922"/>
                  </a:cubicBezTo>
                  <a:cubicBezTo>
                    <a:pt x="1853" y="13425"/>
                    <a:pt x="4020" y="16624"/>
                    <a:pt x="6661" y="19061"/>
                  </a:cubicBezTo>
                  <a:cubicBezTo>
                    <a:pt x="7450" y="17639"/>
                    <a:pt x="8041" y="16116"/>
                    <a:pt x="8198" y="14796"/>
                  </a:cubicBezTo>
                  <a:cubicBezTo>
                    <a:pt x="8198" y="14796"/>
                    <a:pt x="10878" y="18249"/>
                    <a:pt x="13480" y="19773"/>
                  </a:cubicBezTo>
                  <a:cubicBezTo>
                    <a:pt x="14202" y="20190"/>
                    <a:pt x="14957" y="20439"/>
                    <a:pt x="15623" y="20439"/>
                  </a:cubicBezTo>
                  <a:cubicBezTo>
                    <a:pt x="15686" y="20439"/>
                    <a:pt x="15746" y="20436"/>
                    <a:pt x="15806" y="20432"/>
                  </a:cubicBezTo>
                  <a:cubicBezTo>
                    <a:pt x="18407" y="20178"/>
                    <a:pt x="17540" y="16828"/>
                    <a:pt x="17264" y="15914"/>
                  </a:cubicBezTo>
                  <a:cubicBezTo>
                    <a:pt x="17619" y="16980"/>
                    <a:pt x="19275" y="21396"/>
                    <a:pt x="21600" y="21600"/>
                  </a:cubicBezTo>
                  <a:cubicBezTo>
                    <a:pt x="20812" y="14543"/>
                    <a:pt x="18761" y="7739"/>
                    <a:pt x="15018" y="2509"/>
                  </a:cubicBezTo>
                  <a:cubicBezTo>
                    <a:pt x="10287" y="2915"/>
                    <a:pt x="6700" y="5098"/>
                    <a:pt x="6700" y="5098"/>
                  </a:cubicBezTo>
                  <a:cubicBezTo>
                    <a:pt x="6700" y="5098"/>
                    <a:pt x="7653" y="0"/>
                    <a:pt x="64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3958;p80"/>
            <p:cNvSpPr/>
            <p:nvPr/>
          </p:nvSpPr>
          <p:spPr>
            <a:xfrm>
              <a:off x="642377" y="52893"/>
              <a:ext cx="245888" cy="417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3698" y="0"/>
                  </a:moveTo>
                  <a:cubicBezTo>
                    <a:pt x="2419" y="0"/>
                    <a:pt x="1174" y="28"/>
                    <a:pt x="0" y="85"/>
                  </a:cubicBezTo>
                  <a:cubicBezTo>
                    <a:pt x="8827" y="5972"/>
                    <a:pt x="13712" y="13630"/>
                    <a:pt x="15591" y="21574"/>
                  </a:cubicBezTo>
                  <a:cubicBezTo>
                    <a:pt x="15779" y="21574"/>
                    <a:pt x="15924" y="21600"/>
                    <a:pt x="16085" y="21600"/>
                  </a:cubicBezTo>
                  <a:cubicBezTo>
                    <a:pt x="16165" y="21600"/>
                    <a:pt x="16249" y="21592"/>
                    <a:pt x="16341" y="21574"/>
                  </a:cubicBezTo>
                  <a:cubicBezTo>
                    <a:pt x="18408" y="21517"/>
                    <a:pt x="19721" y="21058"/>
                    <a:pt x="20568" y="20431"/>
                  </a:cubicBezTo>
                  <a:cubicBezTo>
                    <a:pt x="21600" y="13859"/>
                    <a:pt x="20472" y="7229"/>
                    <a:pt x="16341" y="1286"/>
                  </a:cubicBezTo>
                  <a:cubicBezTo>
                    <a:pt x="13712" y="714"/>
                    <a:pt x="10802" y="256"/>
                    <a:pt x="7607" y="85"/>
                  </a:cubicBezTo>
                  <a:cubicBezTo>
                    <a:pt x="6294" y="28"/>
                    <a:pt x="4977" y="0"/>
                    <a:pt x="3698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0" name="Google Shape;3959;p80"/>
            <p:cNvSpPr/>
            <p:nvPr/>
          </p:nvSpPr>
          <p:spPr>
            <a:xfrm>
              <a:off x="833294" y="77724"/>
              <a:ext cx="251792" cy="453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5" h="21600" fill="norm" stroke="1" extrusionOk="0">
                  <a:moveTo>
                    <a:pt x="0" y="0"/>
                  </a:moveTo>
                  <a:cubicBezTo>
                    <a:pt x="3519" y="5463"/>
                    <a:pt x="4558" y="11557"/>
                    <a:pt x="3679" y="17597"/>
                  </a:cubicBezTo>
                  <a:cubicBezTo>
                    <a:pt x="5280" y="16389"/>
                    <a:pt x="4880" y="14499"/>
                    <a:pt x="4880" y="14499"/>
                  </a:cubicBezTo>
                  <a:cubicBezTo>
                    <a:pt x="4880" y="14499"/>
                    <a:pt x="8101" y="21600"/>
                    <a:pt x="14468" y="21600"/>
                  </a:cubicBezTo>
                  <a:cubicBezTo>
                    <a:pt x="14604" y="21600"/>
                    <a:pt x="14741" y="21597"/>
                    <a:pt x="14878" y="21590"/>
                  </a:cubicBezTo>
                  <a:cubicBezTo>
                    <a:pt x="21600" y="21275"/>
                    <a:pt x="16560" y="11452"/>
                    <a:pt x="14478" y="8510"/>
                  </a:cubicBezTo>
                  <a:cubicBezTo>
                    <a:pt x="12878" y="6198"/>
                    <a:pt x="8159" y="1996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1" name="Google Shape;3960;p80"/>
            <p:cNvSpPr/>
            <p:nvPr/>
          </p:nvSpPr>
          <p:spPr>
            <a:xfrm>
              <a:off x="153697" y="363500"/>
              <a:ext cx="217245" cy="17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600" fill="norm" stroke="1" extrusionOk="0">
                  <a:moveTo>
                    <a:pt x="306" y="0"/>
                  </a:moveTo>
                  <a:cubicBezTo>
                    <a:pt x="-650" y="19477"/>
                    <a:pt x="943" y="21600"/>
                    <a:pt x="943" y="21600"/>
                  </a:cubicBezTo>
                  <a:cubicBezTo>
                    <a:pt x="943" y="21600"/>
                    <a:pt x="3744" y="18679"/>
                    <a:pt x="7724" y="18679"/>
                  </a:cubicBezTo>
                  <a:cubicBezTo>
                    <a:pt x="9499" y="18679"/>
                    <a:pt x="11508" y="19259"/>
                    <a:pt x="13609" y="20937"/>
                  </a:cubicBezTo>
                  <a:cubicBezTo>
                    <a:pt x="13609" y="20937"/>
                    <a:pt x="17225" y="16962"/>
                    <a:pt x="20950" y="11661"/>
                  </a:cubicBezTo>
                  <a:cubicBezTo>
                    <a:pt x="13287" y="10070"/>
                    <a:pt x="6051" y="6094"/>
                    <a:pt x="30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74" name="Google Shape;3961;p80"/>
            <p:cNvGrpSpPr/>
            <p:nvPr/>
          </p:nvGrpSpPr>
          <p:grpSpPr>
            <a:xfrm>
              <a:off x="693854" y="333877"/>
              <a:ext cx="18443" cy="18442"/>
              <a:chOff x="0" y="0"/>
              <a:chExt cx="18441" cy="18441"/>
            </a:xfrm>
          </p:grpSpPr>
          <p:sp>
            <p:nvSpPr>
              <p:cNvPr id="572" name="خط"/>
              <p:cNvSpPr/>
              <p:nvPr/>
            </p:nvSpPr>
            <p:spPr>
              <a:xfrm>
                <a:off x="0" y="0"/>
                <a:ext cx="18442" cy="18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800" y="8668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خط"/>
              <p:cNvSpPr/>
              <p:nvPr/>
            </p:nvSpPr>
            <p:spPr>
              <a:xfrm>
                <a:off x="0" y="0"/>
                <a:ext cx="18442" cy="18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10800" y="8668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575" name="Google Shape;3962;p80"/>
            <p:cNvSpPr/>
            <p:nvPr/>
          </p:nvSpPr>
          <p:spPr>
            <a:xfrm>
              <a:off x="393682" y="973169"/>
              <a:ext cx="155796" cy="594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7" h="21600" fill="norm" stroke="1" extrusionOk="0">
                  <a:moveTo>
                    <a:pt x="15436" y="0"/>
                  </a:moveTo>
                  <a:cubicBezTo>
                    <a:pt x="12117" y="0"/>
                    <a:pt x="7462" y="435"/>
                    <a:pt x="2812" y="1223"/>
                  </a:cubicBezTo>
                  <a:cubicBezTo>
                    <a:pt x="2812" y="1223"/>
                    <a:pt x="6723" y="5395"/>
                    <a:pt x="5998" y="7961"/>
                  </a:cubicBezTo>
                  <a:cubicBezTo>
                    <a:pt x="5273" y="10528"/>
                    <a:pt x="928" y="16385"/>
                    <a:pt x="928" y="16385"/>
                  </a:cubicBezTo>
                  <a:cubicBezTo>
                    <a:pt x="928" y="16385"/>
                    <a:pt x="-522" y="19795"/>
                    <a:pt x="203" y="21600"/>
                  </a:cubicBezTo>
                  <a:cubicBezTo>
                    <a:pt x="10929" y="17950"/>
                    <a:pt x="18755" y="15382"/>
                    <a:pt x="20353" y="8764"/>
                  </a:cubicBezTo>
                  <a:cubicBezTo>
                    <a:pt x="21078" y="5635"/>
                    <a:pt x="18178" y="1745"/>
                    <a:pt x="16581" y="20"/>
                  </a:cubicBezTo>
                  <a:cubicBezTo>
                    <a:pt x="16223" y="7"/>
                    <a:pt x="15837" y="0"/>
                    <a:pt x="15436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" name="Google Shape;3963;p80"/>
            <p:cNvSpPr/>
            <p:nvPr/>
          </p:nvSpPr>
          <p:spPr>
            <a:xfrm>
              <a:off x="395228" y="973714"/>
              <a:ext cx="179981" cy="619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7" h="21600" fill="norm" stroke="1" extrusionOk="0">
                  <a:moveTo>
                    <a:pt x="13484" y="0"/>
                  </a:moveTo>
                  <a:cubicBezTo>
                    <a:pt x="14799" y="1656"/>
                    <a:pt x="17187" y="5390"/>
                    <a:pt x="16590" y="8393"/>
                  </a:cubicBezTo>
                  <a:cubicBezTo>
                    <a:pt x="15274" y="14746"/>
                    <a:pt x="8831" y="17211"/>
                    <a:pt x="0" y="20715"/>
                  </a:cubicBezTo>
                  <a:cubicBezTo>
                    <a:pt x="118" y="21138"/>
                    <a:pt x="357" y="21445"/>
                    <a:pt x="715" y="21600"/>
                  </a:cubicBezTo>
                  <a:cubicBezTo>
                    <a:pt x="715" y="21600"/>
                    <a:pt x="14560" y="17711"/>
                    <a:pt x="18019" y="11820"/>
                  </a:cubicBezTo>
                  <a:cubicBezTo>
                    <a:pt x="21600" y="5890"/>
                    <a:pt x="17544" y="1694"/>
                    <a:pt x="16468" y="654"/>
                  </a:cubicBezTo>
                  <a:cubicBezTo>
                    <a:pt x="16111" y="270"/>
                    <a:pt x="15035" y="77"/>
                    <a:pt x="1348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7" name="Google Shape;3964;p80"/>
            <p:cNvSpPr/>
            <p:nvPr/>
          </p:nvSpPr>
          <p:spPr>
            <a:xfrm>
              <a:off x="257277" y="1277169"/>
              <a:ext cx="163327" cy="17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38" y="0"/>
                  </a:moveTo>
                  <a:cubicBezTo>
                    <a:pt x="5838" y="0"/>
                    <a:pt x="2919" y="6972"/>
                    <a:pt x="0" y="15447"/>
                  </a:cubicBezTo>
                  <a:cubicBezTo>
                    <a:pt x="8776" y="19936"/>
                    <a:pt x="9184" y="21164"/>
                    <a:pt x="8944" y="21488"/>
                  </a:cubicBezTo>
                  <a:cubicBezTo>
                    <a:pt x="14326" y="18253"/>
                    <a:pt x="21600" y="9568"/>
                    <a:pt x="21600" y="9568"/>
                  </a:cubicBezTo>
                  <a:lnTo>
                    <a:pt x="20433" y="3688"/>
                  </a:lnTo>
                  <a:cubicBezTo>
                    <a:pt x="20433" y="3688"/>
                    <a:pt x="12550" y="2730"/>
                    <a:pt x="5838" y="0"/>
                  </a:cubicBezTo>
                  <a:close/>
                  <a:moveTo>
                    <a:pt x="8944" y="21488"/>
                  </a:moveTo>
                  <a:cubicBezTo>
                    <a:pt x="8882" y="21528"/>
                    <a:pt x="8820" y="21564"/>
                    <a:pt x="8757" y="21600"/>
                  </a:cubicBezTo>
                  <a:cubicBezTo>
                    <a:pt x="8757" y="21600"/>
                    <a:pt x="8877" y="21582"/>
                    <a:pt x="8944" y="21488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8" name="Google Shape;3965;p80"/>
            <p:cNvSpPr/>
            <p:nvPr/>
          </p:nvSpPr>
          <p:spPr>
            <a:xfrm>
              <a:off x="227403" y="1195052"/>
              <a:ext cx="411089" cy="436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17411" y="0"/>
                  </a:moveTo>
                  <a:cubicBezTo>
                    <a:pt x="16474" y="0"/>
                    <a:pt x="15074" y="1671"/>
                    <a:pt x="14621" y="2208"/>
                  </a:cubicBezTo>
                  <a:cubicBezTo>
                    <a:pt x="14259" y="1962"/>
                    <a:pt x="13802" y="1514"/>
                    <a:pt x="13509" y="1514"/>
                  </a:cubicBezTo>
                  <a:cubicBezTo>
                    <a:pt x="13343" y="1514"/>
                    <a:pt x="13230" y="1653"/>
                    <a:pt x="13210" y="2045"/>
                  </a:cubicBezTo>
                  <a:cubicBezTo>
                    <a:pt x="13154" y="3192"/>
                    <a:pt x="13379" y="3848"/>
                    <a:pt x="13379" y="3848"/>
                  </a:cubicBezTo>
                  <a:cubicBezTo>
                    <a:pt x="13379" y="3848"/>
                    <a:pt x="7172" y="11283"/>
                    <a:pt x="4970" y="12650"/>
                  </a:cubicBezTo>
                  <a:cubicBezTo>
                    <a:pt x="5083" y="12540"/>
                    <a:pt x="4914" y="12047"/>
                    <a:pt x="1528" y="10243"/>
                  </a:cubicBezTo>
                  <a:cubicBezTo>
                    <a:pt x="739" y="12594"/>
                    <a:pt x="61" y="14944"/>
                    <a:pt x="3" y="16147"/>
                  </a:cubicBezTo>
                  <a:cubicBezTo>
                    <a:pt x="-95" y="18852"/>
                    <a:pt x="1875" y="21600"/>
                    <a:pt x="4359" y="21600"/>
                  </a:cubicBezTo>
                  <a:cubicBezTo>
                    <a:pt x="4688" y="21600"/>
                    <a:pt x="5024" y="21551"/>
                    <a:pt x="5365" y="21449"/>
                  </a:cubicBezTo>
                  <a:cubicBezTo>
                    <a:pt x="8301" y="20575"/>
                    <a:pt x="12872" y="16421"/>
                    <a:pt x="17103" y="9916"/>
                  </a:cubicBezTo>
                  <a:cubicBezTo>
                    <a:pt x="17103" y="9916"/>
                    <a:pt x="18345" y="8495"/>
                    <a:pt x="19023" y="6909"/>
                  </a:cubicBezTo>
                  <a:cubicBezTo>
                    <a:pt x="19023" y="6909"/>
                    <a:pt x="21505" y="3028"/>
                    <a:pt x="20941" y="2099"/>
                  </a:cubicBezTo>
                  <a:cubicBezTo>
                    <a:pt x="20842" y="1917"/>
                    <a:pt x="20710" y="1845"/>
                    <a:pt x="20564" y="1845"/>
                  </a:cubicBezTo>
                  <a:cubicBezTo>
                    <a:pt x="19955" y="1845"/>
                    <a:pt x="19078" y="3082"/>
                    <a:pt x="19078" y="3082"/>
                  </a:cubicBezTo>
                  <a:cubicBezTo>
                    <a:pt x="19078" y="3082"/>
                    <a:pt x="19925" y="1388"/>
                    <a:pt x="19305" y="1005"/>
                  </a:cubicBezTo>
                  <a:cubicBezTo>
                    <a:pt x="19245" y="966"/>
                    <a:pt x="19179" y="948"/>
                    <a:pt x="19108" y="948"/>
                  </a:cubicBezTo>
                  <a:cubicBezTo>
                    <a:pt x="18494" y="948"/>
                    <a:pt x="17498" y="2264"/>
                    <a:pt x="17498" y="2264"/>
                  </a:cubicBezTo>
                  <a:cubicBezTo>
                    <a:pt x="17498" y="2264"/>
                    <a:pt x="18514" y="514"/>
                    <a:pt x="17725" y="77"/>
                  </a:cubicBezTo>
                  <a:cubicBezTo>
                    <a:pt x="17628" y="23"/>
                    <a:pt x="17523" y="0"/>
                    <a:pt x="17411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4" grpId="1"/>
      <p:bldP build="whole" bldLvl="1" animBg="1" rev="0" advAuto="0" spid="42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IMG_2586.png" descr="IMG_2586.png"/>
          <p:cNvPicPr>
            <a:picLocks noChangeAspect="1"/>
          </p:cNvPicPr>
          <p:nvPr/>
        </p:nvPicPr>
        <p:blipFill>
          <a:blip r:embed="rId2">
            <a:extLst/>
          </a:blip>
          <a:srcRect l="5001" t="29821" r="10971" b="11655"/>
          <a:stretch>
            <a:fillRect/>
          </a:stretch>
        </p:blipFill>
        <p:spPr>
          <a:xfrm>
            <a:off x="2784866" y="2267284"/>
            <a:ext cx="6361744" cy="30949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7" name="تجميع"/>
          <p:cNvGrpSpPr/>
          <p:nvPr/>
        </p:nvGrpSpPr>
        <p:grpSpPr>
          <a:xfrm>
            <a:off x="3070382" y="6435120"/>
            <a:ext cx="5383636" cy="257699"/>
            <a:chOff x="0" y="0"/>
            <a:chExt cx="5383634" cy="257698"/>
          </a:xfrm>
        </p:grpSpPr>
        <p:sp>
          <p:nvSpPr>
            <p:cNvPr id="1302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306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303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4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5" name="Google Shape;1652;p50">
                <a:hlinkClick r:id="rId3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385" name="Google Shape;3751;p80"/>
          <p:cNvGrpSpPr/>
          <p:nvPr/>
        </p:nvGrpSpPr>
        <p:grpSpPr>
          <a:xfrm>
            <a:off x="1503977" y="3496991"/>
            <a:ext cx="1280890" cy="2836530"/>
            <a:chOff x="0" y="0"/>
            <a:chExt cx="1280889" cy="2836528"/>
          </a:xfrm>
        </p:grpSpPr>
        <p:sp>
          <p:nvSpPr>
            <p:cNvPr id="1308" name="Google Shape;3752;p80"/>
            <p:cNvSpPr/>
            <p:nvPr/>
          </p:nvSpPr>
          <p:spPr>
            <a:xfrm>
              <a:off x="0" y="588791"/>
              <a:ext cx="1263884" cy="53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2333" y="0"/>
                  </a:moveTo>
                  <a:cubicBezTo>
                    <a:pt x="2333" y="0"/>
                    <a:pt x="1792" y="5621"/>
                    <a:pt x="733" y="7964"/>
                  </a:cubicBezTo>
                  <a:cubicBezTo>
                    <a:pt x="-326" y="10357"/>
                    <a:pt x="-160" y="12751"/>
                    <a:pt x="733" y="13792"/>
                  </a:cubicBezTo>
                  <a:cubicBezTo>
                    <a:pt x="854" y="13933"/>
                    <a:pt x="966" y="13994"/>
                    <a:pt x="1069" y="13994"/>
                  </a:cubicBezTo>
                  <a:cubicBezTo>
                    <a:pt x="1731" y="13994"/>
                    <a:pt x="2042" y="11503"/>
                    <a:pt x="2042" y="11503"/>
                  </a:cubicBezTo>
                  <a:cubicBezTo>
                    <a:pt x="2042" y="11503"/>
                    <a:pt x="1917" y="18788"/>
                    <a:pt x="4035" y="19985"/>
                  </a:cubicBezTo>
                  <a:cubicBezTo>
                    <a:pt x="4350" y="20163"/>
                    <a:pt x="4633" y="20244"/>
                    <a:pt x="4889" y="20244"/>
                  </a:cubicBezTo>
                  <a:cubicBezTo>
                    <a:pt x="6954" y="20244"/>
                    <a:pt x="7234" y="15093"/>
                    <a:pt x="7234" y="15093"/>
                  </a:cubicBezTo>
                  <a:cubicBezTo>
                    <a:pt x="7234" y="15093"/>
                    <a:pt x="8314" y="21442"/>
                    <a:pt x="10868" y="21600"/>
                  </a:cubicBezTo>
                  <a:cubicBezTo>
                    <a:pt x="10889" y="21600"/>
                    <a:pt x="10909" y="21600"/>
                    <a:pt x="10928" y="21600"/>
                  </a:cubicBezTo>
                  <a:cubicBezTo>
                    <a:pt x="13444" y="21600"/>
                    <a:pt x="14773" y="15093"/>
                    <a:pt x="14773" y="15093"/>
                  </a:cubicBezTo>
                  <a:cubicBezTo>
                    <a:pt x="14773" y="15093"/>
                    <a:pt x="15450" y="21093"/>
                    <a:pt x="16675" y="21093"/>
                  </a:cubicBezTo>
                  <a:cubicBezTo>
                    <a:pt x="16791" y="21093"/>
                    <a:pt x="16912" y="21040"/>
                    <a:pt x="17037" y="20922"/>
                  </a:cubicBezTo>
                  <a:cubicBezTo>
                    <a:pt x="19196" y="18922"/>
                    <a:pt x="18216" y="13701"/>
                    <a:pt x="17934" y="12417"/>
                  </a:cubicBezTo>
                  <a:cubicBezTo>
                    <a:pt x="18083" y="13011"/>
                    <a:pt x="18473" y="14320"/>
                    <a:pt x="19023" y="14320"/>
                  </a:cubicBezTo>
                  <a:cubicBezTo>
                    <a:pt x="19311" y="14320"/>
                    <a:pt x="19642" y="13963"/>
                    <a:pt x="20007" y="12960"/>
                  </a:cubicBezTo>
                  <a:cubicBezTo>
                    <a:pt x="21274" y="9421"/>
                    <a:pt x="18387" y="2967"/>
                    <a:pt x="18678" y="469"/>
                  </a:cubicBezTo>
                  <a:lnTo>
                    <a:pt x="2333" y="0"/>
                  </a:ln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3753;p80"/>
            <p:cNvSpPr/>
            <p:nvPr/>
          </p:nvSpPr>
          <p:spPr>
            <a:xfrm>
              <a:off x="379209" y="884482"/>
              <a:ext cx="545763" cy="785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5" h="21600" fill="norm" stroke="1" extrusionOk="0">
                  <a:moveTo>
                    <a:pt x="10025" y="0"/>
                  </a:moveTo>
                  <a:cubicBezTo>
                    <a:pt x="9933" y="0"/>
                    <a:pt x="9838" y="0"/>
                    <a:pt x="9742" y="0"/>
                  </a:cubicBezTo>
                  <a:cubicBezTo>
                    <a:pt x="9742" y="0"/>
                    <a:pt x="9733" y="0"/>
                    <a:pt x="9712" y="0"/>
                  </a:cubicBezTo>
                  <a:cubicBezTo>
                    <a:pt x="9133" y="0"/>
                    <a:pt x="754" y="67"/>
                    <a:pt x="706" y="3908"/>
                  </a:cubicBezTo>
                  <a:cubicBezTo>
                    <a:pt x="609" y="7921"/>
                    <a:pt x="-1130" y="16837"/>
                    <a:pt x="1239" y="20317"/>
                  </a:cubicBezTo>
                  <a:cubicBezTo>
                    <a:pt x="1873" y="21251"/>
                    <a:pt x="5973" y="21600"/>
                    <a:pt x="9911" y="21600"/>
                  </a:cubicBezTo>
                  <a:cubicBezTo>
                    <a:pt x="12265" y="21600"/>
                    <a:pt x="14561" y="21476"/>
                    <a:pt x="16025" y="21276"/>
                  </a:cubicBezTo>
                  <a:cubicBezTo>
                    <a:pt x="19987" y="20708"/>
                    <a:pt x="20470" y="18115"/>
                    <a:pt x="20422" y="15416"/>
                  </a:cubicBezTo>
                  <a:cubicBezTo>
                    <a:pt x="20373" y="12716"/>
                    <a:pt x="20131" y="6287"/>
                    <a:pt x="19262" y="3304"/>
                  </a:cubicBezTo>
                  <a:cubicBezTo>
                    <a:pt x="18737" y="1443"/>
                    <a:pt x="17740" y="0"/>
                    <a:pt x="10025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0" name="Google Shape;3754;p80"/>
            <p:cNvSpPr/>
            <p:nvPr/>
          </p:nvSpPr>
          <p:spPr>
            <a:xfrm>
              <a:off x="405690" y="885756"/>
              <a:ext cx="545109" cy="78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1" h="21600" fill="norm" stroke="1" extrusionOk="0">
                  <a:moveTo>
                    <a:pt x="10000" y="0"/>
                  </a:moveTo>
                  <a:cubicBezTo>
                    <a:pt x="9907" y="0"/>
                    <a:pt x="9813" y="0"/>
                    <a:pt x="9717" y="0"/>
                  </a:cubicBezTo>
                  <a:cubicBezTo>
                    <a:pt x="9717" y="0"/>
                    <a:pt x="9708" y="0"/>
                    <a:pt x="9687" y="0"/>
                  </a:cubicBezTo>
                  <a:cubicBezTo>
                    <a:pt x="9113" y="0"/>
                    <a:pt x="729" y="67"/>
                    <a:pt x="681" y="3942"/>
                  </a:cubicBezTo>
                  <a:cubicBezTo>
                    <a:pt x="633" y="7921"/>
                    <a:pt x="-1155" y="16835"/>
                    <a:pt x="1261" y="20351"/>
                  </a:cubicBezTo>
                  <a:cubicBezTo>
                    <a:pt x="1864" y="21259"/>
                    <a:pt x="5918" y="21600"/>
                    <a:pt x="9848" y="21600"/>
                  </a:cubicBezTo>
                  <a:cubicBezTo>
                    <a:pt x="12223" y="21600"/>
                    <a:pt x="14555" y="21475"/>
                    <a:pt x="16048" y="21274"/>
                  </a:cubicBezTo>
                  <a:cubicBezTo>
                    <a:pt x="19962" y="20706"/>
                    <a:pt x="20445" y="18113"/>
                    <a:pt x="20397" y="15414"/>
                  </a:cubicBezTo>
                  <a:cubicBezTo>
                    <a:pt x="20397" y="12715"/>
                    <a:pt x="20156" y="6286"/>
                    <a:pt x="19286" y="3303"/>
                  </a:cubicBezTo>
                  <a:cubicBezTo>
                    <a:pt x="18712" y="1444"/>
                    <a:pt x="17715" y="0"/>
                    <a:pt x="100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1" name="Google Shape;3755;p80"/>
            <p:cNvSpPr/>
            <p:nvPr/>
          </p:nvSpPr>
          <p:spPr>
            <a:xfrm>
              <a:off x="102428" y="526050"/>
              <a:ext cx="169107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8" y="0"/>
                  </a:moveTo>
                  <a:cubicBezTo>
                    <a:pt x="7683" y="0"/>
                    <a:pt x="3483" y="1963"/>
                    <a:pt x="0" y="5838"/>
                  </a:cubicBezTo>
                  <a:cubicBezTo>
                    <a:pt x="743" y="13791"/>
                    <a:pt x="4834" y="21600"/>
                    <a:pt x="12626" y="21600"/>
                  </a:cubicBezTo>
                  <a:cubicBezTo>
                    <a:pt x="15208" y="21600"/>
                    <a:pt x="18198" y="20742"/>
                    <a:pt x="21600" y="18753"/>
                  </a:cubicBezTo>
                  <a:lnTo>
                    <a:pt x="21600" y="3773"/>
                  </a:lnTo>
                  <a:cubicBezTo>
                    <a:pt x="18600" y="1249"/>
                    <a:pt x="15241" y="0"/>
                    <a:pt x="1188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2" name="Google Shape;3756;p80"/>
            <p:cNvSpPr/>
            <p:nvPr/>
          </p:nvSpPr>
          <p:spPr>
            <a:xfrm>
              <a:off x="101128" y="465391"/>
              <a:ext cx="170407" cy="8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0832" y="0"/>
                  </a:moveTo>
                  <a:cubicBezTo>
                    <a:pt x="8663" y="0"/>
                    <a:pt x="6326" y="960"/>
                    <a:pt x="3999" y="3595"/>
                  </a:cubicBezTo>
                  <a:cubicBezTo>
                    <a:pt x="798" y="7016"/>
                    <a:pt x="-481" y="14155"/>
                    <a:pt x="161" y="21600"/>
                  </a:cubicBezTo>
                  <a:cubicBezTo>
                    <a:pt x="3541" y="16943"/>
                    <a:pt x="7616" y="14584"/>
                    <a:pt x="11696" y="14584"/>
                  </a:cubicBezTo>
                  <a:cubicBezTo>
                    <a:pt x="14949" y="14584"/>
                    <a:pt x="18208" y="16085"/>
                    <a:pt x="21119" y="19118"/>
                  </a:cubicBezTo>
                  <a:lnTo>
                    <a:pt x="21119" y="6700"/>
                  </a:lnTo>
                  <a:cubicBezTo>
                    <a:pt x="21119" y="6700"/>
                    <a:pt x="16571" y="0"/>
                    <a:pt x="10832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3" name="Google Shape;3757;p80"/>
            <p:cNvSpPr/>
            <p:nvPr/>
          </p:nvSpPr>
          <p:spPr>
            <a:xfrm>
              <a:off x="152764" y="530383"/>
              <a:ext cx="104957" cy="8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9219" y="0"/>
                  </a:moveTo>
                  <a:cubicBezTo>
                    <a:pt x="6056" y="0"/>
                    <a:pt x="2764" y="859"/>
                    <a:pt x="0" y="1636"/>
                  </a:cubicBezTo>
                  <a:cubicBezTo>
                    <a:pt x="0" y="1636"/>
                    <a:pt x="0" y="2249"/>
                    <a:pt x="260" y="2249"/>
                  </a:cubicBezTo>
                  <a:cubicBezTo>
                    <a:pt x="3162" y="2249"/>
                    <a:pt x="6516" y="1400"/>
                    <a:pt x="9643" y="1400"/>
                  </a:cubicBezTo>
                  <a:cubicBezTo>
                    <a:pt x="12771" y="1400"/>
                    <a:pt x="15674" y="2249"/>
                    <a:pt x="17649" y="5673"/>
                  </a:cubicBezTo>
                  <a:cubicBezTo>
                    <a:pt x="20283" y="10018"/>
                    <a:pt x="20014" y="15927"/>
                    <a:pt x="20014" y="20895"/>
                  </a:cubicBezTo>
                  <a:cubicBezTo>
                    <a:pt x="20014" y="21365"/>
                    <a:pt x="20344" y="21600"/>
                    <a:pt x="20673" y="21600"/>
                  </a:cubicBezTo>
                  <a:cubicBezTo>
                    <a:pt x="21002" y="21600"/>
                    <a:pt x="21331" y="21365"/>
                    <a:pt x="21331" y="20895"/>
                  </a:cubicBezTo>
                  <a:cubicBezTo>
                    <a:pt x="21600" y="15303"/>
                    <a:pt x="21331" y="7851"/>
                    <a:pt x="17649" y="3496"/>
                  </a:cubicBezTo>
                  <a:cubicBezTo>
                    <a:pt x="15405" y="859"/>
                    <a:pt x="12381" y="0"/>
                    <a:pt x="921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4" name="Google Shape;3758;p80"/>
            <p:cNvSpPr/>
            <p:nvPr/>
          </p:nvSpPr>
          <p:spPr>
            <a:xfrm>
              <a:off x="198180" y="555870"/>
              <a:ext cx="59418" cy="3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1" h="21600" fill="norm" stroke="1" extrusionOk="0">
                  <a:moveTo>
                    <a:pt x="7153" y="0"/>
                  </a:moveTo>
                  <a:cubicBezTo>
                    <a:pt x="4933" y="0"/>
                    <a:pt x="2638" y="1262"/>
                    <a:pt x="373" y="4239"/>
                  </a:cubicBezTo>
                  <a:cubicBezTo>
                    <a:pt x="-362" y="5476"/>
                    <a:pt x="103" y="6737"/>
                    <a:pt x="793" y="6737"/>
                  </a:cubicBezTo>
                  <a:cubicBezTo>
                    <a:pt x="958" y="6737"/>
                    <a:pt x="1123" y="6662"/>
                    <a:pt x="1288" y="6536"/>
                  </a:cubicBezTo>
                  <a:cubicBezTo>
                    <a:pt x="3253" y="5072"/>
                    <a:pt x="5203" y="4113"/>
                    <a:pt x="7108" y="4113"/>
                  </a:cubicBezTo>
                  <a:cubicBezTo>
                    <a:pt x="9208" y="4113"/>
                    <a:pt x="11233" y="5249"/>
                    <a:pt x="13138" y="8075"/>
                  </a:cubicBezTo>
                  <a:cubicBezTo>
                    <a:pt x="15418" y="11910"/>
                    <a:pt x="16798" y="17260"/>
                    <a:pt x="19078" y="21095"/>
                  </a:cubicBezTo>
                  <a:cubicBezTo>
                    <a:pt x="19288" y="21449"/>
                    <a:pt x="19513" y="21600"/>
                    <a:pt x="19753" y="21600"/>
                  </a:cubicBezTo>
                  <a:cubicBezTo>
                    <a:pt x="20518" y="21600"/>
                    <a:pt x="21238" y="19985"/>
                    <a:pt x="20893" y="18799"/>
                  </a:cubicBezTo>
                  <a:cubicBezTo>
                    <a:pt x="18253" y="8807"/>
                    <a:pt x="12973" y="0"/>
                    <a:pt x="715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5" name="Google Shape;3759;p80"/>
            <p:cNvSpPr/>
            <p:nvPr/>
          </p:nvSpPr>
          <p:spPr>
            <a:xfrm>
              <a:off x="1042386" y="526050"/>
              <a:ext cx="170424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53" y="0"/>
                  </a:moveTo>
                  <a:cubicBezTo>
                    <a:pt x="6310" y="0"/>
                    <a:pt x="2977" y="1249"/>
                    <a:pt x="0" y="3773"/>
                  </a:cubicBezTo>
                  <a:lnTo>
                    <a:pt x="0" y="18753"/>
                  </a:lnTo>
                  <a:cubicBezTo>
                    <a:pt x="3376" y="20742"/>
                    <a:pt x="6353" y="21600"/>
                    <a:pt x="8932" y="21600"/>
                  </a:cubicBezTo>
                  <a:cubicBezTo>
                    <a:pt x="16706" y="21600"/>
                    <a:pt x="20862" y="13791"/>
                    <a:pt x="21600" y="5838"/>
                  </a:cubicBezTo>
                  <a:cubicBezTo>
                    <a:pt x="18052" y="1963"/>
                    <a:pt x="13842" y="0"/>
                    <a:pt x="965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6" name="Google Shape;3760;p80"/>
            <p:cNvSpPr/>
            <p:nvPr/>
          </p:nvSpPr>
          <p:spPr>
            <a:xfrm>
              <a:off x="1042386" y="465391"/>
              <a:ext cx="171211" cy="8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0287" y="0"/>
                  </a:moveTo>
                  <a:cubicBezTo>
                    <a:pt x="4548" y="0"/>
                    <a:pt x="0" y="6700"/>
                    <a:pt x="0" y="6700"/>
                  </a:cubicBezTo>
                  <a:lnTo>
                    <a:pt x="0" y="19118"/>
                  </a:lnTo>
                  <a:cubicBezTo>
                    <a:pt x="2911" y="16085"/>
                    <a:pt x="6170" y="14584"/>
                    <a:pt x="9439" y="14584"/>
                  </a:cubicBezTo>
                  <a:cubicBezTo>
                    <a:pt x="13535" y="14584"/>
                    <a:pt x="17652" y="16943"/>
                    <a:pt x="21121" y="21600"/>
                  </a:cubicBezTo>
                  <a:cubicBezTo>
                    <a:pt x="21600" y="14155"/>
                    <a:pt x="20321" y="7016"/>
                    <a:pt x="17120" y="3595"/>
                  </a:cubicBezTo>
                  <a:cubicBezTo>
                    <a:pt x="14793" y="960"/>
                    <a:pt x="12456" y="0"/>
                    <a:pt x="1028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7" name="Google Shape;3761;p80"/>
            <p:cNvSpPr/>
            <p:nvPr/>
          </p:nvSpPr>
          <p:spPr>
            <a:xfrm>
              <a:off x="1056216" y="530553"/>
              <a:ext cx="105487" cy="8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600" fill="norm" stroke="1" extrusionOk="0">
                  <a:moveTo>
                    <a:pt x="12246" y="0"/>
                  </a:moveTo>
                  <a:cubicBezTo>
                    <a:pt x="9053" y="0"/>
                    <a:pt x="5979" y="912"/>
                    <a:pt x="3719" y="3769"/>
                  </a:cubicBezTo>
                  <a:cubicBezTo>
                    <a:pt x="72" y="8132"/>
                    <a:pt x="-185" y="15291"/>
                    <a:pt x="72" y="20893"/>
                  </a:cubicBezTo>
                  <a:cubicBezTo>
                    <a:pt x="72" y="21364"/>
                    <a:pt x="397" y="21600"/>
                    <a:pt x="722" y="21600"/>
                  </a:cubicBezTo>
                  <a:cubicBezTo>
                    <a:pt x="1048" y="21600"/>
                    <a:pt x="1373" y="21364"/>
                    <a:pt x="1373" y="20893"/>
                  </a:cubicBezTo>
                  <a:cubicBezTo>
                    <a:pt x="1373" y="15916"/>
                    <a:pt x="1116" y="9996"/>
                    <a:pt x="3719" y="5643"/>
                  </a:cubicBezTo>
                  <a:cubicBezTo>
                    <a:pt x="5671" y="2212"/>
                    <a:pt x="8530" y="1362"/>
                    <a:pt x="11621" y="1362"/>
                  </a:cubicBezTo>
                  <a:cubicBezTo>
                    <a:pt x="14712" y="1362"/>
                    <a:pt x="18025" y="2212"/>
                    <a:pt x="20893" y="2212"/>
                  </a:cubicBezTo>
                  <a:cubicBezTo>
                    <a:pt x="21150" y="2212"/>
                    <a:pt x="21415" y="1598"/>
                    <a:pt x="21150" y="1598"/>
                  </a:cubicBezTo>
                  <a:cubicBezTo>
                    <a:pt x="18478" y="830"/>
                    <a:pt x="15311" y="0"/>
                    <a:pt x="1224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8" name="Google Shape;3762;p80"/>
            <p:cNvSpPr/>
            <p:nvPr/>
          </p:nvSpPr>
          <p:spPr>
            <a:xfrm>
              <a:off x="1056323" y="555870"/>
              <a:ext cx="59984" cy="3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fill="norm" stroke="1" extrusionOk="0">
                  <a:moveTo>
                    <a:pt x="14025" y="0"/>
                  </a:moveTo>
                  <a:cubicBezTo>
                    <a:pt x="8155" y="0"/>
                    <a:pt x="3046" y="8807"/>
                    <a:pt x="89" y="18799"/>
                  </a:cubicBezTo>
                  <a:cubicBezTo>
                    <a:pt x="-255" y="19985"/>
                    <a:pt x="462" y="21600"/>
                    <a:pt x="1224" y="21600"/>
                  </a:cubicBezTo>
                  <a:cubicBezTo>
                    <a:pt x="1463" y="21600"/>
                    <a:pt x="1702" y="21449"/>
                    <a:pt x="1911" y="21095"/>
                  </a:cubicBezTo>
                  <a:cubicBezTo>
                    <a:pt x="4182" y="17260"/>
                    <a:pt x="5541" y="11910"/>
                    <a:pt x="7811" y="8075"/>
                  </a:cubicBezTo>
                  <a:cubicBezTo>
                    <a:pt x="9708" y="5249"/>
                    <a:pt x="11725" y="4113"/>
                    <a:pt x="13816" y="4113"/>
                  </a:cubicBezTo>
                  <a:cubicBezTo>
                    <a:pt x="15713" y="4113"/>
                    <a:pt x="17670" y="5072"/>
                    <a:pt x="19612" y="6536"/>
                  </a:cubicBezTo>
                  <a:cubicBezTo>
                    <a:pt x="19777" y="6662"/>
                    <a:pt x="19941" y="6737"/>
                    <a:pt x="20105" y="6737"/>
                  </a:cubicBezTo>
                  <a:cubicBezTo>
                    <a:pt x="20807" y="6737"/>
                    <a:pt x="21345" y="5476"/>
                    <a:pt x="20972" y="4239"/>
                  </a:cubicBezTo>
                  <a:cubicBezTo>
                    <a:pt x="18596" y="1262"/>
                    <a:pt x="16266" y="0"/>
                    <a:pt x="1402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9" name="Google Shape;3763;p80"/>
            <p:cNvSpPr/>
            <p:nvPr/>
          </p:nvSpPr>
          <p:spPr>
            <a:xfrm>
              <a:off x="576273" y="907717"/>
              <a:ext cx="198841" cy="100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48" y="828"/>
                    <a:pt x="7572" y="3321"/>
                    <a:pt x="840" y="7743"/>
                  </a:cubicBezTo>
                  <a:cubicBezTo>
                    <a:pt x="701" y="9408"/>
                    <a:pt x="420" y="10791"/>
                    <a:pt x="0" y="11892"/>
                  </a:cubicBezTo>
                  <a:cubicBezTo>
                    <a:pt x="0" y="11892"/>
                    <a:pt x="4711" y="21600"/>
                    <a:pt x="11656" y="21600"/>
                  </a:cubicBezTo>
                  <a:cubicBezTo>
                    <a:pt x="14586" y="21600"/>
                    <a:pt x="17918" y="19862"/>
                    <a:pt x="21457" y="14940"/>
                  </a:cubicBezTo>
                  <a:cubicBezTo>
                    <a:pt x="21457" y="14940"/>
                    <a:pt x="21180" y="8298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0" name="Google Shape;3764;p80"/>
            <p:cNvSpPr/>
            <p:nvPr/>
          </p:nvSpPr>
          <p:spPr>
            <a:xfrm>
              <a:off x="576273" y="832828"/>
              <a:ext cx="213029" cy="11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520"/>
                  </a:lnTo>
                  <a:cubicBezTo>
                    <a:pt x="0" y="3520"/>
                    <a:pt x="1701" y="13568"/>
                    <a:pt x="784" y="21600"/>
                  </a:cubicBezTo>
                  <a:cubicBezTo>
                    <a:pt x="7068" y="17584"/>
                    <a:pt x="13485" y="15320"/>
                    <a:pt x="20161" y="14568"/>
                  </a:cubicBezTo>
                  <a:cubicBezTo>
                    <a:pt x="20291" y="9800"/>
                    <a:pt x="20816" y="4520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1" name="Google Shape;3765;p80"/>
            <p:cNvSpPr/>
            <p:nvPr/>
          </p:nvSpPr>
          <p:spPr>
            <a:xfrm>
              <a:off x="260910" y="77055"/>
              <a:ext cx="805552" cy="776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7944" y="0"/>
                  </a:moveTo>
                  <a:cubicBezTo>
                    <a:pt x="3707" y="0"/>
                    <a:pt x="-200" y="2290"/>
                    <a:pt x="7" y="10864"/>
                  </a:cubicBezTo>
                  <a:cubicBezTo>
                    <a:pt x="7" y="10864"/>
                    <a:pt x="-128" y="14889"/>
                    <a:pt x="787" y="16901"/>
                  </a:cubicBezTo>
                  <a:cubicBezTo>
                    <a:pt x="1703" y="18876"/>
                    <a:pt x="4788" y="21140"/>
                    <a:pt x="8890" y="21536"/>
                  </a:cubicBezTo>
                  <a:cubicBezTo>
                    <a:pt x="9334" y="21579"/>
                    <a:pt x="9795" y="21600"/>
                    <a:pt x="10263" y="21600"/>
                  </a:cubicBezTo>
                  <a:cubicBezTo>
                    <a:pt x="14125" y="21600"/>
                    <a:pt x="18583" y="20155"/>
                    <a:pt x="19671" y="17368"/>
                  </a:cubicBezTo>
                  <a:cubicBezTo>
                    <a:pt x="20925" y="14206"/>
                    <a:pt x="21400" y="12050"/>
                    <a:pt x="21027" y="8852"/>
                  </a:cubicBezTo>
                  <a:cubicBezTo>
                    <a:pt x="20654" y="5619"/>
                    <a:pt x="20484" y="4217"/>
                    <a:pt x="17670" y="2779"/>
                  </a:cubicBezTo>
                  <a:cubicBezTo>
                    <a:pt x="16314" y="2078"/>
                    <a:pt x="11980" y="0"/>
                    <a:pt x="7944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2" name="Google Shape;3766;p80"/>
            <p:cNvSpPr/>
            <p:nvPr/>
          </p:nvSpPr>
          <p:spPr>
            <a:xfrm>
              <a:off x="441999" y="491983"/>
              <a:ext cx="46472" cy="5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5024"/>
                    <a:pt x="0" y="11056"/>
                  </a:cubicBezTo>
                  <a:cubicBezTo>
                    <a:pt x="0" y="17072"/>
                    <a:pt x="4798" y="21600"/>
                    <a:pt x="10800" y="21600"/>
                  </a:cubicBezTo>
                  <a:cubicBezTo>
                    <a:pt x="16802" y="21600"/>
                    <a:pt x="21600" y="17072"/>
                    <a:pt x="21600" y="11056"/>
                  </a:cubicBezTo>
                  <a:cubicBezTo>
                    <a:pt x="21600" y="5024"/>
                    <a:pt x="16802" y="496"/>
                    <a:pt x="10800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3" name="Google Shape;3767;p80"/>
            <p:cNvSpPr/>
            <p:nvPr/>
          </p:nvSpPr>
          <p:spPr>
            <a:xfrm>
              <a:off x="821585" y="491983"/>
              <a:ext cx="46472" cy="5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5024"/>
                    <a:pt x="0" y="11056"/>
                  </a:cubicBezTo>
                  <a:cubicBezTo>
                    <a:pt x="0" y="17072"/>
                    <a:pt x="4798" y="21600"/>
                    <a:pt x="10800" y="21600"/>
                  </a:cubicBezTo>
                  <a:cubicBezTo>
                    <a:pt x="16802" y="21600"/>
                    <a:pt x="21600" y="17072"/>
                    <a:pt x="21600" y="11056"/>
                  </a:cubicBezTo>
                  <a:cubicBezTo>
                    <a:pt x="21600" y="5024"/>
                    <a:pt x="16802" y="496"/>
                    <a:pt x="10800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4" name="Google Shape;3768;p80"/>
            <p:cNvSpPr/>
            <p:nvPr/>
          </p:nvSpPr>
          <p:spPr>
            <a:xfrm>
              <a:off x="631281" y="466453"/>
              <a:ext cx="56031" cy="9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7" h="21600" fill="norm" stroke="1" extrusionOk="0">
                  <a:moveTo>
                    <a:pt x="4201" y="0"/>
                  </a:moveTo>
                  <a:cubicBezTo>
                    <a:pt x="4027" y="0"/>
                    <a:pt x="3790" y="74"/>
                    <a:pt x="3553" y="213"/>
                  </a:cubicBezTo>
                  <a:cubicBezTo>
                    <a:pt x="2101" y="3022"/>
                    <a:pt x="1627" y="6119"/>
                    <a:pt x="664" y="8642"/>
                  </a:cubicBezTo>
                  <a:cubicBezTo>
                    <a:pt x="190" y="10611"/>
                    <a:pt x="-773" y="12856"/>
                    <a:pt x="1153" y="14539"/>
                  </a:cubicBezTo>
                  <a:cubicBezTo>
                    <a:pt x="2101" y="15666"/>
                    <a:pt x="4027" y="16794"/>
                    <a:pt x="6427" y="16794"/>
                  </a:cubicBezTo>
                  <a:cubicBezTo>
                    <a:pt x="7864" y="16507"/>
                    <a:pt x="8827" y="16230"/>
                    <a:pt x="10264" y="15666"/>
                  </a:cubicBezTo>
                  <a:cubicBezTo>
                    <a:pt x="10753" y="15666"/>
                    <a:pt x="11227" y="15102"/>
                    <a:pt x="12190" y="14825"/>
                  </a:cubicBezTo>
                  <a:cubicBezTo>
                    <a:pt x="12759" y="14566"/>
                    <a:pt x="13248" y="14446"/>
                    <a:pt x="13659" y="14446"/>
                  </a:cubicBezTo>
                  <a:cubicBezTo>
                    <a:pt x="14590" y="14446"/>
                    <a:pt x="15064" y="15130"/>
                    <a:pt x="15064" y="16507"/>
                  </a:cubicBezTo>
                  <a:cubicBezTo>
                    <a:pt x="16990" y="18476"/>
                    <a:pt x="16501" y="19604"/>
                    <a:pt x="13153" y="19881"/>
                  </a:cubicBezTo>
                  <a:cubicBezTo>
                    <a:pt x="11401" y="20389"/>
                    <a:pt x="12032" y="21600"/>
                    <a:pt x="13248" y="21600"/>
                  </a:cubicBezTo>
                  <a:cubicBezTo>
                    <a:pt x="13374" y="21600"/>
                    <a:pt x="13501" y="21591"/>
                    <a:pt x="13627" y="21563"/>
                  </a:cubicBezTo>
                  <a:cubicBezTo>
                    <a:pt x="17464" y="20722"/>
                    <a:pt x="20827" y="18753"/>
                    <a:pt x="20827" y="16230"/>
                  </a:cubicBezTo>
                  <a:cubicBezTo>
                    <a:pt x="20338" y="14261"/>
                    <a:pt x="17464" y="12856"/>
                    <a:pt x="14101" y="12856"/>
                  </a:cubicBezTo>
                  <a:cubicBezTo>
                    <a:pt x="11701" y="13134"/>
                    <a:pt x="10753" y="13984"/>
                    <a:pt x="8827" y="14539"/>
                  </a:cubicBezTo>
                  <a:cubicBezTo>
                    <a:pt x="7643" y="14825"/>
                    <a:pt x="6680" y="14955"/>
                    <a:pt x="5890" y="14955"/>
                  </a:cubicBezTo>
                  <a:cubicBezTo>
                    <a:pt x="1201" y="14955"/>
                    <a:pt x="2653" y="10564"/>
                    <a:pt x="3064" y="8642"/>
                  </a:cubicBezTo>
                  <a:cubicBezTo>
                    <a:pt x="4027" y="6119"/>
                    <a:pt x="6901" y="2459"/>
                    <a:pt x="4501" y="213"/>
                  </a:cubicBezTo>
                  <a:cubicBezTo>
                    <a:pt x="4501" y="74"/>
                    <a:pt x="4390" y="0"/>
                    <a:pt x="420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5" name="Google Shape;3769;p80"/>
            <p:cNvSpPr/>
            <p:nvPr/>
          </p:nvSpPr>
          <p:spPr>
            <a:xfrm>
              <a:off x="626986" y="623665"/>
              <a:ext cx="78379" cy="41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0" h="21600" fill="norm" stroke="1" extrusionOk="0">
                  <a:moveTo>
                    <a:pt x="19141" y="0"/>
                  </a:moveTo>
                  <a:cubicBezTo>
                    <a:pt x="18605" y="0"/>
                    <a:pt x="18025" y="687"/>
                    <a:pt x="17861" y="2016"/>
                  </a:cubicBezTo>
                  <a:cubicBezTo>
                    <a:pt x="17522" y="11454"/>
                    <a:pt x="14198" y="17502"/>
                    <a:pt x="9550" y="17502"/>
                  </a:cubicBezTo>
                  <a:cubicBezTo>
                    <a:pt x="7548" y="16837"/>
                    <a:pt x="5230" y="15486"/>
                    <a:pt x="3895" y="12805"/>
                  </a:cubicBezTo>
                  <a:cubicBezTo>
                    <a:pt x="2233" y="10102"/>
                    <a:pt x="1905" y="6735"/>
                    <a:pt x="570" y="3367"/>
                  </a:cubicBezTo>
                  <a:cubicBezTo>
                    <a:pt x="570" y="3367"/>
                    <a:pt x="242" y="3367"/>
                    <a:pt x="242" y="4054"/>
                  </a:cubicBezTo>
                  <a:cubicBezTo>
                    <a:pt x="-1420" y="14134"/>
                    <a:pt x="5886" y="21556"/>
                    <a:pt x="9878" y="21556"/>
                  </a:cubicBezTo>
                  <a:cubicBezTo>
                    <a:pt x="10096" y="21578"/>
                    <a:pt x="10315" y="21600"/>
                    <a:pt x="10534" y="21600"/>
                  </a:cubicBezTo>
                  <a:cubicBezTo>
                    <a:pt x="15882" y="21600"/>
                    <a:pt x="20180" y="13669"/>
                    <a:pt x="20180" y="2016"/>
                  </a:cubicBezTo>
                  <a:cubicBezTo>
                    <a:pt x="20180" y="687"/>
                    <a:pt x="19688" y="0"/>
                    <a:pt x="1914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6" name="Google Shape;3770;p80"/>
            <p:cNvSpPr/>
            <p:nvPr/>
          </p:nvSpPr>
          <p:spPr>
            <a:xfrm>
              <a:off x="370975" y="360215"/>
              <a:ext cx="75939" cy="5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fill="norm" stroke="1" extrusionOk="0">
                  <a:moveTo>
                    <a:pt x="19599" y="0"/>
                  </a:moveTo>
                  <a:cubicBezTo>
                    <a:pt x="12067" y="0"/>
                    <a:pt x="1409" y="9955"/>
                    <a:pt x="0" y="20881"/>
                  </a:cubicBezTo>
                  <a:cubicBezTo>
                    <a:pt x="0" y="21232"/>
                    <a:pt x="355" y="21600"/>
                    <a:pt x="568" y="21600"/>
                  </a:cubicBezTo>
                  <a:cubicBezTo>
                    <a:pt x="663" y="21600"/>
                    <a:pt x="722" y="21533"/>
                    <a:pt x="722" y="21382"/>
                  </a:cubicBezTo>
                  <a:cubicBezTo>
                    <a:pt x="6122" y="11210"/>
                    <a:pt x="11878" y="5103"/>
                    <a:pt x="20522" y="2560"/>
                  </a:cubicBezTo>
                  <a:cubicBezTo>
                    <a:pt x="21600" y="2560"/>
                    <a:pt x="21233" y="17"/>
                    <a:pt x="20155" y="17"/>
                  </a:cubicBezTo>
                  <a:cubicBezTo>
                    <a:pt x="19978" y="17"/>
                    <a:pt x="19788" y="0"/>
                    <a:pt x="195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7" name="Google Shape;3771;p80"/>
            <p:cNvSpPr/>
            <p:nvPr/>
          </p:nvSpPr>
          <p:spPr>
            <a:xfrm>
              <a:off x="830417" y="351465"/>
              <a:ext cx="81453" cy="37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1600" fill="norm" stroke="1" extrusionOk="0">
                  <a:moveTo>
                    <a:pt x="3305" y="0"/>
                  </a:moveTo>
                  <a:cubicBezTo>
                    <a:pt x="2294" y="0"/>
                    <a:pt x="1316" y="198"/>
                    <a:pt x="381" y="618"/>
                  </a:cubicBezTo>
                  <a:cubicBezTo>
                    <a:pt x="-282" y="618"/>
                    <a:pt x="55" y="2867"/>
                    <a:pt x="381" y="2867"/>
                  </a:cubicBezTo>
                  <a:cubicBezTo>
                    <a:pt x="7327" y="6623"/>
                    <a:pt x="13926" y="8872"/>
                    <a:pt x="18883" y="20908"/>
                  </a:cubicBezTo>
                  <a:cubicBezTo>
                    <a:pt x="19100" y="21402"/>
                    <a:pt x="19350" y="21600"/>
                    <a:pt x="19590" y="21600"/>
                  </a:cubicBezTo>
                  <a:cubicBezTo>
                    <a:pt x="20470" y="21600"/>
                    <a:pt x="21318" y="18906"/>
                    <a:pt x="20535" y="17151"/>
                  </a:cubicBezTo>
                  <a:cubicBezTo>
                    <a:pt x="16850" y="7464"/>
                    <a:pt x="9491" y="0"/>
                    <a:pt x="330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8" name="Google Shape;3772;p80"/>
            <p:cNvSpPr/>
            <p:nvPr/>
          </p:nvSpPr>
          <p:spPr>
            <a:xfrm>
              <a:off x="372249" y="588791"/>
              <a:ext cx="153645" cy="14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903" y="0"/>
                    <a:pt x="0" y="4821"/>
                    <a:pt x="0" y="10803"/>
                  </a:cubicBezTo>
                  <a:cubicBezTo>
                    <a:pt x="0" y="16779"/>
                    <a:pt x="4903" y="21600"/>
                    <a:pt x="10713" y="21600"/>
                  </a:cubicBezTo>
                  <a:cubicBezTo>
                    <a:pt x="16703" y="21600"/>
                    <a:pt x="21600" y="16779"/>
                    <a:pt x="21600" y="10803"/>
                  </a:cubicBezTo>
                  <a:cubicBezTo>
                    <a:pt x="21600" y="4821"/>
                    <a:pt x="16703" y="0"/>
                    <a:pt x="1071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9" name="Google Shape;3773;p80"/>
            <p:cNvSpPr/>
            <p:nvPr/>
          </p:nvSpPr>
          <p:spPr>
            <a:xfrm>
              <a:off x="790618" y="588791"/>
              <a:ext cx="153645" cy="14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7" y="0"/>
                  </a:moveTo>
                  <a:cubicBezTo>
                    <a:pt x="4897" y="0"/>
                    <a:pt x="0" y="4821"/>
                    <a:pt x="0" y="10803"/>
                  </a:cubicBezTo>
                  <a:cubicBezTo>
                    <a:pt x="0" y="16779"/>
                    <a:pt x="4897" y="21600"/>
                    <a:pt x="10707" y="21600"/>
                  </a:cubicBezTo>
                  <a:cubicBezTo>
                    <a:pt x="16697" y="21600"/>
                    <a:pt x="21600" y="16779"/>
                    <a:pt x="21600" y="10803"/>
                  </a:cubicBezTo>
                  <a:cubicBezTo>
                    <a:pt x="21600" y="4821"/>
                    <a:pt x="16697" y="0"/>
                    <a:pt x="1070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0" name="Google Shape;3774;p80"/>
            <p:cNvSpPr/>
            <p:nvPr/>
          </p:nvSpPr>
          <p:spPr>
            <a:xfrm>
              <a:off x="201827" y="52970"/>
              <a:ext cx="978700" cy="42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7" y="0"/>
                  </a:moveTo>
                  <a:cubicBezTo>
                    <a:pt x="6156" y="194"/>
                    <a:pt x="5813" y="391"/>
                    <a:pt x="5471" y="649"/>
                  </a:cubicBezTo>
                  <a:cubicBezTo>
                    <a:pt x="4246" y="8043"/>
                    <a:pt x="2508" y="15049"/>
                    <a:pt x="0" y="20691"/>
                  </a:cubicBezTo>
                  <a:cubicBezTo>
                    <a:pt x="370" y="20691"/>
                    <a:pt x="798" y="20951"/>
                    <a:pt x="1168" y="21600"/>
                  </a:cubicBezTo>
                  <a:cubicBezTo>
                    <a:pt x="1168" y="21600"/>
                    <a:pt x="5586" y="14206"/>
                    <a:pt x="7152" y="7460"/>
                  </a:cubicBezTo>
                  <a:cubicBezTo>
                    <a:pt x="7152" y="7460"/>
                    <a:pt x="15074" y="20563"/>
                    <a:pt x="19092" y="21406"/>
                  </a:cubicBezTo>
                  <a:cubicBezTo>
                    <a:pt x="19092" y="21406"/>
                    <a:pt x="19618" y="20877"/>
                    <a:pt x="20342" y="20877"/>
                  </a:cubicBezTo>
                  <a:cubicBezTo>
                    <a:pt x="20722" y="20877"/>
                    <a:pt x="21157" y="21024"/>
                    <a:pt x="21600" y="21470"/>
                  </a:cubicBezTo>
                  <a:cubicBezTo>
                    <a:pt x="21600" y="21470"/>
                    <a:pt x="21543" y="17838"/>
                    <a:pt x="21287" y="13557"/>
                  </a:cubicBezTo>
                  <a:cubicBezTo>
                    <a:pt x="15816" y="13427"/>
                    <a:pt x="10430" y="8952"/>
                    <a:pt x="6497" y="0"/>
                  </a:cubicBez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1" name="Google Shape;3775;p80"/>
            <p:cNvSpPr/>
            <p:nvPr/>
          </p:nvSpPr>
          <p:spPr>
            <a:xfrm>
              <a:off x="144479" y="65713"/>
              <a:ext cx="305252" cy="40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4" h="21600" fill="norm" stroke="1" extrusionOk="0">
                  <a:moveTo>
                    <a:pt x="12856" y="0"/>
                  </a:moveTo>
                  <a:cubicBezTo>
                    <a:pt x="9788" y="0"/>
                    <a:pt x="5795" y="816"/>
                    <a:pt x="2778" y="4314"/>
                  </a:cubicBezTo>
                  <a:cubicBezTo>
                    <a:pt x="-1336" y="9097"/>
                    <a:pt x="466" y="10736"/>
                    <a:pt x="37" y="21600"/>
                  </a:cubicBezTo>
                  <a:cubicBezTo>
                    <a:pt x="37" y="21600"/>
                    <a:pt x="1554" y="21117"/>
                    <a:pt x="3376" y="21117"/>
                  </a:cubicBezTo>
                  <a:cubicBezTo>
                    <a:pt x="3492" y="21117"/>
                    <a:pt x="3607" y="21119"/>
                    <a:pt x="3723" y="21121"/>
                  </a:cubicBezTo>
                  <a:cubicBezTo>
                    <a:pt x="11350" y="15178"/>
                    <a:pt x="16578" y="7798"/>
                    <a:pt x="20264" y="9"/>
                  </a:cubicBezTo>
                  <a:cubicBezTo>
                    <a:pt x="19322" y="146"/>
                    <a:pt x="18465" y="420"/>
                    <a:pt x="17520" y="625"/>
                  </a:cubicBezTo>
                  <a:cubicBezTo>
                    <a:pt x="17520" y="625"/>
                    <a:pt x="15544" y="0"/>
                    <a:pt x="12856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2" name="Google Shape;3776;p80"/>
            <p:cNvSpPr/>
            <p:nvPr/>
          </p:nvSpPr>
          <p:spPr>
            <a:xfrm>
              <a:off x="496201" y="0"/>
              <a:ext cx="670138" cy="32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63" y="0"/>
                  </a:moveTo>
                  <a:cubicBezTo>
                    <a:pt x="8278" y="0"/>
                    <a:pt x="4772" y="962"/>
                    <a:pt x="0" y="3558"/>
                  </a:cubicBezTo>
                  <a:cubicBezTo>
                    <a:pt x="5744" y="15528"/>
                    <a:pt x="13610" y="21512"/>
                    <a:pt x="21600" y="21600"/>
                  </a:cubicBezTo>
                  <a:cubicBezTo>
                    <a:pt x="21141" y="14312"/>
                    <a:pt x="20184" y="5553"/>
                    <a:pt x="18395" y="3558"/>
                  </a:cubicBezTo>
                  <a:cubicBezTo>
                    <a:pt x="16681" y="1723"/>
                    <a:pt x="14557" y="0"/>
                    <a:pt x="10963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3" name="Google Shape;3777;p80"/>
            <p:cNvSpPr/>
            <p:nvPr/>
          </p:nvSpPr>
          <p:spPr>
            <a:xfrm>
              <a:off x="251667" y="42"/>
              <a:ext cx="807576" cy="382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1214" y="0"/>
                  </a:moveTo>
                  <a:cubicBezTo>
                    <a:pt x="5679" y="0"/>
                    <a:pt x="1174" y="6175"/>
                    <a:pt x="425" y="13646"/>
                  </a:cubicBezTo>
                  <a:cubicBezTo>
                    <a:pt x="-20" y="17660"/>
                    <a:pt x="-54" y="19994"/>
                    <a:pt x="48" y="20870"/>
                  </a:cubicBezTo>
                  <a:cubicBezTo>
                    <a:pt x="665" y="17367"/>
                    <a:pt x="2581" y="8902"/>
                    <a:pt x="6279" y="5546"/>
                  </a:cubicBezTo>
                  <a:cubicBezTo>
                    <a:pt x="7725" y="4216"/>
                    <a:pt x="9190" y="3647"/>
                    <a:pt x="10595" y="3647"/>
                  </a:cubicBezTo>
                  <a:cubicBezTo>
                    <a:pt x="13813" y="3647"/>
                    <a:pt x="16719" y="6631"/>
                    <a:pt x="18363" y="10290"/>
                  </a:cubicBezTo>
                  <a:cubicBezTo>
                    <a:pt x="20383" y="14813"/>
                    <a:pt x="20759" y="17442"/>
                    <a:pt x="21272" y="21600"/>
                  </a:cubicBezTo>
                  <a:cubicBezTo>
                    <a:pt x="21546" y="21310"/>
                    <a:pt x="21444" y="17586"/>
                    <a:pt x="20725" y="13646"/>
                  </a:cubicBezTo>
                  <a:cubicBezTo>
                    <a:pt x="19664" y="7735"/>
                    <a:pt x="16891" y="72"/>
                    <a:pt x="11311" y="0"/>
                  </a:cubicBezTo>
                  <a:cubicBezTo>
                    <a:pt x="11278" y="0"/>
                    <a:pt x="11245" y="0"/>
                    <a:pt x="11214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4" name="Google Shape;3778;p80"/>
            <p:cNvSpPr/>
            <p:nvPr/>
          </p:nvSpPr>
          <p:spPr>
            <a:xfrm>
              <a:off x="253480" y="64566"/>
              <a:ext cx="800504" cy="317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3" y="0"/>
                  </a:moveTo>
                  <a:cubicBezTo>
                    <a:pt x="9304" y="0"/>
                    <a:pt x="7812" y="684"/>
                    <a:pt x="6341" y="2282"/>
                  </a:cubicBezTo>
                  <a:cubicBezTo>
                    <a:pt x="2543" y="6316"/>
                    <a:pt x="627" y="16490"/>
                    <a:pt x="0" y="20700"/>
                  </a:cubicBezTo>
                  <a:cubicBezTo>
                    <a:pt x="31" y="21124"/>
                    <a:pt x="94" y="21326"/>
                    <a:pt x="174" y="21326"/>
                  </a:cubicBezTo>
                  <a:cubicBezTo>
                    <a:pt x="276" y="21326"/>
                    <a:pt x="405" y="20991"/>
                    <a:pt x="523" y="20351"/>
                  </a:cubicBezTo>
                  <a:cubicBezTo>
                    <a:pt x="523" y="20351"/>
                    <a:pt x="3449" y="3249"/>
                    <a:pt x="9371" y="2020"/>
                  </a:cubicBezTo>
                  <a:cubicBezTo>
                    <a:pt x="9658" y="1965"/>
                    <a:pt x="9942" y="1936"/>
                    <a:pt x="10224" y="1936"/>
                  </a:cubicBezTo>
                  <a:cubicBezTo>
                    <a:pt x="15719" y="1936"/>
                    <a:pt x="20111" y="12176"/>
                    <a:pt x="20973" y="18683"/>
                  </a:cubicBezTo>
                  <a:cubicBezTo>
                    <a:pt x="21227" y="20760"/>
                    <a:pt x="21423" y="21600"/>
                    <a:pt x="21561" y="21600"/>
                  </a:cubicBezTo>
                  <a:cubicBezTo>
                    <a:pt x="21575" y="21600"/>
                    <a:pt x="21587" y="21594"/>
                    <a:pt x="21600" y="21577"/>
                  </a:cubicBezTo>
                  <a:cubicBezTo>
                    <a:pt x="21077" y="16490"/>
                    <a:pt x="20695" y="13420"/>
                    <a:pt x="18639" y="7984"/>
                  </a:cubicBezTo>
                  <a:cubicBezTo>
                    <a:pt x="16966" y="3587"/>
                    <a:pt x="14009" y="0"/>
                    <a:pt x="1073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5" name="Google Shape;3779;p80"/>
            <p:cNvSpPr/>
            <p:nvPr/>
          </p:nvSpPr>
          <p:spPr>
            <a:xfrm>
              <a:off x="383889" y="2220805"/>
              <a:ext cx="246587" cy="105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701" y="8190"/>
                    <a:pt x="7576" y="15581"/>
                    <a:pt x="0" y="17692"/>
                  </a:cubicBezTo>
                  <a:cubicBezTo>
                    <a:pt x="0" y="17952"/>
                    <a:pt x="0" y="18482"/>
                    <a:pt x="0" y="18751"/>
                  </a:cubicBezTo>
                  <a:cubicBezTo>
                    <a:pt x="4841" y="20540"/>
                    <a:pt x="9734" y="21600"/>
                    <a:pt x="14575" y="21600"/>
                  </a:cubicBezTo>
                  <a:cubicBezTo>
                    <a:pt x="16856" y="21600"/>
                    <a:pt x="19129" y="21366"/>
                    <a:pt x="21377" y="208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6" name="Google Shape;3780;p80"/>
            <p:cNvSpPr/>
            <p:nvPr/>
          </p:nvSpPr>
          <p:spPr>
            <a:xfrm>
              <a:off x="383889" y="2309925"/>
              <a:ext cx="245313" cy="41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81" y="8892"/>
                    <a:pt x="1818" y="20021"/>
                    <a:pt x="2386" y="20836"/>
                  </a:cubicBezTo>
                  <a:cubicBezTo>
                    <a:pt x="2386" y="20836"/>
                    <a:pt x="6392" y="21600"/>
                    <a:pt x="11247" y="21600"/>
                  </a:cubicBezTo>
                  <a:cubicBezTo>
                    <a:pt x="14321" y="21600"/>
                    <a:pt x="17736" y="21294"/>
                    <a:pt x="20691" y="20294"/>
                  </a:cubicBezTo>
                  <a:lnTo>
                    <a:pt x="21600" y="679"/>
                  </a:lnTo>
                  <a:cubicBezTo>
                    <a:pt x="19659" y="790"/>
                    <a:pt x="17684" y="840"/>
                    <a:pt x="15694" y="840"/>
                  </a:cubicBezTo>
                  <a:cubicBezTo>
                    <a:pt x="10454" y="840"/>
                    <a:pt x="5109" y="491"/>
                    <a:pt x="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7" name="Google Shape;3781;p80"/>
            <p:cNvSpPr/>
            <p:nvPr/>
          </p:nvSpPr>
          <p:spPr>
            <a:xfrm>
              <a:off x="389799" y="2361578"/>
              <a:ext cx="237871" cy="25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fill="norm" stroke="1" extrusionOk="0">
                  <a:moveTo>
                    <a:pt x="164" y="0"/>
                  </a:moveTo>
                  <a:cubicBezTo>
                    <a:pt x="50" y="0"/>
                    <a:pt x="-69" y="2146"/>
                    <a:pt x="50" y="2146"/>
                  </a:cubicBezTo>
                  <a:cubicBezTo>
                    <a:pt x="3364" y="15699"/>
                    <a:pt x="7153" y="21600"/>
                    <a:pt x="10953" y="21600"/>
                  </a:cubicBezTo>
                  <a:cubicBezTo>
                    <a:pt x="14482" y="21600"/>
                    <a:pt x="18025" y="16486"/>
                    <a:pt x="21221" y="7581"/>
                  </a:cubicBezTo>
                  <a:cubicBezTo>
                    <a:pt x="21531" y="6616"/>
                    <a:pt x="21474" y="3075"/>
                    <a:pt x="21210" y="3075"/>
                  </a:cubicBezTo>
                  <a:cubicBezTo>
                    <a:pt x="21179" y="3075"/>
                    <a:pt x="21141" y="3111"/>
                    <a:pt x="21106" y="3254"/>
                  </a:cubicBezTo>
                  <a:cubicBezTo>
                    <a:pt x="17620" y="10085"/>
                    <a:pt x="14267" y="13875"/>
                    <a:pt x="10938" y="13875"/>
                  </a:cubicBezTo>
                  <a:cubicBezTo>
                    <a:pt x="7375" y="13875"/>
                    <a:pt x="3831" y="9548"/>
                    <a:pt x="16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8" name="Google Shape;3782;p80"/>
            <p:cNvSpPr/>
            <p:nvPr/>
          </p:nvSpPr>
          <p:spPr>
            <a:xfrm>
              <a:off x="390232" y="2314130"/>
              <a:ext cx="21580" cy="5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5" h="21600" fill="norm" stroke="1" extrusionOk="0">
                  <a:moveTo>
                    <a:pt x="8774" y="0"/>
                  </a:moveTo>
                  <a:cubicBezTo>
                    <a:pt x="7800" y="0"/>
                    <a:pt x="6472" y="125"/>
                    <a:pt x="5144" y="394"/>
                  </a:cubicBezTo>
                  <a:cubicBezTo>
                    <a:pt x="-256" y="2581"/>
                    <a:pt x="2400" y="5844"/>
                    <a:pt x="2400" y="8031"/>
                  </a:cubicBezTo>
                  <a:cubicBezTo>
                    <a:pt x="2400" y="12386"/>
                    <a:pt x="-3000" y="16742"/>
                    <a:pt x="2400" y="20560"/>
                  </a:cubicBezTo>
                  <a:cubicBezTo>
                    <a:pt x="3905" y="21152"/>
                    <a:pt x="7003" y="21600"/>
                    <a:pt x="9925" y="21600"/>
                  </a:cubicBezTo>
                  <a:cubicBezTo>
                    <a:pt x="12315" y="21600"/>
                    <a:pt x="14705" y="21295"/>
                    <a:pt x="15856" y="20560"/>
                  </a:cubicBezTo>
                  <a:cubicBezTo>
                    <a:pt x="18600" y="16742"/>
                    <a:pt x="15856" y="12386"/>
                    <a:pt x="15856" y="8031"/>
                  </a:cubicBezTo>
                  <a:cubicBezTo>
                    <a:pt x="15856" y="5844"/>
                    <a:pt x="15856" y="2581"/>
                    <a:pt x="10456" y="394"/>
                  </a:cubicBezTo>
                  <a:cubicBezTo>
                    <a:pt x="10456" y="125"/>
                    <a:pt x="9836" y="0"/>
                    <a:pt x="877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9" name="Google Shape;3783;p80"/>
            <p:cNvSpPr/>
            <p:nvPr/>
          </p:nvSpPr>
          <p:spPr>
            <a:xfrm>
              <a:off x="426460" y="2320247"/>
              <a:ext cx="21580" cy="5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4" h="21600" fill="norm" stroke="1" extrusionOk="0">
                  <a:moveTo>
                    <a:pt x="11055" y="0"/>
                  </a:moveTo>
                  <a:cubicBezTo>
                    <a:pt x="6473" y="0"/>
                    <a:pt x="1455" y="493"/>
                    <a:pt x="1455" y="1495"/>
                  </a:cubicBezTo>
                  <a:cubicBezTo>
                    <a:pt x="-1818" y="7490"/>
                    <a:pt x="1455" y="13978"/>
                    <a:pt x="1455" y="20467"/>
                  </a:cubicBezTo>
                  <a:cubicBezTo>
                    <a:pt x="1455" y="21222"/>
                    <a:pt x="4837" y="21600"/>
                    <a:pt x="8109" y="21600"/>
                  </a:cubicBezTo>
                  <a:cubicBezTo>
                    <a:pt x="11491" y="21600"/>
                    <a:pt x="14764" y="21222"/>
                    <a:pt x="14764" y="20467"/>
                  </a:cubicBezTo>
                  <a:cubicBezTo>
                    <a:pt x="18037" y="13978"/>
                    <a:pt x="18037" y="7490"/>
                    <a:pt x="18037" y="1495"/>
                  </a:cubicBezTo>
                  <a:cubicBezTo>
                    <a:pt x="19782" y="493"/>
                    <a:pt x="15637" y="0"/>
                    <a:pt x="1105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0" name="Google Shape;3784;p80"/>
            <p:cNvSpPr/>
            <p:nvPr/>
          </p:nvSpPr>
          <p:spPr>
            <a:xfrm>
              <a:off x="464601" y="2322838"/>
              <a:ext cx="21580" cy="57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9" h="21600" fill="norm" stroke="1" extrusionOk="0">
                  <a:moveTo>
                    <a:pt x="8841" y="0"/>
                  </a:moveTo>
                  <a:cubicBezTo>
                    <a:pt x="5831" y="0"/>
                    <a:pt x="2467" y="479"/>
                    <a:pt x="1139" y="1454"/>
                  </a:cubicBezTo>
                  <a:cubicBezTo>
                    <a:pt x="-1605" y="7285"/>
                    <a:pt x="1139" y="14570"/>
                    <a:pt x="3795" y="20881"/>
                  </a:cubicBezTo>
                  <a:cubicBezTo>
                    <a:pt x="3795" y="21360"/>
                    <a:pt x="6539" y="21600"/>
                    <a:pt x="9195" y="21600"/>
                  </a:cubicBezTo>
                  <a:cubicBezTo>
                    <a:pt x="11851" y="21600"/>
                    <a:pt x="14595" y="21360"/>
                    <a:pt x="14595" y="20881"/>
                  </a:cubicBezTo>
                  <a:cubicBezTo>
                    <a:pt x="17251" y="14570"/>
                    <a:pt x="19995" y="7285"/>
                    <a:pt x="14595" y="1454"/>
                  </a:cubicBezTo>
                  <a:cubicBezTo>
                    <a:pt x="14595" y="479"/>
                    <a:pt x="11851" y="0"/>
                    <a:pt x="884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3785;p80"/>
            <p:cNvSpPr/>
            <p:nvPr/>
          </p:nvSpPr>
          <p:spPr>
            <a:xfrm>
              <a:off x="505562" y="2325429"/>
              <a:ext cx="21580" cy="5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9" h="21600" fill="norm" stroke="1" extrusionOk="0">
                  <a:moveTo>
                    <a:pt x="9389" y="0"/>
                  </a:moveTo>
                  <a:cubicBezTo>
                    <a:pt x="5750" y="0"/>
                    <a:pt x="2110" y="480"/>
                    <a:pt x="2110" y="1456"/>
                  </a:cubicBezTo>
                  <a:cubicBezTo>
                    <a:pt x="2110" y="7776"/>
                    <a:pt x="-2637" y="14576"/>
                    <a:pt x="2110" y="21392"/>
                  </a:cubicBezTo>
                  <a:cubicBezTo>
                    <a:pt x="2110" y="21552"/>
                    <a:pt x="2664" y="21600"/>
                    <a:pt x="3376" y="21600"/>
                  </a:cubicBezTo>
                  <a:cubicBezTo>
                    <a:pt x="4800" y="21600"/>
                    <a:pt x="6937" y="21392"/>
                    <a:pt x="6937" y="21392"/>
                  </a:cubicBezTo>
                  <a:cubicBezTo>
                    <a:pt x="18963" y="15552"/>
                    <a:pt x="16589" y="7776"/>
                    <a:pt x="16589" y="1456"/>
                  </a:cubicBezTo>
                  <a:cubicBezTo>
                    <a:pt x="16589" y="480"/>
                    <a:pt x="12950" y="0"/>
                    <a:pt x="938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3786;p80"/>
            <p:cNvSpPr/>
            <p:nvPr/>
          </p:nvSpPr>
          <p:spPr>
            <a:xfrm>
              <a:off x="547953" y="2327680"/>
              <a:ext cx="21580" cy="52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6" h="21600" fill="norm" stroke="1" extrusionOk="0">
                  <a:moveTo>
                    <a:pt x="6756" y="0"/>
                  </a:moveTo>
                  <a:cubicBezTo>
                    <a:pt x="3378" y="0"/>
                    <a:pt x="0" y="405"/>
                    <a:pt x="0" y="1196"/>
                  </a:cubicBezTo>
                  <a:cubicBezTo>
                    <a:pt x="0" y="7616"/>
                    <a:pt x="2756" y="14564"/>
                    <a:pt x="5422" y="20984"/>
                  </a:cubicBezTo>
                  <a:cubicBezTo>
                    <a:pt x="6933" y="21283"/>
                    <a:pt x="10311" y="21600"/>
                    <a:pt x="12889" y="21600"/>
                  </a:cubicBezTo>
                  <a:cubicBezTo>
                    <a:pt x="14756" y="21600"/>
                    <a:pt x="16267" y="21424"/>
                    <a:pt x="16267" y="20984"/>
                  </a:cubicBezTo>
                  <a:cubicBezTo>
                    <a:pt x="21600" y="14564"/>
                    <a:pt x="16267" y="8144"/>
                    <a:pt x="13511" y="1196"/>
                  </a:cubicBezTo>
                  <a:cubicBezTo>
                    <a:pt x="13511" y="405"/>
                    <a:pt x="10133" y="0"/>
                    <a:pt x="67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3787;p80"/>
            <p:cNvSpPr/>
            <p:nvPr/>
          </p:nvSpPr>
          <p:spPr>
            <a:xfrm>
              <a:off x="584841" y="2326066"/>
              <a:ext cx="21580" cy="47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5" h="21600" fill="norm" stroke="1" extrusionOk="0">
                  <a:moveTo>
                    <a:pt x="8200" y="0"/>
                  </a:moveTo>
                  <a:cubicBezTo>
                    <a:pt x="6543" y="0"/>
                    <a:pt x="4827" y="271"/>
                    <a:pt x="3584" y="873"/>
                  </a:cubicBezTo>
                  <a:cubicBezTo>
                    <a:pt x="-5411" y="6767"/>
                    <a:pt x="5359" y="14426"/>
                    <a:pt x="5359" y="20921"/>
                  </a:cubicBezTo>
                  <a:cubicBezTo>
                    <a:pt x="5359" y="21251"/>
                    <a:pt x="6602" y="21600"/>
                    <a:pt x="7963" y="21600"/>
                  </a:cubicBezTo>
                  <a:cubicBezTo>
                    <a:pt x="8910" y="21600"/>
                    <a:pt x="10034" y="21406"/>
                    <a:pt x="10804" y="20921"/>
                  </a:cubicBezTo>
                  <a:cubicBezTo>
                    <a:pt x="16189" y="15027"/>
                    <a:pt x="8969" y="7950"/>
                    <a:pt x="14354" y="2055"/>
                  </a:cubicBezTo>
                  <a:cubicBezTo>
                    <a:pt x="14354" y="911"/>
                    <a:pt x="11336" y="0"/>
                    <a:pt x="82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3788;p80"/>
            <p:cNvSpPr/>
            <p:nvPr/>
          </p:nvSpPr>
          <p:spPr>
            <a:xfrm>
              <a:off x="382488" y="2307079"/>
              <a:ext cx="249300" cy="2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146" y="0"/>
                  </a:moveTo>
                  <a:cubicBezTo>
                    <a:pt x="-14" y="0"/>
                    <a:pt x="-69" y="2734"/>
                    <a:pt x="121" y="3735"/>
                  </a:cubicBezTo>
                  <a:cubicBezTo>
                    <a:pt x="4059" y="17596"/>
                    <a:pt x="8271" y="21600"/>
                    <a:pt x="12476" y="21600"/>
                  </a:cubicBezTo>
                  <a:cubicBezTo>
                    <a:pt x="15381" y="21600"/>
                    <a:pt x="18279" y="19713"/>
                    <a:pt x="21089" y="17788"/>
                  </a:cubicBezTo>
                  <a:cubicBezTo>
                    <a:pt x="21502" y="17788"/>
                    <a:pt x="21531" y="10665"/>
                    <a:pt x="21170" y="10665"/>
                  </a:cubicBezTo>
                  <a:cubicBezTo>
                    <a:pt x="21144" y="10665"/>
                    <a:pt x="21119" y="10704"/>
                    <a:pt x="21089" y="10781"/>
                  </a:cubicBezTo>
                  <a:cubicBezTo>
                    <a:pt x="18721" y="11936"/>
                    <a:pt x="16392" y="12706"/>
                    <a:pt x="14078" y="12706"/>
                  </a:cubicBezTo>
                  <a:cubicBezTo>
                    <a:pt x="9454" y="12706"/>
                    <a:pt x="4891" y="9587"/>
                    <a:pt x="230" y="231"/>
                  </a:cubicBezTo>
                  <a:cubicBezTo>
                    <a:pt x="201" y="77"/>
                    <a:pt x="172" y="0"/>
                    <a:pt x="14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3789;p80"/>
            <p:cNvSpPr/>
            <p:nvPr/>
          </p:nvSpPr>
          <p:spPr>
            <a:xfrm>
              <a:off x="374841" y="2094305"/>
              <a:ext cx="259543" cy="21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21"/>
                  </a:lnTo>
                  <a:cubicBezTo>
                    <a:pt x="0" y="521"/>
                    <a:pt x="322" y="9949"/>
                    <a:pt x="753" y="21600"/>
                  </a:cubicBezTo>
                  <a:cubicBezTo>
                    <a:pt x="7951" y="20553"/>
                    <a:pt x="14721" y="16888"/>
                    <a:pt x="21275" y="1282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3790;p80"/>
            <p:cNvSpPr/>
            <p:nvPr/>
          </p:nvSpPr>
          <p:spPr>
            <a:xfrm>
              <a:off x="263724" y="2772938"/>
              <a:ext cx="356433" cy="6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5431" y="0"/>
                  </a:moveTo>
                  <a:cubicBezTo>
                    <a:pt x="9114" y="0"/>
                    <a:pt x="4" y="2799"/>
                    <a:pt x="4" y="2799"/>
                  </a:cubicBezTo>
                  <a:cubicBezTo>
                    <a:pt x="4" y="2799"/>
                    <a:pt x="-227" y="12885"/>
                    <a:pt x="2556" y="16838"/>
                  </a:cubicBezTo>
                  <a:cubicBezTo>
                    <a:pt x="4482" y="19335"/>
                    <a:pt x="7659" y="21600"/>
                    <a:pt x="10890" y="21600"/>
                  </a:cubicBezTo>
                  <a:cubicBezTo>
                    <a:pt x="12202" y="21600"/>
                    <a:pt x="13523" y="21225"/>
                    <a:pt x="14774" y="20345"/>
                  </a:cubicBezTo>
                  <a:cubicBezTo>
                    <a:pt x="19104" y="16838"/>
                    <a:pt x="21037" y="14198"/>
                    <a:pt x="21037" y="14198"/>
                  </a:cubicBezTo>
                  <a:cubicBezTo>
                    <a:pt x="21037" y="14198"/>
                    <a:pt x="21269" y="9812"/>
                    <a:pt x="21345" y="3246"/>
                  </a:cubicBezTo>
                  <a:cubicBezTo>
                    <a:pt x="21373" y="794"/>
                    <a:pt x="18799" y="0"/>
                    <a:pt x="1543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3791;p80"/>
            <p:cNvSpPr/>
            <p:nvPr/>
          </p:nvSpPr>
          <p:spPr>
            <a:xfrm>
              <a:off x="263498" y="2726976"/>
              <a:ext cx="130714" cy="94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2808" y="0"/>
                  </a:moveTo>
                  <a:cubicBezTo>
                    <a:pt x="7047" y="2951"/>
                    <a:pt x="874" y="7392"/>
                    <a:pt x="48" y="12426"/>
                  </a:cubicBezTo>
                  <a:cubicBezTo>
                    <a:pt x="-771" y="17461"/>
                    <a:pt x="8895" y="20714"/>
                    <a:pt x="20829" y="21600"/>
                  </a:cubicBezTo>
                  <a:cubicBezTo>
                    <a:pt x="19387" y="13907"/>
                    <a:pt x="16713" y="6505"/>
                    <a:pt x="1280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3792;p80"/>
            <p:cNvSpPr/>
            <p:nvPr/>
          </p:nvSpPr>
          <p:spPr>
            <a:xfrm>
              <a:off x="343874" y="2695967"/>
              <a:ext cx="278885" cy="12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2" h="21600" fill="norm" stroke="1" extrusionOk="0">
                  <a:moveTo>
                    <a:pt x="20722" y="0"/>
                  </a:moveTo>
                  <a:cubicBezTo>
                    <a:pt x="20722" y="0"/>
                    <a:pt x="16937" y="3915"/>
                    <a:pt x="11487" y="3915"/>
                  </a:cubicBezTo>
                  <a:cubicBezTo>
                    <a:pt x="9506" y="3915"/>
                    <a:pt x="7303" y="3399"/>
                    <a:pt x="4984" y="1990"/>
                  </a:cubicBezTo>
                  <a:cubicBezTo>
                    <a:pt x="4984" y="1990"/>
                    <a:pt x="2540" y="3094"/>
                    <a:pt x="0" y="5302"/>
                  </a:cubicBezTo>
                  <a:cubicBezTo>
                    <a:pt x="1855" y="10154"/>
                    <a:pt x="3126" y="15673"/>
                    <a:pt x="3811" y="21411"/>
                  </a:cubicBezTo>
                  <a:cubicBezTo>
                    <a:pt x="4891" y="21542"/>
                    <a:pt x="6013" y="21600"/>
                    <a:pt x="7152" y="21600"/>
                  </a:cubicBezTo>
                  <a:cubicBezTo>
                    <a:pt x="12085" y="21600"/>
                    <a:pt x="17307" y="20438"/>
                    <a:pt x="20722" y="18099"/>
                  </a:cubicBezTo>
                  <a:cubicBezTo>
                    <a:pt x="20722" y="18099"/>
                    <a:pt x="21600" y="7503"/>
                    <a:pt x="2072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3793;p80"/>
            <p:cNvSpPr/>
            <p:nvPr/>
          </p:nvSpPr>
          <p:spPr>
            <a:xfrm>
              <a:off x="341990" y="2646905"/>
              <a:ext cx="59072" cy="7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6" h="21600" fill="norm" stroke="1" extrusionOk="0">
                  <a:moveTo>
                    <a:pt x="10792" y="2094"/>
                  </a:moveTo>
                  <a:cubicBezTo>
                    <a:pt x="11133" y="2094"/>
                    <a:pt x="11563" y="2209"/>
                    <a:pt x="12094" y="2451"/>
                  </a:cubicBezTo>
                  <a:cubicBezTo>
                    <a:pt x="14775" y="3844"/>
                    <a:pt x="14396" y="9793"/>
                    <a:pt x="14775" y="11887"/>
                  </a:cubicBezTo>
                  <a:cubicBezTo>
                    <a:pt x="14775" y="13291"/>
                    <a:pt x="14775" y="14684"/>
                    <a:pt x="14725" y="16088"/>
                  </a:cubicBezTo>
                  <a:cubicBezTo>
                    <a:pt x="13814" y="14753"/>
                    <a:pt x="12904" y="13372"/>
                    <a:pt x="12094" y="11887"/>
                  </a:cubicBezTo>
                  <a:cubicBezTo>
                    <a:pt x="11740" y="11266"/>
                    <a:pt x="7643" y="2094"/>
                    <a:pt x="10792" y="2094"/>
                  </a:cubicBezTo>
                  <a:close/>
                  <a:moveTo>
                    <a:pt x="4608" y="10449"/>
                  </a:moveTo>
                  <a:cubicBezTo>
                    <a:pt x="4785" y="10449"/>
                    <a:pt x="4962" y="10461"/>
                    <a:pt x="5164" y="10495"/>
                  </a:cubicBezTo>
                  <a:cubicBezTo>
                    <a:pt x="6707" y="10840"/>
                    <a:pt x="8250" y="12589"/>
                    <a:pt x="9009" y="13291"/>
                  </a:cubicBezTo>
                  <a:cubicBezTo>
                    <a:pt x="10096" y="14270"/>
                    <a:pt x="11083" y="15409"/>
                    <a:pt x="12006" y="16629"/>
                  </a:cubicBezTo>
                  <a:cubicBezTo>
                    <a:pt x="12524" y="17480"/>
                    <a:pt x="13030" y="18263"/>
                    <a:pt x="13460" y="18942"/>
                  </a:cubicBezTo>
                  <a:cubicBezTo>
                    <a:pt x="9527" y="18010"/>
                    <a:pt x="5404" y="16721"/>
                    <a:pt x="3242" y="13637"/>
                  </a:cubicBezTo>
                  <a:cubicBezTo>
                    <a:pt x="2192" y="12049"/>
                    <a:pt x="2749" y="10449"/>
                    <a:pt x="4608" y="10449"/>
                  </a:cubicBezTo>
                  <a:close/>
                  <a:moveTo>
                    <a:pt x="11196" y="0"/>
                  </a:moveTo>
                  <a:cubicBezTo>
                    <a:pt x="11108" y="0"/>
                    <a:pt x="11019" y="0"/>
                    <a:pt x="10931" y="0"/>
                  </a:cubicBezTo>
                  <a:cubicBezTo>
                    <a:pt x="5518" y="368"/>
                    <a:pt x="6277" y="5201"/>
                    <a:pt x="8515" y="10184"/>
                  </a:cubicBezTo>
                  <a:cubicBezTo>
                    <a:pt x="7934" y="9793"/>
                    <a:pt x="7339" y="9425"/>
                    <a:pt x="6707" y="9091"/>
                  </a:cubicBezTo>
                  <a:cubicBezTo>
                    <a:pt x="6011" y="8619"/>
                    <a:pt x="4861" y="8297"/>
                    <a:pt x="3735" y="8297"/>
                  </a:cubicBezTo>
                  <a:cubicBezTo>
                    <a:pt x="2344" y="8297"/>
                    <a:pt x="978" y="8792"/>
                    <a:pt x="561" y="10138"/>
                  </a:cubicBezTo>
                  <a:cubicBezTo>
                    <a:pt x="-2626" y="16905"/>
                    <a:pt x="8541" y="20116"/>
                    <a:pt x="14522" y="20852"/>
                  </a:cubicBezTo>
                  <a:cubicBezTo>
                    <a:pt x="14775" y="21347"/>
                    <a:pt x="15357" y="21600"/>
                    <a:pt x="15926" y="21600"/>
                  </a:cubicBezTo>
                  <a:cubicBezTo>
                    <a:pt x="16698" y="21600"/>
                    <a:pt x="17469" y="21163"/>
                    <a:pt x="17469" y="20288"/>
                  </a:cubicBezTo>
                  <a:cubicBezTo>
                    <a:pt x="17469" y="15789"/>
                    <a:pt x="18974" y="0"/>
                    <a:pt x="11196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3794;p80"/>
            <p:cNvSpPr/>
            <p:nvPr/>
          </p:nvSpPr>
          <p:spPr>
            <a:xfrm>
              <a:off x="821585" y="2178200"/>
              <a:ext cx="250495" cy="15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0" y="0"/>
                  </a:moveTo>
                  <a:cubicBezTo>
                    <a:pt x="14029" y="7598"/>
                    <a:pt x="7238" y="13892"/>
                    <a:pt x="0" y="17780"/>
                  </a:cubicBezTo>
                  <a:lnTo>
                    <a:pt x="447" y="21119"/>
                  </a:lnTo>
                  <a:cubicBezTo>
                    <a:pt x="2597" y="21454"/>
                    <a:pt x="4754" y="21600"/>
                    <a:pt x="6908" y="21600"/>
                  </a:cubicBezTo>
                  <a:cubicBezTo>
                    <a:pt x="11897" y="21600"/>
                    <a:pt x="16857" y="20796"/>
                    <a:pt x="21600" y="19632"/>
                  </a:cubicBezTo>
                  <a:cubicBezTo>
                    <a:pt x="21600" y="19266"/>
                    <a:pt x="21486" y="19077"/>
                    <a:pt x="21486" y="18706"/>
                  </a:cubicBezTo>
                  <a:cubicBezTo>
                    <a:pt x="20930" y="11668"/>
                    <a:pt x="20373" y="5185"/>
                    <a:pt x="1993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3795;p80"/>
            <p:cNvSpPr/>
            <p:nvPr/>
          </p:nvSpPr>
          <p:spPr>
            <a:xfrm>
              <a:off x="777704" y="2100762"/>
              <a:ext cx="275006" cy="20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29" y="13294"/>
                  </a:lnTo>
                  <a:lnTo>
                    <a:pt x="3447" y="21600"/>
                  </a:lnTo>
                  <a:cubicBezTo>
                    <a:pt x="10039" y="18557"/>
                    <a:pt x="16325" y="13987"/>
                    <a:pt x="21600" y="8306"/>
                  </a:cubicBezTo>
                  <a:cubicBezTo>
                    <a:pt x="21093" y="3463"/>
                    <a:pt x="20789" y="415"/>
                    <a:pt x="20789" y="4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3796;p80"/>
            <p:cNvSpPr/>
            <p:nvPr/>
          </p:nvSpPr>
          <p:spPr>
            <a:xfrm>
              <a:off x="825450" y="2312516"/>
              <a:ext cx="292198" cy="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8016" y="0"/>
                  </a:moveTo>
                  <a:cubicBezTo>
                    <a:pt x="13777" y="498"/>
                    <a:pt x="9390" y="851"/>
                    <a:pt x="4999" y="851"/>
                  </a:cubicBezTo>
                  <a:cubicBezTo>
                    <a:pt x="3330" y="851"/>
                    <a:pt x="1663" y="802"/>
                    <a:pt x="0" y="688"/>
                  </a:cubicBezTo>
                  <a:lnTo>
                    <a:pt x="5753" y="20305"/>
                  </a:lnTo>
                  <a:cubicBezTo>
                    <a:pt x="8508" y="21297"/>
                    <a:pt x="11478" y="21600"/>
                    <a:pt x="14078" y="21600"/>
                  </a:cubicBezTo>
                  <a:cubicBezTo>
                    <a:pt x="18153" y="21600"/>
                    <a:pt x="21318" y="20855"/>
                    <a:pt x="21318" y="20855"/>
                  </a:cubicBezTo>
                  <a:cubicBezTo>
                    <a:pt x="21600" y="19960"/>
                    <a:pt x="19620" y="8880"/>
                    <a:pt x="18016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3797;p80"/>
            <p:cNvSpPr/>
            <p:nvPr/>
          </p:nvSpPr>
          <p:spPr>
            <a:xfrm>
              <a:off x="835751" y="2362853"/>
              <a:ext cx="240307" cy="25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1167" y="0"/>
                  </a:moveTo>
                  <a:cubicBezTo>
                    <a:pt x="17659" y="9734"/>
                    <a:pt x="14238" y="13784"/>
                    <a:pt x="10802" y="13784"/>
                  </a:cubicBezTo>
                  <a:cubicBezTo>
                    <a:pt x="7366" y="13784"/>
                    <a:pt x="3915" y="9734"/>
                    <a:pt x="350" y="3233"/>
                  </a:cubicBezTo>
                  <a:cubicBezTo>
                    <a:pt x="316" y="3126"/>
                    <a:pt x="289" y="3091"/>
                    <a:pt x="259" y="3091"/>
                  </a:cubicBezTo>
                  <a:cubicBezTo>
                    <a:pt x="-13" y="3091"/>
                    <a:pt x="-89" y="7567"/>
                    <a:pt x="119" y="7567"/>
                  </a:cubicBezTo>
                  <a:cubicBezTo>
                    <a:pt x="3396" y="16200"/>
                    <a:pt x="7105" y="21600"/>
                    <a:pt x="10787" y="21600"/>
                  </a:cubicBezTo>
                  <a:cubicBezTo>
                    <a:pt x="14469" y="21600"/>
                    <a:pt x="18120" y="16200"/>
                    <a:pt x="21284" y="3233"/>
                  </a:cubicBezTo>
                  <a:cubicBezTo>
                    <a:pt x="21511" y="2167"/>
                    <a:pt x="21397" y="0"/>
                    <a:pt x="2116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3798;p80"/>
            <p:cNvSpPr/>
            <p:nvPr/>
          </p:nvSpPr>
          <p:spPr>
            <a:xfrm>
              <a:off x="1049606" y="2316679"/>
              <a:ext cx="21580" cy="5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9" h="21600" fill="norm" stroke="1" extrusionOk="0">
                  <a:moveTo>
                    <a:pt x="2326" y="0"/>
                  </a:moveTo>
                  <a:cubicBezTo>
                    <a:pt x="1379" y="0"/>
                    <a:pt x="491" y="145"/>
                    <a:pt x="491" y="417"/>
                  </a:cubicBezTo>
                  <a:cubicBezTo>
                    <a:pt x="-1284" y="2632"/>
                    <a:pt x="2326" y="5391"/>
                    <a:pt x="2326" y="7587"/>
                  </a:cubicBezTo>
                  <a:cubicBezTo>
                    <a:pt x="4101" y="11453"/>
                    <a:pt x="5877" y="16427"/>
                    <a:pt x="9486" y="20838"/>
                  </a:cubicBezTo>
                  <a:cubicBezTo>
                    <a:pt x="10315" y="21328"/>
                    <a:pt x="12209" y="21600"/>
                    <a:pt x="14043" y="21600"/>
                  </a:cubicBezTo>
                  <a:cubicBezTo>
                    <a:pt x="16292" y="21600"/>
                    <a:pt x="18481" y="21201"/>
                    <a:pt x="18481" y="20275"/>
                  </a:cubicBezTo>
                  <a:cubicBezTo>
                    <a:pt x="20316" y="16427"/>
                    <a:pt x="14872" y="11453"/>
                    <a:pt x="11321" y="7587"/>
                  </a:cubicBezTo>
                  <a:cubicBezTo>
                    <a:pt x="9486" y="5391"/>
                    <a:pt x="9486" y="2069"/>
                    <a:pt x="4101" y="417"/>
                  </a:cubicBezTo>
                  <a:cubicBezTo>
                    <a:pt x="4101" y="145"/>
                    <a:pt x="3214" y="0"/>
                    <a:pt x="232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3799;p80"/>
            <p:cNvSpPr/>
            <p:nvPr/>
          </p:nvSpPr>
          <p:spPr>
            <a:xfrm>
              <a:off x="1013451" y="2322116"/>
              <a:ext cx="21580" cy="55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4998" y="0"/>
                  </a:moveTo>
                  <a:cubicBezTo>
                    <a:pt x="2057" y="0"/>
                    <a:pt x="-770" y="667"/>
                    <a:pt x="191" y="1800"/>
                  </a:cubicBezTo>
                  <a:cubicBezTo>
                    <a:pt x="5337" y="7883"/>
                    <a:pt x="8786" y="14467"/>
                    <a:pt x="13932" y="21050"/>
                  </a:cubicBezTo>
                  <a:cubicBezTo>
                    <a:pt x="14610" y="21433"/>
                    <a:pt x="15741" y="21600"/>
                    <a:pt x="16928" y="21600"/>
                  </a:cubicBezTo>
                  <a:cubicBezTo>
                    <a:pt x="18851" y="21600"/>
                    <a:pt x="20830" y="21167"/>
                    <a:pt x="20830" y="20550"/>
                  </a:cubicBezTo>
                  <a:cubicBezTo>
                    <a:pt x="17381" y="13950"/>
                    <a:pt x="13932" y="7367"/>
                    <a:pt x="10482" y="1300"/>
                  </a:cubicBezTo>
                  <a:cubicBezTo>
                    <a:pt x="9747" y="400"/>
                    <a:pt x="7316" y="0"/>
                    <a:pt x="499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3800;p80"/>
            <p:cNvSpPr/>
            <p:nvPr/>
          </p:nvSpPr>
          <p:spPr>
            <a:xfrm>
              <a:off x="976057" y="2325557"/>
              <a:ext cx="21580" cy="5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38" y="0"/>
                  </a:moveTo>
                  <a:cubicBezTo>
                    <a:pt x="2190" y="0"/>
                    <a:pt x="0" y="393"/>
                    <a:pt x="0" y="933"/>
                  </a:cubicBezTo>
                  <a:cubicBezTo>
                    <a:pt x="1835" y="7910"/>
                    <a:pt x="7220" y="14869"/>
                    <a:pt x="14380" y="20847"/>
                  </a:cubicBezTo>
                  <a:cubicBezTo>
                    <a:pt x="14380" y="21354"/>
                    <a:pt x="16215" y="21600"/>
                    <a:pt x="17990" y="21600"/>
                  </a:cubicBezTo>
                  <a:cubicBezTo>
                    <a:pt x="19825" y="21600"/>
                    <a:pt x="21600" y="21354"/>
                    <a:pt x="21600" y="20847"/>
                  </a:cubicBezTo>
                  <a:cubicBezTo>
                    <a:pt x="17990" y="14378"/>
                    <a:pt x="14380" y="6911"/>
                    <a:pt x="8995" y="933"/>
                  </a:cubicBezTo>
                  <a:cubicBezTo>
                    <a:pt x="8226" y="262"/>
                    <a:pt x="6273" y="0"/>
                    <a:pt x="443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3801;p80"/>
            <p:cNvSpPr/>
            <p:nvPr/>
          </p:nvSpPr>
          <p:spPr>
            <a:xfrm>
              <a:off x="934688" y="2327383"/>
              <a:ext cx="21579" cy="56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600" fill="norm" stroke="1" extrusionOk="0">
                  <a:moveTo>
                    <a:pt x="5256" y="0"/>
                  </a:moveTo>
                  <a:cubicBezTo>
                    <a:pt x="2428" y="0"/>
                    <a:pt x="-693" y="757"/>
                    <a:pt x="136" y="2191"/>
                  </a:cubicBezTo>
                  <a:cubicBezTo>
                    <a:pt x="3110" y="8070"/>
                    <a:pt x="6084" y="15898"/>
                    <a:pt x="16470" y="21278"/>
                  </a:cubicBezTo>
                  <a:cubicBezTo>
                    <a:pt x="17055" y="21487"/>
                    <a:pt x="17933" y="21600"/>
                    <a:pt x="18762" y="21600"/>
                  </a:cubicBezTo>
                  <a:cubicBezTo>
                    <a:pt x="19883" y="21600"/>
                    <a:pt x="20907" y="21374"/>
                    <a:pt x="20907" y="20795"/>
                  </a:cubicBezTo>
                  <a:cubicBezTo>
                    <a:pt x="19395" y="14432"/>
                    <a:pt x="11984" y="7570"/>
                    <a:pt x="9059" y="1208"/>
                  </a:cubicBezTo>
                  <a:cubicBezTo>
                    <a:pt x="9059" y="387"/>
                    <a:pt x="7255" y="0"/>
                    <a:pt x="52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3802;p80"/>
            <p:cNvSpPr/>
            <p:nvPr/>
          </p:nvSpPr>
          <p:spPr>
            <a:xfrm>
              <a:off x="891420" y="2330272"/>
              <a:ext cx="21580" cy="51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9" h="21600" fill="norm" stroke="1" extrusionOk="0">
                  <a:moveTo>
                    <a:pt x="5986" y="0"/>
                  </a:moveTo>
                  <a:cubicBezTo>
                    <a:pt x="2436" y="0"/>
                    <a:pt x="-1041" y="787"/>
                    <a:pt x="291" y="1752"/>
                  </a:cubicBezTo>
                  <a:cubicBezTo>
                    <a:pt x="2510" y="8279"/>
                    <a:pt x="4803" y="14805"/>
                    <a:pt x="13754" y="20777"/>
                  </a:cubicBezTo>
                  <a:cubicBezTo>
                    <a:pt x="13754" y="21332"/>
                    <a:pt x="15455" y="21600"/>
                    <a:pt x="17156" y="21600"/>
                  </a:cubicBezTo>
                  <a:cubicBezTo>
                    <a:pt x="18858" y="21600"/>
                    <a:pt x="20559" y="21332"/>
                    <a:pt x="20559" y="20777"/>
                  </a:cubicBezTo>
                  <a:cubicBezTo>
                    <a:pt x="18266" y="14251"/>
                    <a:pt x="16047" y="7188"/>
                    <a:pt x="11534" y="1216"/>
                  </a:cubicBezTo>
                  <a:cubicBezTo>
                    <a:pt x="10647" y="340"/>
                    <a:pt x="8280" y="0"/>
                    <a:pt x="598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3803;p80"/>
            <p:cNvSpPr/>
            <p:nvPr/>
          </p:nvSpPr>
          <p:spPr>
            <a:xfrm>
              <a:off x="851996" y="2327680"/>
              <a:ext cx="21580" cy="47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6" h="21600" fill="norm" stroke="1" extrusionOk="0">
                  <a:moveTo>
                    <a:pt x="5509" y="0"/>
                  </a:moveTo>
                  <a:cubicBezTo>
                    <a:pt x="1957" y="0"/>
                    <a:pt x="-1653" y="1241"/>
                    <a:pt x="811" y="2501"/>
                  </a:cubicBezTo>
                  <a:cubicBezTo>
                    <a:pt x="9519" y="8396"/>
                    <a:pt x="6024" y="15473"/>
                    <a:pt x="14733" y="21367"/>
                  </a:cubicBezTo>
                  <a:cubicBezTo>
                    <a:pt x="15249" y="21522"/>
                    <a:pt x="15879" y="21600"/>
                    <a:pt x="16509" y="21600"/>
                  </a:cubicBezTo>
                  <a:cubicBezTo>
                    <a:pt x="18056" y="21600"/>
                    <a:pt x="19431" y="21193"/>
                    <a:pt x="18228" y="20766"/>
                  </a:cubicBezTo>
                  <a:cubicBezTo>
                    <a:pt x="14733" y="14290"/>
                    <a:pt x="19947" y="6631"/>
                    <a:pt x="9519" y="737"/>
                  </a:cubicBezTo>
                  <a:cubicBezTo>
                    <a:pt x="8488" y="213"/>
                    <a:pt x="6998" y="0"/>
                    <a:pt x="550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3804;p80"/>
            <p:cNvSpPr/>
            <p:nvPr/>
          </p:nvSpPr>
          <p:spPr>
            <a:xfrm>
              <a:off x="822880" y="2309670"/>
              <a:ext cx="250600" cy="2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fill="norm" stroke="1" extrusionOk="0">
                  <a:moveTo>
                    <a:pt x="21275" y="0"/>
                  </a:moveTo>
                  <a:cubicBezTo>
                    <a:pt x="21249" y="0"/>
                    <a:pt x="21220" y="77"/>
                    <a:pt x="21188" y="231"/>
                  </a:cubicBezTo>
                  <a:cubicBezTo>
                    <a:pt x="16780" y="9125"/>
                    <a:pt x="12419" y="12398"/>
                    <a:pt x="8015" y="12398"/>
                  </a:cubicBezTo>
                  <a:cubicBezTo>
                    <a:pt x="5473" y="12398"/>
                    <a:pt x="2917" y="11281"/>
                    <a:pt x="332" y="9587"/>
                  </a:cubicBezTo>
                  <a:cubicBezTo>
                    <a:pt x="-111" y="9587"/>
                    <a:pt x="-111" y="16595"/>
                    <a:pt x="332" y="17788"/>
                  </a:cubicBezTo>
                  <a:cubicBezTo>
                    <a:pt x="3124" y="19675"/>
                    <a:pt x="6029" y="21600"/>
                    <a:pt x="8937" y="21600"/>
                  </a:cubicBezTo>
                  <a:cubicBezTo>
                    <a:pt x="13153" y="21600"/>
                    <a:pt x="17382" y="17596"/>
                    <a:pt x="21300" y="3735"/>
                  </a:cubicBezTo>
                  <a:cubicBezTo>
                    <a:pt x="21489" y="2734"/>
                    <a:pt x="21435" y="0"/>
                    <a:pt x="2127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3805;p80"/>
            <p:cNvSpPr/>
            <p:nvPr/>
          </p:nvSpPr>
          <p:spPr>
            <a:xfrm>
              <a:off x="918380" y="2768690"/>
              <a:ext cx="362351" cy="61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5307" y="0"/>
                  </a:moveTo>
                  <a:cubicBezTo>
                    <a:pt x="2199" y="0"/>
                    <a:pt x="-98" y="755"/>
                    <a:pt x="3" y="3005"/>
                  </a:cubicBezTo>
                  <a:cubicBezTo>
                    <a:pt x="301" y="9756"/>
                    <a:pt x="676" y="14257"/>
                    <a:pt x="676" y="14257"/>
                  </a:cubicBezTo>
                  <a:cubicBezTo>
                    <a:pt x="676" y="14257"/>
                    <a:pt x="2699" y="16951"/>
                    <a:pt x="7044" y="20105"/>
                  </a:cubicBezTo>
                  <a:cubicBezTo>
                    <a:pt x="8316" y="21156"/>
                    <a:pt x="9640" y="21600"/>
                    <a:pt x="10944" y="21600"/>
                  </a:cubicBezTo>
                  <a:cubicBezTo>
                    <a:pt x="14086" y="21600"/>
                    <a:pt x="17103" y="19054"/>
                    <a:pt x="18956" y="16507"/>
                  </a:cubicBezTo>
                  <a:cubicBezTo>
                    <a:pt x="21502" y="12910"/>
                    <a:pt x="20980" y="3005"/>
                    <a:pt x="20980" y="3005"/>
                  </a:cubicBezTo>
                  <a:cubicBezTo>
                    <a:pt x="20980" y="3005"/>
                    <a:pt x="11523" y="0"/>
                    <a:pt x="530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3806;p80"/>
            <p:cNvSpPr/>
            <p:nvPr/>
          </p:nvSpPr>
          <p:spPr>
            <a:xfrm>
              <a:off x="1154699" y="2721794"/>
              <a:ext cx="126191" cy="94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0" h="21600" fill="norm" stroke="1" extrusionOk="0">
                  <a:moveTo>
                    <a:pt x="5398" y="0"/>
                  </a:moveTo>
                  <a:cubicBezTo>
                    <a:pt x="2282" y="6512"/>
                    <a:pt x="622" y="13910"/>
                    <a:pt x="0" y="21600"/>
                  </a:cubicBezTo>
                  <a:cubicBezTo>
                    <a:pt x="12252" y="20714"/>
                    <a:pt x="21600" y="17453"/>
                    <a:pt x="20151" y="12722"/>
                  </a:cubicBezTo>
                  <a:cubicBezTo>
                    <a:pt x="18696" y="7398"/>
                    <a:pt x="11842" y="2959"/>
                    <a:pt x="539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3807;p80"/>
            <p:cNvSpPr/>
            <p:nvPr/>
          </p:nvSpPr>
          <p:spPr>
            <a:xfrm>
              <a:off x="905088" y="2693376"/>
              <a:ext cx="283170" cy="123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32" y="0"/>
                  </a:moveTo>
                  <a:cubicBezTo>
                    <a:pt x="-259" y="7437"/>
                    <a:pt x="1492" y="18033"/>
                    <a:pt x="1492" y="18033"/>
                  </a:cubicBezTo>
                  <a:cubicBezTo>
                    <a:pt x="5129" y="20414"/>
                    <a:pt x="10501" y="21600"/>
                    <a:pt x="15466" y="21600"/>
                  </a:cubicBezTo>
                  <a:cubicBezTo>
                    <a:pt x="16612" y="21600"/>
                    <a:pt x="17736" y="21541"/>
                    <a:pt x="18812" y="21415"/>
                  </a:cubicBezTo>
                  <a:cubicBezTo>
                    <a:pt x="19103" y="15557"/>
                    <a:pt x="19881" y="9921"/>
                    <a:pt x="21341" y="4961"/>
                  </a:cubicBezTo>
                  <a:cubicBezTo>
                    <a:pt x="18617" y="2929"/>
                    <a:pt x="16087" y="1802"/>
                    <a:pt x="16087" y="1802"/>
                  </a:cubicBezTo>
                  <a:cubicBezTo>
                    <a:pt x="13805" y="3277"/>
                    <a:pt x="11573" y="3819"/>
                    <a:pt x="9534" y="3819"/>
                  </a:cubicBezTo>
                  <a:cubicBezTo>
                    <a:pt x="4098" y="3819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3808;p80"/>
            <p:cNvSpPr/>
            <p:nvPr/>
          </p:nvSpPr>
          <p:spPr>
            <a:xfrm>
              <a:off x="1122476" y="2644313"/>
              <a:ext cx="63076" cy="78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1" h="21600" fill="norm" stroke="1" extrusionOk="0">
                  <a:moveTo>
                    <a:pt x="4879" y="2128"/>
                  </a:moveTo>
                  <a:cubicBezTo>
                    <a:pt x="7331" y="2128"/>
                    <a:pt x="5465" y="11098"/>
                    <a:pt x="5177" y="11730"/>
                  </a:cubicBezTo>
                  <a:cubicBezTo>
                    <a:pt x="4655" y="13262"/>
                    <a:pt x="4133" y="14688"/>
                    <a:pt x="3610" y="16068"/>
                  </a:cubicBezTo>
                  <a:cubicBezTo>
                    <a:pt x="3312" y="14618"/>
                    <a:pt x="3066" y="13180"/>
                    <a:pt x="2906" y="11730"/>
                  </a:cubicBezTo>
                  <a:cubicBezTo>
                    <a:pt x="2906" y="9601"/>
                    <a:pt x="1606" y="3918"/>
                    <a:pt x="3877" y="2491"/>
                  </a:cubicBezTo>
                  <a:cubicBezTo>
                    <a:pt x="4271" y="2234"/>
                    <a:pt x="4602" y="2128"/>
                    <a:pt x="4879" y="2128"/>
                  </a:cubicBezTo>
                  <a:close/>
                  <a:moveTo>
                    <a:pt x="11649" y="10525"/>
                  </a:moveTo>
                  <a:cubicBezTo>
                    <a:pt x="12939" y="10525"/>
                    <a:pt x="13792" y="12279"/>
                    <a:pt x="12950" y="13507"/>
                  </a:cubicBezTo>
                  <a:cubicBezTo>
                    <a:pt x="11606" y="16758"/>
                    <a:pt x="8248" y="18045"/>
                    <a:pt x="4922" y="19004"/>
                  </a:cubicBezTo>
                  <a:cubicBezTo>
                    <a:pt x="5028" y="18735"/>
                    <a:pt x="5145" y="18442"/>
                    <a:pt x="5273" y="18138"/>
                  </a:cubicBezTo>
                  <a:cubicBezTo>
                    <a:pt x="6073" y="16478"/>
                    <a:pt x="7011" y="14817"/>
                    <a:pt x="8088" y="13156"/>
                  </a:cubicBezTo>
                  <a:cubicBezTo>
                    <a:pt x="8738" y="12443"/>
                    <a:pt x="9708" y="11016"/>
                    <a:pt x="11009" y="10666"/>
                  </a:cubicBezTo>
                  <a:cubicBezTo>
                    <a:pt x="11222" y="10572"/>
                    <a:pt x="11446" y="10525"/>
                    <a:pt x="11649" y="10525"/>
                  </a:cubicBezTo>
                  <a:close/>
                  <a:moveTo>
                    <a:pt x="3973" y="0"/>
                  </a:moveTo>
                  <a:cubicBezTo>
                    <a:pt x="-2840" y="0"/>
                    <a:pt x="966" y="15694"/>
                    <a:pt x="1936" y="20267"/>
                  </a:cubicBezTo>
                  <a:cubicBezTo>
                    <a:pt x="2096" y="21156"/>
                    <a:pt x="2821" y="21600"/>
                    <a:pt x="3472" y="21600"/>
                  </a:cubicBezTo>
                  <a:cubicBezTo>
                    <a:pt x="3962" y="21600"/>
                    <a:pt x="4410" y="21343"/>
                    <a:pt x="4527" y="20828"/>
                  </a:cubicBezTo>
                  <a:cubicBezTo>
                    <a:pt x="9783" y="20068"/>
                    <a:pt x="18760" y="16817"/>
                    <a:pt x="14890" y="9952"/>
                  </a:cubicBezTo>
                  <a:cubicBezTo>
                    <a:pt x="14176" y="8584"/>
                    <a:pt x="12971" y="8081"/>
                    <a:pt x="11755" y="8081"/>
                  </a:cubicBezTo>
                  <a:cubicBezTo>
                    <a:pt x="10775" y="8081"/>
                    <a:pt x="9783" y="8408"/>
                    <a:pt x="9058" y="8888"/>
                  </a:cubicBezTo>
                  <a:cubicBezTo>
                    <a:pt x="8696" y="9169"/>
                    <a:pt x="8333" y="9484"/>
                    <a:pt x="8003" y="9812"/>
                  </a:cubicBezTo>
                  <a:cubicBezTo>
                    <a:pt x="9079" y="4900"/>
                    <a:pt x="8877" y="187"/>
                    <a:pt x="4197" y="0"/>
                  </a:cubicBezTo>
                  <a:cubicBezTo>
                    <a:pt x="4122" y="0"/>
                    <a:pt x="4047" y="0"/>
                    <a:pt x="3973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3809;p80"/>
            <p:cNvSpPr/>
            <p:nvPr/>
          </p:nvSpPr>
          <p:spPr>
            <a:xfrm>
              <a:off x="245620" y="1654849"/>
              <a:ext cx="876887" cy="520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fill="norm" stroke="1" extrusionOk="0">
                  <a:moveTo>
                    <a:pt x="3315" y="0"/>
                  </a:moveTo>
                  <a:lnTo>
                    <a:pt x="335" y="13778"/>
                  </a:lnTo>
                  <a:cubicBezTo>
                    <a:pt x="335" y="13778"/>
                    <a:pt x="-680" y="16404"/>
                    <a:pt x="826" y="17101"/>
                  </a:cubicBezTo>
                  <a:cubicBezTo>
                    <a:pt x="2363" y="17797"/>
                    <a:pt x="1502" y="17637"/>
                    <a:pt x="3837" y="20210"/>
                  </a:cubicBezTo>
                  <a:cubicBezTo>
                    <a:pt x="4808" y="21281"/>
                    <a:pt x="5758" y="21600"/>
                    <a:pt x="6682" y="21600"/>
                  </a:cubicBezTo>
                  <a:cubicBezTo>
                    <a:pt x="7980" y="21600"/>
                    <a:pt x="9227" y="20970"/>
                    <a:pt x="10412" y="20907"/>
                  </a:cubicBezTo>
                  <a:cubicBezTo>
                    <a:pt x="10570" y="20895"/>
                    <a:pt x="10728" y="20889"/>
                    <a:pt x="10885" y="20889"/>
                  </a:cubicBezTo>
                  <a:cubicBezTo>
                    <a:pt x="11979" y="20889"/>
                    <a:pt x="13058" y="21150"/>
                    <a:pt x="14135" y="21150"/>
                  </a:cubicBezTo>
                  <a:cubicBezTo>
                    <a:pt x="14922" y="21150"/>
                    <a:pt x="15706" y="21013"/>
                    <a:pt x="16496" y="20533"/>
                  </a:cubicBezTo>
                  <a:cubicBezTo>
                    <a:pt x="18554" y="19245"/>
                    <a:pt x="18892" y="18870"/>
                    <a:pt x="20028" y="18066"/>
                  </a:cubicBezTo>
                  <a:cubicBezTo>
                    <a:pt x="20643" y="17584"/>
                    <a:pt x="20920" y="17369"/>
                    <a:pt x="20858" y="16028"/>
                  </a:cubicBezTo>
                  <a:cubicBezTo>
                    <a:pt x="14037" y="14635"/>
                    <a:pt x="7493" y="9436"/>
                    <a:pt x="3315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3810;p80"/>
            <p:cNvSpPr/>
            <p:nvPr/>
          </p:nvSpPr>
          <p:spPr>
            <a:xfrm>
              <a:off x="325778" y="962642"/>
              <a:ext cx="795364" cy="1081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17" y="0"/>
                  </a:moveTo>
                  <a:cubicBezTo>
                    <a:pt x="5882" y="0"/>
                    <a:pt x="5238" y="27"/>
                    <a:pt x="4734" y="167"/>
                  </a:cubicBezTo>
                  <a:cubicBezTo>
                    <a:pt x="4725" y="166"/>
                    <a:pt x="4717" y="166"/>
                    <a:pt x="4708" y="166"/>
                  </a:cubicBezTo>
                  <a:cubicBezTo>
                    <a:pt x="4107" y="166"/>
                    <a:pt x="1935" y="1018"/>
                    <a:pt x="0" y="4474"/>
                  </a:cubicBezTo>
                  <a:cubicBezTo>
                    <a:pt x="1368" y="5428"/>
                    <a:pt x="2594" y="6512"/>
                    <a:pt x="3612" y="7698"/>
                  </a:cubicBezTo>
                  <a:cubicBezTo>
                    <a:pt x="3617" y="7691"/>
                    <a:pt x="3622" y="7688"/>
                    <a:pt x="3627" y="7688"/>
                  </a:cubicBezTo>
                  <a:cubicBezTo>
                    <a:pt x="3739" y="7688"/>
                    <a:pt x="3963" y="9142"/>
                    <a:pt x="3963" y="9142"/>
                  </a:cubicBezTo>
                  <a:lnTo>
                    <a:pt x="1578" y="13914"/>
                  </a:lnTo>
                  <a:cubicBezTo>
                    <a:pt x="6347" y="18428"/>
                    <a:pt x="13816" y="20930"/>
                    <a:pt x="21600" y="21600"/>
                  </a:cubicBezTo>
                  <a:cubicBezTo>
                    <a:pt x="21530" y="21084"/>
                    <a:pt x="21214" y="20259"/>
                    <a:pt x="20653" y="18789"/>
                  </a:cubicBezTo>
                  <a:cubicBezTo>
                    <a:pt x="19637" y="16132"/>
                    <a:pt x="17077" y="11206"/>
                    <a:pt x="15990" y="9169"/>
                  </a:cubicBezTo>
                  <a:cubicBezTo>
                    <a:pt x="16025" y="9142"/>
                    <a:pt x="16095" y="7337"/>
                    <a:pt x="16095" y="7337"/>
                  </a:cubicBezTo>
                  <a:cubicBezTo>
                    <a:pt x="16656" y="5892"/>
                    <a:pt x="17567" y="4500"/>
                    <a:pt x="18794" y="3262"/>
                  </a:cubicBezTo>
                  <a:cubicBezTo>
                    <a:pt x="17813" y="1869"/>
                    <a:pt x="16831" y="1069"/>
                    <a:pt x="16095" y="631"/>
                  </a:cubicBezTo>
                  <a:cubicBezTo>
                    <a:pt x="16095" y="605"/>
                    <a:pt x="16095" y="605"/>
                    <a:pt x="16095" y="580"/>
                  </a:cubicBezTo>
                  <a:lnTo>
                    <a:pt x="16025" y="580"/>
                  </a:lnTo>
                  <a:cubicBezTo>
                    <a:pt x="15510" y="295"/>
                    <a:pt x="15083" y="164"/>
                    <a:pt x="14855" y="164"/>
                  </a:cubicBezTo>
                  <a:cubicBezTo>
                    <a:pt x="14834" y="164"/>
                    <a:pt x="14815" y="165"/>
                    <a:pt x="14797" y="167"/>
                  </a:cubicBezTo>
                  <a:cubicBezTo>
                    <a:pt x="14482" y="95"/>
                    <a:pt x="14109" y="70"/>
                    <a:pt x="13744" y="70"/>
                  </a:cubicBezTo>
                  <a:cubicBezTo>
                    <a:pt x="12934" y="70"/>
                    <a:pt x="12167" y="193"/>
                    <a:pt x="12167" y="193"/>
                  </a:cubicBezTo>
                  <a:cubicBezTo>
                    <a:pt x="12167" y="193"/>
                    <a:pt x="11508" y="761"/>
                    <a:pt x="10054" y="761"/>
                  </a:cubicBezTo>
                  <a:cubicBezTo>
                    <a:pt x="9232" y="761"/>
                    <a:pt x="8157" y="580"/>
                    <a:pt x="6803" y="12"/>
                  </a:cubicBezTo>
                  <a:cubicBezTo>
                    <a:pt x="6803" y="12"/>
                    <a:pt x="6607" y="0"/>
                    <a:pt x="631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3811;p80"/>
            <p:cNvSpPr/>
            <p:nvPr/>
          </p:nvSpPr>
          <p:spPr>
            <a:xfrm>
              <a:off x="938804" y="1914962"/>
              <a:ext cx="64836" cy="8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72" h="21600" fill="norm" stroke="1" extrusionOk="0">
                  <a:moveTo>
                    <a:pt x="10795" y="0"/>
                  </a:moveTo>
                  <a:cubicBezTo>
                    <a:pt x="6438" y="0"/>
                    <a:pt x="7167" y="13615"/>
                    <a:pt x="7167" y="13615"/>
                  </a:cubicBezTo>
                  <a:cubicBezTo>
                    <a:pt x="7167" y="13615"/>
                    <a:pt x="5821" y="3702"/>
                    <a:pt x="2969" y="3702"/>
                  </a:cubicBezTo>
                  <a:cubicBezTo>
                    <a:pt x="2351" y="3702"/>
                    <a:pt x="1669" y="4173"/>
                    <a:pt x="911" y="5290"/>
                  </a:cubicBezTo>
                  <a:cubicBezTo>
                    <a:pt x="-3633" y="11622"/>
                    <a:pt x="10290" y="21600"/>
                    <a:pt x="10290" y="21600"/>
                  </a:cubicBezTo>
                  <a:cubicBezTo>
                    <a:pt x="10290" y="21600"/>
                    <a:pt x="17967" y="2629"/>
                    <a:pt x="12001" y="296"/>
                  </a:cubicBezTo>
                  <a:cubicBezTo>
                    <a:pt x="11562" y="88"/>
                    <a:pt x="11160" y="0"/>
                    <a:pt x="1079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3812;p80"/>
            <p:cNvSpPr/>
            <p:nvPr/>
          </p:nvSpPr>
          <p:spPr>
            <a:xfrm>
              <a:off x="660896" y="2008286"/>
              <a:ext cx="67705" cy="79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56" h="21600" fill="norm" stroke="1" extrusionOk="0">
                  <a:moveTo>
                    <a:pt x="11385" y="0"/>
                  </a:moveTo>
                  <a:cubicBezTo>
                    <a:pt x="7770" y="0"/>
                    <a:pt x="5523" y="12478"/>
                    <a:pt x="5523" y="12478"/>
                  </a:cubicBezTo>
                  <a:cubicBezTo>
                    <a:pt x="5523" y="12478"/>
                    <a:pt x="6749" y="773"/>
                    <a:pt x="3498" y="773"/>
                  </a:cubicBezTo>
                  <a:cubicBezTo>
                    <a:pt x="3018" y="773"/>
                    <a:pt x="2441" y="1026"/>
                    <a:pt x="1739" y="1615"/>
                  </a:cubicBezTo>
                  <a:cubicBezTo>
                    <a:pt x="-3927" y="6527"/>
                    <a:pt x="6065" y="21600"/>
                    <a:pt x="6065" y="21600"/>
                  </a:cubicBezTo>
                  <a:cubicBezTo>
                    <a:pt x="6065" y="21600"/>
                    <a:pt x="17673" y="5478"/>
                    <a:pt x="13081" y="911"/>
                  </a:cubicBezTo>
                  <a:cubicBezTo>
                    <a:pt x="12486" y="277"/>
                    <a:pt x="11918" y="0"/>
                    <a:pt x="113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3813;p80"/>
            <p:cNvSpPr/>
            <p:nvPr/>
          </p:nvSpPr>
          <p:spPr>
            <a:xfrm>
              <a:off x="406297" y="1895082"/>
              <a:ext cx="68529" cy="7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7" h="21600" fill="norm" stroke="1" extrusionOk="0">
                  <a:moveTo>
                    <a:pt x="3985" y="0"/>
                  </a:moveTo>
                  <a:cubicBezTo>
                    <a:pt x="3548" y="0"/>
                    <a:pt x="3019" y="141"/>
                    <a:pt x="2391" y="460"/>
                  </a:cubicBezTo>
                  <a:cubicBezTo>
                    <a:pt x="-3704" y="3688"/>
                    <a:pt x="3775" y="21600"/>
                    <a:pt x="3775" y="21600"/>
                  </a:cubicBezTo>
                  <a:cubicBezTo>
                    <a:pt x="3775" y="21600"/>
                    <a:pt x="17896" y="8697"/>
                    <a:pt x="14024" y="2616"/>
                  </a:cubicBezTo>
                  <a:cubicBezTo>
                    <a:pt x="13387" y="1603"/>
                    <a:pt x="12694" y="1190"/>
                    <a:pt x="12002" y="1190"/>
                  </a:cubicBezTo>
                  <a:cubicBezTo>
                    <a:pt x="8467" y="1190"/>
                    <a:pt x="4604" y="11925"/>
                    <a:pt x="4604" y="11925"/>
                  </a:cubicBezTo>
                  <a:cubicBezTo>
                    <a:pt x="4604" y="11925"/>
                    <a:pt x="7984" y="0"/>
                    <a:pt x="39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3814;p80"/>
            <p:cNvSpPr/>
            <p:nvPr/>
          </p:nvSpPr>
          <p:spPr>
            <a:xfrm>
              <a:off x="556756" y="1758132"/>
              <a:ext cx="64233" cy="84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27" h="21600" fill="norm" stroke="1" extrusionOk="0">
                  <a:moveTo>
                    <a:pt x="11446" y="0"/>
                  </a:moveTo>
                  <a:cubicBezTo>
                    <a:pt x="6244" y="0"/>
                    <a:pt x="8139" y="13991"/>
                    <a:pt x="8139" y="13991"/>
                  </a:cubicBezTo>
                  <a:cubicBezTo>
                    <a:pt x="8139" y="13991"/>
                    <a:pt x="5967" y="4642"/>
                    <a:pt x="2897" y="4642"/>
                  </a:cubicBezTo>
                  <a:cubicBezTo>
                    <a:pt x="2186" y="4642"/>
                    <a:pt x="1426" y="5153"/>
                    <a:pt x="636" y="6392"/>
                  </a:cubicBezTo>
                  <a:cubicBezTo>
                    <a:pt x="-3263" y="13338"/>
                    <a:pt x="12039" y="21600"/>
                    <a:pt x="12039" y="21600"/>
                  </a:cubicBezTo>
                  <a:cubicBezTo>
                    <a:pt x="12039" y="21600"/>
                    <a:pt x="18337" y="2098"/>
                    <a:pt x="12335" y="120"/>
                  </a:cubicBezTo>
                  <a:cubicBezTo>
                    <a:pt x="12019" y="33"/>
                    <a:pt x="11723" y="0"/>
                    <a:pt x="1144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3815;p80"/>
            <p:cNvSpPr/>
            <p:nvPr/>
          </p:nvSpPr>
          <p:spPr>
            <a:xfrm>
              <a:off x="867513" y="1069942"/>
              <a:ext cx="63921" cy="84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4" h="21600" fill="norm" stroke="1" extrusionOk="0">
                  <a:moveTo>
                    <a:pt x="11090" y="0"/>
                  </a:moveTo>
                  <a:cubicBezTo>
                    <a:pt x="5987" y="0"/>
                    <a:pt x="8120" y="14001"/>
                    <a:pt x="8120" y="14001"/>
                  </a:cubicBezTo>
                  <a:cubicBezTo>
                    <a:pt x="8120" y="14001"/>
                    <a:pt x="5783" y="4642"/>
                    <a:pt x="2842" y="4642"/>
                  </a:cubicBezTo>
                  <a:cubicBezTo>
                    <a:pt x="2160" y="4642"/>
                    <a:pt x="1449" y="5153"/>
                    <a:pt x="719" y="6403"/>
                  </a:cubicBezTo>
                  <a:cubicBezTo>
                    <a:pt x="-3420" y="13338"/>
                    <a:pt x="11675" y="21600"/>
                    <a:pt x="11675" y="21600"/>
                  </a:cubicBezTo>
                  <a:cubicBezTo>
                    <a:pt x="11675" y="21600"/>
                    <a:pt x="18180" y="2098"/>
                    <a:pt x="11967" y="120"/>
                  </a:cubicBezTo>
                  <a:cubicBezTo>
                    <a:pt x="11655" y="33"/>
                    <a:pt x="11363" y="0"/>
                    <a:pt x="1109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3816;p80"/>
            <p:cNvSpPr/>
            <p:nvPr/>
          </p:nvSpPr>
          <p:spPr>
            <a:xfrm>
              <a:off x="811631" y="1691908"/>
              <a:ext cx="67841" cy="79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84" h="21600" fill="norm" stroke="1" extrusionOk="0">
                  <a:moveTo>
                    <a:pt x="11486" y="0"/>
                  </a:moveTo>
                  <a:cubicBezTo>
                    <a:pt x="7960" y="0"/>
                    <a:pt x="5323" y="12137"/>
                    <a:pt x="5323" y="12137"/>
                  </a:cubicBezTo>
                  <a:cubicBezTo>
                    <a:pt x="5323" y="12137"/>
                    <a:pt x="6744" y="772"/>
                    <a:pt x="3582" y="772"/>
                  </a:cubicBezTo>
                  <a:cubicBezTo>
                    <a:pt x="3102" y="772"/>
                    <a:pt x="2516" y="1026"/>
                    <a:pt x="1814" y="1625"/>
                  </a:cubicBezTo>
                  <a:cubicBezTo>
                    <a:pt x="-3861" y="5832"/>
                    <a:pt x="5589" y="21600"/>
                    <a:pt x="5589" y="21600"/>
                  </a:cubicBezTo>
                  <a:cubicBezTo>
                    <a:pt x="5589" y="21600"/>
                    <a:pt x="17739" y="5832"/>
                    <a:pt x="13147" y="922"/>
                  </a:cubicBezTo>
                  <a:cubicBezTo>
                    <a:pt x="12579" y="277"/>
                    <a:pt x="12019" y="0"/>
                    <a:pt x="1148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3817;p80"/>
            <p:cNvSpPr/>
            <p:nvPr/>
          </p:nvSpPr>
          <p:spPr>
            <a:xfrm>
              <a:off x="644041" y="1330334"/>
              <a:ext cx="64882" cy="8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9" h="21600" fill="norm" stroke="1" extrusionOk="0">
                  <a:moveTo>
                    <a:pt x="11263" y="0"/>
                  </a:moveTo>
                  <a:cubicBezTo>
                    <a:pt x="6470" y="0"/>
                    <a:pt x="7738" y="13704"/>
                    <a:pt x="7738" y="13704"/>
                  </a:cubicBezTo>
                  <a:cubicBezTo>
                    <a:pt x="7738" y="13704"/>
                    <a:pt x="5990" y="4099"/>
                    <a:pt x="2984" y="4099"/>
                  </a:cubicBezTo>
                  <a:cubicBezTo>
                    <a:pt x="2292" y="4099"/>
                    <a:pt x="1543" y="4597"/>
                    <a:pt x="736" y="5819"/>
                  </a:cubicBezTo>
                  <a:cubicBezTo>
                    <a:pt x="-3355" y="12060"/>
                    <a:pt x="10946" y="21600"/>
                    <a:pt x="10946" y="21600"/>
                  </a:cubicBezTo>
                  <a:cubicBezTo>
                    <a:pt x="10946" y="21600"/>
                    <a:pt x="18245" y="2531"/>
                    <a:pt x="12406" y="227"/>
                  </a:cubicBezTo>
                  <a:cubicBezTo>
                    <a:pt x="11993" y="65"/>
                    <a:pt x="11608" y="0"/>
                    <a:pt x="1126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3818;p80"/>
            <p:cNvSpPr/>
            <p:nvPr/>
          </p:nvSpPr>
          <p:spPr>
            <a:xfrm>
              <a:off x="724762" y="1176180"/>
              <a:ext cx="68825" cy="7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96" h="21600" fill="norm" stroke="1" extrusionOk="0">
                  <a:moveTo>
                    <a:pt x="3673" y="0"/>
                  </a:moveTo>
                  <a:cubicBezTo>
                    <a:pt x="3193" y="0"/>
                    <a:pt x="2598" y="221"/>
                    <a:pt x="1887" y="733"/>
                  </a:cubicBezTo>
                  <a:cubicBezTo>
                    <a:pt x="-3782" y="4978"/>
                    <a:pt x="5130" y="21600"/>
                    <a:pt x="5130" y="21600"/>
                  </a:cubicBezTo>
                  <a:cubicBezTo>
                    <a:pt x="5130" y="21600"/>
                    <a:pt x="17818" y="6397"/>
                    <a:pt x="13500" y="1093"/>
                  </a:cubicBezTo>
                  <a:cubicBezTo>
                    <a:pt x="12896" y="349"/>
                    <a:pt x="12291" y="23"/>
                    <a:pt x="11714" y="23"/>
                  </a:cubicBezTo>
                  <a:cubicBezTo>
                    <a:pt x="8124" y="23"/>
                    <a:pt x="5130" y="12050"/>
                    <a:pt x="5130" y="12050"/>
                  </a:cubicBezTo>
                  <a:cubicBezTo>
                    <a:pt x="5130" y="12050"/>
                    <a:pt x="7218" y="0"/>
                    <a:pt x="367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3819;p80"/>
            <p:cNvSpPr/>
            <p:nvPr/>
          </p:nvSpPr>
          <p:spPr>
            <a:xfrm>
              <a:off x="563071" y="1065312"/>
              <a:ext cx="66999" cy="81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83" h="21600" fill="norm" stroke="1" extrusionOk="0">
                  <a:moveTo>
                    <a:pt x="11409" y="0"/>
                  </a:moveTo>
                  <a:cubicBezTo>
                    <a:pt x="7731" y="0"/>
                    <a:pt x="5798" y="12680"/>
                    <a:pt x="5798" y="12680"/>
                  </a:cubicBezTo>
                  <a:cubicBezTo>
                    <a:pt x="5798" y="12680"/>
                    <a:pt x="6607" y="1332"/>
                    <a:pt x="3388" y="1332"/>
                  </a:cubicBezTo>
                  <a:cubicBezTo>
                    <a:pt x="2857" y="1332"/>
                    <a:pt x="2210" y="1649"/>
                    <a:pt x="1428" y="2382"/>
                  </a:cubicBezTo>
                  <a:cubicBezTo>
                    <a:pt x="-3770" y="7531"/>
                    <a:pt x="6895" y="21600"/>
                    <a:pt x="6895" y="21600"/>
                  </a:cubicBezTo>
                  <a:cubicBezTo>
                    <a:pt x="6895" y="21600"/>
                    <a:pt x="17830" y="4787"/>
                    <a:pt x="12911" y="666"/>
                  </a:cubicBezTo>
                  <a:cubicBezTo>
                    <a:pt x="12381" y="203"/>
                    <a:pt x="11886" y="0"/>
                    <a:pt x="1140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3820;p80"/>
            <p:cNvSpPr/>
            <p:nvPr/>
          </p:nvSpPr>
          <p:spPr>
            <a:xfrm>
              <a:off x="508534" y="1534994"/>
              <a:ext cx="70242" cy="7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096" h="21600" fill="norm" stroke="1" extrusionOk="0">
                  <a:moveTo>
                    <a:pt x="5039" y="0"/>
                  </a:moveTo>
                  <a:cubicBezTo>
                    <a:pt x="4806" y="0"/>
                    <a:pt x="4552" y="24"/>
                    <a:pt x="4280" y="60"/>
                  </a:cubicBezTo>
                  <a:cubicBezTo>
                    <a:pt x="-3118" y="1525"/>
                    <a:pt x="1321" y="21600"/>
                    <a:pt x="1321" y="21600"/>
                  </a:cubicBezTo>
                  <a:cubicBezTo>
                    <a:pt x="1321" y="21600"/>
                    <a:pt x="18482" y="13207"/>
                    <a:pt x="15815" y="6267"/>
                  </a:cubicBezTo>
                  <a:cubicBezTo>
                    <a:pt x="15250" y="4719"/>
                    <a:pt x="14394" y="4106"/>
                    <a:pt x="13381" y="4106"/>
                  </a:cubicBezTo>
                  <a:cubicBezTo>
                    <a:pt x="9663" y="4106"/>
                    <a:pt x="3978" y="12475"/>
                    <a:pt x="3978" y="12475"/>
                  </a:cubicBezTo>
                  <a:cubicBezTo>
                    <a:pt x="3978" y="12475"/>
                    <a:pt x="10812" y="0"/>
                    <a:pt x="503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3821;p80"/>
            <p:cNvSpPr/>
            <p:nvPr/>
          </p:nvSpPr>
          <p:spPr>
            <a:xfrm>
              <a:off x="746202" y="1492431"/>
              <a:ext cx="65989" cy="84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40" h="21600" fill="norm" stroke="1" extrusionOk="0">
                  <a:moveTo>
                    <a:pt x="11110" y="0"/>
                  </a:moveTo>
                  <a:cubicBezTo>
                    <a:pt x="6846" y="0"/>
                    <a:pt x="6846" y="12982"/>
                    <a:pt x="6846" y="12982"/>
                  </a:cubicBezTo>
                  <a:cubicBezTo>
                    <a:pt x="6846" y="12982"/>
                    <a:pt x="6070" y="2924"/>
                    <a:pt x="3079" y="2924"/>
                  </a:cubicBezTo>
                  <a:cubicBezTo>
                    <a:pt x="2461" y="2924"/>
                    <a:pt x="1759" y="3349"/>
                    <a:pt x="947" y="4364"/>
                  </a:cubicBezTo>
                  <a:cubicBezTo>
                    <a:pt x="-3539" y="10331"/>
                    <a:pt x="9366" y="21600"/>
                    <a:pt x="9366" y="21600"/>
                  </a:cubicBezTo>
                  <a:cubicBezTo>
                    <a:pt x="9366" y="21600"/>
                    <a:pt x="18061" y="3360"/>
                    <a:pt x="12458" y="382"/>
                  </a:cubicBezTo>
                  <a:cubicBezTo>
                    <a:pt x="11959" y="120"/>
                    <a:pt x="11516" y="0"/>
                    <a:pt x="1111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3822;p80"/>
            <p:cNvSpPr/>
            <p:nvPr/>
          </p:nvSpPr>
          <p:spPr>
            <a:xfrm>
              <a:off x="411382" y="1112165"/>
              <a:ext cx="68614" cy="79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2" h="21600" fill="norm" stroke="1" extrusionOk="0">
                  <a:moveTo>
                    <a:pt x="11744" y="0"/>
                  </a:moveTo>
                  <a:cubicBezTo>
                    <a:pt x="8173" y="0"/>
                    <a:pt x="5320" y="12149"/>
                    <a:pt x="5320" y="12149"/>
                  </a:cubicBezTo>
                  <a:cubicBezTo>
                    <a:pt x="5320" y="12149"/>
                    <a:pt x="6964" y="438"/>
                    <a:pt x="3632" y="438"/>
                  </a:cubicBezTo>
                  <a:cubicBezTo>
                    <a:pt x="3144" y="438"/>
                    <a:pt x="2539" y="692"/>
                    <a:pt x="1811" y="1279"/>
                  </a:cubicBezTo>
                  <a:cubicBezTo>
                    <a:pt x="-3858" y="5832"/>
                    <a:pt x="5596" y="21600"/>
                    <a:pt x="5596" y="21600"/>
                  </a:cubicBezTo>
                  <a:cubicBezTo>
                    <a:pt x="5596" y="21600"/>
                    <a:pt x="17742" y="5832"/>
                    <a:pt x="13424" y="934"/>
                  </a:cubicBezTo>
                  <a:cubicBezTo>
                    <a:pt x="12855" y="288"/>
                    <a:pt x="12295" y="0"/>
                    <a:pt x="11744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3823;p80"/>
            <p:cNvSpPr/>
            <p:nvPr/>
          </p:nvSpPr>
          <p:spPr>
            <a:xfrm>
              <a:off x="161285" y="1186630"/>
              <a:ext cx="297494" cy="62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11513" y="0"/>
                  </a:moveTo>
                  <a:cubicBezTo>
                    <a:pt x="10520" y="1201"/>
                    <a:pt x="9524" y="2626"/>
                    <a:pt x="8531" y="4228"/>
                  </a:cubicBezTo>
                  <a:cubicBezTo>
                    <a:pt x="8531" y="4274"/>
                    <a:pt x="1030" y="17896"/>
                    <a:pt x="1030" y="17896"/>
                  </a:cubicBezTo>
                  <a:cubicBezTo>
                    <a:pt x="1030" y="17896"/>
                    <a:pt x="-778" y="20478"/>
                    <a:pt x="396" y="20878"/>
                  </a:cubicBezTo>
                  <a:cubicBezTo>
                    <a:pt x="500" y="20920"/>
                    <a:pt x="610" y="20941"/>
                    <a:pt x="723" y="20941"/>
                  </a:cubicBezTo>
                  <a:cubicBezTo>
                    <a:pt x="1779" y="20941"/>
                    <a:pt x="3108" y="19232"/>
                    <a:pt x="3108" y="19232"/>
                  </a:cubicBezTo>
                  <a:cubicBezTo>
                    <a:pt x="3108" y="19232"/>
                    <a:pt x="2385" y="21456"/>
                    <a:pt x="3741" y="21546"/>
                  </a:cubicBezTo>
                  <a:cubicBezTo>
                    <a:pt x="3768" y="21547"/>
                    <a:pt x="3792" y="21549"/>
                    <a:pt x="3816" y="21549"/>
                  </a:cubicBezTo>
                  <a:cubicBezTo>
                    <a:pt x="5037" y="21549"/>
                    <a:pt x="5819" y="19454"/>
                    <a:pt x="5819" y="19453"/>
                  </a:cubicBezTo>
                  <a:cubicBezTo>
                    <a:pt x="5819" y="19454"/>
                    <a:pt x="5234" y="21600"/>
                    <a:pt x="6723" y="21600"/>
                  </a:cubicBezTo>
                  <a:cubicBezTo>
                    <a:pt x="6780" y="21600"/>
                    <a:pt x="6842" y="21597"/>
                    <a:pt x="6905" y="21590"/>
                  </a:cubicBezTo>
                  <a:cubicBezTo>
                    <a:pt x="8531" y="21413"/>
                    <a:pt x="8802" y="18608"/>
                    <a:pt x="8802" y="18608"/>
                  </a:cubicBezTo>
                  <a:cubicBezTo>
                    <a:pt x="8802" y="18608"/>
                    <a:pt x="10047" y="19085"/>
                    <a:pt x="11329" y="19085"/>
                  </a:cubicBezTo>
                  <a:cubicBezTo>
                    <a:pt x="11510" y="19085"/>
                    <a:pt x="11694" y="19075"/>
                    <a:pt x="11876" y="19053"/>
                  </a:cubicBezTo>
                  <a:cubicBezTo>
                    <a:pt x="13321" y="18874"/>
                    <a:pt x="10609" y="16694"/>
                    <a:pt x="10609" y="16694"/>
                  </a:cubicBezTo>
                  <a:lnTo>
                    <a:pt x="15310" y="10684"/>
                  </a:lnTo>
                  <a:cubicBezTo>
                    <a:pt x="15218" y="10639"/>
                    <a:pt x="18021" y="8102"/>
                    <a:pt x="20822" y="5564"/>
                  </a:cubicBezTo>
                  <a:cubicBezTo>
                    <a:pt x="18200" y="3517"/>
                    <a:pt x="15039" y="1646"/>
                    <a:pt x="1151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3824;p80"/>
            <p:cNvSpPr/>
            <p:nvPr/>
          </p:nvSpPr>
          <p:spPr>
            <a:xfrm>
              <a:off x="913253" y="1125928"/>
              <a:ext cx="296176" cy="68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7262" y="0"/>
                  </a:moveTo>
                  <a:cubicBezTo>
                    <a:pt x="3903" y="2111"/>
                    <a:pt x="1451" y="4505"/>
                    <a:pt x="0" y="7021"/>
                  </a:cubicBezTo>
                  <a:cubicBezTo>
                    <a:pt x="2813" y="9335"/>
                    <a:pt x="5536" y="11607"/>
                    <a:pt x="5446" y="11649"/>
                  </a:cubicBezTo>
                  <a:lnTo>
                    <a:pt x="10257" y="17127"/>
                  </a:lnTo>
                  <a:cubicBezTo>
                    <a:pt x="10257" y="17127"/>
                    <a:pt x="7444" y="19115"/>
                    <a:pt x="8895" y="19278"/>
                  </a:cubicBezTo>
                  <a:cubicBezTo>
                    <a:pt x="9077" y="19298"/>
                    <a:pt x="9259" y="19307"/>
                    <a:pt x="9444" y="19307"/>
                  </a:cubicBezTo>
                  <a:cubicBezTo>
                    <a:pt x="10728" y="19307"/>
                    <a:pt x="11979" y="18872"/>
                    <a:pt x="11979" y="18872"/>
                  </a:cubicBezTo>
                  <a:cubicBezTo>
                    <a:pt x="11979" y="18872"/>
                    <a:pt x="12254" y="21429"/>
                    <a:pt x="13887" y="21591"/>
                  </a:cubicBezTo>
                  <a:cubicBezTo>
                    <a:pt x="13950" y="21597"/>
                    <a:pt x="14010" y="21600"/>
                    <a:pt x="14070" y="21600"/>
                  </a:cubicBezTo>
                  <a:cubicBezTo>
                    <a:pt x="15565" y="21600"/>
                    <a:pt x="14974" y="19644"/>
                    <a:pt x="14974" y="19643"/>
                  </a:cubicBezTo>
                  <a:cubicBezTo>
                    <a:pt x="14974" y="19644"/>
                    <a:pt x="15760" y="21553"/>
                    <a:pt x="16987" y="21553"/>
                  </a:cubicBezTo>
                  <a:cubicBezTo>
                    <a:pt x="17014" y="21553"/>
                    <a:pt x="17038" y="21552"/>
                    <a:pt x="17064" y="21551"/>
                  </a:cubicBezTo>
                  <a:cubicBezTo>
                    <a:pt x="18423" y="21469"/>
                    <a:pt x="17697" y="19441"/>
                    <a:pt x="17697" y="19441"/>
                  </a:cubicBezTo>
                  <a:cubicBezTo>
                    <a:pt x="17697" y="19441"/>
                    <a:pt x="19032" y="20999"/>
                    <a:pt x="20095" y="20999"/>
                  </a:cubicBezTo>
                  <a:cubicBezTo>
                    <a:pt x="20206" y="20999"/>
                    <a:pt x="20316" y="20980"/>
                    <a:pt x="20421" y="20942"/>
                  </a:cubicBezTo>
                  <a:cubicBezTo>
                    <a:pt x="21600" y="20577"/>
                    <a:pt x="19785" y="18223"/>
                    <a:pt x="19785" y="18223"/>
                  </a:cubicBezTo>
                  <a:cubicBezTo>
                    <a:pt x="19785" y="18223"/>
                    <a:pt x="12254" y="5804"/>
                    <a:pt x="12254" y="5763"/>
                  </a:cubicBezTo>
                  <a:cubicBezTo>
                    <a:pt x="10710" y="3369"/>
                    <a:pt x="8985" y="1461"/>
                    <a:pt x="726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3825;p80"/>
            <p:cNvSpPr/>
            <p:nvPr/>
          </p:nvSpPr>
          <p:spPr>
            <a:xfrm>
              <a:off x="427756" y="958564"/>
              <a:ext cx="147153" cy="553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4" h="21600" fill="norm" stroke="1" extrusionOk="0">
                  <a:moveTo>
                    <a:pt x="15300" y="0"/>
                  </a:moveTo>
                  <a:cubicBezTo>
                    <a:pt x="12017" y="0"/>
                    <a:pt x="7683" y="408"/>
                    <a:pt x="3214" y="1190"/>
                  </a:cubicBezTo>
                  <a:cubicBezTo>
                    <a:pt x="3214" y="1190"/>
                    <a:pt x="6784" y="5373"/>
                    <a:pt x="6250" y="7943"/>
                  </a:cubicBezTo>
                  <a:cubicBezTo>
                    <a:pt x="5539" y="10513"/>
                    <a:pt x="1076" y="16411"/>
                    <a:pt x="1076" y="16411"/>
                  </a:cubicBezTo>
                  <a:cubicBezTo>
                    <a:pt x="1076" y="16411"/>
                    <a:pt x="-533" y="19786"/>
                    <a:pt x="183" y="21600"/>
                  </a:cubicBezTo>
                  <a:cubicBezTo>
                    <a:pt x="10713" y="17972"/>
                    <a:pt x="18571" y="15403"/>
                    <a:pt x="20174" y="8800"/>
                  </a:cubicBezTo>
                  <a:cubicBezTo>
                    <a:pt x="21067" y="5625"/>
                    <a:pt x="18213" y="1744"/>
                    <a:pt x="16786" y="32"/>
                  </a:cubicBezTo>
                  <a:cubicBezTo>
                    <a:pt x="16316" y="10"/>
                    <a:pt x="15823" y="0"/>
                    <a:pt x="15300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3826;p80"/>
            <p:cNvSpPr/>
            <p:nvPr/>
          </p:nvSpPr>
          <p:spPr>
            <a:xfrm>
              <a:off x="429085" y="959371"/>
              <a:ext cx="170108" cy="577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0" h="21600" fill="norm" stroke="1" extrusionOk="0">
                  <a:moveTo>
                    <a:pt x="13759" y="0"/>
                  </a:moveTo>
                  <a:cubicBezTo>
                    <a:pt x="14942" y="1642"/>
                    <a:pt x="17307" y="5364"/>
                    <a:pt x="16567" y="8408"/>
                  </a:cubicBezTo>
                  <a:cubicBezTo>
                    <a:pt x="15088" y="14739"/>
                    <a:pt x="8727" y="17203"/>
                    <a:pt x="0" y="20681"/>
                  </a:cubicBezTo>
                  <a:cubicBezTo>
                    <a:pt x="146" y="21117"/>
                    <a:pt x="297" y="21455"/>
                    <a:pt x="740" y="21600"/>
                  </a:cubicBezTo>
                  <a:cubicBezTo>
                    <a:pt x="740" y="21600"/>
                    <a:pt x="14499" y="17734"/>
                    <a:pt x="18047" y="11791"/>
                  </a:cubicBezTo>
                  <a:cubicBezTo>
                    <a:pt x="21600" y="5895"/>
                    <a:pt x="17604" y="1691"/>
                    <a:pt x="16567" y="628"/>
                  </a:cubicBezTo>
                  <a:cubicBezTo>
                    <a:pt x="16271" y="289"/>
                    <a:pt x="15239" y="48"/>
                    <a:pt x="1375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3827;p80"/>
            <p:cNvSpPr/>
            <p:nvPr/>
          </p:nvSpPr>
          <p:spPr>
            <a:xfrm>
              <a:off x="788492" y="958564"/>
              <a:ext cx="147589" cy="553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8" h="21600" fill="norm" stroke="1" extrusionOk="0">
                  <a:moveTo>
                    <a:pt x="5153" y="0"/>
                  </a:moveTo>
                  <a:cubicBezTo>
                    <a:pt x="4643" y="0"/>
                    <a:pt x="4158" y="10"/>
                    <a:pt x="3714" y="32"/>
                  </a:cubicBezTo>
                  <a:cubicBezTo>
                    <a:pt x="2274" y="1744"/>
                    <a:pt x="-604" y="5625"/>
                    <a:pt x="113" y="8800"/>
                  </a:cubicBezTo>
                  <a:cubicBezTo>
                    <a:pt x="1913" y="15403"/>
                    <a:pt x="9654" y="17972"/>
                    <a:pt x="20457" y="21600"/>
                  </a:cubicBezTo>
                  <a:cubicBezTo>
                    <a:pt x="20996" y="19786"/>
                    <a:pt x="19557" y="16411"/>
                    <a:pt x="19557" y="16411"/>
                  </a:cubicBezTo>
                  <a:cubicBezTo>
                    <a:pt x="19557" y="16411"/>
                    <a:pt x="15056" y="10513"/>
                    <a:pt x="14333" y="7943"/>
                  </a:cubicBezTo>
                  <a:cubicBezTo>
                    <a:pt x="13616" y="5373"/>
                    <a:pt x="17395" y="1190"/>
                    <a:pt x="17395" y="1190"/>
                  </a:cubicBezTo>
                  <a:cubicBezTo>
                    <a:pt x="12894" y="408"/>
                    <a:pt x="8387" y="0"/>
                    <a:pt x="5153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3828;p80"/>
            <p:cNvSpPr/>
            <p:nvPr/>
          </p:nvSpPr>
          <p:spPr>
            <a:xfrm>
              <a:off x="765107" y="959371"/>
              <a:ext cx="170108" cy="577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0" h="21600" fill="norm" stroke="1" extrusionOk="0">
                  <a:moveTo>
                    <a:pt x="5731" y="0"/>
                  </a:moveTo>
                  <a:cubicBezTo>
                    <a:pt x="4251" y="48"/>
                    <a:pt x="3215" y="289"/>
                    <a:pt x="2923" y="628"/>
                  </a:cubicBezTo>
                  <a:cubicBezTo>
                    <a:pt x="1886" y="1691"/>
                    <a:pt x="-2110" y="5895"/>
                    <a:pt x="1443" y="11791"/>
                  </a:cubicBezTo>
                  <a:cubicBezTo>
                    <a:pt x="4991" y="17734"/>
                    <a:pt x="18750" y="21600"/>
                    <a:pt x="18750" y="21600"/>
                  </a:cubicBezTo>
                  <a:cubicBezTo>
                    <a:pt x="19193" y="21455"/>
                    <a:pt x="19339" y="21117"/>
                    <a:pt x="19490" y="20681"/>
                  </a:cubicBezTo>
                  <a:cubicBezTo>
                    <a:pt x="10612" y="17203"/>
                    <a:pt x="4251" y="14739"/>
                    <a:pt x="2923" y="8408"/>
                  </a:cubicBezTo>
                  <a:cubicBezTo>
                    <a:pt x="2183" y="5364"/>
                    <a:pt x="4548" y="1642"/>
                    <a:pt x="573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86" name="IMG_2586.png" descr="IMG_2586.png"/>
          <p:cNvPicPr>
            <a:picLocks noChangeAspect="1"/>
          </p:cNvPicPr>
          <p:nvPr/>
        </p:nvPicPr>
        <p:blipFill>
          <a:blip r:embed="rId2">
            <a:extLst/>
          </a:blip>
          <a:srcRect l="12782" t="11655" r="9701" b="70759"/>
          <a:stretch>
            <a:fillRect/>
          </a:stretch>
        </p:blipFill>
        <p:spPr>
          <a:xfrm>
            <a:off x="2311829" y="872712"/>
            <a:ext cx="7082727" cy="1122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6" grpId="1"/>
      <p:bldP build="whole" bldLvl="1" animBg="1" rev="0" advAuto="0" spid="1301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4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1389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393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390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1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2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95" name="IMG_2587.png" descr="IMG_2587.png"/>
          <p:cNvPicPr>
            <a:picLocks noChangeAspect="1"/>
          </p:cNvPicPr>
          <p:nvPr/>
        </p:nvPicPr>
        <p:blipFill>
          <a:blip r:embed="rId5">
            <a:extLst/>
          </a:blip>
          <a:srcRect l="39664" t="20004" r="29306" b="70043"/>
          <a:stretch>
            <a:fillRect/>
          </a:stretch>
        </p:blipFill>
        <p:spPr>
          <a:xfrm>
            <a:off x="1537137" y="404046"/>
            <a:ext cx="3093956" cy="69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6" name="IMG_2482.png" descr="IMG_2482.png"/>
          <p:cNvPicPr>
            <a:picLocks noChangeAspect="1"/>
          </p:cNvPicPr>
          <p:nvPr/>
        </p:nvPicPr>
        <p:blipFill>
          <a:blip r:embed="rId6">
            <a:extLst/>
          </a:blip>
          <a:srcRect l="51639" t="0" r="26639" b="90071"/>
          <a:stretch>
            <a:fillRect/>
          </a:stretch>
        </p:blipFill>
        <p:spPr>
          <a:xfrm>
            <a:off x="8454017" y="971577"/>
            <a:ext cx="1947307" cy="561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7" name="IMG_2587.png" descr="IMG_2587.png"/>
          <p:cNvPicPr>
            <a:picLocks noChangeAspect="1"/>
          </p:cNvPicPr>
          <p:nvPr/>
        </p:nvPicPr>
        <p:blipFill>
          <a:blip r:embed="rId5">
            <a:extLst/>
          </a:blip>
          <a:srcRect l="32901" t="31437" r="0" b="60703"/>
          <a:stretch>
            <a:fillRect/>
          </a:stretch>
        </p:blipFill>
        <p:spPr>
          <a:xfrm>
            <a:off x="1745258" y="1252168"/>
            <a:ext cx="6862807" cy="5614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1" name="Google Shape;1654;p63"/>
          <p:cNvGrpSpPr/>
          <p:nvPr/>
        </p:nvGrpSpPr>
        <p:grpSpPr>
          <a:xfrm rot="5400000">
            <a:off x="6484434" y="3825999"/>
            <a:ext cx="4539531" cy="133489"/>
            <a:chOff x="0" y="0"/>
            <a:chExt cx="4539530" cy="133488"/>
          </a:xfrm>
        </p:grpSpPr>
        <p:sp>
          <p:nvSpPr>
            <p:cNvPr id="1398" name="Google Shape;1655;p63"/>
            <p:cNvSpPr/>
            <p:nvPr/>
          </p:nvSpPr>
          <p:spPr>
            <a:xfrm>
              <a:off x="0" y="56138"/>
              <a:ext cx="4539531" cy="2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04" fill="norm" stroke="1" extrusionOk="0">
                  <a:moveTo>
                    <a:pt x="0" y="11426"/>
                  </a:moveTo>
                  <a:cubicBezTo>
                    <a:pt x="933" y="15509"/>
                    <a:pt x="1892" y="11329"/>
                    <a:pt x="2837" y="12129"/>
                  </a:cubicBezTo>
                  <a:cubicBezTo>
                    <a:pt x="5432" y="14328"/>
                    <a:pt x="8032" y="18485"/>
                    <a:pt x="10626" y="15646"/>
                  </a:cubicBezTo>
                  <a:cubicBezTo>
                    <a:pt x="12078" y="14058"/>
                    <a:pt x="13519" y="8154"/>
                    <a:pt x="14962" y="3687"/>
                  </a:cubicBezTo>
                  <a:cubicBezTo>
                    <a:pt x="17160" y="-3115"/>
                    <a:pt x="19387" y="1578"/>
                    <a:pt x="21600" y="1578"/>
                  </a:cubicBezTo>
                </a:path>
              </a:pathLst>
            </a:custGeom>
            <a:noFill/>
            <a:ln w="28575" cap="flat">
              <a:solidFill>
                <a:srgbClr val="21305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01" name="Google Shape;1656;p63"/>
            <p:cNvGrpSpPr/>
            <p:nvPr/>
          </p:nvGrpSpPr>
          <p:grpSpPr>
            <a:xfrm>
              <a:off x="876519" y="-1"/>
              <a:ext cx="139745" cy="133490"/>
              <a:chOff x="0" y="0"/>
              <a:chExt cx="139743" cy="133488"/>
            </a:xfrm>
          </p:grpSpPr>
          <p:sp>
            <p:nvSpPr>
              <p:cNvPr id="1399" name="Google Shape;1657;p63"/>
              <p:cNvSpPr/>
              <p:nvPr/>
            </p:nvSpPr>
            <p:spPr>
              <a:xfrm>
                <a:off x="14760" y="12007"/>
                <a:ext cx="110269" cy="109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0" name="Google Shape;1658;p63"/>
              <p:cNvSpPr/>
              <p:nvPr/>
            </p:nvSpPr>
            <p:spPr>
              <a:xfrm>
                <a:off x="-1" y="0"/>
                <a:ext cx="139745" cy="13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04" name="Google Shape;1659;p63"/>
            <p:cNvGrpSpPr/>
            <p:nvPr/>
          </p:nvGrpSpPr>
          <p:grpSpPr>
            <a:xfrm>
              <a:off x="1759575" y="-1"/>
              <a:ext cx="139745" cy="133490"/>
              <a:chOff x="0" y="0"/>
              <a:chExt cx="139743" cy="133488"/>
            </a:xfrm>
          </p:grpSpPr>
          <p:sp>
            <p:nvSpPr>
              <p:cNvPr id="1402" name="Google Shape;1660;p63"/>
              <p:cNvSpPr/>
              <p:nvPr/>
            </p:nvSpPr>
            <p:spPr>
              <a:xfrm>
                <a:off x="14760" y="12007"/>
                <a:ext cx="110269" cy="109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A88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3" name="Google Shape;1661;p63"/>
              <p:cNvSpPr/>
              <p:nvPr/>
            </p:nvSpPr>
            <p:spPr>
              <a:xfrm>
                <a:off x="-1" y="0"/>
                <a:ext cx="139745" cy="13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07" name="Google Shape;1662;p63"/>
            <p:cNvGrpSpPr/>
            <p:nvPr/>
          </p:nvGrpSpPr>
          <p:grpSpPr>
            <a:xfrm>
              <a:off x="2642632" y="-1"/>
              <a:ext cx="139744" cy="133490"/>
              <a:chOff x="0" y="0"/>
              <a:chExt cx="139743" cy="133488"/>
            </a:xfrm>
          </p:grpSpPr>
          <p:sp>
            <p:nvSpPr>
              <p:cNvPr id="1405" name="Google Shape;1663;p63"/>
              <p:cNvSpPr/>
              <p:nvPr/>
            </p:nvSpPr>
            <p:spPr>
              <a:xfrm>
                <a:off x="14760" y="12007"/>
                <a:ext cx="110269" cy="109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C7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6" name="Google Shape;1664;p63"/>
              <p:cNvSpPr/>
              <p:nvPr/>
            </p:nvSpPr>
            <p:spPr>
              <a:xfrm>
                <a:off x="-1" y="0"/>
                <a:ext cx="139745" cy="13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10" name="Google Shape;1665;p63"/>
            <p:cNvGrpSpPr/>
            <p:nvPr/>
          </p:nvGrpSpPr>
          <p:grpSpPr>
            <a:xfrm>
              <a:off x="3525688" y="-1"/>
              <a:ext cx="139745" cy="133490"/>
              <a:chOff x="0" y="0"/>
              <a:chExt cx="139743" cy="133488"/>
            </a:xfrm>
          </p:grpSpPr>
          <p:sp>
            <p:nvSpPr>
              <p:cNvPr id="1408" name="Google Shape;1666;p63"/>
              <p:cNvSpPr/>
              <p:nvPr/>
            </p:nvSpPr>
            <p:spPr>
              <a:xfrm>
                <a:off x="14760" y="12007"/>
                <a:ext cx="110269" cy="109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9" name="Google Shape;1667;p63"/>
              <p:cNvSpPr/>
              <p:nvPr/>
            </p:nvSpPr>
            <p:spPr>
              <a:xfrm>
                <a:off x="-1" y="0"/>
                <a:ext cx="139745" cy="13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425" name="Google Shape;1654;p63"/>
          <p:cNvGrpSpPr/>
          <p:nvPr/>
        </p:nvGrpSpPr>
        <p:grpSpPr>
          <a:xfrm>
            <a:off x="1499037" y="867802"/>
            <a:ext cx="3529085" cy="103776"/>
            <a:chOff x="0" y="0"/>
            <a:chExt cx="3529084" cy="103775"/>
          </a:xfrm>
        </p:grpSpPr>
        <p:sp>
          <p:nvSpPr>
            <p:cNvPr id="1412" name="Google Shape;1655;p63"/>
            <p:cNvSpPr/>
            <p:nvPr/>
          </p:nvSpPr>
          <p:spPr>
            <a:xfrm>
              <a:off x="0" y="43642"/>
              <a:ext cx="3529085" cy="1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04" fill="norm" stroke="1" extrusionOk="0">
                  <a:moveTo>
                    <a:pt x="0" y="11426"/>
                  </a:moveTo>
                  <a:cubicBezTo>
                    <a:pt x="933" y="15509"/>
                    <a:pt x="1892" y="11329"/>
                    <a:pt x="2837" y="12129"/>
                  </a:cubicBezTo>
                  <a:cubicBezTo>
                    <a:pt x="5432" y="14328"/>
                    <a:pt x="8032" y="18485"/>
                    <a:pt x="10626" y="15646"/>
                  </a:cubicBezTo>
                  <a:cubicBezTo>
                    <a:pt x="12078" y="14058"/>
                    <a:pt x="13519" y="8154"/>
                    <a:pt x="14962" y="3687"/>
                  </a:cubicBezTo>
                  <a:cubicBezTo>
                    <a:pt x="17160" y="-3115"/>
                    <a:pt x="19387" y="1578"/>
                    <a:pt x="21600" y="1578"/>
                  </a:cubicBezTo>
                </a:path>
              </a:pathLst>
            </a:custGeom>
            <a:noFill/>
            <a:ln w="28575" cap="flat">
              <a:solidFill>
                <a:srgbClr val="21305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15" name="Google Shape;1656;p63"/>
            <p:cNvGrpSpPr/>
            <p:nvPr/>
          </p:nvGrpSpPr>
          <p:grpSpPr>
            <a:xfrm>
              <a:off x="681416" y="-1"/>
              <a:ext cx="108639" cy="103777"/>
              <a:chOff x="0" y="0"/>
              <a:chExt cx="108638" cy="103775"/>
            </a:xfrm>
          </p:grpSpPr>
          <p:sp>
            <p:nvSpPr>
              <p:cNvPr id="1413" name="Google Shape;1657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4" name="Google Shape;1658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18" name="Google Shape;1659;p63"/>
            <p:cNvGrpSpPr/>
            <p:nvPr/>
          </p:nvGrpSpPr>
          <p:grpSpPr>
            <a:xfrm>
              <a:off x="1367915" y="-1"/>
              <a:ext cx="108639" cy="103777"/>
              <a:chOff x="0" y="0"/>
              <a:chExt cx="108638" cy="103775"/>
            </a:xfrm>
          </p:grpSpPr>
          <p:sp>
            <p:nvSpPr>
              <p:cNvPr id="1416" name="Google Shape;1660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A88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7" name="Google Shape;1661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21" name="Google Shape;1662;p63"/>
            <p:cNvGrpSpPr/>
            <p:nvPr/>
          </p:nvGrpSpPr>
          <p:grpSpPr>
            <a:xfrm>
              <a:off x="2054413" y="-1"/>
              <a:ext cx="108639" cy="103777"/>
              <a:chOff x="0" y="0"/>
              <a:chExt cx="108638" cy="103775"/>
            </a:xfrm>
          </p:grpSpPr>
          <p:sp>
            <p:nvSpPr>
              <p:cNvPr id="1419" name="Google Shape;1663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C7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0" name="Google Shape;1664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24" name="Google Shape;1665;p63"/>
            <p:cNvGrpSpPr/>
            <p:nvPr/>
          </p:nvGrpSpPr>
          <p:grpSpPr>
            <a:xfrm>
              <a:off x="2740911" y="-1"/>
              <a:ext cx="108640" cy="103777"/>
              <a:chOff x="0" y="0"/>
              <a:chExt cx="108638" cy="103775"/>
            </a:xfrm>
          </p:grpSpPr>
          <p:sp>
            <p:nvSpPr>
              <p:cNvPr id="1422" name="Google Shape;1666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3" name="Google Shape;1667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03" name="Google Shape;3751;p80"/>
          <p:cNvGrpSpPr/>
          <p:nvPr/>
        </p:nvGrpSpPr>
        <p:grpSpPr>
          <a:xfrm>
            <a:off x="9288139" y="3892744"/>
            <a:ext cx="934682" cy="2069851"/>
            <a:chOff x="0" y="0"/>
            <a:chExt cx="934681" cy="2069850"/>
          </a:xfrm>
        </p:grpSpPr>
        <p:sp>
          <p:nvSpPr>
            <p:cNvPr id="1426" name="Google Shape;3752;p80"/>
            <p:cNvSpPr/>
            <p:nvPr/>
          </p:nvSpPr>
          <p:spPr>
            <a:xfrm>
              <a:off x="0" y="429648"/>
              <a:ext cx="922272" cy="39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2333" y="0"/>
                  </a:moveTo>
                  <a:cubicBezTo>
                    <a:pt x="2333" y="0"/>
                    <a:pt x="1792" y="5621"/>
                    <a:pt x="733" y="7964"/>
                  </a:cubicBezTo>
                  <a:cubicBezTo>
                    <a:pt x="-326" y="10357"/>
                    <a:pt x="-160" y="12751"/>
                    <a:pt x="733" y="13792"/>
                  </a:cubicBezTo>
                  <a:cubicBezTo>
                    <a:pt x="854" y="13933"/>
                    <a:pt x="966" y="13994"/>
                    <a:pt x="1069" y="13994"/>
                  </a:cubicBezTo>
                  <a:cubicBezTo>
                    <a:pt x="1731" y="13994"/>
                    <a:pt x="2042" y="11503"/>
                    <a:pt x="2042" y="11503"/>
                  </a:cubicBezTo>
                  <a:cubicBezTo>
                    <a:pt x="2042" y="11503"/>
                    <a:pt x="1917" y="18788"/>
                    <a:pt x="4035" y="19985"/>
                  </a:cubicBezTo>
                  <a:cubicBezTo>
                    <a:pt x="4350" y="20163"/>
                    <a:pt x="4633" y="20244"/>
                    <a:pt x="4889" y="20244"/>
                  </a:cubicBezTo>
                  <a:cubicBezTo>
                    <a:pt x="6954" y="20244"/>
                    <a:pt x="7234" y="15093"/>
                    <a:pt x="7234" y="15093"/>
                  </a:cubicBezTo>
                  <a:cubicBezTo>
                    <a:pt x="7234" y="15093"/>
                    <a:pt x="8314" y="21442"/>
                    <a:pt x="10868" y="21600"/>
                  </a:cubicBezTo>
                  <a:cubicBezTo>
                    <a:pt x="10889" y="21600"/>
                    <a:pt x="10909" y="21600"/>
                    <a:pt x="10928" y="21600"/>
                  </a:cubicBezTo>
                  <a:cubicBezTo>
                    <a:pt x="13444" y="21600"/>
                    <a:pt x="14773" y="15093"/>
                    <a:pt x="14773" y="15093"/>
                  </a:cubicBezTo>
                  <a:cubicBezTo>
                    <a:pt x="14773" y="15093"/>
                    <a:pt x="15450" y="21093"/>
                    <a:pt x="16675" y="21093"/>
                  </a:cubicBezTo>
                  <a:cubicBezTo>
                    <a:pt x="16791" y="21093"/>
                    <a:pt x="16912" y="21040"/>
                    <a:pt x="17037" y="20922"/>
                  </a:cubicBezTo>
                  <a:cubicBezTo>
                    <a:pt x="19196" y="18922"/>
                    <a:pt x="18216" y="13701"/>
                    <a:pt x="17934" y="12417"/>
                  </a:cubicBezTo>
                  <a:cubicBezTo>
                    <a:pt x="18083" y="13011"/>
                    <a:pt x="18473" y="14320"/>
                    <a:pt x="19023" y="14320"/>
                  </a:cubicBezTo>
                  <a:cubicBezTo>
                    <a:pt x="19311" y="14320"/>
                    <a:pt x="19642" y="13963"/>
                    <a:pt x="20007" y="12960"/>
                  </a:cubicBezTo>
                  <a:cubicBezTo>
                    <a:pt x="21274" y="9421"/>
                    <a:pt x="18387" y="2967"/>
                    <a:pt x="18678" y="469"/>
                  </a:cubicBezTo>
                  <a:lnTo>
                    <a:pt x="2333" y="0"/>
                  </a:ln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3753;p80"/>
            <p:cNvSpPr/>
            <p:nvPr/>
          </p:nvSpPr>
          <p:spPr>
            <a:xfrm>
              <a:off x="276713" y="645417"/>
              <a:ext cx="398251" cy="572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5" h="21600" fill="norm" stroke="1" extrusionOk="0">
                  <a:moveTo>
                    <a:pt x="10025" y="0"/>
                  </a:moveTo>
                  <a:cubicBezTo>
                    <a:pt x="9933" y="0"/>
                    <a:pt x="9838" y="0"/>
                    <a:pt x="9742" y="0"/>
                  </a:cubicBezTo>
                  <a:cubicBezTo>
                    <a:pt x="9742" y="0"/>
                    <a:pt x="9733" y="0"/>
                    <a:pt x="9712" y="0"/>
                  </a:cubicBezTo>
                  <a:cubicBezTo>
                    <a:pt x="9133" y="0"/>
                    <a:pt x="754" y="67"/>
                    <a:pt x="706" y="3908"/>
                  </a:cubicBezTo>
                  <a:cubicBezTo>
                    <a:pt x="609" y="7921"/>
                    <a:pt x="-1130" y="16837"/>
                    <a:pt x="1239" y="20317"/>
                  </a:cubicBezTo>
                  <a:cubicBezTo>
                    <a:pt x="1873" y="21251"/>
                    <a:pt x="5973" y="21600"/>
                    <a:pt x="9911" y="21600"/>
                  </a:cubicBezTo>
                  <a:cubicBezTo>
                    <a:pt x="12265" y="21600"/>
                    <a:pt x="14561" y="21476"/>
                    <a:pt x="16025" y="21276"/>
                  </a:cubicBezTo>
                  <a:cubicBezTo>
                    <a:pt x="19987" y="20708"/>
                    <a:pt x="20470" y="18115"/>
                    <a:pt x="20422" y="15416"/>
                  </a:cubicBezTo>
                  <a:cubicBezTo>
                    <a:pt x="20373" y="12716"/>
                    <a:pt x="20131" y="6287"/>
                    <a:pt x="19262" y="3304"/>
                  </a:cubicBezTo>
                  <a:cubicBezTo>
                    <a:pt x="18737" y="1443"/>
                    <a:pt x="17740" y="0"/>
                    <a:pt x="10025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3754;p80"/>
            <p:cNvSpPr/>
            <p:nvPr/>
          </p:nvSpPr>
          <p:spPr>
            <a:xfrm>
              <a:off x="296037" y="646347"/>
              <a:ext cx="397773" cy="573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1" h="21600" fill="norm" stroke="1" extrusionOk="0">
                  <a:moveTo>
                    <a:pt x="10000" y="0"/>
                  </a:moveTo>
                  <a:cubicBezTo>
                    <a:pt x="9907" y="0"/>
                    <a:pt x="9813" y="0"/>
                    <a:pt x="9717" y="0"/>
                  </a:cubicBezTo>
                  <a:cubicBezTo>
                    <a:pt x="9717" y="0"/>
                    <a:pt x="9708" y="0"/>
                    <a:pt x="9687" y="0"/>
                  </a:cubicBezTo>
                  <a:cubicBezTo>
                    <a:pt x="9113" y="0"/>
                    <a:pt x="729" y="67"/>
                    <a:pt x="681" y="3942"/>
                  </a:cubicBezTo>
                  <a:cubicBezTo>
                    <a:pt x="633" y="7921"/>
                    <a:pt x="-1155" y="16835"/>
                    <a:pt x="1261" y="20351"/>
                  </a:cubicBezTo>
                  <a:cubicBezTo>
                    <a:pt x="1864" y="21259"/>
                    <a:pt x="5918" y="21600"/>
                    <a:pt x="9848" y="21600"/>
                  </a:cubicBezTo>
                  <a:cubicBezTo>
                    <a:pt x="12223" y="21600"/>
                    <a:pt x="14555" y="21475"/>
                    <a:pt x="16048" y="21274"/>
                  </a:cubicBezTo>
                  <a:cubicBezTo>
                    <a:pt x="19962" y="20706"/>
                    <a:pt x="20445" y="18113"/>
                    <a:pt x="20397" y="15414"/>
                  </a:cubicBezTo>
                  <a:cubicBezTo>
                    <a:pt x="20397" y="12715"/>
                    <a:pt x="20156" y="6286"/>
                    <a:pt x="19286" y="3303"/>
                  </a:cubicBezTo>
                  <a:cubicBezTo>
                    <a:pt x="18712" y="1444"/>
                    <a:pt x="17715" y="0"/>
                    <a:pt x="100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3755;p80"/>
            <p:cNvSpPr/>
            <p:nvPr/>
          </p:nvSpPr>
          <p:spPr>
            <a:xfrm>
              <a:off x="74743" y="383865"/>
              <a:ext cx="123399" cy="7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8" y="0"/>
                  </a:moveTo>
                  <a:cubicBezTo>
                    <a:pt x="7683" y="0"/>
                    <a:pt x="3483" y="1963"/>
                    <a:pt x="0" y="5838"/>
                  </a:cubicBezTo>
                  <a:cubicBezTo>
                    <a:pt x="743" y="13791"/>
                    <a:pt x="4834" y="21600"/>
                    <a:pt x="12626" y="21600"/>
                  </a:cubicBezTo>
                  <a:cubicBezTo>
                    <a:pt x="15208" y="21600"/>
                    <a:pt x="18198" y="20742"/>
                    <a:pt x="21600" y="18753"/>
                  </a:cubicBezTo>
                  <a:lnTo>
                    <a:pt x="21600" y="3773"/>
                  </a:lnTo>
                  <a:cubicBezTo>
                    <a:pt x="18600" y="1249"/>
                    <a:pt x="15241" y="0"/>
                    <a:pt x="1188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3756;p80"/>
            <p:cNvSpPr/>
            <p:nvPr/>
          </p:nvSpPr>
          <p:spPr>
            <a:xfrm>
              <a:off x="73795" y="339602"/>
              <a:ext cx="124347" cy="6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0832" y="0"/>
                  </a:moveTo>
                  <a:cubicBezTo>
                    <a:pt x="8663" y="0"/>
                    <a:pt x="6326" y="960"/>
                    <a:pt x="3999" y="3595"/>
                  </a:cubicBezTo>
                  <a:cubicBezTo>
                    <a:pt x="798" y="7016"/>
                    <a:pt x="-481" y="14155"/>
                    <a:pt x="161" y="21600"/>
                  </a:cubicBezTo>
                  <a:cubicBezTo>
                    <a:pt x="3541" y="16943"/>
                    <a:pt x="7616" y="14584"/>
                    <a:pt x="11696" y="14584"/>
                  </a:cubicBezTo>
                  <a:cubicBezTo>
                    <a:pt x="14949" y="14584"/>
                    <a:pt x="18208" y="16085"/>
                    <a:pt x="21119" y="19118"/>
                  </a:cubicBezTo>
                  <a:lnTo>
                    <a:pt x="21119" y="6700"/>
                  </a:lnTo>
                  <a:cubicBezTo>
                    <a:pt x="21119" y="6700"/>
                    <a:pt x="16571" y="0"/>
                    <a:pt x="10832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3757;p80"/>
            <p:cNvSpPr/>
            <p:nvPr/>
          </p:nvSpPr>
          <p:spPr>
            <a:xfrm>
              <a:off x="111474" y="387027"/>
              <a:ext cx="76588" cy="6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9219" y="0"/>
                  </a:moveTo>
                  <a:cubicBezTo>
                    <a:pt x="6056" y="0"/>
                    <a:pt x="2764" y="859"/>
                    <a:pt x="0" y="1636"/>
                  </a:cubicBezTo>
                  <a:cubicBezTo>
                    <a:pt x="0" y="1636"/>
                    <a:pt x="0" y="2249"/>
                    <a:pt x="260" y="2249"/>
                  </a:cubicBezTo>
                  <a:cubicBezTo>
                    <a:pt x="3162" y="2249"/>
                    <a:pt x="6516" y="1400"/>
                    <a:pt x="9643" y="1400"/>
                  </a:cubicBezTo>
                  <a:cubicBezTo>
                    <a:pt x="12771" y="1400"/>
                    <a:pt x="15674" y="2249"/>
                    <a:pt x="17649" y="5673"/>
                  </a:cubicBezTo>
                  <a:cubicBezTo>
                    <a:pt x="20283" y="10018"/>
                    <a:pt x="20014" y="15927"/>
                    <a:pt x="20014" y="20895"/>
                  </a:cubicBezTo>
                  <a:cubicBezTo>
                    <a:pt x="20014" y="21365"/>
                    <a:pt x="20344" y="21600"/>
                    <a:pt x="20673" y="21600"/>
                  </a:cubicBezTo>
                  <a:cubicBezTo>
                    <a:pt x="21002" y="21600"/>
                    <a:pt x="21331" y="21365"/>
                    <a:pt x="21331" y="20895"/>
                  </a:cubicBezTo>
                  <a:cubicBezTo>
                    <a:pt x="21600" y="15303"/>
                    <a:pt x="21331" y="7851"/>
                    <a:pt x="17649" y="3496"/>
                  </a:cubicBezTo>
                  <a:cubicBezTo>
                    <a:pt x="15405" y="859"/>
                    <a:pt x="12381" y="0"/>
                    <a:pt x="921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3758;p80"/>
            <p:cNvSpPr/>
            <p:nvPr/>
          </p:nvSpPr>
          <p:spPr>
            <a:xfrm>
              <a:off x="144614" y="405625"/>
              <a:ext cx="43359" cy="26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1" h="21600" fill="norm" stroke="1" extrusionOk="0">
                  <a:moveTo>
                    <a:pt x="7153" y="0"/>
                  </a:moveTo>
                  <a:cubicBezTo>
                    <a:pt x="4933" y="0"/>
                    <a:pt x="2638" y="1262"/>
                    <a:pt x="373" y="4239"/>
                  </a:cubicBezTo>
                  <a:cubicBezTo>
                    <a:pt x="-362" y="5476"/>
                    <a:pt x="103" y="6737"/>
                    <a:pt x="793" y="6737"/>
                  </a:cubicBezTo>
                  <a:cubicBezTo>
                    <a:pt x="958" y="6737"/>
                    <a:pt x="1123" y="6662"/>
                    <a:pt x="1288" y="6536"/>
                  </a:cubicBezTo>
                  <a:cubicBezTo>
                    <a:pt x="3253" y="5072"/>
                    <a:pt x="5203" y="4113"/>
                    <a:pt x="7108" y="4113"/>
                  </a:cubicBezTo>
                  <a:cubicBezTo>
                    <a:pt x="9208" y="4113"/>
                    <a:pt x="11233" y="5249"/>
                    <a:pt x="13138" y="8075"/>
                  </a:cubicBezTo>
                  <a:cubicBezTo>
                    <a:pt x="15418" y="11910"/>
                    <a:pt x="16798" y="17260"/>
                    <a:pt x="19078" y="21095"/>
                  </a:cubicBezTo>
                  <a:cubicBezTo>
                    <a:pt x="19288" y="21449"/>
                    <a:pt x="19513" y="21600"/>
                    <a:pt x="19753" y="21600"/>
                  </a:cubicBezTo>
                  <a:cubicBezTo>
                    <a:pt x="20518" y="21600"/>
                    <a:pt x="21238" y="19985"/>
                    <a:pt x="20893" y="18799"/>
                  </a:cubicBezTo>
                  <a:cubicBezTo>
                    <a:pt x="18253" y="8807"/>
                    <a:pt x="12973" y="0"/>
                    <a:pt x="715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3759;p80"/>
            <p:cNvSpPr/>
            <p:nvPr/>
          </p:nvSpPr>
          <p:spPr>
            <a:xfrm>
              <a:off x="760643" y="383865"/>
              <a:ext cx="124360" cy="78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53" y="0"/>
                  </a:moveTo>
                  <a:cubicBezTo>
                    <a:pt x="6310" y="0"/>
                    <a:pt x="2977" y="1249"/>
                    <a:pt x="0" y="3773"/>
                  </a:cubicBezTo>
                  <a:lnTo>
                    <a:pt x="0" y="18753"/>
                  </a:lnTo>
                  <a:cubicBezTo>
                    <a:pt x="3376" y="20742"/>
                    <a:pt x="6353" y="21600"/>
                    <a:pt x="8932" y="21600"/>
                  </a:cubicBezTo>
                  <a:cubicBezTo>
                    <a:pt x="16706" y="21600"/>
                    <a:pt x="20862" y="13791"/>
                    <a:pt x="21600" y="5838"/>
                  </a:cubicBezTo>
                  <a:cubicBezTo>
                    <a:pt x="18052" y="1963"/>
                    <a:pt x="13842" y="0"/>
                    <a:pt x="965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3760;p80"/>
            <p:cNvSpPr/>
            <p:nvPr/>
          </p:nvSpPr>
          <p:spPr>
            <a:xfrm>
              <a:off x="760643" y="339602"/>
              <a:ext cx="124934" cy="65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0287" y="0"/>
                  </a:moveTo>
                  <a:cubicBezTo>
                    <a:pt x="4548" y="0"/>
                    <a:pt x="0" y="6700"/>
                    <a:pt x="0" y="6700"/>
                  </a:cubicBezTo>
                  <a:lnTo>
                    <a:pt x="0" y="19118"/>
                  </a:lnTo>
                  <a:cubicBezTo>
                    <a:pt x="2911" y="16085"/>
                    <a:pt x="6170" y="14584"/>
                    <a:pt x="9439" y="14584"/>
                  </a:cubicBezTo>
                  <a:cubicBezTo>
                    <a:pt x="13535" y="14584"/>
                    <a:pt x="17652" y="16943"/>
                    <a:pt x="21121" y="21600"/>
                  </a:cubicBezTo>
                  <a:cubicBezTo>
                    <a:pt x="21600" y="14155"/>
                    <a:pt x="20321" y="7016"/>
                    <a:pt x="17120" y="3595"/>
                  </a:cubicBezTo>
                  <a:cubicBezTo>
                    <a:pt x="14793" y="960"/>
                    <a:pt x="12456" y="0"/>
                    <a:pt x="1028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3761;p80"/>
            <p:cNvSpPr/>
            <p:nvPr/>
          </p:nvSpPr>
          <p:spPr>
            <a:xfrm>
              <a:off x="770734" y="387151"/>
              <a:ext cx="76976" cy="65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600" fill="norm" stroke="1" extrusionOk="0">
                  <a:moveTo>
                    <a:pt x="12246" y="0"/>
                  </a:moveTo>
                  <a:cubicBezTo>
                    <a:pt x="9053" y="0"/>
                    <a:pt x="5979" y="912"/>
                    <a:pt x="3719" y="3769"/>
                  </a:cubicBezTo>
                  <a:cubicBezTo>
                    <a:pt x="72" y="8132"/>
                    <a:pt x="-185" y="15291"/>
                    <a:pt x="72" y="20893"/>
                  </a:cubicBezTo>
                  <a:cubicBezTo>
                    <a:pt x="72" y="21364"/>
                    <a:pt x="397" y="21600"/>
                    <a:pt x="722" y="21600"/>
                  </a:cubicBezTo>
                  <a:cubicBezTo>
                    <a:pt x="1048" y="21600"/>
                    <a:pt x="1373" y="21364"/>
                    <a:pt x="1373" y="20893"/>
                  </a:cubicBezTo>
                  <a:cubicBezTo>
                    <a:pt x="1373" y="15916"/>
                    <a:pt x="1116" y="9996"/>
                    <a:pt x="3719" y="5643"/>
                  </a:cubicBezTo>
                  <a:cubicBezTo>
                    <a:pt x="5671" y="2212"/>
                    <a:pt x="8530" y="1362"/>
                    <a:pt x="11621" y="1362"/>
                  </a:cubicBezTo>
                  <a:cubicBezTo>
                    <a:pt x="14712" y="1362"/>
                    <a:pt x="18025" y="2212"/>
                    <a:pt x="20893" y="2212"/>
                  </a:cubicBezTo>
                  <a:cubicBezTo>
                    <a:pt x="21150" y="2212"/>
                    <a:pt x="21415" y="1598"/>
                    <a:pt x="21150" y="1598"/>
                  </a:cubicBezTo>
                  <a:cubicBezTo>
                    <a:pt x="18478" y="830"/>
                    <a:pt x="15311" y="0"/>
                    <a:pt x="1224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Google Shape;3762;p80"/>
            <p:cNvSpPr/>
            <p:nvPr/>
          </p:nvSpPr>
          <p:spPr>
            <a:xfrm>
              <a:off x="770812" y="405625"/>
              <a:ext cx="43772" cy="26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fill="norm" stroke="1" extrusionOk="0">
                  <a:moveTo>
                    <a:pt x="14025" y="0"/>
                  </a:moveTo>
                  <a:cubicBezTo>
                    <a:pt x="8155" y="0"/>
                    <a:pt x="3046" y="8807"/>
                    <a:pt x="89" y="18799"/>
                  </a:cubicBezTo>
                  <a:cubicBezTo>
                    <a:pt x="-255" y="19985"/>
                    <a:pt x="462" y="21600"/>
                    <a:pt x="1224" y="21600"/>
                  </a:cubicBezTo>
                  <a:cubicBezTo>
                    <a:pt x="1463" y="21600"/>
                    <a:pt x="1702" y="21449"/>
                    <a:pt x="1911" y="21095"/>
                  </a:cubicBezTo>
                  <a:cubicBezTo>
                    <a:pt x="4182" y="17260"/>
                    <a:pt x="5541" y="11910"/>
                    <a:pt x="7811" y="8075"/>
                  </a:cubicBezTo>
                  <a:cubicBezTo>
                    <a:pt x="9708" y="5249"/>
                    <a:pt x="11725" y="4113"/>
                    <a:pt x="13816" y="4113"/>
                  </a:cubicBezTo>
                  <a:cubicBezTo>
                    <a:pt x="15713" y="4113"/>
                    <a:pt x="17670" y="5072"/>
                    <a:pt x="19612" y="6536"/>
                  </a:cubicBezTo>
                  <a:cubicBezTo>
                    <a:pt x="19777" y="6662"/>
                    <a:pt x="19941" y="6737"/>
                    <a:pt x="20105" y="6737"/>
                  </a:cubicBezTo>
                  <a:cubicBezTo>
                    <a:pt x="20807" y="6737"/>
                    <a:pt x="21345" y="5476"/>
                    <a:pt x="20972" y="4239"/>
                  </a:cubicBezTo>
                  <a:cubicBezTo>
                    <a:pt x="18596" y="1262"/>
                    <a:pt x="16266" y="0"/>
                    <a:pt x="1402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7" name="Google Shape;3763;p80"/>
            <p:cNvSpPr/>
            <p:nvPr/>
          </p:nvSpPr>
          <p:spPr>
            <a:xfrm>
              <a:off x="420513" y="662373"/>
              <a:ext cx="145098" cy="7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48" y="828"/>
                    <a:pt x="7572" y="3321"/>
                    <a:pt x="840" y="7743"/>
                  </a:cubicBezTo>
                  <a:cubicBezTo>
                    <a:pt x="701" y="9408"/>
                    <a:pt x="420" y="10791"/>
                    <a:pt x="0" y="11892"/>
                  </a:cubicBezTo>
                  <a:cubicBezTo>
                    <a:pt x="0" y="11892"/>
                    <a:pt x="4711" y="21600"/>
                    <a:pt x="11656" y="21600"/>
                  </a:cubicBezTo>
                  <a:cubicBezTo>
                    <a:pt x="14586" y="21600"/>
                    <a:pt x="17918" y="19862"/>
                    <a:pt x="21457" y="14940"/>
                  </a:cubicBezTo>
                  <a:cubicBezTo>
                    <a:pt x="21457" y="14940"/>
                    <a:pt x="21180" y="8298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3764;p80"/>
            <p:cNvSpPr/>
            <p:nvPr/>
          </p:nvSpPr>
          <p:spPr>
            <a:xfrm>
              <a:off x="420513" y="607725"/>
              <a:ext cx="155451" cy="8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520"/>
                  </a:lnTo>
                  <a:cubicBezTo>
                    <a:pt x="0" y="3520"/>
                    <a:pt x="1701" y="13568"/>
                    <a:pt x="784" y="21600"/>
                  </a:cubicBezTo>
                  <a:cubicBezTo>
                    <a:pt x="7068" y="17584"/>
                    <a:pt x="13485" y="15320"/>
                    <a:pt x="20161" y="14568"/>
                  </a:cubicBezTo>
                  <a:cubicBezTo>
                    <a:pt x="20291" y="9800"/>
                    <a:pt x="20816" y="4520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3765;p80"/>
            <p:cNvSpPr/>
            <p:nvPr/>
          </p:nvSpPr>
          <p:spPr>
            <a:xfrm>
              <a:off x="190389" y="56228"/>
              <a:ext cx="587822" cy="566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7944" y="0"/>
                  </a:moveTo>
                  <a:cubicBezTo>
                    <a:pt x="3707" y="0"/>
                    <a:pt x="-200" y="2290"/>
                    <a:pt x="7" y="10864"/>
                  </a:cubicBezTo>
                  <a:cubicBezTo>
                    <a:pt x="7" y="10864"/>
                    <a:pt x="-128" y="14889"/>
                    <a:pt x="787" y="16901"/>
                  </a:cubicBezTo>
                  <a:cubicBezTo>
                    <a:pt x="1703" y="18876"/>
                    <a:pt x="4788" y="21140"/>
                    <a:pt x="8890" y="21536"/>
                  </a:cubicBezTo>
                  <a:cubicBezTo>
                    <a:pt x="9334" y="21579"/>
                    <a:pt x="9795" y="21600"/>
                    <a:pt x="10263" y="21600"/>
                  </a:cubicBezTo>
                  <a:cubicBezTo>
                    <a:pt x="14125" y="21600"/>
                    <a:pt x="18583" y="20155"/>
                    <a:pt x="19671" y="17368"/>
                  </a:cubicBezTo>
                  <a:cubicBezTo>
                    <a:pt x="20925" y="14206"/>
                    <a:pt x="21400" y="12050"/>
                    <a:pt x="21027" y="8852"/>
                  </a:cubicBezTo>
                  <a:cubicBezTo>
                    <a:pt x="20654" y="5619"/>
                    <a:pt x="20484" y="4217"/>
                    <a:pt x="17670" y="2779"/>
                  </a:cubicBezTo>
                  <a:cubicBezTo>
                    <a:pt x="16314" y="2078"/>
                    <a:pt x="11980" y="0"/>
                    <a:pt x="7944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3766;p80"/>
            <p:cNvSpPr/>
            <p:nvPr/>
          </p:nvSpPr>
          <p:spPr>
            <a:xfrm>
              <a:off x="322532" y="359006"/>
              <a:ext cx="33912" cy="4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5024"/>
                    <a:pt x="0" y="11056"/>
                  </a:cubicBezTo>
                  <a:cubicBezTo>
                    <a:pt x="0" y="17072"/>
                    <a:pt x="4798" y="21600"/>
                    <a:pt x="10800" y="21600"/>
                  </a:cubicBezTo>
                  <a:cubicBezTo>
                    <a:pt x="16802" y="21600"/>
                    <a:pt x="21600" y="17072"/>
                    <a:pt x="21600" y="11056"/>
                  </a:cubicBezTo>
                  <a:cubicBezTo>
                    <a:pt x="21600" y="5024"/>
                    <a:pt x="16802" y="496"/>
                    <a:pt x="10800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3767;p80"/>
            <p:cNvSpPr/>
            <p:nvPr/>
          </p:nvSpPr>
          <p:spPr>
            <a:xfrm>
              <a:off x="599521" y="359006"/>
              <a:ext cx="33911" cy="4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5024"/>
                    <a:pt x="0" y="11056"/>
                  </a:cubicBezTo>
                  <a:cubicBezTo>
                    <a:pt x="0" y="17072"/>
                    <a:pt x="4798" y="21600"/>
                    <a:pt x="10800" y="21600"/>
                  </a:cubicBezTo>
                  <a:cubicBezTo>
                    <a:pt x="16802" y="21600"/>
                    <a:pt x="21600" y="17072"/>
                    <a:pt x="21600" y="11056"/>
                  </a:cubicBezTo>
                  <a:cubicBezTo>
                    <a:pt x="21600" y="5024"/>
                    <a:pt x="16802" y="496"/>
                    <a:pt x="10800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3768;p80"/>
            <p:cNvSpPr/>
            <p:nvPr/>
          </p:nvSpPr>
          <p:spPr>
            <a:xfrm>
              <a:off x="460653" y="340377"/>
              <a:ext cx="40887" cy="7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7" h="21600" fill="norm" stroke="1" extrusionOk="0">
                  <a:moveTo>
                    <a:pt x="4201" y="0"/>
                  </a:moveTo>
                  <a:cubicBezTo>
                    <a:pt x="4027" y="0"/>
                    <a:pt x="3790" y="74"/>
                    <a:pt x="3553" y="213"/>
                  </a:cubicBezTo>
                  <a:cubicBezTo>
                    <a:pt x="2101" y="3022"/>
                    <a:pt x="1627" y="6119"/>
                    <a:pt x="664" y="8642"/>
                  </a:cubicBezTo>
                  <a:cubicBezTo>
                    <a:pt x="190" y="10611"/>
                    <a:pt x="-773" y="12856"/>
                    <a:pt x="1153" y="14539"/>
                  </a:cubicBezTo>
                  <a:cubicBezTo>
                    <a:pt x="2101" y="15666"/>
                    <a:pt x="4027" y="16794"/>
                    <a:pt x="6427" y="16794"/>
                  </a:cubicBezTo>
                  <a:cubicBezTo>
                    <a:pt x="7864" y="16507"/>
                    <a:pt x="8827" y="16230"/>
                    <a:pt x="10264" y="15666"/>
                  </a:cubicBezTo>
                  <a:cubicBezTo>
                    <a:pt x="10753" y="15666"/>
                    <a:pt x="11227" y="15102"/>
                    <a:pt x="12190" y="14825"/>
                  </a:cubicBezTo>
                  <a:cubicBezTo>
                    <a:pt x="12759" y="14566"/>
                    <a:pt x="13248" y="14446"/>
                    <a:pt x="13659" y="14446"/>
                  </a:cubicBezTo>
                  <a:cubicBezTo>
                    <a:pt x="14590" y="14446"/>
                    <a:pt x="15064" y="15130"/>
                    <a:pt x="15064" y="16507"/>
                  </a:cubicBezTo>
                  <a:cubicBezTo>
                    <a:pt x="16990" y="18476"/>
                    <a:pt x="16501" y="19604"/>
                    <a:pt x="13153" y="19881"/>
                  </a:cubicBezTo>
                  <a:cubicBezTo>
                    <a:pt x="11401" y="20389"/>
                    <a:pt x="12032" y="21600"/>
                    <a:pt x="13248" y="21600"/>
                  </a:cubicBezTo>
                  <a:cubicBezTo>
                    <a:pt x="13374" y="21600"/>
                    <a:pt x="13501" y="21591"/>
                    <a:pt x="13627" y="21563"/>
                  </a:cubicBezTo>
                  <a:cubicBezTo>
                    <a:pt x="17464" y="20722"/>
                    <a:pt x="20827" y="18753"/>
                    <a:pt x="20827" y="16230"/>
                  </a:cubicBezTo>
                  <a:cubicBezTo>
                    <a:pt x="20338" y="14261"/>
                    <a:pt x="17464" y="12856"/>
                    <a:pt x="14101" y="12856"/>
                  </a:cubicBezTo>
                  <a:cubicBezTo>
                    <a:pt x="11701" y="13134"/>
                    <a:pt x="10753" y="13984"/>
                    <a:pt x="8827" y="14539"/>
                  </a:cubicBezTo>
                  <a:cubicBezTo>
                    <a:pt x="7643" y="14825"/>
                    <a:pt x="6680" y="14955"/>
                    <a:pt x="5890" y="14955"/>
                  </a:cubicBezTo>
                  <a:cubicBezTo>
                    <a:pt x="1201" y="14955"/>
                    <a:pt x="2653" y="10564"/>
                    <a:pt x="3064" y="8642"/>
                  </a:cubicBezTo>
                  <a:cubicBezTo>
                    <a:pt x="4027" y="6119"/>
                    <a:pt x="6901" y="2459"/>
                    <a:pt x="4501" y="213"/>
                  </a:cubicBezTo>
                  <a:cubicBezTo>
                    <a:pt x="4501" y="74"/>
                    <a:pt x="4390" y="0"/>
                    <a:pt x="420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3769;p80"/>
            <p:cNvSpPr/>
            <p:nvPr/>
          </p:nvSpPr>
          <p:spPr>
            <a:xfrm>
              <a:off x="457520" y="455096"/>
              <a:ext cx="57194" cy="30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0" h="21600" fill="norm" stroke="1" extrusionOk="0">
                  <a:moveTo>
                    <a:pt x="19141" y="0"/>
                  </a:moveTo>
                  <a:cubicBezTo>
                    <a:pt x="18605" y="0"/>
                    <a:pt x="18025" y="687"/>
                    <a:pt x="17861" y="2016"/>
                  </a:cubicBezTo>
                  <a:cubicBezTo>
                    <a:pt x="17522" y="11454"/>
                    <a:pt x="14198" y="17502"/>
                    <a:pt x="9550" y="17502"/>
                  </a:cubicBezTo>
                  <a:cubicBezTo>
                    <a:pt x="7548" y="16837"/>
                    <a:pt x="5230" y="15486"/>
                    <a:pt x="3895" y="12805"/>
                  </a:cubicBezTo>
                  <a:cubicBezTo>
                    <a:pt x="2233" y="10102"/>
                    <a:pt x="1905" y="6735"/>
                    <a:pt x="570" y="3367"/>
                  </a:cubicBezTo>
                  <a:cubicBezTo>
                    <a:pt x="570" y="3367"/>
                    <a:pt x="242" y="3367"/>
                    <a:pt x="242" y="4054"/>
                  </a:cubicBezTo>
                  <a:cubicBezTo>
                    <a:pt x="-1420" y="14134"/>
                    <a:pt x="5886" y="21556"/>
                    <a:pt x="9878" y="21556"/>
                  </a:cubicBezTo>
                  <a:cubicBezTo>
                    <a:pt x="10096" y="21578"/>
                    <a:pt x="10315" y="21600"/>
                    <a:pt x="10534" y="21600"/>
                  </a:cubicBezTo>
                  <a:cubicBezTo>
                    <a:pt x="15882" y="21600"/>
                    <a:pt x="20180" y="13669"/>
                    <a:pt x="20180" y="2016"/>
                  </a:cubicBezTo>
                  <a:cubicBezTo>
                    <a:pt x="20180" y="687"/>
                    <a:pt x="19688" y="0"/>
                    <a:pt x="1914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3770;p80"/>
            <p:cNvSpPr/>
            <p:nvPr/>
          </p:nvSpPr>
          <p:spPr>
            <a:xfrm>
              <a:off x="270705" y="262853"/>
              <a:ext cx="55414" cy="40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fill="norm" stroke="1" extrusionOk="0">
                  <a:moveTo>
                    <a:pt x="19599" y="0"/>
                  </a:moveTo>
                  <a:cubicBezTo>
                    <a:pt x="12067" y="0"/>
                    <a:pt x="1409" y="9955"/>
                    <a:pt x="0" y="20881"/>
                  </a:cubicBezTo>
                  <a:cubicBezTo>
                    <a:pt x="0" y="21232"/>
                    <a:pt x="355" y="21600"/>
                    <a:pt x="568" y="21600"/>
                  </a:cubicBezTo>
                  <a:cubicBezTo>
                    <a:pt x="663" y="21600"/>
                    <a:pt x="722" y="21533"/>
                    <a:pt x="722" y="21382"/>
                  </a:cubicBezTo>
                  <a:cubicBezTo>
                    <a:pt x="6122" y="11210"/>
                    <a:pt x="11878" y="5103"/>
                    <a:pt x="20522" y="2560"/>
                  </a:cubicBezTo>
                  <a:cubicBezTo>
                    <a:pt x="21600" y="2560"/>
                    <a:pt x="21233" y="17"/>
                    <a:pt x="20155" y="17"/>
                  </a:cubicBezTo>
                  <a:cubicBezTo>
                    <a:pt x="19978" y="17"/>
                    <a:pt x="19788" y="0"/>
                    <a:pt x="195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3771;p80"/>
            <p:cNvSpPr/>
            <p:nvPr/>
          </p:nvSpPr>
          <p:spPr>
            <a:xfrm>
              <a:off x="605966" y="256468"/>
              <a:ext cx="59437" cy="27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1600" fill="norm" stroke="1" extrusionOk="0">
                  <a:moveTo>
                    <a:pt x="3305" y="0"/>
                  </a:moveTo>
                  <a:cubicBezTo>
                    <a:pt x="2294" y="0"/>
                    <a:pt x="1316" y="198"/>
                    <a:pt x="381" y="618"/>
                  </a:cubicBezTo>
                  <a:cubicBezTo>
                    <a:pt x="-282" y="618"/>
                    <a:pt x="55" y="2867"/>
                    <a:pt x="381" y="2867"/>
                  </a:cubicBezTo>
                  <a:cubicBezTo>
                    <a:pt x="7327" y="6623"/>
                    <a:pt x="13926" y="8872"/>
                    <a:pt x="18883" y="20908"/>
                  </a:cubicBezTo>
                  <a:cubicBezTo>
                    <a:pt x="19100" y="21402"/>
                    <a:pt x="19350" y="21600"/>
                    <a:pt x="19590" y="21600"/>
                  </a:cubicBezTo>
                  <a:cubicBezTo>
                    <a:pt x="20470" y="21600"/>
                    <a:pt x="21318" y="18906"/>
                    <a:pt x="20535" y="17151"/>
                  </a:cubicBezTo>
                  <a:cubicBezTo>
                    <a:pt x="16850" y="7464"/>
                    <a:pt x="9491" y="0"/>
                    <a:pt x="330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3772;p80"/>
            <p:cNvSpPr/>
            <p:nvPr/>
          </p:nvSpPr>
          <p:spPr>
            <a:xfrm>
              <a:off x="271635" y="429648"/>
              <a:ext cx="112117" cy="105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903" y="0"/>
                    <a:pt x="0" y="4821"/>
                    <a:pt x="0" y="10803"/>
                  </a:cubicBezTo>
                  <a:cubicBezTo>
                    <a:pt x="0" y="16779"/>
                    <a:pt x="4903" y="21600"/>
                    <a:pt x="10713" y="21600"/>
                  </a:cubicBezTo>
                  <a:cubicBezTo>
                    <a:pt x="16703" y="21600"/>
                    <a:pt x="21600" y="16779"/>
                    <a:pt x="21600" y="10803"/>
                  </a:cubicBezTo>
                  <a:cubicBezTo>
                    <a:pt x="21600" y="4821"/>
                    <a:pt x="16703" y="0"/>
                    <a:pt x="1071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3773;p80"/>
            <p:cNvSpPr/>
            <p:nvPr/>
          </p:nvSpPr>
          <p:spPr>
            <a:xfrm>
              <a:off x="576924" y="429648"/>
              <a:ext cx="112117" cy="105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7" y="0"/>
                  </a:moveTo>
                  <a:cubicBezTo>
                    <a:pt x="4897" y="0"/>
                    <a:pt x="0" y="4821"/>
                    <a:pt x="0" y="10803"/>
                  </a:cubicBezTo>
                  <a:cubicBezTo>
                    <a:pt x="0" y="16779"/>
                    <a:pt x="4897" y="21600"/>
                    <a:pt x="10707" y="21600"/>
                  </a:cubicBezTo>
                  <a:cubicBezTo>
                    <a:pt x="16697" y="21600"/>
                    <a:pt x="21600" y="16779"/>
                    <a:pt x="21600" y="10803"/>
                  </a:cubicBezTo>
                  <a:cubicBezTo>
                    <a:pt x="21600" y="4821"/>
                    <a:pt x="16697" y="0"/>
                    <a:pt x="1070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3774;p80"/>
            <p:cNvSpPr/>
            <p:nvPr/>
          </p:nvSpPr>
          <p:spPr>
            <a:xfrm>
              <a:off x="147275" y="38653"/>
              <a:ext cx="714171" cy="313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7" y="0"/>
                  </a:moveTo>
                  <a:cubicBezTo>
                    <a:pt x="6156" y="194"/>
                    <a:pt x="5813" y="391"/>
                    <a:pt x="5471" y="649"/>
                  </a:cubicBezTo>
                  <a:cubicBezTo>
                    <a:pt x="4246" y="8043"/>
                    <a:pt x="2508" y="15049"/>
                    <a:pt x="0" y="20691"/>
                  </a:cubicBezTo>
                  <a:cubicBezTo>
                    <a:pt x="370" y="20691"/>
                    <a:pt x="798" y="20951"/>
                    <a:pt x="1168" y="21600"/>
                  </a:cubicBezTo>
                  <a:cubicBezTo>
                    <a:pt x="1168" y="21600"/>
                    <a:pt x="5586" y="14206"/>
                    <a:pt x="7152" y="7460"/>
                  </a:cubicBezTo>
                  <a:cubicBezTo>
                    <a:pt x="7152" y="7460"/>
                    <a:pt x="15074" y="20563"/>
                    <a:pt x="19092" y="21406"/>
                  </a:cubicBezTo>
                  <a:cubicBezTo>
                    <a:pt x="19092" y="21406"/>
                    <a:pt x="19618" y="20877"/>
                    <a:pt x="20342" y="20877"/>
                  </a:cubicBezTo>
                  <a:cubicBezTo>
                    <a:pt x="20722" y="20877"/>
                    <a:pt x="21158" y="21024"/>
                    <a:pt x="21600" y="21470"/>
                  </a:cubicBezTo>
                  <a:cubicBezTo>
                    <a:pt x="21600" y="21470"/>
                    <a:pt x="21543" y="17838"/>
                    <a:pt x="21287" y="13557"/>
                  </a:cubicBezTo>
                  <a:cubicBezTo>
                    <a:pt x="15816" y="13427"/>
                    <a:pt x="10430" y="8952"/>
                    <a:pt x="6497" y="0"/>
                  </a:cubicBez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3775;p80"/>
            <p:cNvSpPr/>
            <p:nvPr/>
          </p:nvSpPr>
          <p:spPr>
            <a:xfrm>
              <a:off x="105428" y="47952"/>
              <a:ext cx="222746" cy="29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4" h="21600" fill="norm" stroke="1" extrusionOk="0">
                  <a:moveTo>
                    <a:pt x="12856" y="0"/>
                  </a:moveTo>
                  <a:cubicBezTo>
                    <a:pt x="9788" y="0"/>
                    <a:pt x="5795" y="816"/>
                    <a:pt x="2778" y="4314"/>
                  </a:cubicBezTo>
                  <a:cubicBezTo>
                    <a:pt x="-1336" y="9097"/>
                    <a:pt x="466" y="10736"/>
                    <a:pt x="37" y="21600"/>
                  </a:cubicBezTo>
                  <a:cubicBezTo>
                    <a:pt x="37" y="21600"/>
                    <a:pt x="1554" y="21117"/>
                    <a:pt x="3376" y="21117"/>
                  </a:cubicBezTo>
                  <a:cubicBezTo>
                    <a:pt x="3492" y="21117"/>
                    <a:pt x="3607" y="21119"/>
                    <a:pt x="3723" y="21121"/>
                  </a:cubicBezTo>
                  <a:cubicBezTo>
                    <a:pt x="11350" y="15178"/>
                    <a:pt x="16578" y="7798"/>
                    <a:pt x="20264" y="9"/>
                  </a:cubicBezTo>
                  <a:cubicBezTo>
                    <a:pt x="19322" y="146"/>
                    <a:pt x="18465" y="420"/>
                    <a:pt x="17520" y="625"/>
                  </a:cubicBezTo>
                  <a:cubicBezTo>
                    <a:pt x="17520" y="625"/>
                    <a:pt x="15544" y="0"/>
                    <a:pt x="12856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3776;p80"/>
            <p:cNvSpPr/>
            <p:nvPr/>
          </p:nvSpPr>
          <p:spPr>
            <a:xfrm>
              <a:off x="362084" y="0"/>
              <a:ext cx="489009" cy="234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63" y="0"/>
                  </a:moveTo>
                  <a:cubicBezTo>
                    <a:pt x="8278" y="0"/>
                    <a:pt x="4772" y="962"/>
                    <a:pt x="0" y="3558"/>
                  </a:cubicBezTo>
                  <a:cubicBezTo>
                    <a:pt x="5744" y="15528"/>
                    <a:pt x="13610" y="21512"/>
                    <a:pt x="21600" y="21600"/>
                  </a:cubicBezTo>
                  <a:cubicBezTo>
                    <a:pt x="21141" y="14312"/>
                    <a:pt x="20184" y="5553"/>
                    <a:pt x="18395" y="3558"/>
                  </a:cubicBezTo>
                  <a:cubicBezTo>
                    <a:pt x="16681" y="1723"/>
                    <a:pt x="14557" y="0"/>
                    <a:pt x="10963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3777;p80"/>
            <p:cNvSpPr/>
            <p:nvPr/>
          </p:nvSpPr>
          <p:spPr>
            <a:xfrm>
              <a:off x="183644" y="30"/>
              <a:ext cx="589299" cy="278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1214" y="0"/>
                  </a:moveTo>
                  <a:cubicBezTo>
                    <a:pt x="5679" y="0"/>
                    <a:pt x="1174" y="6175"/>
                    <a:pt x="425" y="13646"/>
                  </a:cubicBezTo>
                  <a:cubicBezTo>
                    <a:pt x="-20" y="17660"/>
                    <a:pt x="-54" y="19994"/>
                    <a:pt x="48" y="20870"/>
                  </a:cubicBezTo>
                  <a:cubicBezTo>
                    <a:pt x="665" y="17367"/>
                    <a:pt x="2581" y="8902"/>
                    <a:pt x="6279" y="5546"/>
                  </a:cubicBezTo>
                  <a:cubicBezTo>
                    <a:pt x="7725" y="4216"/>
                    <a:pt x="9190" y="3647"/>
                    <a:pt x="10595" y="3647"/>
                  </a:cubicBezTo>
                  <a:cubicBezTo>
                    <a:pt x="13813" y="3647"/>
                    <a:pt x="16719" y="6631"/>
                    <a:pt x="18363" y="10290"/>
                  </a:cubicBezTo>
                  <a:cubicBezTo>
                    <a:pt x="20383" y="14813"/>
                    <a:pt x="20759" y="17442"/>
                    <a:pt x="21272" y="21600"/>
                  </a:cubicBezTo>
                  <a:cubicBezTo>
                    <a:pt x="21546" y="21310"/>
                    <a:pt x="21444" y="17586"/>
                    <a:pt x="20725" y="13646"/>
                  </a:cubicBezTo>
                  <a:cubicBezTo>
                    <a:pt x="19664" y="7735"/>
                    <a:pt x="16891" y="72"/>
                    <a:pt x="11311" y="0"/>
                  </a:cubicBezTo>
                  <a:cubicBezTo>
                    <a:pt x="11278" y="0"/>
                    <a:pt x="11245" y="0"/>
                    <a:pt x="11214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3778;p80"/>
            <p:cNvSpPr/>
            <p:nvPr/>
          </p:nvSpPr>
          <p:spPr>
            <a:xfrm>
              <a:off x="184968" y="47115"/>
              <a:ext cx="584138" cy="23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3" y="0"/>
                  </a:moveTo>
                  <a:cubicBezTo>
                    <a:pt x="9304" y="0"/>
                    <a:pt x="7812" y="684"/>
                    <a:pt x="6341" y="2282"/>
                  </a:cubicBezTo>
                  <a:cubicBezTo>
                    <a:pt x="2543" y="6316"/>
                    <a:pt x="627" y="16490"/>
                    <a:pt x="0" y="20700"/>
                  </a:cubicBezTo>
                  <a:cubicBezTo>
                    <a:pt x="31" y="21124"/>
                    <a:pt x="94" y="21326"/>
                    <a:pt x="174" y="21326"/>
                  </a:cubicBezTo>
                  <a:cubicBezTo>
                    <a:pt x="276" y="21326"/>
                    <a:pt x="405" y="20991"/>
                    <a:pt x="523" y="20351"/>
                  </a:cubicBezTo>
                  <a:cubicBezTo>
                    <a:pt x="523" y="20351"/>
                    <a:pt x="3449" y="3249"/>
                    <a:pt x="9371" y="2020"/>
                  </a:cubicBezTo>
                  <a:cubicBezTo>
                    <a:pt x="9658" y="1965"/>
                    <a:pt x="9942" y="1936"/>
                    <a:pt x="10224" y="1936"/>
                  </a:cubicBezTo>
                  <a:cubicBezTo>
                    <a:pt x="15719" y="1936"/>
                    <a:pt x="20111" y="12176"/>
                    <a:pt x="20973" y="18683"/>
                  </a:cubicBezTo>
                  <a:cubicBezTo>
                    <a:pt x="21227" y="20760"/>
                    <a:pt x="21423" y="21600"/>
                    <a:pt x="21561" y="21600"/>
                  </a:cubicBezTo>
                  <a:cubicBezTo>
                    <a:pt x="21575" y="21600"/>
                    <a:pt x="21587" y="21594"/>
                    <a:pt x="21600" y="21577"/>
                  </a:cubicBezTo>
                  <a:cubicBezTo>
                    <a:pt x="21077" y="16490"/>
                    <a:pt x="20695" y="13420"/>
                    <a:pt x="18639" y="7984"/>
                  </a:cubicBezTo>
                  <a:cubicBezTo>
                    <a:pt x="16966" y="3587"/>
                    <a:pt x="14009" y="0"/>
                    <a:pt x="1073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3779;p80"/>
            <p:cNvSpPr/>
            <p:nvPr/>
          </p:nvSpPr>
          <p:spPr>
            <a:xfrm>
              <a:off x="280128" y="1620550"/>
              <a:ext cx="179938" cy="77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701" y="8190"/>
                    <a:pt x="7576" y="15581"/>
                    <a:pt x="0" y="17692"/>
                  </a:cubicBezTo>
                  <a:cubicBezTo>
                    <a:pt x="0" y="17952"/>
                    <a:pt x="0" y="18482"/>
                    <a:pt x="0" y="18751"/>
                  </a:cubicBezTo>
                  <a:cubicBezTo>
                    <a:pt x="4841" y="20540"/>
                    <a:pt x="9734" y="21600"/>
                    <a:pt x="14575" y="21600"/>
                  </a:cubicBezTo>
                  <a:cubicBezTo>
                    <a:pt x="16856" y="21600"/>
                    <a:pt x="19129" y="21366"/>
                    <a:pt x="21377" y="208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3780;p80"/>
            <p:cNvSpPr/>
            <p:nvPr/>
          </p:nvSpPr>
          <p:spPr>
            <a:xfrm>
              <a:off x="280128" y="1685581"/>
              <a:ext cx="179008" cy="299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81" y="8892"/>
                    <a:pt x="1818" y="20021"/>
                    <a:pt x="2386" y="20836"/>
                  </a:cubicBezTo>
                  <a:cubicBezTo>
                    <a:pt x="2386" y="20836"/>
                    <a:pt x="6392" y="21600"/>
                    <a:pt x="11247" y="21600"/>
                  </a:cubicBezTo>
                  <a:cubicBezTo>
                    <a:pt x="14321" y="21600"/>
                    <a:pt x="17736" y="21294"/>
                    <a:pt x="20691" y="20294"/>
                  </a:cubicBezTo>
                  <a:lnTo>
                    <a:pt x="21600" y="679"/>
                  </a:lnTo>
                  <a:cubicBezTo>
                    <a:pt x="19659" y="790"/>
                    <a:pt x="17684" y="840"/>
                    <a:pt x="15694" y="840"/>
                  </a:cubicBezTo>
                  <a:cubicBezTo>
                    <a:pt x="10454" y="840"/>
                    <a:pt x="5109" y="491"/>
                    <a:pt x="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3781;p80"/>
            <p:cNvSpPr/>
            <p:nvPr/>
          </p:nvSpPr>
          <p:spPr>
            <a:xfrm>
              <a:off x="284441" y="1723274"/>
              <a:ext cx="173578" cy="18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fill="norm" stroke="1" extrusionOk="0">
                  <a:moveTo>
                    <a:pt x="164" y="0"/>
                  </a:moveTo>
                  <a:cubicBezTo>
                    <a:pt x="50" y="0"/>
                    <a:pt x="-69" y="2146"/>
                    <a:pt x="50" y="2146"/>
                  </a:cubicBezTo>
                  <a:cubicBezTo>
                    <a:pt x="3364" y="15699"/>
                    <a:pt x="7153" y="21600"/>
                    <a:pt x="10953" y="21600"/>
                  </a:cubicBezTo>
                  <a:cubicBezTo>
                    <a:pt x="14482" y="21600"/>
                    <a:pt x="18025" y="16486"/>
                    <a:pt x="21221" y="7581"/>
                  </a:cubicBezTo>
                  <a:cubicBezTo>
                    <a:pt x="21531" y="6616"/>
                    <a:pt x="21474" y="3075"/>
                    <a:pt x="21210" y="3075"/>
                  </a:cubicBezTo>
                  <a:cubicBezTo>
                    <a:pt x="21179" y="3075"/>
                    <a:pt x="21141" y="3111"/>
                    <a:pt x="21106" y="3254"/>
                  </a:cubicBezTo>
                  <a:cubicBezTo>
                    <a:pt x="17620" y="10085"/>
                    <a:pt x="14267" y="13875"/>
                    <a:pt x="10938" y="13875"/>
                  </a:cubicBezTo>
                  <a:cubicBezTo>
                    <a:pt x="7375" y="13875"/>
                    <a:pt x="3831" y="9548"/>
                    <a:pt x="16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3782;p80"/>
            <p:cNvSpPr/>
            <p:nvPr/>
          </p:nvSpPr>
          <p:spPr>
            <a:xfrm>
              <a:off x="284757" y="1688650"/>
              <a:ext cx="15748" cy="3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5" h="21600" fill="norm" stroke="1" extrusionOk="0">
                  <a:moveTo>
                    <a:pt x="8774" y="0"/>
                  </a:moveTo>
                  <a:cubicBezTo>
                    <a:pt x="7800" y="0"/>
                    <a:pt x="6472" y="125"/>
                    <a:pt x="5144" y="394"/>
                  </a:cubicBezTo>
                  <a:cubicBezTo>
                    <a:pt x="-256" y="2581"/>
                    <a:pt x="2400" y="5844"/>
                    <a:pt x="2400" y="8031"/>
                  </a:cubicBezTo>
                  <a:cubicBezTo>
                    <a:pt x="2400" y="12386"/>
                    <a:pt x="-3000" y="16742"/>
                    <a:pt x="2400" y="20560"/>
                  </a:cubicBezTo>
                  <a:cubicBezTo>
                    <a:pt x="3905" y="21152"/>
                    <a:pt x="7003" y="21600"/>
                    <a:pt x="9925" y="21600"/>
                  </a:cubicBezTo>
                  <a:cubicBezTo>
                    <a:pt x="12315" y="21600"/>
                    <a:pt x="14705" y="21295"/>
                    <a:pt x="15856" y="20560"/>
                  </a:cubicBezTo>
                  <a:cubicBezTo>
                    <a:pt x="18600" y="16742"/>
                    <a:pt x="15856" y="12386"/>
                    <a:pt x="15856" y="8031"/>
                  </a:cubicBezTo>
                  <a:cubicBezTo>
                    <a:pt x="15856" y="5844"/>
                    <a:pt x="15856" y="2581"/>
                    <a:pt x="10456" y="394"/>
                  </a:cubicBezTo>
                  <a:cubicBezTo>
                    <a:pt x="10456" y="125"/>
                    <a:pt x="9836" y="0"/>
                    <a:pt x="877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3783;p80"/>
            <p:cNvSpPr/>
            <p:nvPr/>
          </p:nvSpPr>
          <p:spPr>
            <a:xfrm>
              <a:off x="311193" y="1693114"/>
              <a:ext cx="15748" cy="40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4" h="21600" fill="norm" stroke="1" extrusionOk="0">
                  <a:moveTo>
                    <a:pt x="11055" y="0"/>
                  </a:moveTo>
                  <a:cubicBezTo>
                    <a:pt x="6473" y="0"/>
                    <a:pt x="1455" y="493"/>
                    <a:pt x="1455" y="1495"/>
                  </a:cubicBezTo>
                  <a:cubicBezTo>
                    <a:pt x="-1818" y="7490"/>
                    <a:pt x="1455" y="13978"/>
                    <a:pt x="1455" y="20467"/>
                  </a:cubicBezTo>
                  <a:cubicBezTo>
                    <a:pt x="1455" y="21222"/>
                    <a:pt x="4837" y="21600"/>
                    <a:pt x="8109" y="21600"/>
                  </a:cubicBezTo>
                  <a:cubicBezTo>
                    <a:pt x="11491" y="21600"/>
                    <a:pt x="14764" y="21222"/>
                    <a:pt x="14764" y="20467"/>
                  </a:cubicBezTo>
                  <a:cubicBezTo>
                    <a:pt x="18037" y="13978"/>
                    <a:pt x="18037" y="7490"/>
                    <a:pt x="18037" y="1495"/>
                  </a:cubicBezTo>
                  <a:cubicBezTo>
                    <a:pt x="19782" y="493"/>
                    <a:pt x="15637" y="0"/>
                    <a:pt x="1105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3784;p80"/>
            <p:cNvSpPr/>
            <p:nvPr/>
          </p:nvSpPr>
          <p:spPr>
            <a:xfrm>
              <a:off x="339025" y="1695004"/>
              <a:ext cx="15748" cy="41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9" h="21600" fill="norm" stroke="1" extrusionOk="0">
                  <a:moveTo>
                    <a:pt x="8841" y="0"/>
                  </a:moveTo>
                  <a:cubicBezTo>
                    <a:pt x="5831" y="0"/>
                    <a:pt x="2467" y="479"/>
                    <a:pt x="1139" y="1454"/>
                  </a:cubicBezTo>
                  <a:cubicBezTo>
                    <a:pt x="-1605" y="7285"/>
                    <a:pt x="1139" y="14570"/>
                    <a:pt x="3795" y="20881"/>
                  </a:cubicBezTo>
                  <a:cubicBezTo>
                    <a:pt x="3795" y="21360"/>
                    <a:pt x="6539" y="21600"/>
                    <a:pt x="9195" y="21600"/>
                  </a:cubicBezTo>
                  <a:cubicBezTo>
                    <a:pt x="11851" y="21600"/>
                    <a:pt x="14595" y="21360"/>
                    <a:pt x="14595" y="20881"/>
                  </a:cubicBezTo>
                  <a:cubicBezTo>
                    <a:pt x="17251" y="14570"/>
                    <a:pt x="19995" y="7285"/>
                    <a:pt x="14595" y="1454"/>
                  </a:cubicBezTo>
                  <a:cubicBezTo>
                    <a:pt x="14595" y="479"/>
                    <a:pt x="11851" y="0"/>
                    <a:pt x="884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3785;p80"/>
            <p:cNvSpPr/>
            <p:nvPr/>
          </p:nvSpPr>
          <p:spPr>
            <a:xfrm>
              <a:off x="368915" y="1696895"/>
              <a:ext cx="15747" cy="41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9" h="21600" fill="norm" stroke="1" extrusionOk="0">
                  <a:moveTo>
                    <a:pt x="9389" y="0"/>
                  </a:moveTo>
                  <a:cubicBezTo>
                    <a:pt x="5750" y="0"/>
                    <a:pt x="2110" y="480"/>
                    <a:pt x="2110" y="1456"/>
                  </a:cubicBezTo>
                  <a:cubicBezTo>
                    <a:pt x="2110" y="7776"/>
                    <a:pt x="-2637" y="14576"/>
                    <a:pt x="2110" y="21392"/>
                  </a:cubicBezTo>
                  <a:cubicBezTo>
                    <a:pt x="2110" y="21552"/>
                    <a:pt x="2664" y="21600"/>
                    <a:pt x="3376" y="21600"/>
                  </a:cubicBezTo>
                  <a:cubicBezTo>
                    <a:pt x="4800" y="21600"/>
                    <a:pt x="6937" y="21392"/>
                    <a:pt x="6937" y="21392"/>
                  </a:cubicBezTo>
                  <a:cubicBezTo>
                    <a:pt x="18963" y="15552"/>
                    <a:pt x="16589" y="7776"/>
                    <a:pt x="16589" y="1456"/>
                  </a:cubicBezTo>
                  <a:cubicBezTo>
                    <a:pt x="16589" y="480"/>
                    <a:pt x="12950" y="0"/>
                    <a:pt x="938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3786;p80"/>
            <p:cNvSpPr/>
            <p:nvPr/>
          </p:nvSpPr>
          <p:spPr>
            <a:xfrm>
              <a:off x="399848" y="1698538"/>
              <a:ext cx="15748" cy="38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6" h="21600" fill="norm" stroke="1" extrusionOk="0">
                  <a:moveTo>
                    <a:pt x="6756" y="0"/>
                  </a:moveTo>
                  <a:cubicBezTo>
                    <a:pt x="3378" y="0"/>
                    <a:pt x="0" y="405"/>
                    <a:pt x="0" y="1196"/>
                  </a:cubicBezTo>
                  <a:cubicBezTo>
                    <a:pt x="0" y="7616"/>
                    <a:pt x="2756" y="14564"/>
                    <a:pt x="5422" y="20984"/>
                  </a:cubicBezTo>
                  <a:cubicBezTo>
                    <a:pt x="6933" y="21283"/>
                    <a:pt x="10311" y="21600"/>
                    <a:pt x="12889" y="21600"/>
                  </a:cubicBezTo>
                  <a:cubicBezTo>
                    <a:pt x="14756" y="21600"/>
                    <a:pt x="16267" y="21424"/>
                    <a:pt x="16267" y="20984"/>
                  </a:cubicBezTo>
                  <a:cubicBezTo>
                    <a:pt x="21600" y="14564"/>
                    <a:pt x="16267" y="8144"/>
                    <a:pt x="13511" y="1196"/>
                  </a:cubicBezTo>
                  <a:cubicBezTo>
                    <a:pt x="13511" y="405"/>
                    <a:pt x="10133" y="0"/>
                    <a:pt x="67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3787;p80"/>
            <p:cNvSpPr/>
            <p:nvPr/>
          </p:nvSpPr>
          <p:spPr>
            <a:xfrm>
              <a:off x="426766" y="1697360"/>
              <a:ext cx="15747" cy="34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5" h="21600" fill="norm" stroke="1" extrusionOk="0">
                  <a:moveTo>
                    <a:pt x="8200" y="0"/>
                  </a:moveTo>
                  <a:cubicBezTo>
                    <a:pt x="6543" y="0"/>
                    <a:pt x="4827" y="271"/>
                    <a:pt x="3584" y="873"/>
                  </a:cubicBezTo>
                  <a:cubicBezTo>
                    <a:pt x="-5411" y="6767"/>
                    <a:pt x="5359" y="14426"/>
                    <a:pt x="5359" y="20921"/>
                  </a:cubicBezTo>
                  <a:cubicBezTo>
                    <a:pt x="5359" y="21251"/>
                    <a:pt x="6602" y="21600"/>
                    <a:pt x="7963" y="21600"/>
                  </a:cubicBezTo>
                  <a:cubicBezTo>
                    <a:pt x="8910" y="21600"/>
                    <a:pt x="10034" y="21406"/>
                    <a:pt x="10804" y="20921"/>
                  </a:cubicBezTo>
                  <a:cubicBezTo>
                    <a:pt x="16189" y="15027"/>
                    <a:pt x="8969" y="7950"/>
                    <a:pt x="14354" y="2055"/>
                  </a:cubicBezTo>
                  <a:cubicBezTo>
                    <a:pt x="14354" y="911"/>
                    <a:pt x="11336" y="0"/>
                    <a:pt x="82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3788;p80"/>
            <p:cNvSpPr/>
            <p:nvPr/>
          </p:nvSpPr>
          <p:spPr>
            <a:xfrm>
              <a:off x="279106" y="1683505"/>
              <a:ext cx="181918" cy="17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146" y="0"/>
                  </a:moveTo>
                  <a:cubicBezTo>
                    <a:pt x="-14" y="0"/>
                    <a:pt x="-69" y="2734"/>
                    <a:pt x="121" y="3735"/>
                  </a:cubicBezTo>
                  <a:cubicBezTo>
                    <a:pt x="4059" y="17596"/>
                    <a:pt x="8271" y="21600"/>
                    <a:pt x="12476" y="21600"/>
                  </a:cubicBezTo>
                  <a:cubicBezTo>
                    <a:pt x="15381" y="21600"/>
                    <a:pt x="18279" y="19713"/>
                    <a:pt x="21089" y="17788"/>
                  </a:cubicBezTo>
                  <a:cubicBezTo>
                    <a:pt x="21502" y="17788"/>
                    <a:pt x="21531" y="10665"/>
                    <a:pt x="21170" y="10665"/>
                  </a:cubicBezTo>
                  <a:cubicBezTo>
                    <a:pt x="21144" y="10665"/>
                    <a:pt x="21119" y="10704"/>
                    <a:pt x="21089" y="10781"/>
                  </a:cubicBezTo>
                  <a:cubicBezTo>
                    <a:pt x="18721" y="11936"/>
                    <a:pt x="16392" y="12706"/>
                    <a:pt x="14078" y="12706"/>
                  </a:cubicBezTo>
                  <a:cubicBezTo>
                    <a:pt x="9454" y="12706"/>
                    <a:pt x="4891" y="9587"/>
                    <a:pt x="230" y="231"/>
                  </a:cubicBezTo>
                  <a:cubicBezTo>
                    <a:pt x="201" y="77"/>
                    <a:pt x="172" y="0"/>
                    <a:pt x="14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3789;p80"/>
            <p:cNvSpPr/>
            <p:nvPr/>
          </p:nvSpPr>
          <p:spPr>
            <a:xfrm>
              <a:off x="273526" y="1528241"/>
              <a:ext cx="189392" cy="155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21"/>
                  </a:lnTo>
                  <a:cubicBezTo>
                    <a:pt x="0" y="521"/>
                    <a:pt x="322" y="9949"/>
                    <a:pt x="753" y="21600"/>
                  </a:cubicBezTo>
                  <a:cubicBezTo>
                    <a:pt x="7951" y="20553"/>
                    <a:pt x="14721" y="16888"/>
                    <a:pt x="21275" y="1282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3790;p80"/>
            <p:cNvSpPr/>
            <p:nvPr/>
          </p:nvSpPr>
          <p:spPr>
            <a:xfrm>
              <a:off x="192443" y="2023448"/>
              <a:ext cx="260094" cy="46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5431" y="0"/>
                  </a:moveTo>
                  <a:cubicBezTo>
                    <a:pt x="9114" y="0"/>
                    <a:pt x="4" y="2799"/>
                    <a:pt x="4" y="2799"/>
                  </a:cubicBezTo>
                  <a:cubicBezTo>
                    <a:pt x="4" y="2799"/>
                    <a:pt x="-227" y="12885"/>
                    <a:pt x="2556" y="16838"/>
                  </a:cubicBezTo>
                  <a:cubicBezTo>
                    <a:pt x="4482" y="19335"/>
                    <a:pt x="7659" y="21600"/>
                    <a:pt x="10890" y="21600"/>
                  </a:cubicBezTo>
                  <a:cubicBezTo>
                    <a:pt x="12202" y="21600"/>
                    <a:pt x="13523" y="21225"/>
                    <a:pt x="14774" y="20345"/>
                  </a:cubicBezTo>
                  <a:cubicBezTo>
                    <a:pt x="19104" y="16838"/>
                    <a:pt x="21037" y="14198"/>
                    <a:pt x="21037" y="14198"/>
                  </a:cubicBezTo>
                  <a:cubicBezTo>
                    <a:pt x="21037" y="14198"/>
                    <a:pt x="21269" y="9812"/>
                    <a:pt x="21345" y="3246"/>
                  </a:cubicBezTo>
                  <a:cubicBezTo>
                    <a:pt x="21373" y="794"/>
                    <a:pt x="18799" y="0"/>
                    <a:pt x="1543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3791;p80"/>
            <p:cNvSpPr/>
            <p:nvPr/>
          </p:nvSpPr>
          <p:spPr>
            <a:xfrm>
              <a:off x="192278" y="1989909"/>
              <a:ext cx="95383" cy="6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2808" y="0"/>
                  </a:moveTo>
                  <a:cubicBezTo>
                    <a:pt x="7047" y="2951"/>
                    <a:pt x="874" y="7392"/>
                    <a:pt x="48" y="12426"/>
                  </a:cubicBezTo>
                  <a:cubicBezTo>
                    <a:pt x="-771" y="17461"/>
                    <a:pt x="8895" y="20714"/>
                    <a:pt x="20829" y="21600"/>
                  </a:cubicBezTo>
                  <a:cubicBezTo>
                    <a:pt x="19387" y="13907"/>
                    <a:pt x="16713" y="6505"/>
                    <a:pt x="1280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3792;p80"/>
            <p:cNvSpPr/>
            <p:nvPr/>
          </p:nvSpPr>
          <p:spPr>
            <a:xfrm>
              <a:off x="250929" y="1967281"/>
              <a:ext cx="203506" cy="9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2" h="21600" fill="norm" stroke="1" extrusionOk="0">
                  <a:moveTo>
                    <a:pt x="20722" y="0"/>
                  </a:moveTo>
                  <a:cubicBezTo>
                    <a:pt x="20722" y="0"/>
                    <a:pt x="16937" y="3915"/>
                    <a:pt x="11487" y="3915"/>
                  </a:cubicBezTo>
                  <a:cubicBezTo>
                    <a:pt x="9506" y="3915"/>
                    <a:pt x="7303" y="3399"/>
                    <a:pt x="4984" y="1990"/>
                  </a:cubicBezTo>
                  <a:cubicBezTo>
                    <a:pt x="4984" y="1990"/>
                    <a:pt x="2540" y="3094"/>
                    <a:pt x="0" y="5302"/>
                  </a:cubicBezTo>
                  <a:cubicBezTo>
                    <a:pt x="1855" y="10154"/>
                    <a:pt x="3126" y="15673"/>
                    <a:pt x="3811" y="21411"/>
                  </a:cubicBezTo>
                  <a:cubicBezTo>
                    <a:pt x="4891" y="21542"/>
                    <a:pt x="6013" y="21600"/>
                    <a:pt x="7152" y="21600"/>
                  </a:cubicBezTo>
                  <a:cubicBezTo>
                    <a:pt x="12085" y="21600"/>
                    <a:pt x="17307" y="20438"/>
                    <a:pt x="20722" y="18099"/>
                  </a:cubicBezTo>
                  <a:cubicBezTo>
                    <a:pt x="20722" y="18099"/>
                    <a:pt x="21600" y="7503"/>
                    <a:pt x="2072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3793;p80"/>
            <p:cNvSpPr/>
            <p:nvPr/>
          </p:nvSpPr>
          <p:spPr>
            <a:xfrm>
              <a:off x="249554" y="1931480"/>
              <a:ext cx="43106" cy="58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6" h="21600" fill="norm" stroke="1" extrusionOk="0">
                  <a:moveTo>
                    <a:pt x="10792" y="2094"/>
                  </a:moveTo>
                  <a:cubicBezTo>
                    <a:pt x="11133" y="2094"/>
                    <a:pt x="11563" y="2209"/>
                    <a:pt x="12094" y="2451"/>
                  </a:cubicBezTo>
                  <a:cubicBezTo>
                    <a:pt x="14775" y="3844"/>
                    <a:pt x="14396" y="9793"/>
                    <a:pt x="14775" y="11887"/>
                  </a:cubicBezTo>
                  <a:cubicBezTo>
                    <a:pt x="14775" y="13291"/>
                    <a:pt x="14775" y="14684"/>
                    <a:pt x="14725" y="16088"/>
                  </a:cubicBezTo>
                  <a:cubicBezTo>
                    <a:pt x="13814" y="14753"/>
                    <a:pt x="12904" y="13372"/>
                    <a:pt x="12094" y="11887"/>
                  </a:cubicBezTo>
                  <a:cubicBezTo>
                    <a:pt x="11740" y="11266"/>
                    <a:pt x="7643" y="2094"/>
                    <a:pt x="10792" y="2094"/>
                  </a:cubicBezTo>
                  <a:close/>
                  <a:moveTo>
                    <a:pt x="4608" y="10449"/>
                  </a:moveTo>
                  <a:cubicBezTo>
                    <a:pt x="4785" y="10449"/>
                    <a:pt x="4962" y="10461"/>
                    <a:pt x="5164" y="10495"/>
                  </a:cubicBezTo>
                  <a:cubicBezTo>
                    <a:pt x="6707" y="10840"/>
                    <a:pt x="8250" y="12589"/>
                    <a:pt x="9009" y="13291"/>
                  </a:cubicBezTo>
                  <a:cubicBezTo>
                    <a:pt x="10096" y="14270"/>
                    <a:pt x="11083" y="15409"/>
                    <a:pt x="12006" y="16629"/>
                  </a:cubicBezTo>
                  <a:cubicBezTo>
                    <a:pt x="12524" y="17480"/>
                    <a:pt x="13030" y="18263"/>
                    <a:pt x="13460" y="18942"/>
                  </a:cubicBezTo>
                  <a:cubicBezTo>
                    <a:pt x="9527" y="18010"/>
                    <a:pt x="5404" y="16721"/>
                    <a:pt x="3242" y="13637"/>
                  </a:cubicBezTo>
                  <a:cubicBezTo>
                    <a:pt x="2192" y="12049"/>
                    <a:pt x="2749" y="10449"/>
                    <a:pt x="4608" y="10449"/>
                  </a:cubicBezTo>
                  <a:close/>
                  <a:moveTo>
                    <a:pt x="11196" y="0"/>
                  </a:moveTo>
                  <a:cubicBezTo>
                    <a:pt x="11108" y="0"/>
                    <a:pt x="11019" y="0"/>
                    <a:pt x="10931" y="0"/>
                  </a:cubicBezTo>
                  <a:cubicBezTo>
                    <a:pt x="5518" y="368"/>
                    <a:pt x="6277" y="5201"/>
                    <a:pt x="8515" y="10184"/>
                  </a:cubicBezTo>
                  <a:cubicBezTo>
                    <a:pt x="7934" y="9793"/>
                    <a:pt x="7339" y="9425"/>
                    <a:pt x="6707" y="9091"/>
                  </a:cubicBezTo>
                  <a:cubicBezTo>
                    <a:pt x="6011" y="8619"/>
                    <a:pt x="4861" y="8297"/>
                    <a:pt x="3735" y="8297"/>
                  </a:cubicBezTo>
                  <a:cubicBezTo>
                    <a:pt x="2344" y="8297"/>
                    <a:pt x="978" y="8792"/>
                    <a:pt x="561" y="10138"/>
                  </a:cubicBezTo>
                  <a:cubicBezTo>
                    <a:pt x="-2626" y="16905"/>
                    <a:pt x="8541" y="20116"/>
                    <a:pt x="14522" y="20852"/>
                  </a:cubicBezTo>
                  <a:cubicBezTo>
                    <a:pt x="14775" y="21347"/>
                    <a:pt x="15357" y="21600"/>
                    <a:pt x="15926" y="21600"/>
                  </a:cubicBezTo>
                  <a:cubicBezTo>
                    <a:pt x="16698" y="21600"/>
                    <a:pt x="17469" y="21163"/>
                    <a:pt x="17469" y="20288"/>
                  </a:cubicBezTo>
                  <a:cubicBezTo>
                    <a:pt x="17469" y="15789"/>
                    <a:pt x="18974" y="0"/>
                    <a:pt x="11196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3794;p80"/>
            <p:cNvSpPr/>
            <p:nvPr/>
          </p:nvSpPr>
          <p:spPr>
            <a:xfrm>
              <a:off x="599521" y="1589460"/>
              <a:ext cx="182789" cy="109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0" y="0"/>
                  </a:moveTo>
                  <a:cubicBezTo>
                    <a:pt x="14029" y="7598"/>
                    <a:pt x="7238" y="13892"/>
                    <a:pt x="0" y="17780"/>
                  </a:cubicBezTo>
                  <a:lnTo>
                    <a:pt x="447" y="21119"/>
                  </a:lnTo>
                  <a:cubicBezTo>
                    <a:pt x="2597" y="21454"/>
                    <a:pt x="4754" y="21600"/>
                    <a:pt x="6908" y="21600"/>
                  </a:cubicBezTo>
                  <a:cubicBezTo>
                    <a:pt x="11897" y="21600"/>
                    <a:pt x="16857" y="20796"/>
                    <a:pt x="21600" y="19632"/>
                  </a:cubicBezTo>
                  <a:cubicBezTo>
                    <a:pt x="21600" y="19266"/>
                    <a:pt x="21486" y="19077"/>
                    <a:pt x="21486" y="18706"/>
                  </a:cubicBezTo>
                  <a:cubicBezTo>
                    <a:pt x="20930" y="11668"/>
                    <a:pt x="20373" y="5185"/>
                    <a:pt x="1993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3795;p80"/>
            <p:cNvSpPr/>
            <p:nvPr/>
          </p:nvSpPr>
          <p:spPr>
            <a:xfrm>
              <a:off x="567501" y="1532953"/>
              <a:ext cx="200675" cy="146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29" y="13294"/>
                  </a:lnTo>
                  <a:lnTo>
                    <a:pt x="3447" y="21600"/>
                  </a:lnTo>
                  <a:cubicBezTo>
                    <a:pt x="10039" y="18557"/>
                    <a:pt x="16325" y="13987"/>
                    <a:pt x="21600" y="8306"/>
                  </a:cubicBezTo>
                  <a:cubicBezTo>
                    <a:pt x="21093" y="3463"/>
                    <a:pt x="20789" y="415"/>
                    <a:pt x="20789" y="4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3796;p80"/>
            <p:cNvSpPr/>
            <p:nvPr/>
          </p:nvSpPr>
          <p:spPr>
            <a:xfrm>
              <a:off x="602341" y="1687472"/>
              <a:ext cx="213221" cy="29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8016" y="0"/>
                  </a:moveTo>
                  <a:cubicBezTo>
                    <a:pt x="13777" y="498"/>
                    <a:pt x="9390" y="851"/>
                    <a:pt x="4999" y="851"/>
                  </a:cubicBezTo>
                  <a:cubicBezTo>
                    <a:pt x="3330" y="851"/>
                    <a:pt x="1663" y="802"/>
                    <a:pt x="0" y="688"/>
                  </a:cubicBezTo>
                  <a:lnTo>
                    <a:pt x="5753" y="20305"/>
                  </a:lnTo>
                  <a:cubicBezTo>
                    <a:pt x="8508" y="21297"/>
                    <a:pt x="11478" y="21600"/>
                    <a:pt x="14078" y="21600"/>
                  </a:cubicBezTo>
                  <a:cubicBezTo>
                    <a:pt x="18153" y="21600"/>
                    <a:pt x="21318" y="20855"/>
                    <a:pt x="21318" y="20855"/>
                  </a:cubicBezTo>
                  <a:cubicBezTo>
                    <a:pt x="21600" y="19960"/>
                    <a:pt x="19620" y="8880"/>
                    <a:pt x="18016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3797;p80"/>
            <p:cNvSpPr/>
            <p:nvPr/>
          </p:nvSpPr>
          <p:spPr>
            <a:xfrm>
              <a:off x="609858" y="1724204"/>
              <a:ext cx="175355" cy="18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1167" y="0"/>
                  </a:moveTo>
                  <a:cubicBezTo>
                    <a:pt x="17659" y="9734"/>
                    <a:pt x="14238" y="13784"/>
                    <a:pt x="10802" y="13784"/>
                  </a:cubicBezTo>
                  <a:cubicBezTo>
                    <a:pt x="7366" y="13784"/>
                    <a:pt x="3915" y="9734"/>
                    <a:pt x="350" y="3233"/>
                  </a:cubicBezTo>
                  <a:cubicBezTo>
                    <a:pt x="316" y="3126"/>
                    <a:pt x="289" y="3091"/>
                    <a:pt x="259" y="3091"/>
                  </a:cubicBezTo>
                  <a:cubicBezTo>
                    <a:pt x="-13" y="3091"/>
                    <a:pt x="-89" y="7567"/>
                    <a:pt x="119" y="7567"/>
                  </a:cubicBezTo>
                  <a:cubicBezTo>
                    <a:pt x="3396" y="16200"/>
                    <a:pt x="7105" y="21600"/>
                    <a:pt x="10787" y="21600"/>
                  </a:cubicBezTo>
                  <a:cubicBezTo>
                    <a:pt x="14469" y="21600"/>
                    <a:pt x="18120" y="16200"/>
                    <a:pt x="21284" y="3233"/>
                  </a:cubicBezTo>
                  <a:cubicBezTo>
                    <a:pt x="21511" y="2167"/>
                    <a:pt x="21397" y="0"/>
                    <a:pt x="2116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3798;p80"/>
            <p:cNvSpPr/>
            <p:nvPr/>
          </p:nvSpPr>
          <p:spPr>
            <a:xfrm>
              <a:off x="765911" y="1690510"/>
              <a:ext cx="15747" cy="36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9" h="21600" fill="norm" stroke="1" extrusionOk="0">
                  <a:moveTo>
                    <a:pt x="2326" y="0"/>
                  </a:moveTo>
                  <a:cubicBezTo>
                    <a:pt x="1379" y="0"/>
                    <a:pt x="491" y="145"/>
                    <a:pt x="491" y="417"/>
                  </a:cubicBezTo>
                  <a:cubicBezTo>
                    <a:pt x="-1284" y="2632"/>
                    <a:pt x="2326" y="5391"/>
                    <a:pt x="2326" y="7587"/>
                  </a:cubicBezTo>
                  <a:cubicBezTo>
                    <a:pt x="4101" y="11453"/>
                    <a:pt x="5877" y="16427"/>
                    <a:pt x="9486" y="20838"/>
                  </a:cubicBezTo>
                  <a:cubicBezTo>
                    <a:pt x="10315" y="21328"/>
                    <a:pt x="12209" y="21600"/>
                    <a:pt x="14043" y="21600"/>
                  </a:cubicBezTo>
                  <a:cubicBezTo>
                    <a:pt x="16292" y="21600"/>
                    <a:pt x="18481" y="21201"/>
                    <a:pt x="18481" y="20275"/>
                  </a:cubicBezTo>
                  <a:cubicBezTo>
                    <a:pt x="20316" y="16427"/>
                    <a:pt x="14872" y="11453"/>
                    <a:pt x="11321" y="7587"/>
                  </a:cubicBezTo>
                  <a:cubicBezTo>
                    <a:pt x="9486" y="5391"/>
                    <a:pt x="9486" y="2069"/>
                    <a:pt x="4101" y="417"/>
                  </a:cubicBezTo>
                  <a:cubicBezTo>
                    <a:pt x="4101" y="145"/>
                    <a:pt x="3214" y="0"/>
                    <a:pt x="232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3799;p80"/>
            <p:cNvSpPr/>
            <p:nvPr/>
          </p:nvSpPr>
          <p:spPr>
            <a:xfrm>
              <a:off x="739528" y="1694477"/>
              <a:ext cx="15747" cy="40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4998" y="0"/>
                  </a:moveTo>
                  <a:cubicBezTo>
                    <a:pt x="2057" y="0"/>
                    <a:pt x="-770" y="667"/>
                    <a:pt x="191" y="1800"/>
                  </a:cubicBezTo>
                  <a:cubicBezTo>
                    <a:pt x="5337" y="7883"/>
                    <a:pt x="8786" y="14467"/>
                    <a:pt x="13932" y="21050"/>
                  </a:cubicBezTo>
                  <a:cubicBezTo>
                    <a:pt x="14610" y="21433"/>
                    <a:pt x="15741" y="21600"/>
                    <a:pt x="16928" y="21600"/>
                  </a:cubicBezTo>
                  <a:cubicBezTo>
                    <a:pt x="18851" y="21600"/>
                    <a:pt x="20830" y="21167"/>
                    <a:pt x="20830" y="20550"/>
                  </a:cubicBezTo>
                  <a:cubicBezTo>
                    <a:pt x="17381" y="13950"/>
                    <a:pt x="13932" y="7367"/>
                    <a:pt x="10482" y="1300"/>
                  </a:cubicBezTo>
                  <a:cubicBezTo>
                    <a:pt x="9747" y="400"/>
                    <a:pt x="7316" y="0"/>
                    <a:pt x="499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3800;p80"/>
            <p:cNvSpPr/>
            <p:nvPr/>
          </p:nvSpPr>
          <p:spPr>
            <a:xfrm>
              <a:off x="712241" y="1696988"/>
              <a:ext cx="15747" cy="4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38" y="0"/>
                  </a:moveTo>
                  <a:cubicBezTo>
                    <a:pt x="2190" y="0"/>
                    <a:pt x="0" y="393"/>
                    <a:pt x="0" y="933"/>
                  </a:cubicBezTo>
                  <a:cubicBezTo>
                    <a:pt x="1835" y="7910"/>
                    <a:pt x="7220" y="14869"/>
                    <a:pt x="14380" y="20847"/>
                  </a:cubicBezTo>
                  <a:cubicBezTo>
                    <a:pt x="14380" y="21354"/>
                    <a:pt x="16215" y="21600"/>
                    <a:pt x="17990" y="21600"/>
                  </a:cubicBezTo>
                  <a:cubicBezTo>
                    <a:pt x="19825" y="21600"/>
                    <a:pt x="21600" y="21354"/>
                    <a:pt x="21600" y="20847"/>
                  </a:cubicBezTo>
                  <a:cubicBezTo>
                    <a:pt x="17990" y="14378"/>
                    <a:pt x="14380" y="6911"/>
                    <a:pt x="8995" y="933"/>
                  </a:cubicBezTo>
                  <a:cubicBezTo>
                    <a:pt x="8226" y="262"/>
                    <a:pt x="6273" y="0"/>
                    <a:pt x="443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3801;p80"/>
            <p:cNvSpPr/>
            <p:nvPr/>
          </p:nvSpPr>
          <p:spPr>
            <a:xfrm>
              <a:off x="682053" y="1698321"/>
              <a:ext cx="15748" cy="41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600" fill="norm" stroke="1" extrusionOk="0">
                  <a:moveTo>
                    <a:pt x="5256" y="0"/>
                  </a:moveTo>
                  <a:cubicBezTo>
                    <a:pt x="2428" y="0"/>
                    <a:pt x="-693" y="757"/>
                    <a:pt x="136" y="2191"/>
                  </a:cubicBezTo>
                  <a:cubicBezTo>
                    <a:pt x="3110" y="8070"/>
                    <a:pt x="6084" y="15898"/>
                    <a:pt x="16470" y="21278"/>
                  </a:cubicBezTo>
                  <a:cubicBezTo>
                    <a:pt x="17055" y="21487"/>
                    <a:pt x="17933" y="21600"/>
                    <a:pt x="18762" y="21600"/>
                  </a:cubicBezTo>
                  <a:cubicBezTo>
                    <a:pt x="19883" y="21600"/>
                    <a:pt x="20907" y="21374"/>
                    <a:pt x="20907" y="20795"/>
                  </a:cubicBezTo>
                  <a:cubicBezTo>
                    <a:pt x="19395" y="14432"/>
                    <a:pt x="11984" y="7570"/>
                    <a:pt x="9059" y="1208"/>
                  </a:cubicBezTo>
                  <a:cubicBezTo>
                    <a:pt x="9059" y="387"/>
                    <a:pt x="7255" y="0"/>
                    <a:pt x="52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3802;p80"/>
            <p:cNvSpPr/>
            <p:nvPr/>
          </p:nvSpPr>
          <p:spPr>
            <a:xfrm>
              <a:off x="650481" y="1700429"/>
              <a:ext cx="15747" cy="37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9" h="21600" fill="norm" stroke="1" extrusionOk="0">
                  <a:moveTo>
                    <a:pt x="5986" y="0"/>
                  </a:moveTo>
                  <a:cubicBezTo>
                    <a:pt x="2436" y="0"/>
                    <a:pt x="-1041" y="787"/>
                    <a:pt x="291" y="1752"/>
                  </a:cubicBezTo>
                  <a:cubicBezTo>
                    <a:pt x="2510" y="8279"/>
                    <a:pt x="4803" y="14805"/>
                    <a:pt x="13754" y="20777"/>
                  </a:cubicBezTo>
                  <a:cubicBezTo>
                    <a:pt x="13754" y="21332"/>
                    <a:pt x="15455" y="21600"/>
                    <a:pt x="17156" y="21600"/>
                  </a:cubicBezTo>
                  <a:cubicBezTo>
                    <a:pt x="18858" y="21600"/>
                    <a:pt x="20559" y="21332"/>
                    <a:pt x="20559" y="20777"/>
                  </a:cubicBezTo>
                  <a:cubicBezTo>
                    <a:pt x="18266" y="14251"/>
                    <a:pt x="16047" y="7188"/>
                    <a:pt x="11534" y="1216"/>
                  </a:cubicBezTo>
                  <a:cubicBezTo>
                    <a:pt x="10647" y="340"/>
                    <a:pt x="8280" y="0"/>
                    <a:pt x="598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3803;p80"/>
            <p:cNvSpPr/>
            <p:nvPr/>
          </p:nvSpPr>
          <p:spPr>
            <a:xfrm>
              <a:off x="621712" y="1698538"/>
              <a:ext cx="15747" cy="34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6" h="21600" fill="norm" stroke="1" extrusionOk="0">
                  <a:moveTo>
                    <a:pt x="5509" y="0"/>
                  </a:moveTo>
                  <a:cubicBezTo>
                    <a:pt x="1957" y="0"/>
                    <a:pt x="-1653" y="1241"/>
                    <a:pt x="811" y="2501"/>
                  </a:cubicBezTo>
                  <a:cubicBezTo>
                    <a:pt x="9519" y="8396"/>
                    <a:pt x="6024" y="15473"/>
                    <a:pt x="14733" y="21367"/>
                  </a:cubicBezTo>
                  <a:cubicBezTo>
                    <a:pt x="15249" y="21522"/>
                    <a:pt x="15879" y="21600"/>
                    <a:pt x="16509" y="21600"/>
                  </a:cubicBezTo>
                  <a:cubicBezTo>
                    <a:pt x="18056" y="21600"/>
                    <a:pt x="19431" y="21193"/>
                    <a:pt x="18228" y="20766"/>
                  </a:cubicBezTo>
                  <a:cubicBezTo>
                    <a:pt x="14733" y="14290"/>
                    <a:pt x="19947" y="6631"/>
                    <a:pt x="9519" y="737"/>
                  </a:cubicBezTo>
                  <a:cubicBezTo>
                    <a:pt x="8488" y="213"/>
                    <a:pt x="6998" y="0"/>
                    <a:pt x="550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3804;p80"/>
            <p:cNvSpPr/>
            <p:nvPr/>
          </p:nvSpPr>
          <p:spPr>
            <a:xfrm>
              <a:off x="600466" y="1685395"/>
              <a:ext cx="182866" cy="17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fill="norm" stroke="1" extrusionOk="0">
                  <a:moveTo>
                    <a:pt x="21275" y="0"/>
                  </a:moveTo>
                  <a:cubicBezTo>
                    <a:pt x="21249" y="0"/>
                    <a:pt x="21220" y="77"/>
                    <a:pt x="21188" y="231"/>
                  </a:cubicBezTo>
                  <a:cubicBezTo>
                    <a:pt x="16780" y="9125"/>
                    <a:pt x="12419" y="12398"/>
                    <a:pt x="8015" y="12398"/>
                  </a:cubicBezTo>
                  <a:cubicBezTo>
                    <a:pt x="5473" y="12398"/>
                    <a:pt x="2917" y="11281"/>
                    <a:pt x="332" y="9587"/>
                  </a:cubicBezTo>
                  <a:cubicBezTo>
                    <a:pt x="-111" y="9587"/>
                    <a:pt x="-111" y="16595"/>
                    <a:pt x="332" y="17788"/>
                  </a:cubicBezTo>
                  <a:cubicBezTo>
                    <a:pt x="3124" y="19675"/>
                    <a:pt x="6029" y="21600"/>
                    <a:pt x="8937" y="21600"/>
                  </a:cubicBezTo>
                  <a:cubicBezTo>
                    <a:pt x="13153" y="21600"/>
                    <a:pt x="17382" y="17596"/>
                    <a:pt x="21300" y="3735"/>
                  </a:cubicBezTo>
                  <a:cubicBezTo>
                    <a:pt x="21489" y="2734"/>
                    <a:pt x="21435" y="0"/>
                    <a:pt x="2127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3805;p80"/>
            <p:cNvSpPr/>
            <p:nvPr/>
          </p:nvSpPr>
          <p:spPr>
            <a:xfrm>
              <a:off x="670153" y="2020348"/>
              <a:ext cx="264413" cy="45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5307" y="0"/>
                  </a:moveTo>
                  <a:cubicBezTo>
                    <a:pt x="2199" y="0"/>
                    <a:pt x="-98" y="755"/>
                    <a:pt x="3" y="3005"/>
                  </a:cubicBezTo>
                  <a:cubicBezTo>
                    <a:pt x="301" y="9756"/>
                    <a:pt x="676" y="14257"/>
                    <a:pt x="676" y="14257"/>
                  </a:cubicBezTo>
                  <a:cubicBezTo>
                    <a:pt x="676" y="14257"/>
                    <a:pt x="2699" y="16951"/>
                    <a:pt x="7044" y="20105"/>
                  </a:cubicBezTo>
                  <a:cubicBezTo>
                    <a:pt x="8316" y="21156"/>
                    <a:pt x="9640" y="21600"/>
                    <a:pt x="10944" y="21600"/>
                  </a:cubicBezTo>
                  <a:cubicBezTo>
                    <a:pt x="14086" y="21600"/>
                    <a:pt x="17103" y="19054"/>
                    <a:pt x="18956" y="16507"/>
                  </a:cubicBezTo>
                  <a:cubicBezTo>
                    <a:pt x="21502" y="12910"/>
                    <a:pt x="20979" y="3005"/>
                    <a:pt x="20979" y="3005"/>
                  </a:cubicBezTo>
                  <a:cubicBezTo>
                    <a:pt x="20979" y="3005"/>
                    <a:pt x="11523" y="0"/>
                    <a:pt x="530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3806;p80"/>
            <p:cNvSpPr/>
            <p:nvPr/>
          </p:nvSpPr>
          <p:spPr>
            <a:xfrm>
              <a:off x="842598" y="1986127"/>
              <a:ext cx="92084" cy="68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0" h="21600" fill="norm" stroke="1" extrusionOk="0">
                  <a:moveTo>
                    <a:pt x="5398" y="0"/>
                  </a:moveTo>
                  <a:cubicBezTo>
                    <a:pt x="2282" y="6512"/>
                    <a:pt x="622" y="13910"/>
                    <a:pt x="0" y="21600"/>
                  </a:cubicBezTo>
                  <a:cubicBezTo>
                    <a:pt x="12252" y="20714"/>
                    <a:pt x="21600" y="17453"/>
                    <a:pt x="20151" y="12722"/>
                  </a:cubicBezTo>
                  <a:cubicBezTo>
                    <a:pt x="18696" y="7398"/>
                    <a:pt x="11842" y="2959"/>
                    <a:pt x="539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3807;p80"/>
            <p:cNvSpPr/>
            <p:nvPr/>
          </p:nvSpPr>
          <p:spPr>
            <a:xfrm>
              <a:off x="660454" y="1965391"/>
              <a:ext cx="206633" cy="9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32" y="0"/>
                  </a:moveTo>
                  <a:cubicBezTo>
                    <a:pt x="-259" y="7437"/>
                    <a:pt x="1492" y="18033"/>
                    <a:pt x="1492" y="18033"/>
                  </a:cubicBezTo>
                  <a:cubicBezTo>
                    <a:pt x="5129" y="20414"/>
                    <a:pt x="10501" y="21600"/>
                    <a:pt x="15466" y="21600"/>
                  </a:cubicBezTo>
                  <a:cubicBezTo>
                    <a:pt x="16612" y="21600"/>
                    <a:pt x="17736" y="21541"/>
                    <a:pt x="18812" y="21415"/>
                  </a:cubicBezTo>
                  <a:cubicBezTo>
                    <a:pt x="19103" y="15557"/>
                    <a:pt x="19881" y="9921"/>
                    <a:pt x="21341" y="4961"/>
                  </a:cubicBezTo>
                  <a:cubicBezTo>
                    <a:pt x="18617" y="2929"/>
                    <a:pt x="16087" y="1802"/>
                    <a:pt x="16087" y="1802"/>
                  </a:cubicBezTo>
                  <a:cubicBezTo>
                    <a:pt x="13805" y="3277"/>
                    <a:pt x="11573" y="3819"/>
                    <a:pt x="9534" y="3819"/>
                  </a:cubicBezTo>
                  <a:cubicBezTo>
                    <a:pt x="4098" y="3819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3808;p80"/>
            <p:cNvSpPr/>
            <p:nvPr/>
          </p:nvSpPr>
          <p:spPr>
            <a:xfrm>
              <a:off x="819085" y="1929589"/>
              <a:ext cx="46027" cy="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1" h="21600" fill="norm" stroke="1" extrusionOk="0">
                  <a:moveTo>
                    <a:pt x="4879" y="2128"/>
                  </a:moveTo>
                  <a:cubicBezTo>
                    <a:pt x="7331" y="2128"/>
                    <a:pt x="5465" y="11098"/>
                    <a:pt x="5177" y="11730"/>
                  </a:cubicBezTo>
                  <a:cubicBezTo>
                    <a:pt x="4655" y="13262"/>
                    <a:pt x="4133" y="14688"/>
                    <a:pt x="3610" y="16068"/>
                  </a:cubicBezTo>
                  <a:cubicBezTo>
                    <a:pt x="3312" y="14618"/>
                    <a:pt x="3066" y="13180"/>
                    <a:pt x="2906" y="11730"/>
                  </a:cubicBezTo>
                  <a:cubicBezTo>
                    <a:pt x="2906" y="9601"/>
                    <a:pt x="1606" y="3918"/>
                    <a:pt x="3877" y="2491"/>
                  </a:cubicBezTo>
                  <a:cubicBezTo>
                    <a:pt x="4271" y="2234"/>
                    <a:pt x="4602" y="2128"/>
                    <a:pt x="4879" y="2128"/>
                  </a:cubicBezTo>
                  <a:close/>
                  <a:moveTo>
                    <a:pt x="11649" y="10525"/>
                  </a:moveTo>
                  <a:cubicBezTo>
                    <a:pt x="12939" y="10525"/>
                    <a:pt x="13792" y="12279"/>
                    <a:pt x="12950" y="13507"/>
                  </a:cubicBezTo>
                  <a:cubicBezTo>
                    <a:pt x="11606" y="16758"/>
                    <a:pt x="8248" y="18045"/>
                    <a:pt x="4922" y="19004"/>
                  </a:cubicBezTo>
                  <a:cubicBezTo>
                    <a:pt x="5028" y="18735"/>
                    <a:pt x="5145" y="18442"/>
                    <a:pt x="5273" y="18138"/>
                  </a:cubicBezTo>
                  <a:cubicBezTo>
                    <a:pt x="6073" y="16478"/>
                    <a:pt x="7011" y="14817"/>
                    <a:pt x="8088" y="13156"/>
                  </a:cubicBezTo>
                  <a:cubicBezTo>
                    <a:pt x="8738" y="12443"/>
                    <a:pt x="9708" y="11016"/>
                    <a:pt x="11009" y="10666"/>
                  </a:cubicBezTo>
                  <a:cubicBezTo>
                    <a:pt x="11222" y="10572"/>
                    <a:pt x="11446" y="10525"/>
                    <a:pt x="11649" y="10525"/>
                  </a:cubicBezTo>
                  <a:close/>
                  <a:moveTo>
                    <a:pt x="3973" y="0"/>
                  </a:moveTo>
                  <a:cubicBezTo>
                    <a:pt x="-2840" y="0"/>
                    <a:pt x="966" y="15694"/>
                    <a:pt x="1936" y="20267"/>
                  </a:cubicBezTo>
                  <a:cubicBezTo>
                    <a:pt x="2096" y="21156"/>
                    <a:pt x="2821" y="21600"/>
                    <a:pt x="3472" y="21600"/>
                  </a:cubicBezTo>
                  <a:cubicBezTo>
                    <a:pt x="3962" y="21600"/>
                    <a:pt x="4410" y="21343"/>
                    <a:pt x="4527" y="20828"/>
                  </a:cubicBezTo>
                  <a:cubicBezTo>
                    <a:pt x="9783" y="20068"/>
                    <a:pt x="18760" y="16817"/>
                    <a:pt x="14890" y="9952"/>
                  </a:cubicBezTo>
                  <a:cubicBezTo>
                    <a:pt x="14176" y="8584"/>
                    <a:pt x="12971" y="8081"/>
                    <a:pt x="11755" y="8081"/>
                  </a:cubicBezTo>
                  <a:cubicBezTo>
                    <a:pt x="10775" y="8081"/>
                    <a:pt x="9783" y="8408"/>
                    <a:pt x="9058" y="8888"/>
                  </a:cubicBezTo>
                  <a:cubicBezTo>
                    <a:pt x="8696" y="9169"/>
                    <a:pt x="8333" y="9484"/>
                    <a:pt x="8003" y="9812"/>
                  </a:cubicBezTo>
                  <a:cubicBezTo>
                    <a:pt x="9079" y="4900"/>
                    <a:pt x="8877" y="187"/>
                    <a:pt x="4197" y="0"/>
                  </a:cubicBezTo>
                  <a:cubicBezTo>
                    <a:pt x="4122" y="0"/>
                    <a:pt x="4047" y="0"/>
                    <a:pt x="3973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3809;p80"/>
            <p:cNvSpPr/>
            <p:nvPr/>
          </p:nvSpPr>
          <p:spPr>
            <a:xfrm>
              <a:off x="179232" y="1207564"/>
              <a:ext cx="639876" cy="3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fill="norm" stroke="1" extrusionOk="0">
                  <a:moveTo>
                    <a:pt x="3315" y="0"/>
                  </a:moveTo>
                  <a:lnTo>
                    <a:pt x="335" y="13778"/>
                  </a:lnTo>
                  <a:cubicBezTo>
                    <a:pt x="335" y="13778"/>
                    <a:pt x="-680" y="16404"/>
                    <a:pt x="826" y="17101"/>
                  </a:cubicBezTo>
                  <a:cubicBezTo>
                    <a:pt x="2363" y="17797"/>
                    <a:pt x="1502" y="17637"/>
                    <a:pt x="3837" y="20210"/>
                  </a:cubicBezTo>
                  <a:cubicBezTo>
                    <a:pt x="4808" y="21281"/>
                    <a:pt x="5758" y="21600"/>
                    <a:pt x="6682" y="21600"/>
                  </a:cubicBezTo>
                  <a:cubicBezTo>
                    <a:pt x="7980" y="21600"/>
                    <a:pt x="9227" y="20970"/>
                    <a:pt x="10412" y="20907"/>
                  </a:cubicBezTo>
                  <a:cubicBezTo>
                    <a:pt x="10570" y="20895"/>
                    <a:pt x="10728" y="20889"/>
                    <a:pt x="10885" y="20889"/>
                  </a:cubicBezTo>
                  <a:cubicBezTo>
                    <a:pt x="11979" y="20889"/>
                    <a:pt x="13058" y="21150"/>
                    <a:pt x="14135" y="21150"/>
                  </a:cubicBezTo>
                  <a:cubicBezTo>
                    <a:pt x="14922" y="21150"/>
                    <a:pt x="15706" y="21013"/>
                    <a:pt x="16496" y="20533"/>
                  </a:cubicBezTo>
                  <a:cubicBezTo>
                    <a:pt x="18554" y="19245"/>
                    <a:pt x="18892" y="18870"/>
                    <a:pt x="20028" y="18066"/>
                  </a:cubicBezTo>
                  <a:cubicBezTo>
                    <a:pt x="20643" y="17584"/>
                    <a:pt x="20920" y="17369"/>
                    <a:pt x="20858" y="16028"/>
                  </a:cubicBezTo>
                  <a:cubicBezTo>
                    <a:pt x="14037" y="14635"/>
                    <a:pt x="7493" y="9436"/>
                    <a:pt x="3315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3810;p80"/>
            <p:cNvSpPr/>
            <p:nvPr/>
          </p:nvSpPr>
          <p:spPr>
            <a:xfrm>
              <a:off x="237724" y="702452"/>
              <a:ext cx="580388" cy="789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17" y="0"/>
                  </a:moveTo>
                  <a:cubicBezTo>
                    <a:pt x="5882" y="0"/>
                    <a:pt x="5238" y="27"/>
                    <a:pt x="4734" y="167"/>
                  </a:cubicBezTo>
                  <a:cubicBezTo>
                    <a:pt x="4725" y="166"/>
                    <a:pt x="4717" y="166"/>
                    <a:pt x="4708" y="166"/>
                  </a:cubicBezTo>
                  <a:cubicBezTo>
                    <a:pt x="4107" y="166"/>
                    <a:pt x="1935" y="1018"/>
                    <a:pt x="0" y="4474"/>
                  </a:cubicBezTo>
                  <a:cubicBezTo>
                    <a:pt x="1368" y="5428"/>
                    <a:pt x="2594" y="6512"/>
                    <a:pt x="3612" y="7698"/>
                  </a:cubicBezTo>
                  <a:cubicBezTo>
                    <a:pt x="3617" y="7691"/>
                    <a:pt x="3622" y="7688"/>
                    <a:pt x="3627" y="7688"/>
                  </a:cubicBezTo>
                  <a:cubicBezTo>
                    <a:pt x="3739" y="7688"/>
                    <a:pt x="3963" y="9142"/>
                    <a:pt x="3963" y="9142"/>
                  </a:cubicBezTo>
                  <a:lnTo>
                    <a:pt x="1578" y="13914"/>
                  </a:lnTo>
                  <a:cubicBezTo>
                    <a:pt x="6347" y="18428"/>
                    <a:pt x="13816" y="20930"/>
                    <a:pt x="21600" y="21600"/>
                  </a:cubicBezTo>
                  <a:cubicBezTo>
                    <a:pt x="21530" y="21084"/>
                    <a:pt x="21214" y="20259"/>
                    <a:pt x="20653" y="18789"/>
                  </a:cubicBezTo>
                  <a:cubicBezTo>
                    <a:pt x="19637" y="16132"/>
                    <a:pt x="17077" y="11206"/>
                    <a:pt x="15990" y="9169"/>
                  </a:cubicBezTo>
                  <a:cubicBezTo>
                    <a:pt x="16025" y="9142"/>
                    <a:pt x="16095" y="7337"/>
                    <a:pt x="16095" y="7337"/>
                  </a:cubicBezTo>
                  <a:cubicBezTo>
                    <a:pt x="16656" y="5892"/>
                    <a:pt x="17567" y="4500"/>
                    <a:pt x="18794" y="3262"/>
                  </a:cubicBezTo>
                  <a:cubicBezTo>
                    <a:pt x="17813" y="1869"/>
                    <a:pt x="16831" y="1069"/>
                    <a:pt x="16095" y="631"/>
                  </a:cubicBezTo>
                  <a:cubicBezTo>
                    <a:pt x="16095" y="605"/>
                    <a:pt x="16095" y="605"/>
                    <a:pt x="16095" y="580"/>
                  </a:cubicBezTo>
                  <a:lnTo>
                    <a:pt x="16025" y="580"/>
                  </a:lnTo>
                  <a:cubicBezTo>
                    <a:pt x="15510" y="295"/>
                    <a:pt x="15083" y="164"/>
                    <a:pt x="14855" y="164"/>
                  </a:cubicBezTo>
                  <a:cubicBezTo>
                    <a:pt x="14834" y="164"/>
                    <a:pt x="14815" y="165"/>
                    <a:pt x="14797" y="167"/>
                  </a:cubicBezTo>
                  <a:cubicBezTo>
                    <a:pt x="14482" y="95"/>
                    <a:pt x="14109" y="70"/>
                    <a:pt x="13744" y="70"/>
                  </a:cubicBezTo>
                  <a:cubicBezTo>
                    <a:pt x="12934" y="70"/>
                    <a:pt x="12167" y="193"/>
                    <a:pt x="12167" y="193"/>
                  </a:cubicBezTo>
                  <a:cubicBezTo>
                    <a:pt x="12167" y="193"/>
                    <a:pt x="11508" y="761"/>
                    <a:pt x="10054" y="761"/>
                  </a:cubicBezTo>
                  <a:cubicBezTo>
                    <a:pt x="9232" y="761"/>
                    <a:pt x="8157" y="580"/>
                    <a:pt x="6803" y="12"/>
                  </a:cubicBezTo>
                  <a:cubicBezTo>
                    <a:pt x="6803" y="12"/>
                    <a:pt x="6607" y="0"/>
                    <a:pt x="631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3811;p80"/>
            <p:cNvSpPr/>
            <p:nvPr/>
          </p:nvSpPr>
          <p:spPr>
            <a:xfrm>
              <a:off x="685057" y="1397372"/>
              <a:ext cx="47312" cy="61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72" h="21600" fill="norm" stroke="1" extrusionOk="0">
                  <a:moveTo>
                    <a:pt x="10795" y="0"/>
                  </a:moveTo>
                  <a:cubicBezTo>
                    <a:pt x="6438" y="0"/>
                    <a:pt x="7167" y="13615"/>
                    <a:pt x="7167" y="13615"/>
                  </a:cubicBezTo>
                  <a:cubicBezTo>
                    <a:pt x="7167" y="13615"/>
                    <a:pt x="5821" y="3702"/>
                    <a:pt x="2969" y="3702"/>
                  </a:cubicBezTo>
                  <a:cubicBezTo>
                    <a:pt x="2351" y="3702"/>
                    <a:pt x="1669" y="4173"/>
                    <a:pt x="911" y="5290"/>
                  </a:cubicBezTo>
                  <a:cubicBezTo>
                    <a:pt x="-3633" y="11622"/>
                    <a:pt x="10290" y="21600"/>
                    <a:pt x="10290" y="21600"/>
                  </a:cubicBezTo>
                  <a:cubicBezTo>
                    <a:pt x="10290" y="21600"/>
                    <a:pt x="17967" y="2629"/>
                    <a:pt x="12001" y="296"/>
                  </a:cubicBezTo>
                  <a:cubicBezTo>
                    <a:pt x="11562" y="88"/>
                    <a:pt x="11160" y="0"/>
                    <a:pt x="1079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3812;p80"/>
            <p:cNvSpPr/>
            <p:nvPr/>
          </p:nvSpPr>
          <p:spPr>
            <a:xfrm>
              <a:off x="482264" y="1465472"/>
              <a:ext cx="49405" cy="5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56" h="21600" fill="norm" stroke="1" extrusionOk="0">
                  <a:moveTo>
                    <a:pt x="11385" y="0"/>
                  </a:moveTo>
                  <a:cubicBezTo>
                    <a:pt x="7770" y="0"/>
                    <a:pt x="5523" y="12478"/>
                    <a:pt x="5523" y="12478"/>
                  </a:cubicBezTo>
                  <a:cubicBezTo>
                    <a:pt x="5523" y="12478"/>
                    <a:pt x="6749" y="773"/>
                    <a:pt x="3498" y="773"/>
                  </a:cubicBezTo>
                  <a:cubicBezTo>
                    <a:pt x="3018" y="773"/>
                    <a:pt x="2441" y="1026"/>
                    <a:pt x="1739" y="1615"/>
                  </a:cubicBezTo>
                  <a:cubicBezTo>
                    <a:pt x="-3927" y="6527"/>
                    <a:pt x="6065" y="21600"/>
                    <a:pt x="6065" y="21600"/>
                  </a:cubicBezTo>
                  <a:cubicBezTo>
                    <a:pt x="6065" y="21600"/>
                    <a:pt x="17673" y="5478"/>
                    <a:pt x="13081" y="911"/>
                  </a:cubicBezTo>
                  <a:cubicBezTo>
                    <a:pt x="12486" y="277"/>
                    <a:pt x="11918" y="0"/>
                    <a:pt x="113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3813;p80"/>
            <p:cNvSpPr/>
            <p:nvPr/>
          </p:nvSpPr>
          <p:spPr>
            <a:xfrm>
              <a:off x="296480" y="1382865"/>
              <a:ext cx="50007" cy="56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7" h="21600" fill="norm" stroke="1" extrusionOk="0">
                  <a:moveTo>
                    <a:pt x="3985" y="0"/>
                  </a:moveTo>
                  <a:cubicBezTo>
                    <a:pt x="3548" y="0"/>
                    <a:pt x="3019" y="141"/>
                    <a:pt x="2391" y="460"/>
                  </a:cubicBezTo>
                  <a:cubicBezTo>
                    <a:pt x="-3704" y="3688"/>
                    <a:pt x="3775" y="21600"/>
                    <a:pt x="3775" y="21600"/>
                  </a:cubicBezTo>
                  <a:cubicBezTo>
                    <a:pt x="3775" y="21600"/>
                    <a:pt x="17896" y="8697"/>
                    <a:pt x="14024" y="2616"/>
                  </a:cubicBezTo>
                  <a:cubicBezTo>
                    <a:pt x="13387" y="1603"/>
                    <a:pt x="12694" y="1190"/>
                    <a:pt x="12002" y="1190"/>
                  </a:cubicBezTo>
                  <a:cubicBezTo>
                    <a:pt x="8467" y="1190"/>
                    <a:pt x="4604" y="11925"/>
                    <a:pt x="4604" y="11925"/>
                  </a:cubicBezTo>
                  <a:cubicBezTo>
                    <a:pt x="4604" y="11925"/>
                    <a:pt x="7984" y="0"/>
                    <a:pt x="39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3814;p80"/>
            <p:cNvSpPr/>
            <p:nvPr/>
          </p:nvSpPr>
          <p:spPr>
            <a:xfrm>
              <a:off x="406272" y="1282931"/>
              <a:ext cx="46871" cy="61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27" h="21600" fill="norm" stroke="1" extrusionOk="0">
                  <a:moveTo>
                    <a:pt x="11446" y="0"/>
                  </a:moveTo>
                  <a:cubicBezTo>
                    <a:pt x="6244" y="0"/>
                    <a:pt x="8139" y="13991"/>
                    <a:pt x="8139" y="13991"/>
                  </a:cubicBezTo>
                  <a:cubicBezTo>
                    <a:pt x="8139" y="13991"/>
                    <a:pt x="5967" y="4642"/>
                    <a:pt x="2897" y="4642"/>
                  </a:cubicBezTo>
                  <a:cubicBezTo>
                    <a:pt x="2186" y="4642"/>
                    <a:pt x="1426" y="5153"/>
                    <a:pt x="636" y="6392"/>
                  </a:cubicBezTo>
                  <a:cubicBezTo>
                    <a:pt x="-3263" y="13338"/>
                    <a:pt x="12039" y="21600"/>
                    <a:pt x="12039" y="21600"/>
                  </a:cubicBezTo>
                  <a:cubicBezTo>
                    <a:pt x="12039" y="21600"/>
                    <a:pt x="18337" y="2098"/>
                    <a:pt x="12335" y="120"/>
                  </a:cubicBezTo>
                  <a:cubicBezTo>
                    <a:pt x="12019" y="33"/>
                    <a:pt x="11723" y="0"/>
                    <a:pt x="1144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3815;p80"/>
            <p:cNvSpPr/>
            <p:nvPr/>
          </p:nvSpPr>
          <p:spPr>
            <a:xfrm>
              <a:off x="633035" y="780750"/>
              <a:ext cx="46644" cy="61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4" h="21600" fill="norm" stroke="1" extrusionOk="0">
                  <a:moveTo>
                    <a:pt x="11090" y="0"/>
                  </a:moveTo>
                  <a:cubicBezTo>
                    <a:pt x="5987" y="0"/>
                    <a:pt x="8120" y="14001"/>
                    <a:pt x="8120" y="14001"/>
                  </a:cubicBezTo>
                  <a:cubicBezTo>
                    <a:pt x="8120" y="14001"/>
                    <a:pt x="5783" y="4642"/>
                    <a:pt x="2842" y="4642"/>
                  </a:cubicBezTo>
                  <a:cubicBezTo>
                    <a:pt x="2160" y="4642"/>
                    <a:pt x="1449" y="5153"/>
                    <a:pt x="719" y="6403"/>
                  </a:cubicBezTo>
                  <a:cubicBezTo>
                    <a:pt x="-3420" y="13338"/>
                    <a:pt x="11675" y="21600"/>
                    <a:pt x="11675" y="21600"/>
                  </a:cubicBezTo>
                  <a:cubicBezTo>
                    <a:pt x="11675" y="21600"/>
                    <a:pt x="18180" y="2098"/>
                    <a:pt x="11967" y="120"/>
                  </a:cubicBezTo>
                  <a:cubicBezTo>
                    <a:pt x="11655" y="33"/>
                    <a:pt x="11363" y="0"/>
                    <a:pt x="1109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3816;p80"/>
            <p:cNvSpPr/>
            <p:nvPr/>
          </p:nvSpPr>
          <p:spPr>
            <a:xfrm>
              <a:off x="592258" y="1234607"/>
              <a:ext cx="49504" cy="5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84" h="21600" fill="norm" stroke="1" extrusionOk="0">
                  <a:moveTo>
                    <a:pt x="11486" y="0"/>
                  </a:moveTo>
                  <a:cubicBezTo>
                    <a:pt x="7960" y="0"/>
                    <a:pt x="5323" y="12137"/>
                    <a:pt x="5323" y="12137"/>
                  </a:cubicBezTo>
                  <a:cubicBezTo>
                    <a:pt x="5323" y="12137"/>
                    <a:pt x="6744" y="772"/>
                    <a:pt x="3582" y="772"/>
                  </a:cubicBezTo>
                  <a:cubicBezTo>
                    <a:pt x="3102" y="772"/>
                    <a:pt x="2516" y="1026"/>
                    <a:pt x="1814" y="1625"/>
                  </a:cubicBezTo>
                  <a:cubicBezTo>
                    <a:pt x="-3861" y="5832"/>
                    <a:pt x="5589" y="21600"/>
                    <a:pt x="5589" y="21600"/>
                  </a:cubicBezTo>
                  <a:cubicBezTo>
                    <a:pt x="5589" y="21600"/>
                    <a:pt x="17739" y="5832"/>
                    <a:pt x="13147" y="922"/>
                  </a:cubicBezTo>
                  <a:cubicBezTo>
                    <a:pt x="12579" y="277"/>
                    <a:pt x="12019" y="0"/>
                    <a:pt x="1148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3817;p80"/>
            <p:cNvSpPr/>
            <p:nvPr/>
          </p:nvSpPr>
          <p:spPr>
            <a:xfrm>
              <a:off x="469965" y="970761"/>
              <a:ext cx="47345" cy="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9" h="21600" fill="norm" stroke="1" extrusionOk="0">
                  <a:moveTo>
                    <a:pt x="11263" y="0"/>
                  </a:moveTo>
                  <a:cubicBezTo>
                    <a:pt x="6470" y="0"/>
                    <a:pt x="7738" y="13704"/>
                    <a:pt x="7738" y="13704"/>
                  </a:cubicBezTo>
                  <a:cubicBezTo>
                    <a:pt x="7738" y="13704"/>
                    <a:pt x="5990" y="4099"/>
                    <a:pt x="2984" y="4099"/>
                  </a:cubicBezTo>
                  <a:cubicBezTo>
                    <a:pt x="2292" y="4099"/>
                    <a:pt x="1543" y="4597"/>
                    <a:pt x="736" y="5819"/>
                  </a:cubicBezTo>
                  <a:cubicBezTo>
                    <a:pt x="-3355" y="12060"/>
                    <a:pt x="10946" y="21600"/>
                    <a:pt x="10946" y="21600"/>
                  </a:cubicBezTo>
                  <a:cubicBezTo>
                    <a:pt x="10946" y="21600"/>
                    <a:pt x="18245" y="2531"/>
                    <a:pt x="12406" y="227"/>
                  </a:cubicBezTo>
                  <a:cubicBezTo>
                    <a:pt x="11993" y="65"/>
                    <a:pt x="11608" y="0"/>
                    <a:pt x="1126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3818;p80"/>
            <p:cNvSpPr/>
            <p:nvPr/>
          </p:nvSpPr>
          <p:spPr>
            <a:xfrm>
              <a:off x="528868" y="858273"/>
              <a:ext cx="50223" cy="57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96" h="21600" fill="norm" stroke="1" extrusionOk="0">
                  <a:moveTo>
                    <a:pt x="3673" y="0"/>
                  </a:moveTo>
                  <a:cubicBezTo>
                    <a:pt x="3193" y="0"/>
                    <a:pt x="2598" y="221"/>
                    <a:pt x="1887" y="733"/>
                  </a:cubicBezTo>
                  <a:cubicBezTo>
                    <a:pt x="-3782" y="4978"/>
                    <a:pt x="5130" y="21600"/>
                    <a:pt x="5130" y="21600"/>
                  </a:cubicBezTo>
                  <a:cubicBezTo>
                    <a:pt x="5130" y="21600"/>
                    <a:pt x="17818" y="6397"/>
                    <a:pt x="13500" y="1093"/>
                  </a:cubicBezTo>
                  <a:cubicBezTo>
                    <a:pt x="12896" y="349"/>
                    <a:pt x="12291" y="23"/>
                    <a:pt x="11714" y="23"/>
                  </a:cubicBezTo>
                  <a:cubicBezTo>
                    <a:pt x="8124" y="23"/>
                    <a:pt x="5130" y="12050"/>
                    <a:pt x="5130" y="12050"/>
                  </a:cubicBezTo>
                  <a:cubicBezTo>
                    <a:pt x="5130" y="12050"/>
                    <a:pt x="7218" y="0"/>
                    <a:pt x="367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3819;p80"/>
            <p:cNvSpPr/>
            <p:nvPr/>
          </p:nvSpPr>
          <p:spPr>
            <a:xfrm>
              <a:off x="410880" y="777371"/>
              <a:ext cx="48890" cy="59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83" h="21600" fill="norm" stroke="1" extrusionOk="0">
                  <a:moveTo>
                    <a:pt x="11409" y="0"/>
                  </a:moveTo>
                  <a:cubicBezTo>
                    <a:pt x="7731" y="0"/>
                    <a:pt x="5798" y="12680"/>
                    <a:pt x="5798" y="12680"/>
                  </a:cubicBezTo>
                  <a:cubicBezTo>
                    <a:pt x="5798" y="12680"/>
                    <a:pt x="6607" y="1332"/>
                    <a:pt x="3388" y="1332"/>
                  </a:cubicBezTo>
                  <a:cubicBezTo>
                    <a:pt x="2857" y="1332"/>
                    <a:pt x="2210" y="1649"/>
                    <a:pt x="1428" y="2382"/>
                  </a:cubicBezTo>
                  <a:cubicBezTo>
                    <a:pt x="-3770" y="7531"/>
                    <a:pt x="6895" y="21600"/>
                    <a:pt x="6895" y="21600"/>
                  </a:cubicBezTo>
                  <a:cubicBezTo>
                    <a:pt x="6895" y="21600"/>
                    <a:pt x="17830" y="4787"/>
                    <a:pt x="12911" y="666"/>
                  </a:cubicBezTo>
                  <a:cubicBezTo>
                    <a:pt x="12381" y="203"/>
                    <a:pt x="11886" y="0"/>
                    <a:pt x="1140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3820;p80"/>
            <p:cNvSpPr/>
            <p:nvPr/>
          </p:nvSpPr>
          <p:spPr>
            <a:xfrm>
              <a:off x="371083" y="1120104"/>
              <a:ext cx="51258" cy="55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096" h="21600" fill="norm" stroke="1" extrusionOk="0">
                  <a:moveTo>
                    <a:pt x="5039" y="0"/>
                  </a:moveTo>
                  <a:cubicBezTo>
                    <a:pt x="4806" y="0"/>
                    <a:pt x="4552" y="24"/>
                    <a:pt x="4280" y="60"/>
                  </a:cubicBezTo>
                  <a:cubicBezTo>
                    <a:pt x="-3118" y="1525"/>
                    <a:pt x="1321" y="21600"/>
                    <a:pt x="1321" y="21600"/>
                  </a:cubicBezTo>
                  <a:cubicBezTo>
                    <a:pt x="1321" y="21600"/>
                    <a:pt x="18482" y="13207"/>
                    <a:pt x="15815" y="6267"/>
                  </a:cubicBezTo>
                  <a:cubicBezTo>
                    <a:pt x="15250" y="4719"/>
                    <a:pt x="14394" y="4106"/>
                    <a:pt x="13381" y="4106"/>
                  </a:cubicBezTo>
                  <a:cubicBezTo>
                    <a:pt x="9663" y="4106"/>
                    <a:pt x="3978" y="12475"/>
                    <a:pt x="3978" y="12475"/>
                  </a:cubicBezTo>
                  <a:cubicBezTo>
                    <a:pt x="3978" y="12475"/>
                    <a:pt x="10812" y="0"/>
                    <a:pt x="503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3821;p80"/>
            <p:cNvSpPr/>
            <p:nvPr/>
          </p:nvSpPr>
          <p:spPr>
            <a:xfrm>
              <a:off x="544513" y="1089046"/>
              <a:ext cx="48153" cy="6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40" h="21600" fill="norm" stroke="1" extrusionOk="0">
                  <a:moveTo>
                    <a:pt x="11110" y="0"/>
                  </a:moveTo>
                  <a:cubicBezTo>
                    <a:pt x="6846" y="0"/>
                    <a:pt x="6846" y="12982"/>
                    <a:pt x="6846" y="12982"/>
                  </a:cubicBezTo>
                  <a:cubicBezTo>
                    <a:pt x="6846" y="12982"/>
                    <a:pt x="6070" y="2924"/>
                    <a:pt x="3079" y="2924"/>
                  </a:cubicBezTo>
                  <a:cubicBezTo>
                    <a:pt x="2461" y="2924"/>
                    <a:pt x="1759" y="3349"/>
                    <a:pt x="947" y="4364"/>
                  </a:cubicBezTo>
                  <a:cubicBezTo>
                    <a:pt x="-3539" y="10331"/>
                    <a:pt x="9366" y="21600"/>
                    <a:pt x="9366" y="21600"/>
                  </a:cubicBezTo>
                  <a:cubicBezTo>
                    <a:pt x="9366" y="21600"/>
                    <a:pt x="18061" y="3360"/>
                    <a:pt x="12458" y="382"/>
                  </a:cubicBezTo>
                  <a:cubicBezTo>
                    <a:pt x="11959" y="120"/>
                    <a:pt x="11516" y="0"/>
                    <a:pt x="1111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3822;p80"/>
            <p:cNvSpPr/>
            <p:nvPr/>
          </p:nvSpPr>
          <p:spPr>
            <a:xfrm>
              <a:off x="300190" y="811561"/>
              <a:ext cx="50070" cy="58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2" h="21600" fill="norm" stroke="1" extrusionOk="0">
                  <a:moveTo>
                    <a:pt x="11744" y="0"/>
                  </a:moveTo>
                  <a:cubicBezTo>
                    <a:pt x="8173" y="0"/>
                    <a:pt x="5320" y="12149"/>
                    <a:pt x="5320" y="12149"/>
                  </a:cubicBezTo>
                  <a:cubicBezTo>
                    <a:pt x="5320" y="12149"/>
                    <a:pt x="6964" y="438"/>
                    <a:pt x="3632" y="438"/>
                  </a:cubicBezTo>
                  <a:cubicBezTo>
                    <a:pt x="3144" y="438"/>
                    <a:pt x="2539" y="692"/>
                    <a:pt x="1811" y="1279"/>
                  </a:cubicBezTo>
                  <a:cubicBezTo>
                    <a:pt x="-3858" y="5832"/>
                    <a:pt x="5596" y="21600"/>
                    <a:pt x="5596" y="21600"/>
                  </a:cubicBezTo>
                  <a:cubicBezTo>
                    <a:pt x="5596" y="21600"/>
                    <a:pt x="17742" y="5832"/>
                    <a:pt x="13424" y="934"/>
                  </a:cubicBezTo>
                  <a:cubicBezTo>
                    <a:pt x="12855" y="288"/>
                    <a:pt x="12295" y="0"/>
                    <a:pt x="11744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3823;p80"/>
            <p:cNvSpPr/>
            <p:nvPr/>
          </p:nvSpPr>
          <p:spPr>
            <a:xfrm>
              <a:off x="117692" y="865899"/>
              <a:ext cx="217085" cy="45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11513" y="0"/>
                  </a:moveTo>
                  <a:cubicBezTo>
                    <a:pt x="10520" y="1201"/>
                    <a:pt x="9524" y="2626"/>
                    <a:pt x="8531" y="4228"/>
                  </a:cubicBezTo>
                  <a:cubicBezTo>
                    <a:pt x="8531" y="4274"/>
                    <a:pt x="1030" y="17896"/>
                    <a:pt x="1030" y="17896"/>
                  </a:cubicBezTo>
                  <a:cubicBezTo>
                    <a:pt x="1030" y="17896"/>
                    <a:pt x="-778" y="20478"/>
                    <a:pt x="396" y="20878"/>
                  </a:cubicBezTo>
                  <a:cubicBezTo>
                    <a:pt x="500" y="20920"/>
                    <a:pt x="610" y="20941"/>
                    <a:pt x="723" y="20941"/>
                  </a:cubicBezTo>
                  <a:cubicBezTo>
                    <a:pt x="1779" y="20941"/>
                    <a:pt x="3108" y="19232"/>
                    <a:pt x="3108" y="19232"/>
                  </a:cubicBezTo>
                  <a:cubicBezTo>
                    <a:pt x="3108" y="19232"/>
                    <a:pt x="2385" y="21456"/>
                    <a:pt x="3741" y="21546"/>
                  </a:cubicBezTo>
                  <a:cubicBezTo>
                    <a:pt x="3768" y="21547"/>
                    <a:pt x="3792" y="21549"/>
                    <a:pt x="3816" y="21549"/>
                  </a:cubicBezTo>
                  <a:cubicBezTo>
                    <a:pt x="5037" y="21549"/>
                    <a:pt x="5819" y="19454"/>
                    <a:pt x="5819" y="19453"/>
                  </a:cubicBezTo>
                  <a:cubicBezTo>
                    <a:pt x="5819" y="19454"/>
                    <a:pt x="5234" y="21600"/>
                    <a:pt x="6723" y="21600"/>
                  </a:cubicBezTo>
                  <a:cubicBezTo>
                    <a:pt x="6780" y="21600"/>
                    <a:pt x="6842" y="21597"/>
                    <a:pt x="6905" y="21590"/>
                  </a:cubicBezTo>
                  <a:cubicBezTo>
                    <a:pt x="8531" y="21413"/>
                    <a:pt x="8802" y="18608"/>
                    <a:pt x="8802" y="18608"/>
                  </a:cubicBezTo>
                  <a:cubicBezTo>
                    <a:pt x="8802" y="18608"/>
                    <a:pt x="10047" y="19085"/>
                    <a:pt x="11329" y="19085"/>
                  </a:cubicBezTo>
                  <a:cubicBezTo>
                    <a:pt x="11510" y="19085"/>
                    <a:pt x="11694" y="19075"/>
                    <a:pt x="11876" y="19053"/>
                  </a:cubicBezTo>
                  <a:cubicBezTo>
                    <a:pt x="13321" y="18874"/>
                    <a:pt x="10609" y="16694"/>
                    <a:pt x="10609" y="16694"/>
                  </a:cubicBezTo>
                  <a:lnTo>
                    <a:pt x="15310" y="10684"/>
                  </a:lnTo>
                  <a:cubicBezTo>
                    <a:pt x="15218" y="10639"/>
                    <a:pt x="18021" y="8102"/>
                    <a:pt x="20822" y="5564"/>
                  </a:cubicBezTo>
                  <a:cubicBezTo>
                    <a:pt x="18200" y="3517"/>
                    <a:pt x="15039" y="1646"/>
                    <a:pt x="1151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3824;p80"/>
            <p:cNvSpPr/>
            <p:nvPr/>
          </p:nvSpPr>
          <p:spPr>
            <a:xfrm>
              <a:off x="666412" y="821604"/>
              <a:ext cx="216124" cy="501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7262" y="0"/>
                  </a:moveTo>
                  <a:cubicBezTo>
                    <a:pt x="3903" y="2111"/>
                    <a:pt x="1451" y="4505"/>
                    <a:pt x="0" y="7021"/>
                  </a:cubicBezTo>
                  <a:cubicBezTo>
                    <a:pt x="2813" y="9335"/>
                    <a:pt x="5536" y="11607"/>
                    <a:pt x="5446" y="11649"/>
                  </a:cubicBezTo>
                  <a:lnTo>
                    <a:pt x="10257" y="17127"/>
                  </a:lnTo>
                  <a:cubicBezTo>
                    <a:pt x="10257" y="17127"/>
                    <a:pt x="7444" y="19115"/>
                    <a:pt x="8895" y="19278"/>
                  </a:cubicBezTo>
                  <a:cubicBezTo>
                    <a:pt x="9077" y="19298"/>
                    <a:pt x="9259" y="19307"/>
                    <a:pt x="9444" y="19307"/>
                  </a:cubicBezTo>
                  <a:cubicBezTo>
                    <a:pt x="10728" y="19307"/>
                    <a:pt x="11979" y="18872"/>
                    <a:pt x="11979" y="18872"/>
                  </a:cubicBezTo>
                  <a:cubicBezTo>
                    <a:pt x="11979" y="18872"/>
                    <a:pt x="12254" y="21429"/>
                    <a:pt x="13887" y="21591"/>
                  </a:cubicBezTo>
                  <a:cubicBezTo>
                    <a:pt x="13950" y="21597"/>
                    <a:pt x="14010" y="21600"/>
                    <a:pt x="14070" y="21600"/>
                  </a:cubicBezTo>
                  <a:cubicBezTo>
                    <a:pt x="15565" y="21600"/>
                    <a:pt x="14974" y="19644"/>
                    <a:pt x="14974" y="19643"/>
                  </a:cubicBezTo>
                  <a:cubicBezTo>
                    <a:pt x="14974" y="19644"/>
                    <a:pt x="15760" y="21553"/>
                    <a:pt x="16987" y="21553"/>
                  </a:cubicBezTo>
                  <a:cubicBezTo>
                    <a:pt x="17014" y="21553"/>
                    <a:pt x="17038" y="21552"/>
                    <a:pt x="17064" y="21551"/>
                  </a:cubicBezTo>
                  <a:cubicBezTo>
                    <a:pt x="18423" y="21469"/>
                    <a:pt x="17697" y="19441"/>
                    <a:pt x="17697" y="19441"/>
                  </a:cubicBezTo>
                  <a:cubicBezTo>
                    <a:pt x="17697" y="19441"/>
                    <a:pt x="19032" y="20999"/>
                    <a:pt x="20095" y="20999"/>
                  </a:cubicBezTo>
                  <a:cubicBezTo>
                    <a:pt x="20206" y="20999"/>
                    <a:pt x="20316" y="20980"/>
                    <a:pt x="20421" y="20942"/>
                  </a:cubicBezTo>
                  <a:cubicBezTo>
                    <a:pt x="21600" y="20577"/>
                    <a:pt x="19785" y="18223"/>
                    <a:pt x="19785" y="18223"/>
                  </a:cubicBezTo>
                  <a:cubicBezTo>
                    <a:pt x="19785" y="18223"/>
                    <a:pt x="12254" y="5804"/>
                    <a:pt x="12254" y="5763"/>
                  </a:cubicBezTo>
                  <a:cubicBezTo>
                    <a:pt x="10710" y="3369"/>
                    <a:pt x="8985" y="1461"/>
                    <a:pt x="726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3825;p80"/>
            <p:cNvSpPr/>
            <p:nvPr/>
          </p:nvSpPr>
          <p:spPr>
            <a:xfrm>
              <a:off x="312139" y="699476"/>
              <a:ext cx="107379" cy="40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4" h="21600" fill="norm" stroke="1" extrusionOk="0">
                  <a:moveTo>
                    <a:pt x="15300" y="0"/>
                  </a:moveTo>
                  <a:cubicBezTo>
                    <a:pt x="12017" y="0"/>
                    <a:pt x="7683" y="408"/>
                    <a:pt x="3214" y="1190"/>
                  </a:cubicBezTo>
                  <a:cubicBezTo>
                    <a:pt x="3214" y="1190"/>
                    <a:pt x="6784" y="5373"/>
                    <a:pt x="6250" y="7943"/>
                  </a:cubicBezTo>
                  <a:cubicBezTo>
                    <a:pt x="5539" y="10513"/>
                    <a:pt x="1076" y="16411"/>
                    <a:pt x="1076" y="16411"/>
                  </a:cubicBezTo>
                  <a:cubicBezTo>
                    <a:pt x="1076" y="16411"/>
                    <a:pt x="-533" y="19786"/>
                    <a:pt x="183" y="21600"/>
                  </a:cubicBezTo>
                  <a:cubicBezTo>
                    <a:pt x="10713" y="17972"/>
                    <a:pt x="18571" y="15403"/>
                    <a:pt x="20174" y="8800"/>
                  </a:cubicBezTo>
                  <a:cubicBezTo>
                    <a:pt x="21067" y="5625"/>
                    <a:pt x="18213" y="1744"/>
                    <a:pt x="16786" y="32"/>
                  </a:cubicBezTo>
                  <a:cubicBezTo>
                    <a:pt x="16316" y="10"/>
                    <a:pt x="15823" y="0"/>
                    <a:pt x="15300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3826;p80"/>
            <p:cNvSpPr/>
            <p:nvPr/>
          </p:nvSpPr>
          <p:spPr>
            <a:xfrm>
              <a:off x="313109" y="700065"/>
              <a:ext cx="124130" cy="421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0" h="21600" fill="norm" stroke="1" extrusionOk="0">
                  <a:moveTo>
                    <a:pt x="13759" y="0"/>
                  </a:moveTo>
                  <a:cubicBezTo>
                    <a:pt x="14942" y="1642"/>
                    <a:pt x="17307" y="5364"/>
                    <a:pt x="16567" y="8408"/>
                  </a:cubicBezTo>
                  <a:cubicBezTo>
                    <a:pt x="15088" y="14739"/>
                    <a:pt x="8727" y="17203"/>
                    <a:pt x="0" y="20681"/>
                  </a:cubicBezTo>
                  <a:cubicBezTo>
                    <a:pt x="146" y="21117"/>
                    <a:pt x="297" y="21455"/>
                    <a:pt x="740" y="21600"/>
                  </a:cubicBezTo>
                  <a:cubicBezTo>
                    <a:pt x="740" y="21600"/>
                    <a:pt x="14499" y="17734"/>
                    <a:pt x="18047" y="11791"/>
                  </a:cubicBezTo>
                  <a:cubicBezTo>
                    <a:pt x="21600" y="5895"/>
                    <a:pt x="17604" y="1691"/>
                    <a:pt x="16567" y="628"/>
                  </a:cubicBezTo>
                  <a:cubicBezTo>
                    <a:pt x="16271" y="289"/>
                    <a:pt x="15239" y="48"/>
                    <a:pt x="1375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3827;p80"/>
            <p:cNvSpPr/>
            <p:nvPr/>
          </p:nvSpPr>
          <p:spPr>
            <a:xfrm>
              <a:off x="575373" y="699476"/>
              <a:ext cx="107697" cy="40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8" h="21600" fill="norm" stroke="1" extrusionOk="0">
                  <a:moveTo>
                    <a:pt x="5153" y="0"/>
                  </a:moveTo>
                  <a:cubicBezTo>
                    <a:pt x="4643" y="0"/>
                    <a:pt x="4158" y="10"/>
                    <a:pt x="3714" y="32"/>
                  </a:cubicBezTo>
                  <a:cubicBezTo>
                    <a:pt x="2274" y="1744"/>
                    <a:pt x="-604" y="5625"/>
                    <a:pt x="113" y="8800"/>
                  </a:cubicBezTo>
                  <a:cubicBezTo>
                    <a:pt x="1913" y="15403"/>
                    <a:pt x="9654" y="17972"/>
                    <a:pt x="20457" y="21600"/>
                  </a:cubicBezTo>
                  <a:cubicBezTo>
                    <a:pt x="20996" y="19786"/>
                    <a:pt x="19557" y="16411"/>
                    <a:pt x="19557" y="16411"/>
                  </a:cubicBezTo>
                  <a:cubicBezTo>
                    <a:pt x="19557" y="16411"/>
                    <a:pt x="15056" y="10513"/>
                    <a:pt x="14333" y="7943"/>
                  </a:cubicBezTo>
                  <a:cubicBezTo>
                    <a:pt x="13616" y="5373"/>
                    <a:pt x="17395" y="1190"/>
                    <a:pt x="17395" y="1190"/>
                  </a:cubicBezTo>
                  <a:cubicBezTo>
                    <a:pt x="12894" y="408"/>
                    <a:pt x="8387" y="0"/>
                    <a:pt x="5153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3828;p80"/>
            <p:cNvSpPr/>
            <p:nvPr/>
          </p:nvSpPr>
          <p:spPr>
            <a:xfrm>
              <a:off x="558308" y="700065"/>
              <a:ext cx="124130" cy="421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0" h="21600" fill="norm" stroke="1" extrusionOk="0">
                  <a:moveTo>
                    <a:pt x="5731" y="0"/>
                  </a:moveTo>
                  <a:cubicBezTo>
                    <a:pt x="4251" y="48"/>
                    <a:pt x="3215" y="289"/>
                    <a:pt x="2923" y="628"/>
                  </a:cubicBezTo>
                  <a:cubicBezTo>
                    <a:pt x="1886" y="1691"/>
                    <a:pt x="-2110" y="5895"/>
                    <a:pt x="1443" y="11791"/>
                  </a:cubicBezTo>
                  <a:cubicBezTo>
                    <a:pt x="4991" y="17734"/>
                    <a:pt x="18750" y="21600"/>
                    <a:pt x="18750" y="21600"/>
                  </a:cubicBezTo>
                  <a:cubicBezTo>
                    <a:pt x="19193" y="21455"/>
                    <a:pt x="19339" y="21117"/>
                    <a:pt x="19490" y="20681"/>
                  </a:cubicBezTo>
                  <a:cubicBezTo>
                    <a:pt x="10612" y="17203"/>
                    <a:pt x="4251" y="14739"/>
                    <a:pt x="2923" y="8408"/>
                  </a:cubicBezTo>
                  <a:cubicBezTo>
                    <a:pt x="2183" y="5364"/>
                    <a:pt x="4548" y="1642"/>
                    <a:pt x="573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04" name="IMG_2587.png" descr="IMG_2587.png"/>
          <p:cNvPicPr>
            <a:picLocks noChangeAspect="1"/>
          </p:cNvPicPr>
          <p:nvPr/>
        </p:nvPicPr>
        <p:blipFill>
          <a:blip r:embed="rId5">
            <a:extLst/>
          </a:blip>
          <a:srcRect l="13991" t="39218" r="18179" b="37769"/>
          <a:stretch>
            <a:fillRect/>
          </a:stretch>
        </p:blipFill>
        <p:spPr>
          <a:xfrm>
            <a:off x="2263275" y="2082301"/>
            <a:ext cx="5857544" cy="1388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5" name="IMG_2587.png" descr="IMG_2587.png"/>
          <p:cNvPicPr>
            <a:picLocks noChangeAspect="1"/>
          </p:cNvPicPr>
          <p:nvPr/>
        </p:nvPicPr>
        <p:blipFill>
          <a:blip r:embed="rId5">
            <a:extLst/>
          </a:blip>
          <a:srcRect l="40052" t="64060" r="7206" b="10197"/>
          <a:stretch>
            <a:fillRect/>
          </a:stretch>
        </p:blipFill>
        <p:spPr>
          <a:xfrm>
            <a:off x="2680986" y="4385975"/>
            <a:ext cx="5022008" cy="1712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6" name="IMG_2587.png" descr="IMG_2587.png"/>
          <p:cNvPicPr>
            <a:picLocks noChangeAspect="1"/>
          </p:cNvPicPr>
          <p:nvPr/>
        </p:nvPicPr>
        <p:blipFill>
          <a:blip r:embed="rId5">
            <a:extLst/>
          </a:blip>
          <a:srcRect l="2764" t="62567" r="59749" b="24750"/>
          <a:stretch>
            <a:fillRect/>
          </a:stretch>
        </p:blipFill>
        <p:spPr>
          <a:xfrm>
            <a:off x="3070382" y="3369265"/>
            <a:ext cx="4430990" cy="104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3" grpId="8"/>
      <p:bldP build="whole" bldLvl="1" animBg="1" rev="0" advAuto="0" spid="1397" grpId="4"/>
      <p:bldP build="whole" bldLvl="1" animBg="1" rev="0" advAuto="0" spid="1425" grpId="2"/>
      <p:bldP build="whole" bldLvl="1" animBg="1" rev="0" advAuto="0" spid="1504" grpId="5"/>
      <p:bldP build="whole" bldLvl="1" animBg="1" rev="0" advAuto="0" spid="1396" grpId="3"/>
      <p:bldP build="whole" bldLvl="1" animBg="1" rev="0" advAuto="0" spid="1395" grpId="1"/>
      <p:bldP build="whole" bldLvl="1" animBg="1" rev="0" advAuto="0" spid="1506" grpId="6"/>
      <p:bldP build="whole" bldLvl="1" animBg="1" rev="0" advAuto="0" spid="1505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4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1509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513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510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1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2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15" name="IMG_2587.png" descr="IMG_2587.png"/>
          <p:cNvPicPr>
            <a:picLocks noChangeAspect="1"/>
          </p:cNvPicPr>
          <p:nvPr/>
        </p:nvPicPr>
        <p:blipFill>
          <a:blip r:embed="rId5">
            <a:extLst/>
          </a:blip>
          <a:srcRect l="39664" t="20004" r="29306" b="70043"/>
          <a:stretch>
            <a:fillRect/>
          </a:stretch>
        </p:blipFill>
        <p:spPr>
          <a:xfrm>
            <a:off x="1537137" y="404046"/>
            <a:ext cx="3093956" cy="69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6" name="IMG_2482.png" descr="IMG_2482.png"/>
          <p:cNvPicPr>
            <a:picLocks noChangeAspect="1"/>
          </p:cNvPicPr>
          <p:nvPr/>
        </p:nvPicPr>
        <p:blipFill>
          <a:blip r:embed="rId6">
            <a:extLst/>
          </a:blip>
          <a:srcRect l="51639" t="0" r="26639" b="90071"/>
          <a:stretch>
            <a:fillRect/>
          </a:stretch>
        </p:blipFill>
        <p:spPr>
          <a:xfrm>
            <a:off x="8454017" y="971577"/>
            <a:ext cx="1947307" cy="561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7" name="IMG_2588.png" descr="IMG_2588.png"/>
          <p:cNvPicPr>
            <a:picLocks noChangeAspect="1"/>
          </p:cNvPicPr>
          <p:nvPr/>
        </p:nvPicPr>
        <p:blipFill>
          <a:blip r:embed="rId7">
            <a:extLst/>
          </a:blip>
          <a:srcRect l="48842" t="0" r="0" b="91197"/>
          <a:stretch>
            <a:fillRect/>
          </a:stretch>
        </p:blipFill>
        <p:spPr>
          <a:xfrm>
            <a:off x="2863636" y="1096990"/>
            <a:ext cx="5590520" cy="5934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1" name="Google Shape;1654;p63"/>
          <p:cNvGrpSpPr/>
          <p:nvPr/>
        </p:nvGrpSpPr>
        <p:grpSpPr>
          <a:xfrm rot="5400000">
            <a:off x="6484434" y="3825999"/>
            <a:ext cx="4539531" cy="133489"/>
            <a:chOff x="0" y="0"/>
            <a:chExt cx="4539530" cy="133488"/>
          </a:xfrm>
        </p:grpSpPr>
        <p:sp>
          <p:nvSpPr>
            <p:cNvPr id="1518" name="Google Shape;1655;p63"/>
            <p:cNvSpPr/>
            <p:nvPr/>
          </p:nvSpPr>
          <p:spPr>
            <a:xfrm>
              <a:off x="0" y="56138"/>
              <a:ext cx="4539531" cy="2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04" fill="norm" stroke="1" extrusionOk="0">
                  <a:moveTo>
                    <a:pt x="0" y="11426"/>
                  </a:moveTo>
                  <a:cubicBezTo>
                    <a:pt x="933" y="15509"/>
                    <a:pt x="1892" y="11329"/>
                    <a:pt x="2837" y="12129"/>
                  </a:cubicBezTo>
                  <a:cubicBezTo>
                    <a:pt x="5432" y="14328"/>
                    <a:pt x="8032" y="18485"/>
                    <a:pt x="10626" y="15646"/>
                  </a:cubicBezTo>
                  <a:cubicBezTo>
                    <a:pt x="12078" y="14058"/>
                    <a:pt x="13519" y="8154"/>
                    <a:pt x="14962" y="3687"/>
                  </a:cubicBezTo>
                  <a:cubicBezTo>
                    <a:pt x="17160" y="-3115"/>
                    <a:pt x="19387" y="1578"/>
                    <a:pt x="21600" y="1578"/>
                  </a:cubicBezTo>
                </a:path>
              </a:pathLst>
            </a:custGeom>
            <a:noFill/>
            <a:ln w="28575" cap="flat">
              <a:solidFill>
                <a:srgbClr val="21305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21" name="Google Shape;1656;p63"/>
            <p:cNvGrpSpPr/>
            <p:nvPr/>
          </p:nvGrpSpPr>
          <p:grpSpPr>
            <a:xfrm>
              <a:off x="876519" y="-1"/>
              <a:ext cx="139745" cy="133490"/>
              <a:chOff x="0" y="0"/>
              <a:chExt cx="139743" cy="133488"/>
            </a:xfrm>
          </p:grpSpPr>
          <p:sp>
            <p:nvSpPr>
              <p:cNvPr id="1519" name="Google Shape;1657;p63"/>
              <p:cNvSpPr/>
              <p:nvPr/>
            </p:nvSpPr>
            <p:spPr>
              <a:xfrm>
                <a:off x="14760" y="12007"/>
                <a:ext cx="110269" cy="109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0" name="Google Shape;1658;p63"/>
              <p:cNvSpPr/>
              <p:nvPr/>
            </p:nvSpPr>
            <p:spPr>
              <a:xfrm>
                <a:off x="-1" y="0"/>
                <a:ext cx="139745" cy="13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24" name="Google Shape;1659;p63"/>
            <p:cNvGrpSpPr/>
            <p:nvPr/>
          </p:nvGrpSpPr>
          <p:grpSpPr>
            <a:xfrm>
              <a:off x="1759575" y="-1"/>
              <a:ext cx="139745" cy="133490"/>
              <a:chOff x="0" y="0"/>
              <a:chExt cx="139743" cy="133488"/>
            </a:xfrm>
          </p:grpSpPr>
          <p:sp>
            <p:nvSpPr>
              <p:cNvPr id="1522" name="Google Shape;1660;p63"/>
              <p:cNvSpPr/>
              <p:nvPr/>
            </p:nvSpPr>
            <p:spPr>
              <a:xfrm>
                <a:off x="14760" y="12007"/>
                <a:ext cx="110269" cy="109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A88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3" name="Google Shape;1661;p63"/>
              <p:cNvSpPr/>
              <p:nvPr/>
            </p:nvSpPr>
            <p:spPr>
              <a:xfrm>
                <a:off x="-1" y="0"/>
                <a:ext cx="139745" cy="13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27" name="Google Shape;1662;p63"/>
            <p:cNvGrpSpPr/>
            <p:nvPr/>
          </p:nvGrpSpPr>
          <p:grpSpPr>
            <a:xfrm>
              <a:off x="2642632" y="-1"/>
              <a:ext cx="139744" cy="133490"/>
              <a:chOff x="0" y="0"/>
              <a:chExt cx="139743" cy="133488"/>
            </a:xfrm>
          </p:grpSpPr>
          <p:sp>
            <p:nvSpPr>
              <p:cNvPr id="1525" name="Google Shape;1663;p63"/>
              <p:cNvSpPr/>
              <p:nvPr/>
            </p:nvSpPr>
            <p:spPr>
              <a:xfrm>
                <a:off x="14760" y="12007"/>
                <a:ext cx="110269" cy="109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C7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6" name="Google Shape;1664;p63"/>
              <p:cNvSpPr/>
              <p:nvPr/>
            </p:nvSpPr>
            <p:spPr>
              <a:xfrm>
                <a:off x="-1" y="0"/>
                <a:ext cx="139745" cy="13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30" name="Google Shape;1665;p63"/>
            <p:cNvGrpSpPr/>
            <p:nvPr/>
          </p:nvGrpSpPr>
          <p:grpSpPr>
            <a:xfrm>
              <a:off x="3525688" y="-1"/>
              <a:ext cx="139745" cy="133490"/>
              <a:chOff x="0" y="0"/>
              <a:chExt cx="139743" cy="133488"/>
            </a:xfrm>
          </p:grpSpPr>
          <p:sp>
            <p:nvSpPr>
              <p:cNvPr id="1528" name="Google Shape;1666;p63"/>
              <p:cNvSpPr/>
              <p:nvPr/>
            </p:nvSpPr>
            <p:spPr>
              <a:xfrm>
                <a:off x="14760" y="12007"/>
                <a:ext cx="110269" cy="109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9" name="Google Shape;1667;p63"/>
              <p:cNvSpPr/>
              <p:nvPr/>
            </p:nvSpPr>
            <p:spPr>
              <a:xfrm>
                <a:off x="-1" y="0"/>
                <a:ext cx="139745" cy="133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45" name="Google Shape;1654;p63"/>
          <p:cNvGrpSpPr/>
          <p:nvPr/>
        </p:nvGrpSpPr>
        <p:grpSpPr>
          <a:xfrm>
            <a:off x="1499037" y="867802"/>
            <a:ext cx="3529085" cy="103776"/>
            <a:chOff x="0" y="0"/>
            <a:chExt cx="3529084" cy="103775"/>
          </a:xfrm>
        </p:grpSpPr>
        <p:sp>
          <p:nvSpPr>
            <p:cNvPr id="1532" name="Google Shape;1655;p63"/>
            <p:cNvSpPr/>
            <p:nvPr/>
          </p:nvSpPr>
          <p:spPr>
            <a:xfrm>
              <a:off x="0" y="43642"/>
              <a:ext cx="3529085" cy="1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04" fill="norm" stroke="1" extrusionOk="0">
                  <a:moveTo>
                    <a:pt x="0" y="11426"/>
                  </a:moveTo>
                  <a:cubicBezTo>
                    <a:pt x="933" y="15509"/>
                    <a:pt x="1892" y="11329"/>
                    <a:pt x="2837" y="12129"/>
                  </a:cubicBezTo>
                  <a:cubicBezTo>
                    <a:pt x="5432" y="14328"/>
                    <a:pt x="8032" y="18485"/>
                    <a:pt x="10626" y="15646"/>
                  </a:cubicBezTo>
                  <a:cubicBezTo>
                    <a:pt x="12078" y="14058"/>
                    <a:pt x="13519" y="8154"/>
                    <a:pt x="14962" y="3687"/>
                  </a:cubicBezTo>
                  <a:cubicBezTo>
                    <a:pt x="17160" y="-3115"/>
                    <a:pt x="19387" y="1578"/>
                    <a:pt x="21600" y="1578"/>
                  </a:cubicBezTo>
                </a:path>
              </a:pathLst>
            </a:custGeom>
            <a:noFill/>
            <a:ln w="28575" cap="flat">
              <a:solidFill>
                <a:srgbClr val="21305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35" name="Google Shape;1656;p63"/>
            <p:cNvGrpSpPr/>
            <p:nvPr/>
          </p:nvGrpSpPr>
          <p:grpSpPr>
            <a:xfrm>
              <a:off x="681416" y="-1"/>
              <a:ext cx="108639" cy="103777"/>
              <a:chOff x="0" y="0"/>
              <a:chExt cx="108638" cy="103775"/>
            </a:xfrm>
          </p:grpSpPr>
          <p:sp>
            <p:nvSpPr>
              <p:cNvPr id="1533" name="Google Shape;1657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4" name="Google Shape;1658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38" name="Google Shape;1659;p63"/>
            <p:cNvGrpSpPr/>
            <p:nvPr/>
          </p:nvGrpSpPr>
          <p:grpSpPr>
            <a:xfrm>
              <a:off x="1367915" y="-1"/>
              <a:ext cx="108639" cy="103777"/>
              <a:chOff x="0" y="0"/>
              <a:chExt cx="108638" cy="103775"/>
            </a:xfrm>
          </p:grpSpPr>
          <p:sp>
            <p:nvSpPr>
              <p:cNvPr id="1536" name="Google Shape;1660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A88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7" name="Google Shape;1661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41" name="Google Shape;1662;p63"/>
            <p:cNvGrpSpPr/>
            <p:nvPr/>
          </p:nvGrpSpPr>
          <p:grpSpPr>
            <a:xfrm>
              <a:off x="2054413" y="-1"/>
              <a:ext cx="108639" cy="103777"/>
              <a:chOff x="0" y="0"/>
              <a:chExt cx="108638" cy="103775"/>
            </a:xfrm>
          </p:grpSpPr>
          <p:sp>
            <p:nvSpPr>
              <p:cNvPr id="1539" name="Google Shape;1663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C7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0" name="Google Shape;1664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44" name="Google Shape;1665;p63"/>
            <p:cNvGrpSpPr/>
            <p:nvPr/>
          </p:nvGrpSpPr>
          <p:grpSpPr>
            <a:xfrm>
              <a:off x="2740911" y="-1"/>
              <a:ext cx="108640" cy="103777"/>
              <a:chOff x="0" y="0"/>
              <a:chExt cx="108638" cy="103775"/>
            </a:xfrm>
          </p:grpSpPr>
          <p:sp>
            <p:nvSpPr>
              <p:cNvPr id="1542" name="Google Shape;1666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3" name="Google Shape;1667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48" name="Google Shape;282;p37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8827492" y="5595349"/>
            <a:ext cx="1802352" cy="474414"/>
            <a:chOff x="0" y="0"/>
            <a:chExt cx="1802351" cy="474412"/>
          </a:xfrm>
        </p:grpSpPr>
        <p:sp>
          <p:nvSpPr>
            <p:cNvPr id="1546" name="مستطيل مستدير الزوايا"/>
            <p:cNvSpPr/>
            <p:nvPr/>
          </p:nvSpPr>
          <p:spPr>
            <a:xfrm>
              <a:off x="0" y="0"/>
              <a:ext cx="1802352" cy="47441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تحقق من فهمك"/>
            <p:cNvSpPr txBox="1"/>
            <p:nvPr/>
          </p:nvSpPr>
          <p:spPr>
            <a:xfrm>
              <a:off x="109270" y="0"/>
              <a:ext cx="1583811" cy="454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>
              <a:lvl1pPr algn="ctr" rtl="0">
                <a:defRPr sz="22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Dongol Regular"/>
                  <a:ea typeface="Dongol Regular"/>
                  <a:cs typeface="Dongol Regular"/>
                  <a:sym typeface="Dongol Regular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grpSp>
        <p:nvGrpSpPr>
          <p:cNvPr id="1626" name="Google Shape;3751;p80"/>
          <p:cNvGrpSpPr/>
          <p:nvPr/>
        </p:nvGrpSpPr>
        <p:grpSpPr>
          <a:xfrm>
            <a:off x="9324204" y="3892744"/>
            <a:ext cx="725270" cy="1606107"/>
            <a:chOff x="0" y="0"/>
            <a:chExt cx="725268" cy="1606106"/>
          </a:xfrm>
        </p:grpSpPr>
        <p:sp>
          <p:nvSpPr>
            <p:cNvPr id="1549" name="Google Shape;3752;p80"/>
            <p:cNvSpPr/>
            <p:nvPr/>
          </p:nvSpPr>
          <p:spPr>
            <a:xfrm>
              <a:off x="0" y="333386"/>
              <a:ext cx="715640" cy="30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2333" y="0"/>
                  </a:moveTo>
                  <a:cubicBezTo>
                    <a:pt x="2333" y="0"/>
                    <a:pt x="1792" y="5621"/>
                    <a:pt x="733" y="7964"/>
                  </a:cubicBezTo>
                  <a:cubicBezTo>
                    <a:pt x="-326" y="10357"/>
                    <a:pt x="-160" y="12751"/>
                    <a:pt x="733" y="13792"/>
                  </a:cubicBezTo>
                  <a:cubicBezTo>
                    <a:pt x="854" y="13933"/>
                    <a:pt x="966" y="13994"/>
                    <a:pt x="1069" y="13994"/>
                  </a:cubicBezTo>
                  <a:cubicBezTo>
                    <a:pt x="1731" y="13994"/>
                    <a:pt x="2042" y="11503"/>
                    <a:pt x="2042" y="11503"/>
                  </a:cubicBezTo>
                  <a:cubicBezTo>
                    <a:pt x="2042" y="11503"/>
                    <a:pt x="1917" y="18788"/>
                    <a:pt x="4035" y="19985"/>
                  </a:cubicBezTo>
                  <a:cubicBezTo>
                    <a:pt x="4350" y="20163"/>
                    <a:pt x="4633" y="20244"/>
                    <a:pt x="4889" y="20244"/>
                  </a:cubicBezTo>
                  <a:cubicBezTo>
                    <a:pt x="6954" y="20244"/>
                    <a:pt x="7234" y="15093"/>
                    <a:pt x="7234" y="15093"/>
                  </a:cubicBezTo>
                  <a:cubicBezTo>
                    <a:pt x="7234" y="15093"/>
                    <a:pt x="8314" y="21442"/>
                    <a:pt x="10868" y="21600"/>
                  </a:cubicBezTo>
                  <a:cubicBezTo>
                    <a:pt x="10889" y="21600"/>
                    <a:pt x="10909" y="21600"/>
                    <a:pt x="10928" y="21600"/>
                  </a:cubicBezTo>
                  <a:cubicBezTo>
                    <a:pt x="13444" y="21600"/>
                    <a:pt x="14773" y="15093"/>
                    <a:pt x="14773" y="15093"/>
                  </a:cubicBezTo>
                  <a:cubicBezTo>
                    <a:pt x="14773" y="15093"/>
                    <a:pt x="15450" y="21093"/>
                    <a:pt x="16675" y="21093"/>
                  </a:cubicBezTo>
                  <a:cubicBezTo>
                    <a:pt x="16791" y="21093"/>
                    <a:pt x="16912" y="21040"/>
                    <a:pt x="17037" y="20922"/>
                  </a:cubicBezTo>
                  <a:cubicBezTo>
                    <a:pt x="19196" y="18922"/>
                    <a:pt x="18216" y="13701"/>
                    <a:pt x="17934" y="12417"/>
                  </a:cubicBezTo>
                  <a:cubicBezTo>
                    <a:pt x="18083" y="13011"/>
                    <a:pt x="18473" y="14320"/>
                    <a:pt x="19023" y="14320"/>
                  </a:cubicBezTo>
                  <a:cubicBezTo>
                    <a:pt x="19311" y="14320"/>
                    <a:pt x="19642" y="13963"/>
                    <a:pt x="20007" y="12960"/>
                  </a:cubicBezTo>
                  <a:cubicBezTo>
                    <a:pt x="21274" y="9421"/>
                    <a:pt x="18387" y="2967"/>
                    <a:pt x="18678" y="469"/>
                  </a:cubicBezTo>
                  <a:lnTo>
                    <a:pt x="2333" y="0"/>
                  </a:ln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3753;p80"/>
            <p:cNvSpPr/>
            <p:nvPr/>
          </p:nvSpPr>
          <p:spPr>
            <a:xfrm>
              <a:off x="214716" y="500813"/>
              <a:ext cx="309025" cy="444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5" h="21600" fill="norm" stroke="1" extrusionOk="0">
                  <a:moveTo>
                    <a:pt x="10025" y="0"/>
                  </a:moveTo>
                  <a:cubicBezTo>
                    <a:pt x="9933" y="0"/>
                    <a:pt x="9838" y="0"/>
                    <a:pt x="9742" y="0"/>
                  </a:cubicBezTo>
                  <a:cubicBezTo>
                    <a:pt x="9742" y="0"/>
                    <a:pt x="9733" y="0"/>
                    <a:pt x="9712" y="0"/>
                  </a:cubicBezTo>
                  <a:cubicBezTo>
                    <a:pt x="9133" y="0"/>
                    <a:pt x="754" y="67"/>
                    <a:pt x="706" y="3908"/>
                  </a:cubicBezTo>
                  <a:cubicBezTo>
                    <a:pt x="609" y="7921"/>
                    <a:pt x="-1130" y="16837"/>
                    <a:pt x="1239" y="20317"/>
                  </a:cubicBezTo>
                  <a:cubicBezTo>
                    <a:pt x="1873" y="21251"/>
                    <a:pt x="5973" y="21600"/>
                    <a:pt x="9911" y="21600"/>
                  </a:cubicBezTo>
                  <a:cubicBezTo>
                    <a:pt x="12265" y="21600"/>
                    <a:pt x="14561" y="21476"/>
                    <a:pt x="16025" y="21276"/>
                  </a:cubicBezTo>
                  <a:cubicBezTo>
                    <a:pt x="19987" y="20708"/>
                    <a:pt x="20470" y="18115"/>
                    <a:pt x="20422" y="15416"/>
                  </a:cubicBezTo>
                  <a:cubicBezTo>
                    <a:pt x="20373" y="12716"/>
                    <a:pt x="20131" y="6287"/>
                    <a:pt x="19262" y="3304"/>
                  </a:cubicBezTo>
                  <a:cubicBezTo>
                    <a:pt x="18737" y="1443"/>
                    <a:pt x="17740" y="0"/>
                    <a:pt x="10025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3754;p80"/>
            <p:cNvSpPr/>
            <p:nvPr/>
          </p:nvSpPr>
          <p:spPr>
            <a:xfrm>
              <a:off x="229711" y="501535"/>
              <a:ext cx="308653" cy="444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1" h="21600" fill="norm" stroke="1" extrusionOk="0">
                  <a:moveTo>
                    <a:pt x="10000" y="0"/>
                  </a:moveTo>
                  <a:cubicBezTo>
                    <a:pt x="9907" y="0"/>
                    <a:pt x="9813" y="0"/>
                    <a:pt x="9717" y="0"/>
                  </a:cubicBezTo>
                  <a:cubicBezTo>
                    <a:pt x="9717" y="0"/>
                    <a:pt x="9708" y="0"/>
                    <a:pt x="9687" y="0"/>
                  </a:cubicBezTo>
                  <a:cubicBezTo>
                    <a:pt x="9113" y="0"/>
                    <a:pt x="729" y="67"/>
                    <a:pt x="681" y="3942"/>
                  </a:cubicBezTo>
                  <a:cubicBezTo>
                    <a:pt x="633" y="7921"/>
                    <a:pt x="-1155" y="16835"/>
                    <a:pt x="1261" y="20351"/>
                  </a:cubicBezTo>
                  <a:cubicBezTo>
                    <a:pt x="1864" y="21259"/>
                    <a:pt x="5918" y="21600"/>
                    <a:pt x="9848" y="21600"/>
                  </a:cubicBezTo>
                  <a:cubicBezTo>
                    <a:pt x="12223" y="21600"/>
                    <a:pt x="14555" y="21475"/>
                    <a:pt x="16048" y="21274"/>
                  </a:cubicBezTo>
                  <a:cubicBezTo>
                    <a:pt x="19962" y="20706"/>
                    <a:pt x="20445" y="18113"/>
                    <a:pt x="20397" y="15414"/>
                  </a:cubicBezTo>
                  <a:cubicBezTo>
                    <a:pt x="20397" y="12715"/>
                    <a:pt x="20156" y="6286"/>
                    <a:pt x="19286" y="3303"/>
                  </a:cubicBezTo>
                  <a:cubicBezTo>
                    <a:pt x="18712" y="1444"/>
                    <a:pt x="17715" y="0"/>
                    <a:pt x="100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3755;p80"/>
            <p:cNvSpPr/>
            <p:nvPr/>
          </p:nvSpPr>
          <p:spPr>
            <a:xfrm>
              <a:off x="57997" y="297861"/>
              <a:ext cx="95752" cy="6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8" y="0"/>
                  </a:moveTo>
                  <a:cubicBezTo>
                    <a:pt x="7683" y="0"/>
                    <a:pt x="3483" y="1963"/>
                    <a:pt x="0" y="5838"/>
                  </a:cubicBezTo>
                  <a:cubicBezTo>
                    <a:pt x="743" y="13791"/>
                    <a:pt x="4834" y="21600"/>
                    <a:pt x="12626" y="21600"/>
                  </a:cubicBezTo>
                  <a:cubicBezTo>
                    <a:pt x="15208" y="21600"/>
                    <a:pt x="18198" y="20742"/>
                    <a:pt x="21600" y="18753"/>
                  </a:cubicBezTo>
                  <a:lnTo>
                    <a:pt x="21600" y="3773"/>
                  </a:lnTo>
                  <a:cubicBezTo>
                    <a:pt x="18600" y="1249"/>
                    <a:pt x="15241" y="0"/>
                    <a:pt x="1188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3756;p80"/>
            <p:cNvSpPr/>
            <p:nvPr/>
          </p:nvSpPr>
          <p:spPr>
            <a:xfrm>
              <a:off x="57261" y="263515"/>
              <a:ext cx="96488" cy="5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0832" y="0"/>
                  </a:moveTo>
                  <a:cubicBezTo>
                    <a:pt x="8663" y="0"/>
                    <a:pt x="6326" y="960"/>
                    <a:pt x="3999" y="3595"/>
                  </a:cubicBezTo>
                  <a:cubicBezTo>
                    <a:pt x="798" y="7016"/>
                    <a:pt x="-481" y="14155"/>
                    <a:pt x="161" y="21600"/>
                  </a:cubicBezTo>
                  <a:cubicBezTo>
                    <a:pt x="3541" y="16943"/>
                    <a:pt x="7616" y="14584"/>
                    <a:pt x="11696" y="14584"/>
                  </a:cubicBezTo>
                  <a:cubicBezTo>
                    <a:pt x="14949" y="14584"/>
                    <a:pt x="18208" y="16085"/>
                    <a:pt x="21119" y="19118"/>
                  </a:cubicBezTo>
                  <a:lnTo>
                    <a:pt x="21119" y="6700"/>
                  </a:lnTo>
                  <a:cubicBezTo>
                    <a:pt x="21119" y="6700"/>
                    <a:pt x="16571" y="0"/>
                    <a:pt x="10832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3757;p80"/>
            <p:cNvSpPr/>
            <p:nvPr/>
          </p:nvSpPr>
          <p:spPr>
            <a:xfrm>
              <a:off x="86498" y="300315"/>
              <a:ext cx="59430" cy="50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9219" y="0"/>
                  </a:moveTo>
                  <a:cubicBezTo>
                    <a:pt x="6056" y="0"/>
                    <a:pt x="2764" y="859"/>
                    <a:pt x="0" y="1636"/>
                  </a:cubicBezTo>
                  <a:cubicBezTo>
                    <a:pt x="0" y="1636"/>
                    <a:pt x="0" y="2249"/>
                    <a:pt x="260" y="2249"/>
                  </a:cubicBezTo>
                  <a:cubicBezTo>
                    <a:pt x="3162" y="2249"/>
                    <a:pt x="6516" y="1400"/>
                    <a:pt x="9643" y="1400"/>
                  </a:cubicBezTo>
                  <a:cubicBezTo>
                    <a:pt x="12771" y="1400"/>
                    <a:pt x="15674" y="2249"/>
                    <a:pt x="17649" y="5673"/>
                  </a:cubicBezTo>
                  <a:cubicBezTo>
                    <a:pt x="20283" y="10018"/>
                    <a:pt x="20014" y="15927"/>
                    <a:pt x="20014" y="20895"/>
                  </a:cubicBezTo>
                  <a:cubicBezTo>
                    <a:pt x="20014" y="21365"/>
                    <a:pt x="20344" y="21600"/>
                    <a:pt x="20673" y="21600"/>
                  </a:cubicBezTo>
                  <a:cubicBezTo>
                    <a:pt x="21002" y="21600"/>
                    <a:pt x="21331" y="21365"/>
                    <a:pt x="21331" y="20895"/>
                  </a:cubicBezTo>
                  <a:cubicBezTo>
                    <a:pt x="21600" y="15303"/>
                    <a:pt x="21331" y="7851"/>
                    <a:pt x="17649" y="3496"/>
                  </a:cubicBezTo>
                  <a:cubicBezTo>
                    <a:pt x="15405" y="859"/>
                    <a:pt x="12381" y="0"/>
                    <a:pt x="921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3758;p80"/>
            <p:cNvSpPr/>
            <p:nvPr/>
          </p:nvSpPr>
          <p:spPr>
            <a:xfrm>
              <a:off x="112214" y="314746"/>
              <a:ext cx="33644" cy="2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1" h="21600" fill="norm" stroke="1" extrusionOk="0">
                  <a:moveTo>
                    <a:pt x="7153" y="0"/>
                  </a:moveTo>
                  <a:cubicBezTo>
                    <a:pt x="4933" y="0"/>
                    <a:pt x="2638" y="1262"/>
                    <a:pt x="373" y="4239"/>
                  </a:cubicBezTo>
                  <a:cubicBezTo>
                    <a:pt x="-362" y="5476"/>
                    <a:pt x="103" y="6737"/>
                    <a:pt x="793" y="6737"/>
                  </a:cubicBezTo>
                  <a:cubicBezTo>
                    <a:pt x="958" y="6737"/>
                    <a:pt x="1123" y="6662"/>
                    <a:pt x="1288" y="6536"/>
                  </a:cubicBezTo>
                  <a:cubicBezTo>
                    <a:pt x="3253" y="5072"/>
                    <a:pt x="5203" y="4113"/>
                    <a:pt x="7108" y="4113"/>
                  </a:cubicBezTo>
                  <a:cubicBezTo>
                    <a:pt x="9208" y="4113"/>
                    <a:pt x="11233" y="5249"/>
                    <a:pt x="13138" y="8075"/>
                  </a:cubicBezTo>
                  <a:cubicBezTo>
                    <a:pt x="15418" y="11910"/>
                    <a:pt x="16798" y="17260"/>
                    <a:pt x="19078" y="21095"/>
                  </a:cubicBezTo>
                  <a:cubicBezTo>
                    <a:pt x="19288" y="21449"/>
                    <a:pt x="19513" y="21600"/>
                    <a:pt x="19753" y="21600"/>
                  </a:cubicBezTo>
                  <a:cubicBezTo>
                    <a:pt x="20518" y="21600"/>
                    <a:pt x="21238" y="19985"/>
                    <a:pt x="20893" y="18799"/>
                  </a:cubicBezTo>
                  <a:cubicBezTo>
                    <a:pt x="18253" y="8807"/>
                    <a:pt x="12973" y="0"/>
                    <a:pt x="715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3759;p80"/>
            <p:cNvSpPr/>
            <p:nvPr/>
          </p:nvSpPr>
          <p:spPr>
            <a:xfrm>
              <a:off x="590223" y="297861"/>
              <a:ext cx="96498" cy="61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53" y="0"/>
                  </a:moveTo>
                  <a:cubicBezTo>
                    <a:pt x="6310" y="0"/>
                    <a:pt x="2977" y="1249"/>
                    <a:pt x="0" y="3773"/>
                  </a:cubicBezTo>
                  <a:lnTo>
                    <a:pt x="0" y="18753"/>
                  </a:lnTo>
                  <a:cubicBezTo>
                    <a:pt x="3376" y="20742"/>
                    <a:pt x="6353" y="21600"/>
                    <a:pt x="8932" y="21600"/>
                  </a:cubicBezTo>
                  <a:cubicBezTo>
                    <a:pt x="16706" y="21600"/>
                    <a:pt x="20862" y="13791"/>
                    <a:pt x="21600" y="5838"/>
                  </a:cubicBezTo>
                  <a:cubicBezTo>
                    <a:pt x="18052" y="1963"/>
                    <a:pt x="13842" y="0"/>
                    <a:pt x="965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3760;p80"/>
            <p:cNvSpPr/>
            <p:nvPr/>
          </p:nvSpPr>
          <p:spPr>
            <a:xfrm>
              <a:off x="590223" y="263515"/>
              <a:ext cx="96943" cy="50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0287" y="0"/>
                  </a:moveTo>
                  <a:cubicBezTo>
                    <a:pt x="4548" y="0"/>
                    <a:pt x="0" y="6700"/>
                    <a:pt x="0" y="6700"/>
                  </a:cubicBezTo>
                  <a:lnTo>
                    <a:pt x="0" y="19118"/>
                  </a:lnTo>
                  <a:cubicBezTo>
                    <a:pt x="2911" y="16085"/>
                    <a:pt x="6170" y="14584"/>
                    <a:pt x="9439" y="14584"/>
                  </a:cubicBezTo>
                  <a:cubicBezTo>
                    <a:pt x="13535" y="14584"/>
                    <a:pt x="17652" y="16943"/>
                    <a:pt x="21121" y="21600"/>
                  </a:cubicBezTo>
                  <a:cubicBezTo>
                    <a:pt x="21600" y="14155"/>
                    <a:pt x="20321" y="7016"/>
                    <a:pt x="17120" y="3595"/>
                  </a:cubicBezTo>
                  <a:cubicBezTo>
                    <a:pt x="14793" y="960"/>
                    <a:pt x="12456" y="0"/>
                    <a:pt x="1028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3761;p80"/>
            <p:cNvSpPr/>
            <p:nvPr/>
          </p:nvSpPr>
          <p:spPr>
            <a:xfrm>
              <a:off x="598053" y="300411"/>
              <a:ext cx="59730" cy="50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600" fill="norm" stroke="1" extrusionOk="0">
                  <a:moveTo>
                    <a:pt x="12246" y="0"/>
                  </a:moveTo>
                  <a:cubicBezTo>
                    <a:pt x="9053" y="0"/>
                    <a:pt x="5979" y="912"/>
                    <a:pt x="3719" y="3769"/>
                  </a:cubicBezTo>
                  <a:cubicBezTo>
                    <a:pt x="72" y="8132"/>
                    <a:pt x="-185" y="15291"/>
                    <a:pt x="72" y="20893"/>
                  </a:cubicBezTo>
                  <a:cubicBezTo>
                    <a:pt x="72" y="21364"/>
                    <a:pt x="397" y="21600"/>
                    <a:pt x="722" y="21600"/>
                  </a:cubicBezTo>
                  <a:cubicBezTo>
                    <a:pt x="1048" y="21600"/>
                    <a:pt x="1373" y="21364"/>
                    <a:pt x="1373" y="20893"/>
                  </a:cubicBezTo>
                  <a:cubicBezTo>
                    <a:pt x="1373" y="15916"/>
                    <a:pt x="1116" y="9996"/>
                    <a:pt x="3719" y="5643"/>
                  </a:cubicBezTo>
                  <a:cubicBezTo>
                    <a:pt x="5671" y="2212"/>
                    <a:pt x="8530" y="1362"/>
                    <a:pt x="11621" y="1362"/>
                  </a:cubicBezTo>
                  <a:cubicBezTo>
                    <a:pt x="14712" y="1362"/>
                    <a:pt x="18025" y="2212"/>
                    <a:pt x="20893" y="2212"/>
                  </a:cubicBezTo>
                  <a:cubicBezTo>
                    <a:pt x="21150" y="2212"/>
                    <a:pt x="21415" y="1598"/>
                    <a:pt x="21150" y="1598"/>
                  </a:cubicBezTo>
                  <a:cubicBezTo>
                    <a:pt x="18478" y="830"/>
                    <a:pt x="15311" y="0"/>
                    <a:pt x="1224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3762;p80"/>
            <p:cNvSpPr/>
            <p:nvPr/>
          </p:nvSpPr>
          <p:spPr>
            <a:xfrm>
              <a:off x="598114" y="314746"/>
              <a:ext cx="33965" cy="20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fill="norm" stroke="1" extrusionOk="0">
                  <a:moveTo>
                    <a:pt x="14025" y="0"/>
                  </a:moveTo>
                  <a:cubicBezTo>
                    <a:pt x="8155" y="0"/>
                    <a:pt x="3046" y="8807"/>
                    <a:pt x="89" y="18799"/>
                  </a:cubicBezTo>
                  <a:cubicBezTo>
                    <a:pt x="-255" y="19985"/>
                    <a:pt x="462" y="21600"/>
                    <a:pt x="1224" y="21600"/>
                  </a:cubicBezTo>
                  <a:cubicBezTo>
                    <a:pt x="1463" y="21600"/>
                    <a:pt x="1702" y="21449"/>
                    <a:pt x="1911" y="21095"/>
                  </a:cubicBezTo>
                  <a:cubicBezTo>
                    <a:pt x="4182" y="17260"/>
                    <a:pt x="5541" y="11910"/>
                    <a:pt x="7811" y="8075"/>
                  </a:cubicBezTo>
                  <a:cubicBezTo>
                    <a:pt x="9708" y="5249"/>
                    <a:pt x="11725" y="4113"/>
                    <a:pt x="13816" y="4113"/>
                  </a:cubicBezTo>
                  <a:cubicBezTo>
                    <a:pt x="15713" y="4113"/>
                    <a:pt x="17670" y="5072"/>
                    <a:pt x="19612" y="6536"/>
                  </a:cubicBezTo>
                  <a:cubicBezTo>
                    <a:pt x="19777" y="6662"/>
                    <a:pt x="19941" y="6737"/>
                    <a:pt x="20105" y="6737"/>
                  </a:cubicBezTo>
                  <a:cubicBezTo>
                    <a:pt x="20807" y="6737"/>
                    <a:pt x="21345" y="5476"/>
                    <a:pt x="20972" y="4239"/>
                  </a:cubicBezTo>
                  <a:cubicBezTo>
                    <a:pt x="18596" y="1262"/>
                    <a:pt x="16266" y="0"/>
                    <a:pt x="1402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3763;p80"/>
            <p:cNvSpPr/>
            <p:nvPr/>
          </p:nvSpPr>
          <p:spPr>
            <a:xfrm>
              <a:off x="326298" y="513970"/>
              <a:ext cx="112590" cy="5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48" y="828"/>
                    <a:pt x="7572" y="3321"/>
                    <a:pt x="840" y="7743"/>
                  </a:cubicBezTo>
                  <a:cubicBezTo>
                    <a:pt x="701" y="9408"/>
                    <a:pt x="420" y="10791"/>
                    <a:pt x="0" y="11892"/>
                  </a:cubicBezTo>
                  <a:cubicBezTo>
                    <a:pt x="0" y="11892"/>
                    <a:pt x="4711" y="21600"/>
                    <a:pt x="11656" y="21600"/>
                  </a:cubicBezTo>
                  <a:cubicBezTo>
                    <a:pt x="14586" y="21600"/>
                    <a:pt x="17918" y="19862"/>
                    <a:pt x="21457" y="14940"/>
                  </a:cubicBezTo>
                  <a:cubicBezTo>
                    <a:pt x="21457" y="14940"/>
                    <a:pt x="21180" y="8298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3764;p80"/>
            <p:cNvSpPr/>
            <p:nvPr/>
          </p:nvSpPr>
          <p:spPr>
            <a:xfrm>
              <a:off x="326298" y="471566"/>
              <a:ext cx="120623" cy="62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520"/>
                  </a:lnTo>
                  <a:cubicBezTo>
                    <a:pt x="0" y="3520"/>
                    <a:pt x="1701" y="13568"/>
                    <a:pt x="784" y="21600"/>
                  </a:cubicBezTo>
                  <a:cubicBezTo>
                    <a:pt x="7068" y="17584"/>
                    <a:pt x="13485" y="15320"/>
                    <a:pt x="20161" y="14568"/>
                  </a:cubicBezTo>
                  <a:cubicBezTo>
                    <a:pt x="20291" y="9800"/>
                    <a:pt x="20816" y="4520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3765;p80"/>
            <p:cNvSpPr/>
            <p:nvPr/>
          </p:nvSpPr>
          <p:spPr>
            <a:xfrm>
              <a:off x="147733" y="43630"/>
              <a:ext cx="456122" cy="43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7944" y="0"/>
                  </a:moveTo>
                  <a:cubicBezTo>
                    <a:pt x="3707" y="0"/>
                    <a:pt x="-200" y="2290"/>
                    <a:pt x="7" y="10864"/>
                  </a:cubicBezTo>
                  <a:cubicBezTo>
                    <a:pt x="7" y="10864"/>
                    <a:pt x="-128" y="14889"/>
                    <a:pt x="787" y="16901"/>
                  </a:cubicBezTo>
                  <a:cubicBezTo>
                    <a:pt x="1703" y="18876"/>
                    <a:pt x="4788" y="21140"/>
                    <a:pt x="8890" y="21536"/>
                  </a:cubicBezTo>
                  <a:cubicBezTo>
                    <a:pt x="9334" y="21579"/>
                    <a:pt x="9795" y="21600"/>
                    <a:pt x="10263" y="21600"/>
                  </a:cubicBezTo>
                  <a:cubicBezTo>
                    <a:pt x="14125" y="21600"/>
                    <a:pt x="18583" y="20155"/>
                    <a:pt x="19671" y="17368"/>
                  </a:cubicBezTo>
                  <a:cubicBezTo>
                    <a:pt x="20925" y="14206"/>
                    <a:pt x="21400" y="12050"/>
                    <a:pt x="21027" y="8852"/>
                  </a:cubicBezTo>
                  <a:cubicBezTo>
                    <a:pt x="20654" y="5619"/>
                    <a:pt x="20484" y="4217"/>
                    <a:pt x="17670" y="2779"/>
                  </a:cubicBezTo>
                  <a:cubicBezTo>
                    <a:pt x="16314" y="2078"/>
                    <a:pt x="11980" y="0"/>
                    <a:pt x="7944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3766;p80"/>
            <p:cNvSpPr/>
            <p:nvPr/>
          </p:nvSpPr>
          <p:spPr>
            <a:xfrm>
              <a:off x="250270" y="278572"/>
              <a:ext cx="26314" cy="31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5024"/>
                    <a:pt x="0" y="11056"/>
                  </a:cubicBezTo>
                  <a:cubicBezTo>
                    <a:pt x="0" y="17072"/>
                    <a:pt x="4798" y="21600"/>
                    <a:pt x="10800" y="21600"/>
                  </a:cubicBezTo>
                  <a:cubicBezTo>
                    <a:pt x="16802" y="21600"/>
                    <a:pt x="21600" y="17072"/>
                    <a:pt x="21600" y="11056"/>
                  </a:cubicBezTo>
                  <a:cubicBezTo>
                    <a:pt x="21600" y="5024"/>
                    <a:pt x="16802" y="496"/>
                    <a:pt x="10800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3767;p80"/>
            <p:cNvSpPr/>
            <p:nvPr/>
          </p:nvSpPr>
          <p:spPr>
            <a:xfrm>
              <a:off x="465200" y="278572"/>
              <a:ext cx="26314" cy="31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5024"/>
                    <a:pt x="0" y="11056"/>
                  </a:cubicBezTo>
                  <a:cubicBezTo>
                    <a:pt x="0" y="17072"/>
                    <a:pt x="4798" y="21600"/>
                    <a:pt x="10800" y="21600"/>
                  </a:cubicBezTo>
                  <a:cubicBezTo>
                    <a:pt x="16802" y="21600"/>
                    <a:pt x="21600" y="17072"/>
                    <a:pt x="21600" y="11056"/>
                  </a:cubicBezTo>
                  <a:cubicBezTo>
                    <a:pt x="21600" y="5024"/>
                    <a:pt x="16802" y="496"/>
                    <a:pt x="10800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3768;p80"/>
            <p:cNvSpPr/>
            <p:nvPr/>
          </p:nvSpPr>
          <p:spPr>
            <a:xfrm>
              <a:off x="357445" y="264116"/>
              <a:ext cx="31727" cy="56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7" h="21600" fill="norm" stroke="1" extrusionOk="0">
                  <a:moveTo>
                    <a:pt x="4201" y="0"/>
                  </a:moveTo>
                  <a:cubicBezTo>
                    <a:pt x="4027" y="0"/>
                    <a:pt x="3790" y="74"/>
                    <a:pt x="3553" y="213"/>
                  </a:cubicBezTo>
                  <a:cubicBezTo>
                    <a:pt x="2101" y="3022"/>
                    <a:pt x="1627" y="6119"/>
                    <a:pt x="664" y="8642"/>
                  </a:cubicBezTo>
                  <a:cubicBezTo>
                    <a:pt x="190" y="10611"/>
                    <a:pt x="-773" y="12856"/>
                    <a:pt x="1153" y="14539"/>
                  </a:cubicBezTo>
                  <a:cubicBezTo>
                    <a:pt x="2101" y="15666"/>
                    <a:pt x="4027" y="16794"/>
                    <a:pt x="6427" y="16794"/>
                  </a:cubicBezTo>
                  <a:cubicBezTo>
                    <a:pt x="7864" y="16507"/>
                    <a:pt x="8827" y="16230"/>
                    <a:pt x="10264" y="15666"/>
                  </a:cubicBezTo>
                  <a:cubicBezTo>
                    <a:pt x="10753" y="15666"/>
                    <a:pt x="11227" y="15102"/>
                    <a:pt x="12190" y="14825"/>
                  </a:cubicBezTo>
                  <a:cubicBezTo>
                    <a:pt x="12759" y="14566"/>
                    <a:pt x="13248" y="14446"/>
                    <a:pt x="13659" y="14446"/>
                  </a:cubicBezTo>
                  <a:cubicBezTo>
                    <a:pt x="14590" y="14446"/>
                    <a:pt x="15064" y="15130"/>
                    <a:pt x="15064" y="16507"/>
                  </a:cubicBezTo>
                  <a:cubicBezTo>
                    <a:pt x="16990" y="18476"/>
                    <a:pt x="16501" y="19604"/>
                    <a:pt x="13153" y="19881"/>
                  </a:cubicBezTo>
                  <a:cubicBezTo>
                    <a:pt x="11401" y="20389"/>
                    <a:pt x="12032" y="21600"/>
                    <a:pt x="13248" y="21600"/>
                  </a:cubicBezTo>
                  <a:cubicBezTo>
                    <a:pt x="13374" y="21600"/>
                    <a:pt x="13501" y="21591"/>
                    <a:pt x="13627" y="21563"/>
                  </a:cubicBezTo>
                  <a:cubicBezTo>
                    <a:pt x="17464" y="20722"/>
                    <a:pt x="20827" y="18753"/>
                    <a:pt x="20827" y="16230"/>
                  </a:cubicBezTo>
                  <a:cubicBezTo>
                    <a:pt x="20338" y="14261"/>
                    <a:pt x="17464" y="12856"/>
                    <a:pt x="14101" y="12856"/>
                  </a:cubicBezTo>
                  <a:cubicBezTo>
                    <a:pt x="11701" y="13134"/>
                    <a:pt x="10753" y="13984"/>
                    <a:pt x="8827" y="14539"/>
                  </a:cubicBezTo>
                  <a:cubicBezTo>
                    <a:pt x="7643" y="14825"/>
                    <a:pt x="6680" y="14955"/>
                    <a:pt x="5890" y="14955"/>
                  </a:cubicBezTo>
                  <a:cubicBezTo>
                    <a:pt x="1201" y="14955"/>
                    <a:pt x="2653" y="10564"/>
                    <a:pt x="3064" y="8642"/>
                  </a:cubicBezTo>
                  <a:cubicBezTo>
                    <a:pt x="4027" y="6119"/>
                    <a:pt x="6901" y="2459"/>
                    <a:pt x="4501" y="213"/>
                  </a:cubicBezTo>
                  <a:cubicBezTo>
                    <a:pt x="4501" y="74"/>
                    <a:pt x="4390" y="0"/>
                    <a:pt x="420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3769;p80"/>
            <p:cNvSpPr/>
            <p:nvPr/>
          </p:nvSpPr>
          <p:spPr>
            <a:xfrm>
              <a:off x="355014" y="353133"/>
              <a:ext cx="44380" cy="2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0" h="21600" fill="norm" stroke="1" extrusionOk="0">
                  <a:moveTo>
                    <a:pt x="19141" y="0"/>
                  </a:moveTo>
                  <a:cubicBezTo>
                    <a:pt x="18605" y="0"/>
                    <a:pt x="18025" y="687"/>
                    <a:pt x="17861" y="2016"/>
                  </a:cubicBezTo>
                  <a:cubicBezTo>
                    <a:pt x="17522" y="11454"/>
                    <a:pt x="14198" y="17502"/>
                    <a:pt x="9550" y="17502"/>
                  </a:cubicBezTo>
                  <a:cubicBezTo>
                    <a:pt x="7548" y="16837"/>
                    <a:pt x="5230" y="15486"/>
                    <a:pt x="3895" y="12805"/>
                  </a:cubicBezTo>
                  <a:cubicBezTo>
                    <a:pt x="2233" y="10102"/>
                    <a:pt x="1905" y="6735"/>
                    <a:pt x="570" y="3367"/>
                  </a:cubicBezTo>
                  <a:cubicBezTo>
                    <a:pt x="570" y="3367"/>
                    <a:pt x="242" y="3367"/>
                    <a:pt x="242" y="4054"/>
                  </a:cubicBezTo>
                  <a:cubicBezTo>
                    <a:pt x="-1420" y="14134"/>
                    <a:pt x="5886" y="21556"/>
                    <a:pt x="9878" y="21556"/>
                  </a:cubicBezTo>
                  <a:cubicBezTo>
                    <a:pt x="10096" y="21578"/>
                    <a:pt x="10315" y="21600"/>
                    <a:pt x="10534" y="21600"/>
                  </a:cubicBezTo>
                  <a:cubicBezTo>
                    <a:pt x="15882" y="21600"/>
                    <a:pt x="20180" y="13669"/>
                    <a:pt x="20180" y="2016"/>
                  </a:cubicBezTo>
                  <a:cubicBezTo>
                    <a:pt x="20180" y="687"/>
                    <a:pt x="19688" y="0"/>
                    <a:pt x="1914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3770;p80"/>
            <p:cNvSpPr/>
            <p:nvPr/>
          </p:nvSpPr>
          <p:spPr>
            <a:xfrm>
              <a:off x="210054" y="203962"/>
              <a:ext cx="42999" cy="3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fill="norm" stroke="1" extrusionOk="0">
                  <a:moveTo>
                    <a:pt x="19599" y="0"/>
                  </a:moveTo>
                  <a:cubicBezTo>
                    <a:pt x="12067" y="0"/>
                    <a:pt x="1409" y="9955"/>
                    <a:pt x="0" y="20881"/>
                  </a:cubicBezTo>
                  <a:cubicBezTo>
                    <a:pt x="0" y="21232"/>
                    <a:pt x="355" y="21600"/>
                    <a:pt x="568" y="21600"/>
                  </a:cubicBezTo>
                  <a:cubicBezTo>
                    <a:pt x="663" y="21600"/>
                    <a:pt x="722" y="21533"/>
                    <a:pt x="722" y="21382"/>
                  </a:cubicBezTo>
                  <a:cubicBezTo>
                    <a:pt x="6122" y="11210"/>
                    <a:pt x="11878" y="5103"/>
                    <a:pt x="20522" y="2560"/>
                  </a:cubicBezTo>
                  <a:cubicBezTo>
                    <a:pt x="21600" y="2560"/>
                    <a:pt x="21233" y="17"/>
                    <a:pt x="20155" y="17"/>
                  </a:cubicBezTo>
                  <a:cubicBezTo>
                    <a:pt x="19978" y="17"/>
                    <a:pt x="19788" y="0"/>
                    <a:pt x="195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3771;p80"/>
            <p:cNvSpPr/>
            <p:nvPr/>
          </p:nvSpPr>
          <p:spPr>
            <a:xfrm>
              <a:off x="470201" y="199007"/>
              <a:ext cx="46121" cy="21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1600" fill="norm" stroke="1" extrusionOk="0">
                  <a:moveTo>
                    <a:pt x="3305" y="0"/>
                  </a:moveTo>
                  <a:cubicBezTo>
                    <a:pt x="2294" y="0"/>
                    <a:pt x="1316" y="198"/>
                    <a:pt x="381" y="618"/>
                  </a:cubicBezTo>
                  <a:cubicBezTo>
                    <a:pt x="-282" y="618"/>
                    <a:pt x="55" y="2867"/>
                    <a:pt x="381" y="2867"/>
                  </a:cubicBezTo>
                  <a:cubicBezTo>
                    <a:pt x="7327" y="6623"/>
                    <a:pt x="13926" y="8872"/>
                    <a:pt x="18883" y="20908"/>
                  </a:cubicBezTo>
                  <a:cubicBezTo>
                    <a:pt x="19100" y="21402"/>
                    <a:pt x="19350" y="21600"/>
                    <a:pt x="19590" y="21600"/>
                  </a:cubicBezTo>
                  <a:cubicBezTo>
                    <a:pt x="20470" y="21600"/>
                    <a:pt x="21318" y="18906"/>
                    <a:pt x="20535" y="17151"/>
                  </a:cubicBezTo>
                  <a:cubicBezTo>
                    <a:pt x="16850" y="7464"/>
                    <a:pt x="9491" y="0"/>
                    <a:pt x="330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3772;p80"/>
            <p:cNvSpPr/>
            <p:nvPr/>
          </p:nvSpPr>
          <p:spPr>
            <a:xfrm>
              <a:off x="210776" y="333386"/>
              <a:ext cx="86998" cy="8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903" y="0"/>
                    <a:pt x="0" y="4821"/>
                    <a:pt x="0" y="10803"/>
                  </a:cubicBezTo>
                  <a:cubicBezTo>
                    <a:pt x="0" y="16779"/>
                    <a:pt x="4903" y="21600"/>
                    <a:pt x="10713" y="21600"/>
                  </a:cubicBezTo>
                  <a:cubicBezTo>
                    <a:pt x="16703" y="21600"/>
                    <a:pt x="21600" y="16779"/>
                    <a:pt x="21600" y="10803"/>
                  </a:cubicBezTo>
                  <a:cubicBezTo>
                    <a:pt x="21600" y="4821"/>
                    <a:pt x="16703" y="0"/>
                    <a:pt x="1071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3773;p80"/>
            <p:cNvSpPr/>
            <p:nvPr/>
          </p:nvSpPr>
          <p:spPr>
            <a:xfrm>
              <a:off x="447666" y="333386"/>
              <a:ext cx="86997" cy="8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7" y="0"/>
                  </a:moveTo>
                  <a:cubicBezTo>
                    <a:pt x="4897" y="0"/>
                    <a:pt x="0" y="4821"/>
                    <a:pt x="0" y="10803"/>
                  </a:cubicBezTo>
                  <a:cubicBezTo>
                    <a:pt x="0" y="16779"/>
                    <a:pt x="4897" y="21600"/>
                    <a:pt x="10707" y="21600"/>
                  </a:cubicBezTo>
                  <a:cubicBezTo>
                    <a:pt x="16697" y="21600"/>
                    <a:pt x="21600" y="16779"/>
                    <a:pt x="21600" y="10803"/>
                  </a:cubicBezTo>
                  <a:cubicBezTo>
                    <a:pt x="21600" y="4821"/>
                    <a:pt x="16697" y="0"/>
                    <a:pt x="1070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3774;p80"/>
            <p:cNvSpPr/>
            <p:nvPr/>
          </p:nvSpPr>
          <p:spPr>
            <a:xfrm>
              <a:off x="114279" y="29993"/>
              <a:ext cx="554162" cy="24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7" y="0"/>
                  </a:moveTo>
                  <a:cubicBezTo>
                    <a:pt x="6156" y="194"/>
                    <a:pt x="5813" y="391"/>
                    <a:pt x="5471" y="649"/>
                  </a:cubicBezTo>
                  <a:cubicBezTo>
                    <a:pt x="4246" y="8043"/>
                    <a:pt x="2508" y="15049"/>
                    <a:pt x="0" y="20691"/>
                  </a:cubicBezTo>
                  <a:cubicBezTo>
                    <a:pt x="370" y="20691"/>
                    <a:pt x="798" y="20951"/>
                    <a:pt x="1168" y="21600"/>
                  </a:cubicBezTo>
                  <a:cubicBezTo>
                    <a:pt x="1168" y="21600"/>
                    <a:pt x="5586" y="14206"/>
                    <a:pt x="7152" y="7460"/>
                  </a:cubicBezTo>
                  <a:cubicBezTo>
                    <a:pt x="7152" y="7460"/>
                    <a:pt x="15074" y="20563"/>
                    <a:pt x="19092" y="21406"/>
                  </a:cubicBezTo>
                  <a:cubicBezTo>
                    <a:pt x="19092" y="21406"/>
                    <a:pt x="19618" y="20877"/>
                    <a:pt x="20342" y="20877"/>
                  </a:cubicBezTo>
                  <a:cubicBezTo>
                    <a:pt x="20722" y="20877"/>
                    <a:pt x="21157" y="21024"/>
                    <a:pt x="21600" y="21470"/>
                  </a:cubicBezTo>
                  <a:cubicBezTo>
                    <a:pt x="21600" y="21470"/>
                    <a:pt x="21543" y="17838"/>
                    <a:pt x="21287" y="13557"/>
                  </a:cubicBezTo>
                  <a:cubicBezTo>
                    <a:pt x="15816" y="13427"/>
                    <a:pt x="10430" y="8952"/>
                    <a:pt x="6497" y="0"/>
                  </a:cubicBez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3775;p80"/>
            <p:cNvSpPr/>
            <p:nvPr/>
          </p:nvSpPr>
          <p:spPr>
            <a:xfrm>
              <a:off x="81807" y="37208"/>
              <a:ext cx="172841" cy="231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4" h="21600" fill="norm" stroke="1" extrusionOk="0">
                  <a:moveTo>
                    <a:pt x="12856" y="0"/>
                  </a:moveTo>
                  <a:cubicBezTo>
                    <a:pt x="9788" y="0"/>
                    <a:pt x="5795" y="816"/>
                    <a:pt x="2778" y="4314"/>
                  </a:cubicBezTo>
                  <a:cubicBezTo>
                    <a:pt x="-1336" y="9097"/>
                    <a:pt x="466" y="10736"/>
                    <a:pt x="37" y="21600"/>
                  </a:cubicBezTo>
                  <a:cubicBezTo>
                    <a:pt x="37" y="21600"/>
                    <a:pt x="1554" y="21117"/>
                    <a:pt x="3376" y="21117"/>
                  </a:cubicBezTo>
                  <a:cubicBezTo>
                    <a:pt x="3492" y="21117"/>
                    <a:pt x="3607" y="21119"/>
                    <a:pt x="3723" y="21121"/>
                  </a:cubicBezTo>
                  <a:cubicBezTo>
                    <a:pt x="11350" y="15178"/>
                    <a:pt x="16578" y="7798"/>
                    <a:pt x="20264" y="9"/>
                  </a:cubicBezTo>
                  <a:cubicBezTo>
                    <a:pt x="19322" y="146"/>
                    <a:pt x="18465" y="420"/>
                    <a:pt x="17520" y="625"/>
                  </a:cubicBezTo>
                  <a:cubicBezTo>
                    <a:pt x="17520" y="625"/>
                    <a:pt x="15544" y="0"/>
                    <a:pt x="12856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3776;p80"/>
            <p:cNvSpPr/>
            <p:nvPr/>
          </p:nvSpPr>
          <p:spPr>
            <a:xfrm>
              <a:off x="280960" y="0"/>
              <a:ext cx="379448" cy="182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63" y="0"/>
                  </a:moveTo>
                  <a:cubicBezTo>
                    <a:pt x="8278" y="0"/>
                    <a:pt x="4772" y="962"/>
                    <a:pt x="0" y="3558"/>
                  </a:cubicBezTo>
                  <a:cubicBezTo>
                    <a:pt x="5744" y="15528"/>
                    <a:pt x="13610" y="21512"/>
                    <a:pt x="21600" y="21600"/>
                  </a:cubicBezTo>
                  <a:cubicBezTo>
                    <a:pt x="21141" y="14312"/>
                    <a:pt x="20184" y="5553"/>
                    <a:pt x="18395" y="3558"/>
                  </a:cubicBezTo>
                  <a:cubicBezTo>
                    <a:pt x="16681" y="1723"/>
                    <a:pt x="14557" y="0"/>
                    <a:pt x="10963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3777;p80"/>
            <p:cNvSpPr/>
            <p:nvPr/>
          </p:nvSpPr>
          <p:spPr>
            <a:xfrm>
              <a:off x="142499" y="24"/>
              <a:ext cx="457269" cy="21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1214" y="0"/>
                  </a:moveTo>
                  <a:cubicBezTo>
                    <a:pt x="5679" y="0"/>
                    <a:pt x="1174" y="6175"/>
                    <a:pt x="425" y="13646"/>
                  </a:cubicBezTo>
                  <a:cubicBezTo>
                    <a:pt x="-20" y="17660"/>
                    <a:pt x="-54" y="19994"/>
                    <a:pt x="48" y="20870"/>
                  </a:cubicBezTo>
                  <a:cubicBezTo>
                    <a:pt x="665" y="17367"/>
                    <a:pt x="2581" y="8902"/>
                    <a:pt x="6279" y="5546"/>
                  </a:cubicBezTo>
                  <a:cubicBezTo>
                    <a:pt x="7725" y="4216"/>
                    <a:pt x="9190" y="3647"/>
                    <a:pt x="10595" y="3647"/>
                  </a:cubicBezTo>
                  <a:cubicBezTo>
                    <a:pt x="13813" y="3647"/>
                    <a:pt x="16719" y="6631"/>
                    <a:pt x="18363" y="10290"/>
                  </a:cubicBezTo>
                  <a:cubicBezTo>
                    <a:pt x="20383" y="14813"/>
                    <a:pt x="20759" y="17442"/>
                    <a:pt x="21272" y="21600"/>
                  </a:cubicBezTo>
                  <a:cubicBezTo>
                    <a:pt x="21546" y="21310"/>
                    <a:pt x="21444" y="17586"/>
                    <a:pt x="20725" y="13646"/>
                  </a:cubicBezTo>
                  <a:cubicBezTo>
                    <a:pt x="19664" y="7735"/>
                    <a:pt x="16891" y="72"/>
                    <a:pt x="11311" y="0"/>
                  </a:cubicBezTo>
                  <a:cubicBezTo>
                    <a:pt x="11278" y="0"/>
                    <a:pt x="11245" y="0"/>
                    <a:pt x="11214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3778;p80"/>
            <p:cNvSpPr/>
            <p:nvPr/>
          </p:nvSpPr>
          <p:spPr>
            <a:xfrm>
              <a:off x="143526" y="36559"/>
              <a:ext cx="453264" cy="18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3" y="0"/>
                  </a:moveTo>
                  <a:cubicBezTo>
                    <a:pt x="9304" y="0"/>
                    <a:pt x="7812" y="684"/>
                    <a:pt x="6341" y="2282"/>
                  </a:cubicBezTo>
                  <a:cubicBezTo>
                    <a:pt x="2543" y="6316"/>
                    <a:pt x="627" y="16490"/>
                    <a:pt x="0" y="20700"/>
                  </a:cubicBezTo>
                  <a:cubicBezTo>
                    <a:pt x="31" y="21124"/>
                    <a:pt x="94" y="21326"/>
                    <a:pt x="174" y="21326"/>
                  </a:cubicBezTo>
                  <a:cubicBezTo>
                    <a:pt x="276" y="21326"/>
                    <a:pt x="405" y="20991"/>
                    <a:pt x="523" y="20351"/>
                  </a:cubicBezTo>
                  <a:cubicBezTo>
                    <a:pt x="523" y="20351"/>
                    <a:pt x="3449" y="3249"/>
                    <a:pt x="9371" y="2020"/>
                  </a:cubicBezTo>
                  <a:cubicBezTo>
                    <a:pt x="9658" y="1965"/>
                    <a:pt x="9942" y="1936"/>
                    <a:pt x="10224" y="1936"/>
                  </a:cubicBezTo>
                  <a:cubicBezTo>
                    <a:pt x="15719" y="1936"/>
                    <a:pt x="20111" y="12176"/>
                    <a:pt x="20973" y="18683"/>
                  </a:cubicBezTo>
                  <a:cubicBezTo>
                    <a:pt x="21227" y="20760"/>
                    <a:pt x="21423" y="21600"/>
                    <a:pt x="21561" y="21600"/>
                  </a:cubicBezTo>
                  <a:cubicBezTo>
                    <a:pt x="21575" y="21600"/>
                    <a:pt x="21587" y="21594"/>
                    <a:pt x="21600" y="21577"/>
                  </a:cubicBezTo>
                  <a:cubicBezTo>
                    <a:pt x="21077" y="16490"/>
                    <a:pt x="20695" y="13420"/>
                    <a:pt x="18639" y="7984"/>
                  </a:cubicBezTo>
                  <a:cubicBezTo>
                    <a:pt x="16966" y="3587"/>
                    <a:pt x="14009" y="0"/>
                    <a:pt x="1073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3779;p80"/>
            <p:cNvSpPr/>
            <p:nvPr/>
          </p:nvSpPr>
          <p:spPr>
            <a:xfrm>
              <a:off x="217366" y="1257470"/>
              <a:ext cx="139624" cy="5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701" y="8190"/>
                    <a:pt x="7576" y="15581"/>
                    <a:pt x="0" y="17692"/>
                  </a:cubicBezTo>
                  <a:cubicBezTo>
                    <a:pt x="0" y="17952"/>
                    <a:pt x="0" y="18482"/>
                    <a:pt x="0" y="18751"/>
                  </a:cubicBezTo>
                  <a:cubicBezTo>
                    <a:pt x="4841" y="20540"/>
                    <a:pt x="9734" y="21600"/>
                    <a:pt x="14575" y="21600"/>
                  </a:cubicBezTo>
                  <a:cubicBezTo>
                    <a:pt x="16856" y="21600"/>
                    <a:pt x="19129" y="21366"/>
                    <a:pt x="21377" y="208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3780;p80"/>
            <p:cNvSpPr/>
            <p:nvPr/>
          </p:nvSpPr>
          <p:spPr>
            <a:xfrm>
              <a:off x="217366" y="1307932"/>
              <a:ext cx="138902" cy="232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81" y="8892"/>
                    <a:pt x="1818" y="20021"/>
                    <a:pt x="2386" y="20836"/>
                  </a:cubicBezTo>
                  <a:cubicBezTo>
                    <a:pt x="2386" y="20836"/>
                    <a:pt x="6392" y="21600"/>
                    <a:pt x="11247" y="21600"/>
                  </a:cubicBezTo>
                  <a:cubicBezTo>
                    <a:pt x="14321" y="21600"/>
                    <a:pt x="17736" y="21294"/>
                    <a:pt x="20691" y="20294"/>
                  </a:cubicBezTo>
                  <a:lnTo>
                    <a:pt x="21600" y="679"/>
                  </a:lnTo>
                  <a:cubicBezTo>
                    <a:pt x="19659" y="790"/>
                    <a:pt x="17684" y="840"/>
                    <a:pt x="15694" y="840"/>
                  </a:cubicBezTo>
                  <a:cubicBezTo>
                    <a:pt x="10454" y="840"/>
                    <a:pt x="5109" y="491"/>
                    <a:pt x="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3781;p80"/>
            <p:cNvSpPr/>
            <p:nvPr/>
          </p:nvSpPr>
          <p:spPr>
            <a:xfrm>
              <a:off x="220713" y="1337179"/>
              <a:ext cx="134688" cy="14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fill="norm" stroke="1" extrusionOk="0">
                  <a:moveTo>
                    <a:pt x="164" y="0"/>
                  </a:moveTo>
                  <a:cubicBezTo>
                    <a:pt x="50" y="0"/>
                    <a:pt x="-69" y="2146"/>
                    <a:pt x="50" y="2146"/>
                  </a:cubicBezTo>
                  <a:cubicBezTo>
                    <a:pt x="3364" y="15699"/>
                    <a:pt x="7153" y="21600"/>
                    <a:pt x="10953" y="21600"/>
                  </a:cubicBezTo>
                  <a:cubicBezTo>
                    <a:pt x="14482" y="21600"/>
                    <a:pt x="18025" y="16486"/>
                    <a:pt x="21221" y="7581"/>
                  </a:cubicBezTo>
                  <a:cubicBezTo>
                    <a:pt x="21531" y="6616"/>
                    <a:pt x="21474" y="3075"/>
                    <a:pt x="21210" y="3075"/>
                  </a:cubicBezTo>
                  <a:cubicBezTo>
                    <a:pt x="21179" y="3075"/>
                    <a:pt x="21141" y="3111"/>
                    <a:pt x="21106" y="3254"/>
                  </a:cubicBezTo>
                  <a:cubicBezTo>
                    <a:pt x="17620" y="10085"/>
                    <a:pt x="14267" y="13875"/>
                    <a:pt x="10938" y="13875"/>
                  </a:cubicBezTo>
                  <a:cubicBezTo>
                    <a:pt x="7375" y="13875"/>
                    <a:pt x="3831" y="9548"/>
                    <a:pt x="16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3782;p80"/>
            <p:cNvSpPr/>
            <p:nvPr/>
          </p:nvSpPr>
          <p:spPr>
            <a:xfrm>
              <a:off x="220958" y="1310313"/>
              <a:ext cx="12219" cy="2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5" h="21600" fill="norm" stroke="1" extrusionOk="0">
                  <a:moveTo>
                    <a:pt x="8774" y="0"/>
                  </a:moveTo>
                  <a:cubicBezTo>
                    <a:pt x="7800" y="0"/>
                    <a:pt x="6472" y="125"/>
                    <a:pt x="5144" y="394"/>
                  </a:cubicBezTo>
                  <a:cubicBezTo>
                    <a:pt x="-256" y="2581"/>
                    <a:pt x="2400" y="5844"/>
                    <a:pt x="2400" y="8031"/>
                  </a:cubicBezTo>
                  <a:cubicBezTo>
                    <a:pt x="2400" y="12386"/>
                    <a:pt x="-3000" y="16742"/>
                    <a:pt x="2400" y="20560"/>
                  </a:cubicBezTo>
                  <a:cubicBezTo>
                    <a:pt x="3905" y="21152"/>
                    <a:pt x="7003" y="21600"/>
                    <a:pt x="9925" y="21600"/>
                  </a:cubicBezTo>
                  <a:cubicBezTo>
                    <a:pt x="12315" y="21600"/>
                    <a:pt x="14705" y="21295"/>
                    <a:pt x="15856" y="20560"/>
                  </a:cubicBezTo>
                  <a:cubicBezTo>
                    <a:pt x="18600" y="16742"/>
                    <a:pt x="15856" y="12386"/>
                    <a:pt x="15856" y="8031"/>
                  </a:cubicBezTo>
                  <a:cubicBezTo>
                    <a:pt x="15856" y="5844"/>
                    <a:pt x="15856" y="2581"/>
                    <a:pt x="10456" y="394"/>
                  </a:cubicBezTo>
                  <a:cubicBezTo>
                    <a:pt x="10456" y="125"/>
                    <a:pt x="9836" y="0"/>
                    <a:pt x="877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3783;p80"/>
            <p:cNvSpPr/>
            <p:nvPr/>
          </p:nvSpPr>
          <p:spPr>
            <a:xfrm>
              <a:off x="241471" y="1313776"/>
              <a:ext cx="12220" cy="3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4" h="21600" fill="norm" stroke="1" extrusionOk="0">
                  <a:moveTo>
                    <a:pt x="11055" y="0"/>
                  </a:moveTo>
                  <a:cubicBezTo>
                    <a:pt x="6473" y="0"/>
                    <a:pt x="1455" y="493"/>
                    <a:pt x="1455" y="1495"/>
                  </a:cubicBezTo>
                  <a:cubicBezTo>
                    <a:pt x="-1818" y="7490"/>
                    <a:pt x="1455" y="13978"/>
                    <a:pt x="1455" y="20467"/>
                  </a:cubicBezTo>
                  <a:cubicBezTo>
                    <a:pt x="1455" y="21222"/>
                    <a:pt x="4837" y="21600"/>
                    <a:pt x="8109" y="21600"/>
                  </a:cubicBezTo>
                  <a:cubicBezTo>
                    <a:pt x="11491" y="21600"/>
                    <a:pt x="14764" y="21222"/>
                    <a:pt x="14764" y="20467"/>
                  </a:cubicBezTo>
                  <a:cubicBezTo>
                    <a:pt x="18037" y="13978"/>
                    <a:pt x="18037" y="7490"/>
                    <a:pt x="18037" y="1495"/>
                  </a:cubicBezTo>
                  <a:cubicBezTo>
                    <a:pt x="19782" y="493"/>
                    <a:pt x="15637" y="0"/>
                    <a:pt x="1105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3784;p80"/>
            <p:cNvSpPr/>
            <p:nvPr/>
          </p:nvSpPr>
          <p:spPr>
            <a:xfrm>
              <a:off x="263068" y="1315243"/>
              <a:ext cx="12219" cy="3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9" h="21600" fill="norm" stroke="1" extrusionOk="0">
                  <a:moveTo>
                    <a:pt x="8841" y="0"/>
                  </a:moveTo>
                  <a:cubicBezTo>
                    <a:pt x="5831" y="0"/>
                    <a:pt x="2467" y="479"/>
                    <a:pt x="1139" y="1454"/>
                  </a:cubicBezTo>
                  <a:cubicBezTo>
                    <a:pt x="-1605" y="7285"/>
                    <a:pt x="1139" y="14570"/>
                    <a:pt x="3795" y="20881"/>
                  </a:cubicBezTo>
                  <a:cubicBezTo>
                    <a:pt x="3795" y="21360"/>
                    <a:pt x="6539" y="21600"/>
                    <a:pt x="9195" y="21600"/>
                  </a:cubicBezTo>
                  <a:cubicBezTo>
                    <a:pt x="11851" y="21600"/>
                    <a:pt x="14595" y="21360"/>
                    <a:pt x="14595" y="20881"/>
                  </a:cubicBezTo>
                  <a:cubicBezTo>
                    <a:pt x="17251" y="14570"/>
                    <a:pt x="19995" y="7285"/>
                    <a:pt x="14595" y="1454"/>
                  </a:cubicBezTo>
                  <a:cubicBezTo>
                    <a:pt x="14595" y="479"/>
                    <a:pt x="11851" y="0"/>
                    <a:pt x="884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3785;p80"/>
            <p:cNvSpPr/>
            <p:nvPr/>
          </p:nvSpPr>
          <p:spPr>
            <a:xfrm>
              <a:off x="286260" y="1316711"/>
              <a:ext cx="12220" cy="3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9" h="21600" fill="norm" stroke="1" extrusionOk="0">
                  <a:moveTo>
                    <a:pt x="9389" y="0"/>
                  </a:moveTo>
                  <a:cubicBezTo>
                    <a:pt x="5750" y="0"/>
                    <a:pt x="2110" y="480"/>
                    <a:pt x="2110" y="1456"/>
                  </a:cubicBezTo>
                  <a:cubicBezTo>
                    <a:pt x="2110" y="7776"/>
                    <a:pt x="-2637" y="14576"/>
                    <a:pt x="2110" y="21392"/>
                  </a:cubicBezTo>
                  <a:cubicBezTo>
                    <a:pt x="2110" y="21552"/>
                    <a:pt x="2664" y="21600"/>
                    <a:pt x="3376" y="21600"/>
                  </a:cubicBezTo>
                  <a:cubicBezTo>
                    <a:pt x="4800" y="21600"/>
                    <a:pt x="6937" y="21392"/>
                    <a:pt x="6937" y="21392"/>
                  </a:cubicBezTo>
                  <a:cubicBezTo>
                    <a:pt x="18963" y="15552"/>
                    <a:pt x="16589" y="7776"/>
                    <a:pt x="16589" y="1456"/>
                  </a:cubicBezTo>
                  <a:cubicBezTo>
                    <a:pt x="16589" y="480"/>
                    <a:pt x="12950" y="0"/>
                    <a:pt x="938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3786;p80"/>
            <p:cNvSpPr/>
            <p:nvPr/>
          </p:nvSpPr>
          <p:spPr>
            <a:xfrm>
              <a:off x="310263" y="1317985"/>
              <a:ext cx="12220" cy="29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6" h="21600" fill="norm" stroke="1" extrusionOk="0">
                  <a:moveTo>
                    <a:pt x="6756" y="0"/>
                  </a:moveTo>
                  <a:cubicBezTo>
                    <a:pt x="3378" y="0"/>
                    <a:pt x="0" y="405"/>
                    <a:pt x="0" y="1196"/>
                  </a:cubicBezTo>
                  <a:cubicBezTo>
                    <a:pt x="0" y="7616"/>
                    <a:pt x="2756" y="14564"/>
                    <a:pt x="5422" y="20984"/>
                  </a:cubicBezTo>
                  <a:cubicBezTo>
                    <a:pt x="6933" y="21283"/>
                    <a:pt x="10311" y="21600"/>
                    <a:pt x="12889" y="21600"/>
                  </a:cubicBezTo>
                  <a:cubicBezTo>
                    <a:pt x="14756" y="21600"/>
                    <a:pt x="16267" y="21424"/>
                    <a:pt x="16267" y="20984"/>
                  </a:cubicBezTo>
                  <a:cubicBezTo>
                    <a:pt x="21600" y="14564"/>
                    <a:pt x="16267" y="8144"/>
                    <a:pt x="13511" y="1196"/>
                  </a:cubicBezTo>
                  <a:cubicBezTo>
                    <a:pt x="13511" y="405"/>
                    <a:pt x="10133" y="0"/>
                    <a:pt x="67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3787;p80"/>
            <p:cNvSpPr/>
            <p:nvPr/>
          </p:nvSpPr>
          <p:spPr>
            <a:xfrm>
              <a:off x="331150" y="1317071"/>
              <a:ext cx="12220" cy="26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5" h="21600" fill="norm" stroke="1" extrusionOk="0">
                  <a:moveTo>
                    <a:pt x="8200" y="0"/>
                  </a:moveTo>
                  <a:cubicBezTo>
                    <a:pt x="6543" y="0"/>
                    <a:pt x="4827" y="271"/>
                    <a:pt x="3584" y="873"/>
                  </a:cubicBezTo>
                  <a:cubicBezTo>
                    <a:pt x="-5411" y="6767"/>
                    <a:pt x="5359" y="14426"/>
                    <a:pt x="5359" y="20921"/>
                  </a:cubicBezTo>
                  <a:cubicBezTo>
                    <a:pt x="5359" y="21251"/>
                    <a:pt x="6602" y="21600"/>
                    <a:pt x="7963" y="21600"/>
                  </a:cubicBezTo>
                  <a:cubicBezTo>
                    <a:pt x="8910" y="21600"/>
                    <a:pt x="10034" y="21406"/>
                    <a:pt x="10804" y="20921"/>
                  </a:cubicBezTo>
                  <a:cubicBezTo>
                    <a:pt x="16189" y="15027"/>
                    <a:pt x="8969" y="7950"/>
                    <a:pt x="14354" y="2055"/>
                  </a:cubicBezTo>
                  <a:cubicBezTo>
                    <a:pt x="14354" y="911"/>
                    <a:pt x="11336" y="0"/>
                    <a:pt x="82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3788;p80"/>
            <p:cNvSpPr/>
            <p:nvPr/>
          </p:nvSpPr>
          <p:spPr>
            <a:xfrm>
              <a:off x="216573" y="1306320"/>
              <a:ext cx="141160" cy="1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146" y="0"/>
                  </a:moveTo>
                  <a:cubicBezTo>
                    <a:pt x="-14" y="0"/>
                    <a:pt x="-69" y="2734"/>
                    <a:pt x="121" y="3735"/>
                  </a:cubicBezTo>
                  <a:cubicBezTo>
                    <a:pt x="4059" y="17596"/>
                    <a:pt x="8271" y="21600"/>
                    <a:pt x="12476" y="21600"/>
                  </a:cubicBezTo>
                  <a:cubicBezTo>
                    <a:pt x="15381" y="21600"/>
                    <a:pt x="18279" y="19713"/>
                    <a:pt x="21089" y="17788"/>
                  </a:cubicBezTo>
                  <a:cubicBezTo>
                    <a:pt x="21502" y="17788"/>
                    <a:pt x="21531" y="10665"/>
                    <a:pt x="21170" y="10665"/>
                  </a:cubicBezTo>
                  <a:cubicBezTo>
                    <a:pt x="21144" y="10665"/>
                    <a:pt x="21119" y="10704"/>
                    <a:pt x="21089" y="10781"/>
                  </a:cubicBezTo>
                  <a:cubicBezTo>
                    <a:pt x="18721" y="11936"/>
                    <a:pt x="16392" y="12706"/>
                    <a:pt x="14078" y="12706"/>
                  </a:cubicBezTo>
                  <a:cubicBezTo>
                    <a:pt x="9454" y="12706"/>
                    <a:pt x="4891" y="9587"/>
                    <a:pt x="230" y="231"/>
                  </a:cubicBezTo>
                  <a:cubicBezTo>
                    <a:pt x="201" y="77"/>
                    <a:pt x="172" y="0"/>
                    <a:pt x="14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3789;p80"/>
            <p:cNvSpPr/>
            <p:nvPr/>
          </p:nvSpPr>
          <p:spPr>
            <a:xfrm>
              <a:off x="212243" y="1185843"/>
              <a:ext cx="146960" cy="120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21"/>
                  </a:lnTo>
                  <a:cubicBezTo>
                    <a:pt x="0" y="521"/>
                    <a:pt x="322" y="9949"/>
                    <a:pt x="753" y="21600"/>
                  </a:cubicBezTo>
                  <a:cubicBezTo>
                    <a:pt x="7951" y="20553"/>
                    <a:pt x="14721" y="16888"/>
                    <a:pt x="21275" y="1282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3790;p80"/>
            <p:cNvSpPr/>
            <p:nvPr/>
          </p:nvSpPr>
          <p:spPr>
            <a:xfrm>
              <a:off x="149326" y="1570100"/>
              <a:ext cx="201821" cy="3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5431" y="0"/>
                  </a:moveTo>
                  <a:cubicBezTo>
                    <a:pt x="9114" y="0"/>
                    <a:pt x="4" y="2799"/>
                    <a:pt x="4" y="2799"/>
                  </a:cubicBezTo>
                  <a:cubicBezTo>
                    <a:pt x="4" y="2799"/>
                    <a:pt x="-227" y="12885"/>
                    <a:pt x="2556" y="16838"/>
                  </a:cubicBezTo>
                  <a:cubicBezTo>
                    <a:pt x="4482" y="19335"/>
                    <a:pt x="7659" y="21600"/>
                    <a:pt x="10890" y="21600"/>
                  </a:cubicBezTo>
                  <a:cubicBezTo>
                    <a:pt x="12202" y="21600"/>
                    <a:pt x="13523" y="21225"/>
                    <a:pt x="14774" y="20345"/>
                  </a:cubicBezTo>
                  <a:cubicBezTo>
                    <a:pt x="19104" y="16838"/>
                    <a:pt x="21037" y="14198"/>
                    <a:pt x="21037" y="14198"/>
                  </a:cubicBezTo>
                  <a:cubicBezTo>
                    <a:pt x="21037" y="14198"/>
                    <a:pt x="21269" y="9812"/>
                    <a:pt x="21345" y="3246"/>
                  </a:cubicBezTo>
                  <a:cubicBezTo>
                    <a:pt x="21373" y="794"/>
                    <a:pt x="18799" y="0"/>
                    <a:pt x="1543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3791;p80"/>
            <p:cNvSpPr/>
            <p:nvPr/>
          </p:nvSpPr>
          <p:spPr>
            <a:xfrm>
              <a:off x="149198" y="1544076"/>
              <a:ext cx="74014" cy="53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2808" y="0"/>
                  </a:moveTo>
                  <a:cubicBezTo>
                    <a:pt x="7047" y="2951"/>
                    <a:pt x="874" y="7392"/>
                    <a:pt x="48" y="12426"/>
                  </a:cubicBezTo>
                  <a:cubicBezTo>
                    <a:pt x="-771" y="17461"/>
                    <a:pt x="8895" y="20714"/>
                    <a:pt x="20829" y="21600"/>
                  </a:cubicBezTo>
                  <a:cubicBezTo>
                    <a:pt x="19387" y="13907"/>
                    <a:pt x="16713" y="6505"/>
                    <a:pt x="1280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3792;p80"/>
            <p:cNvSpPr/>
            <p:nvPr/>
          </p:nvSpPr>
          <p:spPr>
            <a:xfrm>
              <a:off x="194709" y="1526517"/>
              <a:ext cx="157911" cy="7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2" h="21600" fill="norm" stroke="1" extrusionOk="0">
                  <a:moveTo>
                    <a:pt x="20722" y="0"/>
                  </a:moveTo>
                  <a:cubicBezTo>
                    <a:pt x="20722" y="0"/>
                    <a:pt x="16937" y="3915"/>
                    <a:pt x="11487" y="3915"/>
                  </a:cubicBezTo>
                  <a:cubicBezTo>
                    <a:pt x="9506" y="3915"/>
                    <a:pt x="7303" y="3399"/>
                    <a:pt x="4984" y="1990"/>
                  </a:cubicBezTo>
                  <a:cubicBezTo>
                    <a:pt x="4984" y="1990"/>
                    <a:pt x="2540" y="3094"/>
                    <a:pt x="0" y="5302"/>
                  </a:cubicBezTo>
                  <a:cubicBezTo>
                    <a:pt x="1855" y="10154"/>
                    <a:pt x="3126" y="15673"/>
                    <a:pt x="3811" y="21411"/>
                  </a:cubicBezTo>
                  <a:cubicBezTo>
                    <a:pt x="4891" y="21542"/>
                    <a:pt x="6013" y="21600"/>
                    <a:pt x="7152" y="21600"/>
                  </a:cubicBezTo>
                  <a:cubicBezTo>
                    <a:pt x="12085" y="21600"/>
                    <a:pt x="17307" y="20438"/>
                    <a:pt x="20722" y="18099"/>
                  </a:cubicBezTo>
                  <a:cubicBezTo>
                    <a:pt x="20722" y="18099"/>
                    <a:pt x="21600" y="7503"/>
                    <a:pt x="2072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3793;p80"/>
            <p:cNvSpPr/>
            <p:nvPr/>
          </p:nvSpPr>
          <p:spPr>
            <a:xfrm>
              <a:off x="193642" y="1498737"/>
              <a:ext cx="33449" cy="4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6" h="21600" fill="norm" stroke="1" extrusionOk="0">
                  <a:moveTo>
                    <a:pt x="10792" y="2094"/>
                  </a:moveTo>
                  <a:cubicBezTo>
                    <a:pt x="11133" y="2094"/>
                    <a:pt x="11563" y="2209"/>
                    <a:pt x="12094" y="2451"/>
                  </a:cubicBezTo>
                  <a:cubicBezTo>
                    <a:pt x="14775" y="3844"/>
                    <a:pt x="14396" y="9793"/>
                    <a:pt x="14775" y="11887"/>
                  </a:cubicBezTo>
                  <a:cubicBezTo>
                    <a:pt x="14775" y="13291"/>
                    <a:pt x="14775" y="14684"/>
                    <a:pt x="14725" y="16088"/>
                  </a:cubicBezTo>
                  <a:cubicBezTo>
                    <a:pt x="13814" y="14753"/>
                    <a:pt x="12904" y="13372"/>
                    <a:pt x="12094" y="11887"/>
                  </a:cubicBezTo>
                  <a:cubicBezTo>
                    <a:pt x="11740" y="11266"/>
                    <a:pt x="7643" y="2094"/>
                    <a:pt x="10792" y="2094"/>
                  </a:cubicBezTo>
                  <a:close/>
                  <a:moveTo>
                    <a:pt x="4608" y="10449"/>
                  </a:moveTo>
                  <a:cubicBezTo>
                    <a:pt x="4785" y="10449"/>
                    <a:pt x="4962" y="10461"/>
                    <a:pt x="5164" y="10495"/>
                  </a:cubicBezTo>
                  <a:cubicBezTo>
                    <a:pt x="6707" y="10840"/>
                    <a:pt x="8250" y="12589"/>
                    <a:pt x="9009" y="13291"/>
                  </a:cubicBezTo>
                  <a:cubicBezTo>
                    <a:pt x="10096" y="14270"/>
                    <a:pt x="11083" y="15409"/>
                    <a:pt x="12006" y="16629"/>
                  </a:cubicBezTo>
                  <a:cubicBezTo>
                    <a:pt x="12524" y="17480"/>
                    <a:pt x="13030" y="18263"/>
                    <a:pt x="13460" y="18942"/>
                  </a:cubicBezTo>
                  <a:cubicBezTo>
                    <a:pt x="9527" y="18010"/>
                    <a:pt x="5404" y="16721"/>
                    <a:pt x="3242" y="13637"/>
                  </a:cubicBezTo>
                  <a:cubicBezTo>
                    <a:pt x="2192" y="12049"/>
                    <a:pt x="2749" y="10449"/>
                    <a:pt x="4608" y="10449"/>
                  </a:cubicBezTo>
                  <a:close/>
                  <a:moveTo>
                    <a:pt x="11196" y="0"/>
                  </a:moveTo>
                  <a:cubicBezTo>
                    <a:pt x="11108" y="0"/>
                    <a:pt x="11019" y="0"/>
                    <a:pt x="10931" y="0"/>
                  </a:cubicBezTo>
                  <a:cubicBezTo>
                    <a:pt x="5518" y="368"/>
                    <a:pt x="6277" y="5201"/>
                    <a:pt x="8515" y="10184"/>
                  </a:cubicBezTo>
                  <a:cubicBezTo>
                    <a:pt x="7934" y="9793"/>
                    <a:pt x="7339" y="9425"/>
                    <a:pt x="6707" y="9091"/>
                  </a:cubicBezTo>
                  <a:cubicBezTo>
                    <a:pt x="6011" y="8619"/>
                    <a:pt x="4861" y="8297"/>
                    <a:pt x="3735" y="8297"/>
                  </a:cubicBezTo>
                  <a:cubicBezTo>
                    <a:pt x="2344" y="8297"/>
                    <a:pt x="978" y="8792"/>
                    <a:pt x="561" y="10138"/>
                  </a:cubicBezTo>
                  <a:cubicBezTo>
                    <a:pt x="-2626" y="16905"/>
                    <a:pt x="8541" y="20116"/>
                    <a:pt x="14522" y="20852"/>
                  </a:cubicBezTo>
                  <a:cubicBezTo>
                    <a:pt x="14775" y="21347"/>
                    <a:pt x="15357" y="21600"/>
                    <a:pt x="15926" y="21600"/>
                  </a:cubicBezTo>
                  <a:cubicBezTo>
                    <a:pt x="16698" y="21600"/>
                    <a:pt x="17469" y="21163"/>
                    <a:pt x="17469" y="20288"/>
                  </a:cubicBezTo>
                  <a:cubicBezTo>
                    <a:pt x="17469" y="15789"/>
                    <a:pt x="18974" y="0"/>
                    <a:pt x="11196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3794;p80"/>
            <p:cNvSpPr/>
            <p:nvPr/>
          </p:nvSpPr>
          <p:spPr>
            <a:xfrm>
              <a:off x="465200" y="1233346"/>
              <a:ext cx="141836" cy="8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0" y="0"/>
                  </a:moveTo>
                  <a:cubicBezTo>
                    <a:pt x="14029" y="7598"/>
                    <a:pt x="7238" y="13892"/>
                    <a:pt x="0" y="17780"/>
                  </a:cubicBezTo>
                  <a:lnTo>
                    <a:pt x="447" y="21119"/>
                  </a:lnTo>
                  <a:cubicBezTo>
                    <a:pt x="2597" y="21454"/>
                    <a:pt x="4754" y="21600"/>
                    <a:pt x="6908" y="21600"/>
                  </a:cubicBezTo>
                  <a:cubicBezTo>
                    <a:pt x="11897" y="21600"/>
                    <a:pt x="16857" y="20796"/>
                    <a:pt x="21600" y="19632"/>
                  </a:cubicBezTo>
                  <a:cubicBezTo>
                    <a:pt x="21600" y="19266"/>
                    <a:pt x="21486" y="19077"/>
                    <a:pt x="21486" y="18706"/>
                  </a:cubicBezTo>
                  <a:cubicBezTo>
                    <a:pt x="20930" y="11668"/>
                    <a:pt x="20373" y="5185"/>
                    <a:pt x="1993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3795;p80"/>
            <p:cNvSpPr/>
            <p:nvPr/>
          </p:nvSpPr>
          <p:spPr>
            <a:xfrm>
              <a:off x="440354" y="1189499"/>
              <a:ext cx="155714" cy="114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29" y="13294"/>
                  </a:lnTo>
                  <a:lnTo>
                    <a:pt x="3447" y="21600"/>
                  </a:lnTo>
                  <a:cubicBezTo>
                    <a:pt x="10039" y="18557"/>
                    <a:pt x="16325" y="13987"/>
                    <a:pt x="21600" y="8306"/>
                  </a:cubicBezTo>
                  <a:cubicBezTo>
                    <a:pt x="21093" y="3463"/>
                    <a:pt x="20789" y="415"/>
                    <a:pt x="20789" y="4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3796;p80"/>
            <p:cNvSpPr/>
            <p:nvPr/>
          </p:nvSpPr>
          <p:spPr>
            <a:xfrm>
              <a:off x="467388" y="1309399"/>
              <a:ext cx="165450" cy="229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8016" y="0"/>
                  </a:moveTo>
                  <a:cubicBezTo>
                    <a:pt x="13777" y="498"/>
                    <a:pt x="9390" y="851"/>
                    <a:pt x="4999" y="851"/>
                  </a:cubicBezTo>
                  <a:cubicBezTo>
                    <a:pt x="3330" y="851"/>
                    <a:pt x="1663" y="802"/>
                    <a:pt x="0" y="688"/>
                  </a:cubicBezTo>
                  <a:lnTo>
                    <a:pt x="5753" y="20305"/>
                  </a:lnTo>
                  <a:cubicBezTo>
                    <a:pt x="8508" y="21297"/>
                    <a:pt x="11478" y="21600"/>
                    <a:pt x="14078" y="21600"/>
                  </a:cubicBezTo>
                  <a:cubicBezTo>
                    <a:pt x="18153" y="21600"/>
                    <a:pt x="21318" y="20855"/>
                    <a:pt x="21318" y="20855"/>
                  </a:cubicBezTo>
                  <a:cubicBezTo>
                    <a:pt x="21600" y="19960"/>
                    <a:pt x="19620" y="8880"/>
                    <a:pt x="18016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3797;p80"/>
            <p:cNvSpPr/>
            <p:nvPr/>
          </p:nvSpPr>
          <p:spPr>
            <a:xfrm>
              <a:off x="473221" y="1337900"/>
              <a:ext cx="136068" cy="1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1167" y="0"/>
                  </a:moveTo>
                  <a:cubicBezTo>
                    <a:pt x="17659" y="9734"/>
                    <a:pt x="14238" y="13784"/>
                    <a:pt x="10802" y="13784"/>
                  </a:cubicBezTo>
                  <a:cubicBezTo>
                    <a:pt x="7366" y="13784"/>
                    <a:pt x="3915" y="9734"/>
                    <a:pt x="350" y="3233"/>
                  </a:cubicBezTo>
                  <a:cubicBezTo>
                    <a:pt x="316" y="3126"/>
                    <a:pt x="289" y="3091"/>
                    <a:pt x="259" y="3091"/>
                  </a:cubicBezTo>
                  <a:cubicBezTo>
                    <a:pt x="-13" y="3091"/>
                    <a:pt x="-89" y="7567"/>
                    <a:pt x="119" y="7567"/>
                  </a:cubicBezTo>
                  <a:cubicBezTo>
                    <a:pt x="3396" y="16200"/>
                    <a:pt x="7105" y="21600"/>
                    <a:pt x="10787" y="21600"/>
                  </a:cubicBezTo>
                  <a:cubicBezTo>
                    <a:pt x="14469" y="21600"/>
                    <a:pt x="18120" y="16200"/>
                    <a:pt x="21284" y="3233"/>
                  </a:cubicBezTo>
                  <a:cubicBezTo>
                    <a:pt x="21511" y="2167"/>
                    <a:pt x="21397" y="0"/>
                    <a:pt x="2116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3798;p80"/>
            <p:cNvSpPr/>
            <p:nvPr/>
          </p:nvSpPr>
          <p:spPr>
            <a:xfrm>
              <a:off x="594311" y="1311756"/>
              <a:ext cx="12219" cy="28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9" h="21600" fill="norm" stroke="1" extrusionOk="0">
                  <a:moveTo>
                    <a:pt x="2326" y="0"/>
                  </a:moveTo>
                  <a:cubicBezTo>
                    <a:pt x="1379" y="0"/>
                    <a:pt x="491" y="145"/>
                    <a:pt x="491" y="417"/>
                  </a:cubicBezTo>
                  <a:cubicBezTo>
                    <a:pt x="-1284" y="2632"/>
                    <a:pt x="2326" y="5391"/>
                    <a:pt x="2326" y="7587"/>
                  </a:cubicBezTo>
                  <a:cubicBezTo>
                    <a:pt x="4101" y="11453"/>
                    <a:pt x="5877" y="16427"/>
                    <a:pt x="9486" y="20838"/>
                  </a:cubicBezTo>
                  <a:cubicBezTo>
                    <a:pt x="10315" y="21328"/>
                    <a:pt x="12209" y="21600"/>
                    <a:pt x="14043" y="21600"/>
                  </a:cubicBezTo>
                  <a:cubicBezTo>
                    <a:pt x="16292" y="21600"/>
                    <a:pt x="18481" y="21201"/>
                    <a:pt x="18481" y="20275"/>
                  </a:cubicBezTo>
                  <a:cubicBezTo>
                    <a:pt x="20316" y="16427"/>
                    <a:pt x="14872" y="11453"/>
                    <a:pt x="11321" y="7587"/>
                  </a:cubicBezTo>
                  <a:cubicBezTo>
                    <a:pt x="9486" y="5391"/>
                    <a:pt x="9486" y="2069"/>
                    <a:pt x="4101" y="417"/>
                  </a:cubicBezTo>
                  <a:cubicBezTo>
                    <a:pt x="4101" y="145"/>
                    <a:pt x="3214" y="0"/>
                    <a:pt x="232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3799;p80"/>
            <p:cNvSpPr/>
            <p:nvPr/>
          </p:nvSpPr>
          <p:spPr>
            <a:xfrm>
              <a:off x="573839" y="1314834"/>
              <a:ext cx="12219" cy="31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4998" y="0"/>
                  </a:moveTo>
                  <a:cubicBezTo>
                    <a:pt x="2057" y="0"/>
                    <a:pt x="-770" y="667"/>
                    <a:pt x="191" y="1800"/>
                  </a:cubicBezTo>
                  <a:cubicBezTo>
                    <a:pt x="5337" y="7883"/>
                    <a:pt x="8786" y="14467"/>
                    <a:pt x="13932" y="21050"/>
                  </a:cubicBezTo>
                  <a:cubicBezTo>
                    <a:pt x="14610" y="21433"/>
                    <a:pt x="15741" y="21600"/>
                    <a:pt x="16928" y="21600"/>
                  </a:cubicBezTo>
                  <a:cubicBezTo>
                    <a:pt x="18851" y="21600"/>
                    <a:pt x="20830" y="21167"/>
                    <a:pt x="20830" y="20550"/>
                  </a:cubicBezTo>
                  <a:cubicBezTo>
                    <a:pt x="17381" y="13950"/>
                    <a:pt x="13932" y="7367"/>
                    <a:pt x="10482" y="1300"/>
                  </a:cubicBezTo>
                  <a:cubicBezTo>
                    <a:pt x="9747" y="400"/>
                    <a:pt x="7316" y="0"/>
                    <a:pt x="499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3800;p80"/>
            <p:cNvSpPr/>
            <p:nvPr/>
          </p:nvSpPr>
          <p:spPr>
            <a:xfrm>
              <a:off x="552665" y="1316783"/>
              <a:ext cx="12220" cy="31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38" y="0"/>
                  </a:moveTo>
                  <a:cubicBezTo>
                    <a:pt x="2190" y="0"/>
                    <a:pt x="0" y="393"/>
                    <a:pt x="0" y="933"/>
                  </a:cubicBezTo>
                  <a:cubicBezTo>
                    <a:pt x="1835" y="7910"/>
                    <a:pt x="7220" y="14869"/>
                    <a:pt x="14380" y="20847"/>
                  </a:cubicBezTo>
                  <a:cubicBezTo>
                    <a:pt x="14380" y="21354"/>
                    <a:pt x="16215" y="21600"/>
                    <a:pt x="17990" y="21600"/>
                  </a:cubicBezTo>
                  <a:cubicBezTo>
                    <a:pt x="19825" y="21600"/>
                    <a:pt x="21600" y="21354"/>
                    <a:pt x="21600" y="20847"/>
                  </a:cubicBezTo>
                  <a:cubicBezTo>
                    <a:pt x="17990" y="14378"/>
                    <a:pt x="14380" y="6911"/>
                    <a:pt x="8995" y="933"/>
                  </a:cubicBezTo>
                  <a:cubicBezTo>
                    <a:pt x="8226" y="262"/>
                    <a:pt x="6273" y="0"/>
                    <a:pt x="443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3801;p80"/>
            <p:cNvSpPr/>
            <p:nvPr/>
          </p:nvSpPr>
          <p:spPr>
            <a:xfrm>
              <a:off x="529241" y="1317817"/>
              <a:ext cx="12220" cy="32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600" fill="norm" stroke="1" extrusionOk="0">
                  <a:moveTo>
                    <a:pt x="5256" y="0"/>
                  </a:moveTo>
                  <a:cubicBezTo>
                    <a:pt x="2428" y="0"/>
                    <a:pt x="-693" y="757"/>
                    <a:pt x="136" y="2191"/>
                  </a:cubicBezTo>
                  <a:cubicBezTo>
                    <a:pt x="3110" y="8070"/>
                    <a:pt x="6084" y="15898"/>
                    <a:pt x="16470" y="21278"/>
                  </a:cubicBezTo>
                  <a:cubicBezTo>
                    <a:pt x="17055" y="21487"/>
                    <a:pt x="17933" y="21600"/>
                    <a:pt x="18762" y="21600"/>
                  </a:cubicBezTo>
                  <a:cubicBezTo>
                    <a:pt x="19883" y="21600"/>
                    <a:pt x="20907" y="21374"/>
                    <a:pt x="20907" y="20795"/>
                  </a:cubicBezTo>
                  <a:cubicBezTo>
                    <a:pt x="19395" y="14432"/>
                    <a:pt x="11984" y="7570"/>
                    <a:pt x="9059" y="1208"/>
                  </a:cubicBezTo>
                  <a:cubicBezTo>
                    <a:pt x="9059" y="387"/>
                    <a:pt x="7255" y="0"/>
                    <a:pt x="52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3802;p80"/>
            <p:cNvSpPr/>
            <p:nvPr/>
          </p:nvSpPr>
          <p:spPr>
            <a:xfrm>
              <a:off x="504742" y="1319452"/>
              <a:ext cx="12220" cy="2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9" h="21600" fill="norm" stroke="1" extrusionOk="0">
                  <a:moveTo>
                    <a:pt x="5986" y="0"/>
                  </a:moveTo>
                  <a:cubicBezTo>
                    <a:pt x="2436" y="0"/>
                    <a:pt x="-1041" y="787"/>
                    <a:pt x="291" y="1752"/>
                  </a:cubicBezTo>
                  <a:cubicBezTo>
                    <a:pt x="2510" y="8279"/>
                    <a:pt x="4803" y="14805"/>
                    <a:pt x="13754" y="20777"/>
                  </a:cubicBezTo>
                  <a:cubicBezTo>
                    <a:pt x="13754" y="21332"/>
                    <a:pt x="15455" y="21600"/>
                    <a:pt x="17156" y="21600"/>
                  </a:cubicBezTo>
                  <a:cubicBezTo>
                    <a:pt x="18858" y="21600"/>
                    <a:pt x="20559" y="21332"/>
                    <a:pt x="20559" y="20777"/>
                  </a:cubicBezTo>
                  <a:cubicBezTo>
                    <a:pt x="18266" y="14251"/>
                    <a:pt x="16047" y="7188"/>
                    <a:pt x="11534" y="1216"/>
                  </a:cubicBezTo>
                  <a:cubicBezTo>
                    <a:pt x="10647" y="340"/>
                    <a:pt x="8280" y="0"/>
                    <a:pt x="598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3803;p80"/>
            <p:cNvSpPr/>
            <p:nvPr/>
          </p:nvSpPr>
          <p:spPr>
            <a:xfrm>
              <a:off x="482419" y="1317985"/>
              <a:ext cx="12220" cy="26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6" h="21600" fill="norm" stroke="1" extrusionOk="0">
                  <a:moveTo>
                    <a:pt x="5509" y="0"/>
                  </a:moveTo>
                  <a:cubicBezTo>
                    <a:pt x="1957" y="0"/>
                    <a:pt x="-1653" y="1241"/>
                    <a:pt x="811" y="2501"/>
                  </a:cubicBezTo>
                  <a:cubicBezTo>
                    <a:pt x="9519" y="8396"/>
                    <a:pt x="6024" y="15473"/>
                    <a:pt x="14733" y="21367"/>
                  </a:cubicBezTo>
                  <a:cubicBezTo>
                    <a:pt x="15249" y="21522"/>
                    <a:pt x="15879" y="21600"/>
                    <a:pt x="16509" y="21600"/>
                  </a:cubicBezTo>
                  <a:cubicBezTo>
                    <a:pt x="18056" y="21600"/>
                    <a:pt x="19431" y="21193"/>
                    <a:pt x="18228" y="20766"/>
                  </a:cubicBezTo>
                  <a:cubicBezTo>
                    <a:pt x="14733" y="14290"/>
                    <a:pt x="19947" y="6631"/>
                    <a:pt x="9519" y="737"/>
                  </a:cubicBezTo>
                  <a:cubicBezTo>
                    <a:pt x="8488" y="213"/>
                    <a:pt x="6998" y="0"/>
                    <a:pt x="550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3804;p80"/>
            <p:cNvSpPr/>
            <p:nvPr/>
          </p:nvSpPr>
          <p:spPr>
            <a:xfrm>
              <a:off x="465933" y="1307787"/>
              <a:ext cx="141896" cy="1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fill="norm" stroke="1" extrusionOk="0">
                  <a:moveTo>
                    <a:pt x="21275" y="0"/>
                  </a:moveTo>
                  <a:cubicBezTo>
                    <a:pt x="21249" y="0"/>
                    <a:pt x="21220" y="77"/>
                    <a:pt x="21188" y="231"/>
                  </a:cubicBezTo>
                  <a:cubicBezTo>
                    <a:pt x="16780" y="9125"/>
                    <a:pt x="12419" y="12398"/>
                    <a:pt x="8015" y="12398"/>
                  </a:cubicBezTo>
                  <a:cubicBezTo>
                    <a:pt x="5473" y="12398"/>
                    <a:pt x="2917" y="11281"/>
                    <a:pt x="332" y="9587"/>
                  </a:cubicBezTo>
                  <a:cubicBezTo>
                    <a:pt x="-111" y="9587"/>
                    <a:pt x="-111" y="16595"/>
                    <a:pt x="332" y="17788"/>
                  </a:cubicBezTo>
                  <a:cubicBezTo>
                    <a:pt x="3124" y="19675"/>
                    <a:pt x="6029" y="21600"/>
                    <a:pt x="8937" y="21600"/>
                  </a:cubicBezTo>
                  <a:cubicBezTo>
                    <a:pt x="13153" y="21600"/>
                    <a:pt x="17382" y="17596"/>
                    <a:pt x="21300" y="3735"/>
                  </a:cubicBezTo>
                  <a:cubicBezTo>
                    <a:pt x="21489" y="2734"/>
                    <a:pt x="21435" y="0"/>
                    <a:pt x="2127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3805;p80"/>
            <p:cNvSpPr/>
            <p:nvPr/>
          </p:nvSpPr>
          <p:spPr>
            <a:xfrm>
              <a:off x="520007" y="1567695"/>
              <a:ext cx="205172" cy="3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5307" y="0"/>
                  </a:moveTo>
                  <a:cubicBezTo>
                    <a:pt x="2199" y="0"/>
                    <a:pt x="-98" y="755"/>
                    <a:pt x="3" y="3005"/>
                  </a:cubicBezTo>
                  <a:cubicBezTo>
                    <a:pt x="301" y="9756"/>
                    <a:pt x="676" y="14257"/>
                    <a:pt x="676" y="14257"/>
                  </a:cubicBezTo>
                  <a:cubicBezTo>
                    <a:pt x="676" y="14257"/>
                    <a:pt x="2699" y="16951"/>
                    <a:pt x="7044" y="20105"/>
                  </a:cubicBezTo>
                  <a:cubicBezTo>
                    <a:pt x="8316" y="21156"/>
                    <a:pt x="9640" y="21600"/>
                    <a:pt x="10944" y="21600"/>
                  </a:cubicBezTo>
                  <a:cubicBezTo>
                    <a:pt x="14086" y="21600"/>
                    <a:pt x="17103" y="19054"/>
                    <a:pt x="18956" y="16507"/>
                  </a:cubicBezTo>
                  <a:cubicBezTo>
                    <a:pt x="21502" y="12910"/>
                    <a:pt x="20979" y="3005"/>
                    <a:pt x="20979" y="3005"/>
                  </a:cubicBezTo>
                  <a:cubicBezTo>
                    <a:pt x="20979" y="3005"/>
                    <a:pt x="11523" y="0"/>
                    <a:pt x="530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3806;p80"/>
            <p:cNvSpPr/>
            <p:nvPr/>
          </p:nvSpPr>
          <p:spPr>
            <a:xfrm>
              <a:off x="653817" y="1541141"/>
              <a:ext cx="71452" cy="53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0" h="21600" fill="norm" stroke="1" extrusionOk="0">
                  <a:moveTo>
                    <a:pt x="5398" y="0"/>
                  </a:moveTo>
                  <a:cubicBezTo>
                    <a:pt x="2282" y="6512"/>
                    <a:pt x="622" y="13910"/>
                    <a:pt x="0" y="21600"/>
                  </a:cubicBezTo>
                  <a:cubicBezTo>
                    <a:pt x="12252" y="20714"/>
                    <a:pt x="21600" y="17453"/>
                    <a:pt x="20151" y="12722"/>
                  </a:cubicBezTo>
                  <a:cubicBezTo>
                    <a:pt x="18696" y="7398"/>
                    <a:pt x="11842" y="2959"/>
                    <a:pt x="539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3807;p80"/>
            <p:cNvSpPr/>
            <p:nvPr/>
          </p:nvSpPr>
          <p:spPr>
            <a:xfrm>
              <a:off x="512481" y="1525050"/>
              <a:ext cx="160338" cy="7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32" y="0"/>
                  </a:moveTo>
                  <a:cubicBezTo>
                    <a:pt x="-259" y="7437"/>
                    <a:pt x="1492" y="18033"/>
                    <a:pt x="1492" y="18033"/>
                  </a:cubicBezTo>
                  <a:cubicBezTo>
                    <a:pt x="5129" y="20414"/>
                    <a:pt x="10501" y="21600"/>
                    <a:pt x="15466" y="21600"/>
                  </a:cubicBezTo>
                  <a:cubicBezTo>
                    <a:pt x="16612" y="21600"/>
                    <a:pt x="17736" y="21541"/>
                    <a:pt x="18812" y="21415"/>
                  </a:cubicBezTo>
                  <a:cubicBezTo>
                    <a:pt x="19103" y="15557"/>
                    <a:pt x="19881" y="9921"/>
                    <a:pt x="21341" y="4961"/>
                  </a:cubicBezTo>
                  <a:cubicBezTo>
                    <a:pt x="18617" y="2929"/>
                    <a:pt x="16087" y="1802"/>
                    <a:pt x="16087" y="1802"/>
                  </a:cubicBezTo>
                  <a:cubicBezTo>
                    <a:pt x="13805" y="3277"/>
                    <a:pt x="11573" y="3819"/>
                    <a:pt x="9534" y="3819"/>
                  </a:cubicBezTo>
                  <a:cubicBezTo>
                    <a:pt x="4098" y="3819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3808;p80"/>
            <p:cNvSpPr/>
            <p:nvPr/>
          </p:nvSpPr>
          <p:spPr>
            <a:xfrm>
              <a:off x="635571" y="1497270"/>
              <a:ext cx="35715" cy="4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1" h="21600" fill="norm" stroke="1" extrusionOk="0">
                  <a:moveTo>
                    <a:pt x="4879" y="2128"/>
                  </a:moveTo>
                  <a:cubicBezTo>
                    <a:pt x="7331" y="2128"/>
                    <a:pt x="5465" y="11098"/>
                    <a:pt x="5177" y="11730"/>
                  </a:cubicBezTo>
                  <a:cubicBezTo>
                    <a:pt x="4655" y="13262"/>
                    <a:pt x="4133" y="14688"/>
                    <a:pt x="3610" y="16068"/>
                  </a:cubicBezTo>
                  <a:cubicBezTo>
                    <a:pt x="3312" y="14618"/>
                    <a:pt x="3066" y="13180"/>
                    <a:pt x="2906" y="11730"/>
                  </a:cubicBezTo>
                  <a:cubicBezTo>
                    <a:pt x="2906" y="9601"/>
                    <a:pt x="1606" y="3918"/>
                    <a:pt x="3877" y="2491"/>
                  </a:cubicBezTo>
                  <a:cubicBezTo>
                    <a:pt x="4271" y="2234"/>
                    <a:pt x="4602" y="2128"/>
                    <a:pt x="4879" y="2128"/>
                  </a:cubicBezTo>
                  <a:close/>
                  <a:moveTo>
                    <a:pt x="11649" y="10525"/>
                  </a:moveTo>
                  <a:cubicBezTo>
                    <a:pt x="12939" y="10525"/>
                    <a:pt x="13792" y="12279"/>
                    <a:pt x="12950" y="13507"/>
                  </a:cubicBezTo>
                  <a:cubicBezTo>
                    <a:pt x="11606" y="16758"/>
                    <a:pt x="8248" y="18045"/>
                    <a:pt x="4922" y="19004"/>
                  </a:cubicBezTo>
                  <a:cubicBezTo>
                    <a:pt x="5028" y="18735"/>
                    <a:pt x="5145" y="18442"/>
                    <a:pt x="5273" y="18138"/>
                  </a:cubicBezTo>
                  <a:cubicBezTo>
                    <a:pt x="6073" y="16478"/>
                    <a:pt x="7011" y="14817"/>
                    <a:pt x="8088" y="13156"/>
                  </a:cubicBezTo>
                  <a:cubicBezTo>
                    <a:pt x="8738" y="12443"/>
                    <a:pt x="9708" y="11016"/>
                    <a:pt x="11009" y="10666"/>
                  </a:cubicBezTo>
                  <a:cubicBezTo>
                    <a:pt x="11222" y="10572"/>
                    <a:pt x="11446" y="10525"/>
                    <a:pt x="11649" y="10525"/>
                  </a:cubicBezTo>
                  <a:close/>
                  <a:moveTo>
                    <a:pt x="3973" y="0"/>
                  </a:moveTo>
                  <a:cubicBezTo>
                    <a:pt x="-2840" y="0"/>
                    <a:pt x="966" y="15694"/>
                    <a:pt x="1936" y="20267"/>
                  </a:cubicBezTo>
                  <a:cubicBezTo>
                    <a:pt x="2096" y="21156"/>
                    <a:pt x="2821" y="21600"/>
                    <a:pt x="3472" y="21600"/>
                  </a:cubicBezTo>
                  <a:cubicBezTo>
                    <a:pt x="3962" y="21600"/>
                    <a:pt x="4410" y="21343"/>
                    <a:pt x="4527" y="20828"/>
                  </a:cubicBezTo>
                  <a:cubicBezTo>
                    <a:pt x="9783" y="20068"/>
                    <a:pt x="18760" y="16817"/>
                    <a:pt x="14890" y="9952"/>
                  </a:cubicBezTo>
                  <a:cubicBezTo>
                    <a:pt x="14176" y="8584"/>
                    <a:pt x="12971" y="8081"/>
                    <a:pt x="11755" y="8081"/>
                  </a:cubicBezTo>
                  <a:cubicBezTo>
                    <a:pt x="10775" y="8081"/>
                    <a:pt x="9783" y="8408"/>
                    <a:pt x="9058" y="8888"/>
                  </a:cubicBezTo>
                  <a:cubicBezTo>
                    <a:pt x="8696" y="9169"/>
                    <a:pt x="8333" y="9484"/>
                    <a:pt x="8003" y="9812"/>
                  </a:cubicBezTo>
                  <a:cubicBezTo>
                    <a:pt x="9079" y="4900"/>
                    <a:pt x="8877" y="187"/>
                    <a:pt x="4197" y="0"/>
                  </a:cubicBezTo>
                  <a:cubicBezTo>
                    <a:pt x="4122" y="0"/>
                    <a:pt x="4047" y="0"/>
                    <a:pt x="3973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3809;p80"/>
            <p:cNvSpPr/>
            <p:nvPr/>
          </p:nvSpPr>
          <p:spPr>
            <a:xfrm>
              <a:off x="139075" y="937013"/>
              <a:ext cx="496514" cy="29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fill="norm" stroke="1" extrusionOk="0">
                  <a:moveTo>
                    <a:pt x="3315" y="0"/>
                  </a:moveTo>
                  <a:lnTo>
                    <a:pt x="335" y="13778"/>
                  </a:lnTo>
                  <a:cubicBezTo>
                    <a:pt x="335" y="13778"/>
                    <a:pt x="-680" y="16404"/>
                    <a:pt x="826" y="17101"/>
                  </a:cubicBezTo>
                  <a:cubicBezTo>
                    <a:pt x="2363" y="17797"/>
                    <a:pt x="1502" y="17637"/>
                    <a:pt x="3837" y="20210"/>
                  </a:cubicBezTo>
                  <a:cubicBezTo>
                    <a:pt x="4808" y="21281"/>
                    <a:pt x="5758" y="21600"/>
                    <a:pt x="6682" y="21600"/>
                  </a:cubicBezTo>
                  <a:cubicBezTo>
                    <a:pt x="7980" y="21600"/>
                    <a:pt x="9227" y="20970"/>
                    <a:pt x="10412" y="20907"/>
                  </a:cubicBezTo>
                  <a:cubicBezTo>
                    <a:pt x="10570" y="20895"/>
                    <a:pt x="10728" y="20889"/>
                    <a:pt x="10885" y="20889"/>
                  </a:cubicBezTo>
                  <a:cubicBezTo>
                    <a:pt x="11979" y="20889"/>
                    <a:pt x="13058" y="21150"/>
                    <a:pt x="14135" y="21150"/>
                  </a:cubicBezTo>
                  <a:cubicBezTo>
                    <a:pt x="14922" y="21150"/>
                    <a:pt x="15706" y="21013"/>
                    <a:pt x="16496" y="20533"/>
                  </a:cubicBezTo>
                  <a:cubicBezTo>
                    <a:pt x="18554" y="19245"/>
                    <a:pt x="18892" y="18870"/>
                    <a:pt x="20028" y="18066"/>
                  </a:cubicBezTo>
                  <a:cubicBezTo>
                    <a:pt x="20643" y="17584"/>
                    <a:pt x="20920" y="17369"/>
                    <a:pt x="20858" y="16028"/>
                  </a:cubicBezTo>
                  <a:cubicBezTo>
                    <a:pt x="14037" y="14635"/>
                    <a:pt x="7493" y="9436"/>
                    <a:pt x="3315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3810;p80"/>
            <p:cNvSpPr/>
            <p:nvPr/>
          </p:nvSpPr>
          <p:spPr>
            <a:xfrm>
              <a:off x="184463" y="545069"/>
              <a:ext cx="450353" cy="612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17" y="0"/>
                  </a:moveTo>
                  <a:cubicBezTo>
                    <a:pt x="5882" y="0"/>
                    <a:pt x="5238" y="27"/>
                    <a:pt x="4734" y="167"/>
                  </a:cubicBezTo>
                  <a:cubicBezTo>
                    <a:pt x="4725" y="166"/>
                    <a:pt x="4717" y="166"/>
                    <a:pt x="4708" y="166"/>
                  </a:cubicBezTo>
                  <a:cubicBezTo>
                    <a:pt x="4107" y="166"/>
                    <a:pt x="1935" y="1018"/>
                    <a:pt x="0" y="4474"/>
                  </a:cubicBezTo>
                  <a:cubicBezTo>
                    <a:pt x="1368" y="5428"/>
                    <a:pt x="2594" y="6512"/>
                    <a:pt x="3612" y="7698"/>
                  </a:cubicBezTo>
                  <a:cubicBezTo>
                    <a:pt x="3617" y="7691"/>
                    <a:pt x="3622" y="7688"/>
                    <a:pt x="3627" y="7688"/>
                  </a:cubicBezTo>
                  <a:cubicBezTo>
                    <a:pt x="3739" y="7688"/>
                    <a:pt x="3963" y="9142"/>
                    <a:pt x="3963" y="9142"/>
                  </a:cubicBezTo>
                  <a:lnTo>
                    <a:pt x="1578" y="13914"/>
                  </a:lnTo>
                  <a:cubicBezTo>
                    <a:pt x="6347" y="18428"/>
                    <a:pt x="13816" y="20930"/>
                    <a:pt x="21600" y="21600"/>
                  </a:cubicBezTo>
                  <a:cubicBezTo>
                    <a:pt x="21530" y="21084"/>
                    <a:pt x="21214" y="20259"/>
                    <a:pt x="20653" y="18789"/>
                  </a:cubicBezTo>
                  <a:cubicBezTo>
                    <a:pt x="19637" y="16132"/>
                    <a:pt x="17077" y="11206"/>
                    <a:pt x="15990" y="9169"/>
                  </a:cubicBezTo>
                  <a:cubicBezTo>
                    <a:pt x="16025" y="9142"/>
                    <a:pt x="16095" y="7337"/>
                    <a:pt x="16095" y="7337"/>
                  </a:cubicBezTo>
                  <a:cubicBezTo>
                    <a:pt x="16656" y="5892"/>
                    <a:pt x="17567" y="4500"/>
                    <a:pt x="18794" y="3262"/>
                  </a:cubicBezTo>
                  <a:cubicBezTo>
                    <a:pt x="17813" y="1869"/>
                    <a:pt x="16831" y="1069"/>
                    <a:pt x="16095" y="631"/>
                  </a:cubicBezTo>
                  <a:cubicBezTo>
                    <a:pt x="16095" y="605"/>
                    <a:pt x="16095" y="605"/>
                    <a:pt x="16095" y="580"/>
                  </a:cubicBezTo>
                  <a:lnTo>
                    <a:pt x="16025" y="580"/>
                  </a:lnTo>
                  <a:cubicBezTo>
                    <a:pt x="15510" y="295"/>
                    <a:pt x="15083" y="164"/>
                    <a:pt x="14855" y="164"/>
                  </a:cubicBezTo>
                  <a:cubicBezTo>
                    <a:pt x="14834" y="164"/>
                    <a:pt x="14815" y="165"/>
                    <a:pt x="14797" y="167"/>
                  </a:cubicBezTo>
                  <a:cubicBezTo>
                    <a:pt x="14482" y="95"/>
                    <a:pt x="14109" y="70"/>
                    <a:pt x="13744" y="70"/>
                  </a:cubicBezTo>
                  <a:cubicBezTo>
                    <a:pt x="12934" y="70"/>
                    <a:pt x="12167" y="193"/>
                    <a:pt x="12167" y="193"/>
                  </a:cubicBezTo>
                  <a:cubicBezTo>
                    <a:pt x="12167" y="193"/>
                    <a:pt x="11508" y="761"/>
                    <a:pt x="10054" y="761"/>
                  </a:cubicBezTo>
                  <a:cubicBezTo>
                    <a:pt x="9232" y="761"/>
                    <a:pt x="8157" y="580"/>
                    <a:pt x="6803" y="12"/>
                  </a:cubicBezTo>
                  <a:cubicBezTo>
                    <a:pt x="6803" y="12"/>
                    <a:pt x="6607" y="0"/>
                    <a:pt x="631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3811;p80"/>
            <p:cNvSpPr/>
            <p:nvPr/>
          </p:nvSpPr>
          <p:spPr>
            <a:xfrm>
              <a:off x="531572" y="1084295"/>
              <a:ext cx="36712" cy="47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72" h="21600" fill="norm" stroke="1" extrusionOk="0">
                  <a:moveTo>
                    <a:pt x="10795" y="0"/>
                  </a:moveTo>
                  <a:cubicBezTo>
                    <a:pt x="6438" y="0"/>
                    <a:pt x="7167" y="13615"/>
                    <a:pt x="7167" y="13615"/>
                  </a:cubicBezTo>
                  <a:cubicBezTo>
                    <a:pt x="7167" y="13615"/>
                    <a:pt x="5821" y="3702"/>
                    <a:pt x="2969" y="3702"/>
                  </a:cubicBezTo>
                  <a:cubicBezTo>
                    <a:pt x="2351" y="3702"/>
                    <a:pt x="1669" y="4173"/>
                    <a:pt x="911" y="5290"/>
                  </a:cubicBezTo>
                  <a:cubicBezTo>
                    <a:pt x="-3633" y="11622"/>
                    <a:pt x="10290" y="21600"/>
                    <a:pt x="10290" y="21600"/>
                  </a:cubicBezTo>
                  <a:cubicBezTo>
                    <a:pt x="10290" y="21600"/>
                    <a:pt x="17967" y="2629"/>
                    <a:pt x="12001" y="296"/>
                  </a:cubicBezTo>
                  <a:cubicBezTo>
                    <a:pt x="11562" y="88"/>
                    <a:pt x="11160" y="0"/>
                    <a:pt x="1079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3812;p80"/>
            <p:cNvSpPr/>
            <p:nvPr/>
          </p:nvSpPr>
          <p:spPr>
            <a:xfrm>
              <a:off x="374214" y="1137137"/>
              <a:ext cx="38337" cy="4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56" h="21600" fill="norm" stroke="1" extrusionOk="0">
                  <a:moveTo>
                    <a:pt x="11385" y="0"/>
                  </a:moveTo>
                  <a:cubicBezTo>
                    <a:pt x="7770" y="0"/>
                    <a:pt x="5523" y="12478"/>
                    <a:pt x="5523" y="12478"/>
                  </a:cubicBezTo>
                  <a:cubicBezTo>
                    <a:pt x="5523" y="12478"/>
                    <a:pt x="6749" y="773"/>
                    <a:pt x="3498" y="773"/>
                  </a:cubicBezTo>
                  <a:cubicBezTo>
                    <a:pt x="3018" y="773"/>
                    <a:pt x="2441" y="1026"/>
                    <a:pt x="1739" y="1615"/>
                  </a:cubicBezTo>
                  <a:cubicBezTo>
                    <a:pt x="-3927" y="6527"/>
                    <a:pt x="6065" y="21600"/>
                    <a:pt x="6065" y="21600"/>
                  </a:cubicBezTo>
                  <a:cubicBezTo>
                    <a:pt x="6065" y="21600"/>
                    <a:pt x="17673" y="5478"/>
                    <a:pt x="13081" y="911"/>
                  </a:cubicBezTo>
                  <a:cubicBezTo>
                    <a:pt x="12486" y="277"/>
                    <a:pt x="11918" y="0"/>
                    <a:pt x="113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3813;p80"/>
            <p:cNvSpPr/>
            <p:nvPr/>
          </p:nvSpPr>
          <p:spPr>
            <a:xfrm>
              <a:off x="230054" y="1073038"/>
              <a:ext cx="38803" cy="44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7" h="21600" fill="norm" stroke="1" extrusionOk="0">
                  <a:moveTo>
                    <a:pt x="3985" y="0"/>
                  </a:moveTo>
                  <a:cubicBezTo>
                    <a:pt x="3548" y="0"/>
                    <a:pt x="3019" y="141"/>
                    <a:pt x="2391" y="460"/>
                  </a:cubicBezTo>
                  <a:cubicBezTo>
                    <a:pt x="-3704" y="3688"/>
                    <a:pt x="3775" y="21600"/>
                    <a:pt x="3775" y="21600"/>
                  </a:cubicBezTo>
                  <a:cubicBezTo>
                    <a:pt x="3775" y="21600"/>
                    <a:pt x="17896" y="8697"/>
                    <a:pt x="14024" y="2616"/>
                  </a:cubicBezTo>
                  <a:cubicBezTo>
                    <a:pt x="13387" y="1603"/>
                    <a:pt x="12694" y="1190"/>
                    <a:pt x="12002" y="1190"/>
                  </a:cubicBezTo>
                  <a:cubicBezTo>
                    <a:pt x="8467" y="1190"/>
                    <a:pt x="4604" y="11925"/>
                    <a:pt x="4604" y="11925"/>
                  </a:cubicBezTo>
                  <a:cubicBezTo>
                    <a:pt x="4604" y="11925"/>
                    <a:pt x="7984" y="0"/>
                    <a:pt x="39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3814;p80"/>
            <p:cNvSpPr/>
            <p:nvPr/>
          </p:nvSpPr>
          <p:spPr>
            <a:xfrm>
              <a:off x="315248" y="995494"/>
              <a:ext cx="36370" cy="47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27" h="21600" fill="norm" stroke="1" extrusionOk="0">
                  <a:moveTo>
                    <a:pt x="11446" y="0"/>
                  </a:moveTo>
                  <a:cubicBezTo>
                    <a:pt x="6244" y="0"/>
                    <a:pt x="8139" y="13991"/>
                    <a:pt x="8139" y="13991"/>
                  </a:cubicBezTo>
                  <a:cubicBezTo>
                    <a:pt x="8139" y="13991"/>
                    <a:pt x="5967" y="4642"/>
                    <a:pt x="2897" y="4642"/>
                  </a:cubicBezTo>
                  <a:cubicBezTo>
                    <a:pt x="2186" y="4642"/>
                    <a:pt x="1426" y="5153"/>
                    <a:pt x="636" y="6392"/>
                  </a:cubicBezTo>
                  <a:cubicBezTo>
                    <a:pt x="-3263" y="13338"/>
                    <a:pt x="12039" y="21600"/>
                    <a:pt x="12039" y="21600"/>
                  </a:cubicBezTo>
                  <a:cubicBezTo>
                    <a:pt x="12039" y="21600"/>
                    <a:pt x="18337" y="2098"/>
                    <a:pt x="12335" y="120"/>
                  </a:cubicBezTo>
                  <a:cubicBezTo>
                    <a:pt x="12019" y="33"/>
                    <a:pt x="11723" y="0"/>
                    <a:pt x="1144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3815;p80"/>
            <p:cNvSpPr/>
            <p:nvPr/>
          </p:nvSpPr>
          <p:spPr>
            <a:xfrm>
              <a:off x="491205" y="605825"/>
              <a:ext cx="36194" cy="47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4" h="21600" fill="norm" stroke="1" extrusionOk="0">
                  <a:moveTo>
                    <a:pt x="11090" y="0"/>
                  </a:moveTo>
                  <a:cubicBezTo>
                    <a:pt x="5987" y="0"/>
                    <a:pt x="8120" y="14001"/>
                    <a:pt x="8120" y="14001"/>
                  </a:cubicBezTo>
                  <a:cubicBezTo>
                    <a:pt x="8120" y="14001"/>
                    <a:pt x="5783" y="4642"/>
                    <a:pt x="2842" y="4642"/>
                  </a:cubicBezTo>
                  <a:cubicBezTo>
                    <a:pt x="2160" y="4642"/>
                    <a:pt x="1449" y="5153"/>
                    <a:pt x="719" y="6403"/>
                  </a:cubicBezTo>
                  <a:cubicBezTo>
                    <a:pt x="-3420" y="13338"/>
                    <a:pt x="11675" y="21600"/>
                    <a:pt x="11675" y="21600"/>
                  </a:cubicBezTo>
                  <a:cubicBezTo>
                    <a:pt x="11675" y="21600"/>
                    <a:pt x="18180" y="2098"/>
                    <a:pt x="11967" y="120"/>
                  </a:cubicBezTo>
                  <a:cubicBezTo>
                    <a:pt x="11655" y="33"/>
                    <a:pt x="11363" y="0"/>
                    <a:pt x="1109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3816;p80"/>
            <p:cNvSpPr/>
            <p:nvPr/>
          </p:nvSpPr>
          <p:spPr>
            <a:xfrm>
              <a:off x="459564" y="957997"/>
              <a:ext cx="38413" cy="45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84" h="21600" fill="norm" stroke="1" extrusionOk="0">
                  <a:moveTo>
                    <a:pt x="11486" y="0"/>
                  </a:moveTo>
                  <a:cubicBezTo>
                    <a:pt x="7960" y="0"/>
                    <a:pt x="5323" y="12137"/>
                    <a:pt x="5323" y="12137"/>
                  </a:cubicBezTo>
                  <a:cubicBezTo>
                    <a:pt x="5323" y="12137"/>
                    <a:pt x="6744" y="772"/>
                    <a:pt x="3582" y="772"/>
                  </a:cubicBezTo>
                  <a:cubicBezTo>
                    <a:pt x="3102" y="772"/>
                    <a:pt x="2516" y="1026"/>
                    <a:pt x="1814" y="1625"/>
                  </a:cubicBezTo>
                  <a:cubicBezTo>
                    <a:pt x="-3861" y="5832"/>
                    <a:pt x="5589" y="21600"/>
                    <a:pt x="5589" y="21600"/>
                  </a:cubicBezTo>
                  <a:cubicBezTo>
                    <a:pt x="5589" y="21600"/>
                    <a:pt x="17739" y="5832"/>
                    <a:pt x="13147" y="922"/>
                  </a:cubicBezTo>
                  <a:cubicBezTo>
                    <a:pt x="12579" y="277"/>
                    <a:pt x="12019" y="0"/>
                    <a:pt x="1148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3817;p80"/>
            <p:cNvSpPr/>
            <p:nvPr/>
          </p:nvSpPr>
          <p:spPr>
            <a:xfrm>
              <a:off x="364670" y="753265"/>
              <a:ext cx="36738" cy="48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9" h="21600" fill="norm" stroke="1" extrusionOk="0">
                  <a:moveTo>
                    <a:pt x="11263" y="0"/>
                  </a:moveTo>
                  <a:cubicBezTo>
                    <a:pt x="6470" y="0"/>
                    <a:pt x="7738" y="13704"/>
                    <a:pt x="7738" y="13704"/>
                  </a:cubicBezTo>
                  <a:cubicBezTo>
                    <a:pt x="7738" y="13704"/>
                    <a:pt x="5990" y="4099"/>
                    <a:pt x="2984" y="4099"/>
                  </a:cubicBezTo>
                  <a:cubicBezTo>
                    <a:pt x="2292" y="4099"/>
                    <a:pt x="1543" y="4597"/>
                    <a:pt x="736" y="5819"/>
                  </a:cubicBezTo>
                  <a:cubicBezTo>
                    <a:pt x="-3355" y="12060"/>
                    <a:pt x="10946" y="21600"/>
                    <a:pt x="10946" y="21600"/>
                  </a:cubicBezTo>
                  <a:cubicBezTo>
                    <a:pt x="10946" y="21600"/>
                    <a:pt x="18245" y="2531"/>
                    <a:pt x="12406" y="227"/>
                  </a:cubicBezTo>
                  <a:cubicBezTo>
                    <a:pt x="11993" y="65"/>
                    <a:pt x="11608" y="0"/>
                    <a:pt x="1126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3818;p80"/>
            <p:cNvSpPr/>
            <p:nvPr/>
          </p:nvSpPr>
          <p:spPr>
            <a:xfrm>
              <a:off x="410376" y="665980"/>
              <a:ext cx="38971" cy="44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96" h="21600" fill="norm" stroke="1" extrusionOk="0">
                  <a:moveTo>
                    <a:pt x="3673" y="0"/>
                  </a:moveTo>
                  <a:cubicBezTo>
                    <a:pt x="3193" y="0"/>
                    <a:pt x="2598" y="221"/>
                    <a:pt x="1887" y="733"/>
                  </a:cubicBezTo>
                  <a:cubicBezTo>
                    <a:pt x="-3782" y="4978"/>
                    <a:pt x="5130" y="21600"/>
                    <a:pt x="5130" y="21600"/>
                  </a:cubicBezTo>
                  <a:cubicBezTo>
                    <a:pt x="5130" y="21600"/>
                    <a:pt x="17818" y="6397"/>
                    <a:pt x="13500" y="1093"/>
                  </a:cubicBezTo>
                  <a:cubicBezTo>
                    <a:pt x="12896" y="349"/>
                    <a:pt x="12291" y="23"/>
                    <a:pt x="11714" y="23"/>
                  </a:cubicBezTo>
                  <a:cubicBezTo>
                    <a:pt x="8124" y="23"/>
                    <a:pt x="5130" y="12050"/>
                    <a:pt x="5130" y="12050"/>
                  </a:cubicBezTo>
                  <a:cubicBezTo>
                    <a:pt x="5130" y="12050"/>
                    <a:pt x="7218" y="0"/>
                    <a:pt x="367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3819;p80"/>
            <p:cNvSpPr/>
            <p:nvPr/>
          </p:nvSpPr>
          <p:spPr>
            <a:xfrm>
              <a:off x="318823" y="603203"/>
              <a:ext cx="37937" cy="46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83" h="21600" fill="norm" stroke="1" extrusionOk="0">
                  <a:moveTo>
                    <a:pt x="11409" y="0"/>
                  </a:moveTo>
                  <a:cubicBezTo>
                    <a:pt x="7731" y="0"/>
                    <a:pt x="5798" y="12680"/>
                    <a:pt x="5798" y="12680"/>
                  </a:cubicBezTo>
                  <a:cubicBezTo>
                    <a:pt x="5798" y="12680"/>
                    <a:pt x="6607" y="1332"/>
                    <a:pt x="3388" y="1332"/>
                  </a:cubicBezTo>
                  <a:cubicBezTo>
                    <a:pt x="2857" y="1332"/>
                    <a:pt x="2210" y="1649"/>
                    <a:pt x="1428" y="2382"/>
                  </a:cubicBezTo>
                  <a:cubicBezTo>
                    <a:pt x="-3770" y="7531"/>
                    <a:pt x="6895" y="21600"/>
                    <a:pt x="6895" y="21600"/>
                  </a:cubicBezTo>
                  <a:cubicBezTo>
                    <a:pt x="6895" y="21600"/>
                    <a:pt x="17830" y="4787"/>
                    <a:pt x="12911" y="666"/>
                  </a:cubicBezTo>
                  <a:cubicBezTo>
                    <a:pt x="12381" y="203"/>
                    <a:pt x="11886" y="0"/>
                    <a:pt x="1140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3820;p80"/>
            <p:cNvSpPr/>
            <p:nvPr/>
          </p:nvSpPr>
          <p:spPr>
            <a:xfrm>
              <a:off x="287943" y="869148"/>
              <a:ext cx="39774" cy="43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096" h="21600" fill="norm" stroke="1" extrusionOk="0">
                  <a:moveTo>
                    <a:pt x="5039" y="0"/>
                  </a:moveTo>
                  <a:cubicBezTo>
                    <a:pt x="4806" y="0"/>
                    <a:pt x="4552" y="24"/>
                    <a:pt x="4280" y="60"/>
                  </a:cubicBezTo>
                  <a:cubicBezTo>
                    <a:pt x="-3118" y="1525"/>
                    <a:pt x="1321" y="21600"/>
                    <a:pt x="1321" y="21600"/>
                  </a:cubicBezTo>
                  <a:cubicBezTo>
                    <a:pt x="1321" y="21600"/>
                    <a:pt x="18482" y="13207"/>
                    <a:pt x="15815" y="6267"/>
                  </a:cubicBezTo>
                  <a:cubicBezTo>
                    <a:pt x="15250" y="4719"/>
                    <a:pt x="14394" y="4106"/>
                    <a:pt x="13381" y="4106"/>
                  </a:cubicBezTo>
                  <a:cubicBezTo>
                    <a:pt x="9663" y="4106"/>
                    <a:pt x="3978" y="12475"/>
                    <a:pt x="3978" y="12475"/>
                  </a:cubicBezTo>
                  <a:cubicBezTo>
                    <a:pt x="3978" y="12475"/>
                    <a:pt x="10812" y="0"/>
                    <a:pt x="503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3821;p80"/>
            <p:cNvSpPr/>
            <p:nvPr/>
          </p:nvSpPr>
          <p:spPr>
            <a:xfrm>
              <a:off x="422516" y="845048"/>
              <a:ext cx="37365" cy="47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40" h="21600" fill="norm" stroke="1" extrusionOk="0">
                  <a:moveTo>
                    <a:pt x="11110" y="0"/>
                  </a:moveTo>
                  <a:cubicBezTo>
                    <a:pt x="6846" y="0"/>
                    <a:pt x="6846" y="12982"/>
                    <a:pt x="6846" y="12982"/>
                  </a:cubicBezTo>
                  <a:cubicBezTo>
                    <a:pt x="6846" y="12982"/>
                    <a:pt x="6070" y="2924"/>
                    <a:pt x="3079" y="2924"/>
                  </a:cubicBezTo>
                  <a:cubicBezTo>
                    <a:pt x="2461" y="2924"/>
                    <a:pt x="1759" y="3349"/>
                    <a:pt x="947" y="4364"/>
                  </a:cubicBezTo>
                  <a:cubicBezTo>
                    <a:pt x="-3539" y="10331"/>
                    <a:pt x="9366" y="21600"/>
                    <a:pt x="9366" y="21600"/>
                  </a:cubicBezTo>
                  <a:cubicBezTo>
                    <a:pt x="9366" y="21600"/>
                    <a:pt x="18061" y="3360"/>
                    <a:pt x="12458" y="382"/>
                  </a:cubicBezTo>
                  <a:cubicBezTo>
                    <a:pt x="11959" y="120"/>
                    <a:pt x="11516" y="0"/>
                    <a:pt x="1111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3822;p80"/>
            <p:cNvSpPr/>
            <p:nvPr/>
          </p:nvSpPr>
          <p:spPr>
            <a:xfrm>
              <a:off x="232934" y="629733"/>
              <a:ext cx="38851" cy="4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2" h="21600" fill="norm" stroke="1" extrusionOk="0">
                  <a:moveTo>
                    <a:pt x="11744" y="0"/>
                  </a:moveTo>
                  <a:cubicBezTo>
                    <a:pt x="8173" y="0"/>
                    <a:pt x="5320" y="12149"/>
                    <a:pt x="5320" y="12149"/>
                  </a:cubicBezTo>
                  <a:cubicBezTo>
                    <a:pt x="5320" y="12149"/>
                    <a:pt x="6964" y="438"/>
                    <a:pt x="3632" y="438"/>
                  </a:cubicBezTo>
                  <a:cubicBezTo>
                    <a:pt x="3144" y="438"/>
                    <a:pt x="2539" y="692"/>
                    <a:pt x="1811" y="1279"/>
                  </a:cubicBezTo>
                  <a:cubicBezTo>
                    <a:pt x="-3858" y="5832"/>
                    <a:pt x="5596" y="21600"/>
                    <a:pt x="5596" y="21600"/>
                  </a:cubicBezTo>
                  <a:cubicBezTo>
                    <a:pt x="5596" y="21600"/>
                    <a:pt x="17742" y="5832"/>
                    <a:pt x="13424" y="934"/>
                  </a:cubicBezTo>
                  <a:cubicBezTo>
                    <a:pt x="12855" y="288"/>
                    <a:pt x="12295" y="0"/>
                    <a:pt x="11744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3823;p80"/>
            <p:cNvSpPr/>
            <p:nvPr/>
          </p:nvSpPr>
          <p:spPr>
            <a:xfrm>
              <a:off x="91323" y="671896"/>
              <a:ext cx="168448" cy="35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11513" y="0"/>
                  </a:moveTo>
                  <a:cubicBezTo>
                    <a:pt x="10520" y="1201"/>
                    <a:pt x="9524" y="2626"/>
                    <a:pt x="8531" y="4228"/>
                  </a:cubicBezTo>
                  <a:cubicBezTo>
                    <a:pt x="8531" y="4274"/>
                    <a:pt x="1030" y="17896"/>
                    <a:pt x="1030" y="17896"/>
                  </a:cubicBezTo>
                  <a:cubicBezTo>
                    <a:pt x="1030" y="17896"/>
                    <a:pt x="-778" y="20478"/>
                    <a:pt x="396" y="20878"/>
                  </a:cubicBezTo>
                  <a:cubicBezTo>
                    <a:pt x="500" y="20920"/>
                    <a:pt x="610" y="20941"/>
                    <a:pt x="723" y="20941"/>
                  </a:cubicBezTo>
                  <a:cubicBezTo>
                    <a:pt x="1779" y="20941"/>
                    <a:pt x="3108" y="19232"/>
                    <a:pt x="3108" y="19232"/>
                  </a:cubicBezTo>
                  <a:cubicBezTo>
                    <a:pt x="3108" y="19232"/>
                    <a:pt x="2385" y="21456"/>
                    <a:pt x="3741" y="21546"/>
                  </a:cubicBezTo>
                  <a:cubicBezTo>
                    <a:pt x="3768" y="21547"/>
                    <a:pt x="3792" y="21549"/>
                    <a:pt x="3816" y="21549"/>
                  </a:cubicBezTo>
                  <a:cubicBezTo>
                    <a:pt x="5037" y="21549"/>
                    <a:pt x="5819" y="19454"/>
                    <a:pt x="5819" y="19453"/>
                  </a:cubicBezTo>
                  <a:cubicBezTo>
                    <a:pt x="5819" y="19454"/>
                    <a:pt x="5234" y="21600"/>
                    <a:pt x="6723" y="21600"/>
                  </a:cubicBezTo>
                  <a:cubicBezTo>
                    <a:pt x="6780" y="21600"/>
                    <a:pt x="6842" y="21597"/>
                    <a:pt x="6905" y="21590"/>
                  </a:cubicBezTo>
                  <a:cubicBezTo>
                    <a:pt x="8531" y="21413"/>
                    <a:pt x="8802" y="18608"/>
                    <a:pt x="8802" y="18608"/>
                  </a:cubicBezTo>
                  <a:cubicBezTo>
                    <a:pt x="8802" y="18608"/>
                    <a:pt x="10047" y="19085"/>
                    <a:pt x="11329" y="19085"/>
                  </a:cubicBezTo>
                  <a:cubicBezTo>
                    <a:pt x="11510" y="19085"/>
                    <a:pt x="11694" y="19075"/>
                    <a:pt x="11876" y="19053"/>
                  </a:cubicBezTo>
                  <a:cubicBezTo>
                    <a:pt x="13321" y="18874"/>
                    <a:pt x="10609" y="16694"/>
                    <a:pt x="10609" y="16694"/>
                  </a:cubicBezTo>
                  <a:lnTo>
                    <a:pt x="15310" y="10684"/>
                  </a:lnTo>
                  <a:cubicBezTo>
                    <a:pt x="15218" y="10639"/>
                    <a:pt x="18021" y="8102"/>
                    <a:pt x="20822" y="5564"/>
                  </a:cubicBezTo>
                  <a:cubicBezTo>
                    <a:pt x="18200" y="3517"/>
                    <a:pt x="15039" y="1646"/>
                    <a:pt x="1151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3824;p80"/>
            <p:cNvSpPr/>
            <p:nvPr/>
          </p:nvSpPr>
          <p:spPr>
            <a:xfrm>
              <a:off x="517104" y="637526"/>
              <a:ext cx="167702" cy="38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7262" y="0"/>
                  </a:moveTo>
                  <a:cubicBezTo>
                    <a:pt x="3903" y="2111"/>
                    <a:pt x="1451" y="4505"/>
                    <a:pt x="0" y="7021"/>
                  </a:cubicBezTo>
                  <a:cubicBezTo>
                    <a:pt x="2813" y="9335"/>
                    <a:pt x="5536" y="11607"/>
                    <a:pt x="5446" y="11649"/>
                  </a:cubicBezTo>
                  <a:lnTo>
                    <a:pt x="10257" y="17127"/>
                  </a:lnTo>
                  <a:cubicBezTo>
                    <a:pt x="10257" y="17127"/>
                    <a:pt x="7444" y="19115"/>
                    <a:pt x="8895" y="19278"/>
                  </a:cubicBezTo>
                  <a:cubicBezTo>
                    <a:pt x="9077" y="19298"/>
                    <a:pt x="9259" y="19307"/>
                    <a:pt x="9444" y="19307"/>
                  </a:cubicBezTo>
                  <a:cubicBezTo>
                    <a:pt x="10728" y="19307"/>
                    <a:pt x="11979" y="18872"/>
                    <a:pt x="11979" y="18872"/>
                  </a:cubicBezTo>
                  <a:cubicBezTo>
                    <a:pt x="11979" y="18872"/>
                    <a:pt x="12254" y="21429"/>
                    <a:pt x="13887" y="21591"/>
                  </a:cubicBezTo>
                  <a:cubicBezTo>
                    <a:pt x="13950" y="21597"/>
                    <a:pt x="14010" y="21600"/>
                    <a:pt x="14070" y="21600"/>
                  </a:cubicBezTo>
                  <a:cubicBezTo>
                    <a:pt x="15565" y="21600"/>
                    <a:pt x="14974" y="19644"/>
                    <a:pt x="14974" y="19643"/>
                  </a:cubicBezTo>
                  <a:cubicBezTo>
                    <a:pt x="14974" y="19644"/>
                    <a:pt x="15760" y="21553"/>
                    <a:pt x="16987" y="21553"/>
                  </a:cubicBezTo>
                  <a:cubicBezTo>
                    <a:pt x="17014" y="21553"/>
                    <a:pt x="17038" y="21552"/>
                    <a:pt x="17064" y="21551"/>
                  </a:cubicBezTo>
                  <a:cubicBezTo>
                    <a:pt x="18423" y="21469"/>
                    <a:pt x="17697" y="19441"/>
                    <a:pt x="17697" y="19441"/>
                  </a:cubicBezTo>
                  <a:cubicBezTo>
                    <a:pt x="17697" y="19441"/>
                    <a:pt x="19032" y="20999"/>
                    <a:pt x="20095" y="20999"/>
                  </a:cubicBezTo>
                  <a:cubicBezTo>
                    <a:pt x="20206" y="20999"/>
                    <a:pt x="20316" y="20980"/>
                    <a:pt x="20421" y="20942"/>
                  </a:cubicBezTo>
                  <a:cubicBezTo>
                    <a:pt x="21600" y="20577"/>
                    <a:pt x="19785" y="18223"/>
                    <a:pt x="19785" y="18223"/>
                  </a:cubicBezTo>
                  <a:cubicBezTo>
                    <a:pt x="19785" y="18223"/>
                    <a:pt x="12254" y="5804"/>
                    <a:pt x="12254" y="5763"/>
                  </a:cubicBezTo>
                  <a:cubicBezTo>
                    <a:pt x="10710" y="3369"/>
                    <a:pt x="8985" y="1461"/>
                    <a:pt x="726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3825;p80"/>
            <p:cNvSpPr/>
            <p:nvPr/>
          </p:nvSpPr>
          <p:spPr>
            <a:xfrm>
              <a:off x="242205" y="542760"/>
              <a:ext cx="83322" cy="31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4" h="21600" fill="norm" stroke="1" extrusionOk="0">
                  <a:moveTo>
                    <a:pt x="15300" y="0"/>
                  </a:moveTo>
                  <a:cubicBezTo>
                    <a:pt x="12017" y="0"/>
                    <a:pt x="7683" y="408"/>
                    <a:pt x="3214" y="1190"/>
                  </a:cubicBezTo>
                  <a:cubicBezTo>
                    <a:pt x="3214" y="1190"/>
                    <a:pt x="6784" y="5373"/>
                    <a:pt x="6250" y="7943"/>
                  </a:cubicBezTo>
                  <a:cubicBezTo>
                    <a:pt x="5539" y="10513"/>
                    <a:pt x="1076" y="16411"/>
                    <a:pt x="1076" y="16411"/>
                  </a:cubicBezTo>
                  <a:cubicBezTo>
                    <a:pt x="1076" y="16411"/>
                    <a:pt x="-533" y="19786"/>
                    <a:pt x="183" y="21600"/>
                  </a:cubicBezTo>
                  <a:cubicBezTo>
                    <a:pt x="10713" y="17972"/>
                    <a:pt x="18571" y="15403"/>
                    <a:pt x="20174" y="8800"/>
                  </a:cubicBezTo>
                  <a:cubicBezTo>
                    <a:pt x="21067" y="5625"/>
                    <a:pt x="18213" y="1744"/>
                    <a:pt x="16786" y="32"/>
                  </a:cubicBezTo>
                  <a:cubicBezTo>
                    <a:pt x="16316" y="10"/>
                    <a:pt x="15823" y="0"/>
                    <a:pt x="15300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3826;p80"/>
            <p:cNvSpPr/>
            <p:nvPr/>
          </p:nvSpPr>
          <p:spPr>
            <a:xfrm>
              <a:off x="242958" y="543217"/>
              <a:ext cx="96319" cy="32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0" h="21600" fill="norm" stroke="1" extrusionOk="0">
                  <a:moveTo>
                    <a:pt x="13759" y="0"/>
                  </a:moveTo>
                  <a:cubicBezTo>
                    <a:pt x="14942" y="1642"/>
                    <a:pt x="17307" y="5364"/>
                    <a:pt x="16567" y="8408"/>
                  </a:cubicBezTo>
                  <a:cubicBezTo>
                    <a:pt x="15088" y="14739"/>
                    <a:pt x="8727" y="17203"/>
                    <a:pt x="0" y="20681"/>
                  </a:cubicBezTo>
                  <a:cubicBezTo>
                    <a:pt x="146" y="21117"/>
                    <a:pt x="297" y="21455"/>
                    <a:pt x="740" y="21600"/>
                  </a:cubicBezTo>
                  <a:cubicBezTo>
                    <a:pt x="740" y="21600"/>
                    <a:pt x="14499" y="17734"/>
                    <a:pt x="18047" y="11791"/>
                  </a:cubicBezTo>
                  <a:cubicBezTo>
                    <a:pt x="21600" y="5895"/>
                    <a:pt x="17604" y="1691"/>
                    <a:pt x="16567" y="628"/>
                  </a:cubicBezTo>
                  <a:cubicBezTo>
                    <a:pt x="16271" y="289"/>
                    <a:pt x="15239" y="48"/>
                    <a:pt x="1375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3827;p80"/>
            <p:cNvSpPr/>
            <p:nvPr/>
          </p:nvSpPr>
          <p:spPr>
            <a:xfrm>
              <a:off x="446462" y="542760"/>
              <a:ext cx="83569" cy="31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8" h="21600" fill="norm" stroke="1" extrusionOk="0">
                  <a:moveTo>
                    <a:pt x="5153" y="0"/>
                  </a:moveTo>
                  <a:cubicBezTo>
                    <a:pt x="4643" y="0"/>
                    <a:pt x="4158" y="10"/>
                    <a:pt x="3714" y="32"/>
                  </a:cubicBezTo>
                  <a:cubicBezTo>
                    <a:pt x="2274" y="1744"/>
                    <a:pt x="-604" y="5625"/>
                    <a:pt x="113" y="8800"/>
                  </a:cubicBezTo>
                  <a:cubicBezTo>
                    <a:pt x="1913" y="15403"/>
                    <a:pt x="9654" y="17972"/>
                    <a:pt x="20457" y="21600"/>
                  </a:cubicBezTo>
                  <a:cubicBezTo>
                    <a:pt x="20996" y="19786"/>
                    <a:pt x="19557" y="16411"/>
                    <a:pt x="19557" y="16411"/>
                  </a:cubicBezTo>
                  <a:cubicBezTo>
                    <a:pt x="19557" y="16411"/>
                    <a:pt x="15056" y="10513"/>
                    <a:pt x="14333" y="7943"/>
                  </a:cubicBezTo>
                  <a:cubicBezTo>
                    <a:pt x="13616" y="5373"/>
                    <a:pt x="17395" y="1190"/>
                    <a:pt x="17395" y="1190"/>
                  </a:cubicBezTo>
                  <a:cubicBezTo>
                    <a:pt x="12894" y="408"/>
                    <a:pt x="8387" y="0"/>
                    <a:pt x="5153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3828;p80"/>
            <p:cNvSpPr/>
            <p:nvPr/>
          </p:nvSpPr>
          <p:spPr>
            <a:xfrm>
              <a:off x="433221" y="543217"/>
              <a:ext cx="96319" cy="326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0" h="21600" fill="norm" stroke="1" extrusionOk="0">
                  <a:moveTo>
                    <a:pt x="5731" y="0"/>
                  </a:moveTo>
                  <a:cubicBezTo>
                    <a:pt x="4251" y="48"/>
                    <a:pt x="3215" y="289"/>
                    <a:pt x="2923" y="628"/>
                  </a:cubicBezTo>
                  <a:cubicBezTo>
                    <a:pt x="1886" y="1691"/>
                    <a:pt x="-2110" y="5895"/>
                    <a:pt x="1443" y="11791"/>
                  </a:cubicBezTo>
                  <a:cubicBezTo>
                    <a:pt x="4991" y="17734"/>
                    <a:pt x="18750" y="21600"/>
                    <a:pt x="18750" y="21600"/>
                  </a:cubicBezTo>
                  <a:cubicBezTo>
                    <a:pt x="19193" y="21455"/>
                    <a:pt x="19339" y="21117"/>
                    <a:pt x="19490" y="20681"/>
                  </a:cubicBezTo>
                  <a:cubicBezTo>
                    <a:pt x="10612" y="17203"/>
                    <a:pt x="4251" y="14739"/>
                    <a:pt x="2923" y="8408"/>
                  </a:cubicBezTo>
                  <a:cubicBezTo>
                    <a:pt x="2183" y="5364"/>
                    <a:pt x="4548" y="1642"/>
                    <a:pt x="573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27" name="IMG_2588.png" descr="IMG_2588.png"/>
          <p:cNvPicPr>
            <a:picLocks noChangeAspect="1"/>
          </p:cNvPicPr>
          <p:nvPr/>
        </p:nvPicPr>
        <p:blipFill>
          <a:blip r:embed="rId7">
            <a:extLst/>
          </a:blip>
          <a:srcRect l="19332" t="8624" r="12980" b="66272"/>
          <a:stretch>
            <a:fillRect/>
          </a:stretch>
        </p:blipFill>
        <p:spPr>
          <a:xfrm>
            <a:off x="2432847" y="1866530"/>
            <a:ext cx="5495233" cy="1257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2588.png" descr="IMG_2588.png"/>
          <p:cNvPicPr>
            <a:picLocks noChangeAspect="1"/>
          </p:cNvPicPr>
          <p:nvPr/>
        </p:nvPicPr>
        <p:blipFill>
          <a:blip r:embed="rId7">
            <a:extLst/>
          </a:blip>
          <a:srcRect l="47124" t="36379" r="3935" b="30066"/>
          <a:stretch>
            <a:fillRect/>
          </a:stretch>
        </p:blipFill>
        <p:spPr>
          <a:xfrm>
            <a:off x="3070382" y="3892744"/>
            <a:ext cx="4967045" cy="210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IMG_2588.png" descr="IMG_2588.png"/>
          <p:cNvPicPr>
            <a:picLocks noChangeAspect="1"/>
          </p:cNvPicPr>
          <p:nvPr/>
        </p:nvPicPr>
        <p:blipFill>
          <a:blip r:embed="rId7">
            <a:extLst/>
          </a:blip>
          <a:srcRect l="12150" t="36379" r="52683" b="43838"/>
          <a:stretch>
            <a:fillRect/>
          </a:stretch>
        </p:blipFill>
        <p:spPr>
          <a:xfrm>
            <a:off x="1559505" y="2717601"/>
            <a:ext cx="4099212" cy="1422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1" dur="10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8" grpId="5"/>
      <p:bldP build="whole" bldLvl="1" animBg="1" rev="0" advAuto="0" spid="1629" grpId="4"/>
      <p:bldP build="whole" bldLvl="1" animBg="1" rev="0" advAuto="0" spid="1548" grpId="7"/>
      <p:bldP build="whole" bldLvl="1" animBg="1" rev="0" advAuto="0" spid="1516" grpId="1"/>
      <p:bldP build="whole" bldLvl="1" animBg="1" rev="0" advAuto="0" spid="1517" grpId="2"/>
      <p:bldP build="whole" bldLvl="1" animBg="1" rev="0" advAuto="0" spid="1627" grpId="3"/>
      <p:bldP build="whole" bldLvl="1" animBg="1" rev="0" advAuto="0" spid="1626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7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1632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636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633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4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5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651" name="Google Shape;1654;p63"/>
          <p:cNvGrpSpPr/>
          <p:nvPr/>
        </p:nvGrpSpPr>
        <p:grpSpPr>
          <a:xfrm>
            <a:off x="1499037" y="867802"/>
            <a:ext cx="3300162" cy="97044"/>
            <a:chOff x="0" y="0"/>
            <a:chExt cx="3300161" cy="97043"/>
          </a:xfrm>
        </p:grpSpPr>
        <p:sp>
          <p:nvSpPr>
            <p:cNvPr id="1638" name="Google Shape;1655;p63"/>
            <p:cNvSpPr/>
            <p:nvPr/>
          </p:nvSpPr>
          <p:spPr>
            <a:xfrm>
              <a:off x="0" y="40811"/>
              <a:ext cx="3300162" cy="15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04" fill="norm" stroke="1" extrusionOk="0">
                  <a:moveTo>
                    <a:pt x="0" y="11426"/>
                  </a:moveTo>
                  <a:cubicBezTo>
                    <a:pt x="933" y="15509"/>
                    <a:pt x="1892" y="11329"/>
                    <a:pt x="2837" y="12129"/>
                  </a:cubicBezTo>
                  <a:cubicBezTo>
                    <a:pt x="5432" y="14328"/>
                    <a:pt x="8032" y="18485"/>
                    <a:pt x="10626" y="15646"/>
                  </a:cubicBezTo>
                  <a:cubicBezTo>
                    <a:pt x="12078" y="14058"/>
                    <a:pt x="13519" y="8154"/>
                    <a:pt x="14962" y="3687"/>
                  </a:cubicBezTo>
                  <a:cubicBezTo>
                    <a:pt x="17160" y="-3115"/>
                    <a:pt x="19387" y="1578"/>
                    <a:pt x="21600" y="1578"/>
                  </a:cubicBezTo>
                </a:path>
              </a:pathLst>
            </a:custGeom>
            <a:noFill/>
            <a:ln w="28575" cap="flat">
              <a:solidFill>
                <a:srgbClr val="21305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41" name="Google Shape;1656;p63"/>
            <p:cNvGrpSpPr/>
            <p:nvPr/>
          </p:nvGrpSpPr>
          <p:grpSpPr>
            <a:xfrm>
              <a:off x="637214" y="-1"/>
              <a:ext cx="101593" cy="97045"/>
              <a:chOff x="0" y="0"/>
              <a:chExt cx="101591" cy="97043"/>
            </a:xfrm>
          </p:grpSpPr>
          <p:sp>
            <p:nvSpPr>
              <p:cNvPr id="1639" name="Google Shape;1657;p63"/>
              <p:cNvSpPr/>
              <p:nvPr/>
            </p:nvSpPr>
            <p:spPr>
              <a:xfrm>
                <a:off x="10730" y="8729"/>
                <a:ext cx="80164" cy="79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0" name="Google Shape;1658;p63"/>
              <p:cNvSpPr/>
              <p:nvPr/>
            </p:nvSpPr>
            <p:spPr>
              <a:xfrm>
                <a:off x="-1" y="0"/>
                <a:ext cx="101593" cy="97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44" name="Google Shape;1659;p63"/>
            <p:cNvGrpSpPr/>
            <p:nvPr/>
          </p:nvGrpSpPr>
          <p:grpSpPr>
            <a:xfrm>
              <a:off x="1279181" y="-1"/>
              <a:ext cx="101592" cy="97045"/>
              <a:chOff x="0" y="0"/>
              <a:chExt cx="101591" cy="97043"/>
            </a:xfrm>
          </p:grpSpPr>
          <p:sp>
            <p:nvSpPr>
              <p:cNvPr id="1642" name="Google Shape;1660;p63"/>
              <p:cNvSpPr/>
              <p:nvPr/>
            </p:nvSpPr>
            <p:spPr>
              <a:xfrm>
                <a:off x="10730" y="8729"/>
                <a:ext cx="80164" cy="79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A88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3" name="Google Shape;1661;p63"/>
              <p:cNvSpPr/>
              <p:nvPr/>
            </p:nvSpPr>
            <p:spPr>
              <a:xfrm>
                <a:off x="-1" y="0"/>
                <a:ext cx="101593" cy="97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47" name="Google Shape;1662;p63"/>
            <p:cNvGrpSpPr/>
            <p:nvPr/>
          </p:nvGrpSpPr>
          <p:grpSpPr>
            <a:xfrm>
              <a:off x="1921148" y="-1"/>
              <a:ext cx="101593" cy="97045"/>
              <a:chOff x="0" y="0"/>
              <a:chExt cx="101591" cy="97043"/>
            </a:xfrm>
          </p:grpSpPr>
          <p:sp>
            <p:nvSpPr>
              <p:cNvPr id="1645" name="Google Shape;1663;p63"/>
              <p:cNvSpPr/>
              <p:nvPr/>
            </p:nvSpPr>
            <p:spPr>
              <a:xfrm>
                <a:off x="10730" y="8729"/>
                <a:ext cx="80164" cy="79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C7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6" name="Google Shape;1664;p63"/>
              <p:cNvSpPr/>
              <p:nvPr/>
            </p:nvSpPr>
            <p:spPr>
              <a:xfrm>
                <a:off x="-1" y="0"/>
                <a:ext cx="101593" cy="97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50" name="Google Shape;1665;p63"/>
            <p:cNvGrpSpPr/>
            <p:nvPr/>
          </p:nvGrpSpPr>
          <p:grpSpPr>
            <a:xfrm>
              <a:off x="2563115" y="-1"/>
              <a:ext cx="101593" cy="97045"/>
              <a:chOff x="0" y="0"/>
              <a:chExt cx="101591" cy="97043"/>
            </a:xfrm>
          </p:grpSpPr>
          <p:sp>
            <p:nvSpPr>
              <p:cNvPr id="1648" name="Google Shape;1666;p63"/>
              <p:cNvSpPr/>
              <p:nvPr/>
            </p:nvSpPr>
            <p:spPr>
              <a:xfrm>
                <a:off x="10730" y="8729"/>
                <a:ext cx="80164" cy="79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9" name="Google Shape;1667;p63"/>
              <p:cNvSpPr/>
              <p:nvPr/>
            </p:nvSpPr>
            <p:spPr>
              <a:xfrm>
                <a:off x="-1" y="0"/>
                <a:ext cx="101593" cy="97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654" name="تجميع"/>
          <p:cNvGrpSpPr/>
          <p:nvPr/>
        </p:nvGrpSpPr>
        <p:grpSpPr>
          <a:xfrm>
            <a:off x="7951533" y="566428"/>
            <a:ext cx="2658590" cy="699792"/>
            <a:chOff x="0" y="0"/>
            <a:chExt cx="2658588" cy="699790"/>
          </a:xfrm>
        </p:grpSpPr>
        <p:sp>
          <p:nvSpPr>
            <p:cNvPr id="1652" name="Google Shape;282;p37"/>
            <p:cNvSpPr/>
            <p:nvPr/>
          </p:nvSpPr>
          <p:spPr>
            <a:xfrm>
              <a:off x="0" y="0"/>
              <a:ext cx="2658589" cy="699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53" name="IMG_2482.png" descr="IMG_248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8248" t="75326" r="31572" b="16639"/>
            <a:stretch>
              <a:fillRect/>
            </a:stretch>
          </p:blipFill>
          <p:spPr>
            <a:xfrm>
              <a:off x="0" y="2264"/>
              <a:ext cx="2500933" cy="627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55" name="IMG_2588.png" descr="IMG_2588.png"/>
          <p:cNvPicPr>
            <a:picLocks noChangeAspect="1"/>
          </p:cNvPicPr>
          <p:nvPr/>
        </p:nvPicPr>
        <p:blipFill>
          <a:blip r:embed="rId6">
            <a:extLst/>
          </a:blip>
          <a:srcRect l="51735" t="82977" r="4075" b="9158"/>
          <a:stretch>
            <a:fillRect/>
          </a:stretch>
        </p:blipFill>
        <p:spPr>
          <a:xfrm>
            <a:off x="2249130" y="961022"/>
            <a:ext cx="5557790" cy="610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3" name="Google Shape;3751;p80"/>
          <p:cNvGrpSpPr/>
          <p:nvPr/>
        </p:nvGrpSpPr>
        <p:grpSpPr>
          <a:xfrm>
            <a:off x="968241" y="3548721"/>
            <a:ext cx="1280891" cy="2836530"/>
            <a:chOff x="0" y="0"/>
            <a:chExt cx="1280889" cy="2836528"/>
          </a:xfrm>
        </p:grpSpPr>
        <p:sp>
          <p:nvSpPr>
            <p:cNvPr id="1656" name="Google Shape;3752;p80"/>
            <p:cNvSpPr/>
            <p:nvPr/>
          </p:nvSpPr>
          <p:spPr>
            <a:xfrm>
              <a:off x="0" y="588791"/>
              <a:ext cx="1263884" cy="53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2333" y="0"/>
                  </a:moveTo>
                  <a:cubicBezTo>
                    <a:pt x="2333" y="0"/>
                    <a:pt x="1792" y="5621"/>
                    <a:pt x="733" y="7964"/>
                  </a:cubicBezTo>
                  <a:cubicBezTo>
                    <a:pt x="-326" y="10357"/>
                    <a:pt x="-160" y="12751"/>
                    <a:pt x="733" y="13792"/>
                  </a:cubicBezTo>
                  <a:cubicBezTo>
                    <a:pt x="854" y="13933"/>
                    <a:pt x="966" y="13994"/>
                    <a:pt x="1069" y="13994"/>
                  </a:cubicBezTo>
                  <a:cubicBezTo>
                    <a:pt x="1731" y="13994"/>
                    <a:pt x="2042" y="11503"/>
                    <a:pt x="2042" y="11503"/>
                  </a:cubicBezTo>
                  <a:cubicBezTo>
                    <a:pt x="2042" y="11503"/>
                    <a:pt x="1917" y="18788"/>
                    <a:pt x="4035" y="19985"/>
                  </a:cubicBezTo>
                  <a:cubicBezTo>
                    <a:pt x="4350" y="20163"/>
                    <a:pt x="4633" y="20244"/>
                    <a:pt x="4889" y="20244"/>
                  </a:cubicBezTo>
                  <a:cubicBezTo>
                    <a:pt x="6954" y="20244"/>
                    <a:pt x="7234" y="15093"/>
                    <a:pt x="7234" y="15093"/>
                  </a:cubicBezTo>
                  <a:cubicBezTo>
                    <a:pt x="7234" y="15093"/>
                    <a:pt x="8314" y="21442"/>
                    <a:pt x="10868" y="21600"/>
                  </a:cubicBezTo>
                  <a:cubicBezTo>
                    <a:pt x="10889" y="21600"/>
                    <a:pt x="10909" y="21600"/>
                    <a:pt x="10928" y="21600"/>
                  </a:cubicBezTo>
                  <a:cubicBezTo>
                    <a:pt x="13444" y="21600"/>
                    <a:pt x="14773" y="15093"/>
                    <a:pt x="14773" y="15093"/>
                  </a:cubicBezTo>
                  <a:cubicBezTo>
                    <a:pt x="14773" y="15093"/>
                    <a:pt x="15450" y="21093"/>
                    <a:pt x="16675" y="21093"/>
                  </a:cubicBezTo>
                  <a:cubicBezTo>
                    <a:pt x="16791" y="21093"/>
                    <a:pt x="16912" y="21040"/>
                    <a:pt x="17037" y="20922"/>
                  </a:cubicBezTo>
                  <a:cubicBezTo>
                    <a:pt x="19196" y="18922"/>
                    <a:pt x="18216" y="13701"/>
                    <a:pt x="17934" y="12417"/>
                  </a:cubicBezTo>
                  <a:cubicBezTo>
                    <a:pt x="18083" y="13011"/>
                    <a:pt x="18473" y="14320"/>
                    <a:pt x="19023" y="14320"/>
                  </a:cubicBezTo>
                  <a:cubicBezTo>
                    <a:pt x="19311" y="14320"/>
                    <a:pt x="19642" y="13963"/>
                    <a:pt x="20007" y="12960"/>
                  </a:cubicBezTo>
                  <a:cubicBezTo>
                    <a:pt x="21274" y="9421"/>
                    <a:pt x="18387" y="2967"/>
                    <a:pt x="18678" y="469"/>
                  </a:cubicBezTo>
                  <a:lnTo>
                    <a:pt x="2333" y="0"/>
                  </a:ln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3753;p80"/>
            <p:cNvSpPr/>
            <p:nvPr/>
          </p:nvSpPr>
          <p:spPr>
            <a:xfrm>
              <a:off x="379209" y="884482"/>
              <a:ext cx="545763" cy="785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5" h="21600" fill="norm" stroke="1" extrusionOk="0">
                  <a:moveTo>
                    <a:pt x="10025" y="0"/>
                  </a:moveTo>
                  <a:cubicBezTo>
                    <a:pt x="9933" y="0"/>
                    <a:pt x="9838" y="0"/>
                    <a:pt x="9742" y="0"/>
                  </a:cubicBezTo>
                  <a:cubicBezTo>
                    <a:pt x="9742" y="0"/>
                    <a:pt x="9733" y="0"/>
                    <a:pt x="9712" y="0"/>
                  </a:cubicBezTo>
                  <a:cubicBezTo>
                    <a:pt x="9133" y="0"/>
                    <a:pt x="754" y="67"/>
                    <a:pt x="706" y="3908"/>
                  </a:cubicBezTo>
                  <a:cubicBezTo>
                    <a:pt x="609" y="7921"/>
                    <a:pt x="-1130" y="16837"/>
                    <a:pt x="1239" y="20317"/>
                  </a:cubicBezTo>
                  <a:cubicBezTo>
                    <a:pt x="1873" y="21251"/>
                    <a:pt x="5973" y="21600"/>
                    <a:pt x="9911" y="21600"/>
                  </a:cubicBezTo>
                  <a:cubicBezTo>
                    <a:pt x="12265" y="21600"/>
                    <a:pt x="14561" y="21476"/>
                    <a:pt x="16025" y="21276"/>
                  </a:cubicBezTo>
                  <a:cubicBezTo>
                    <a:pt x="19987" y="20708"/>
                    <a:pt x="20470" y="18115"/>
                    <a:pt x="20422" y="15416"/>
                  </a:cubicBezTo>
                  <a:cubicBezTo>
                    <a:pt x="20373" y="12716"/>
                    <a:pt x="20131" y="6287"/>
                    <a:pt x="19262" y="3304"/>
                  </a:cubicBezTo>
                  <a:cubicBezTo>
                    <a:pt x="18737" y="1443"/>
                    <a:pt x="17740" y="0"/>
                    <a:pt x="10025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3754;p80"/>
            <p:cNvSpPr/>
            <p:nvPr/>
          </p:nvSpPr>
          <p:spPr>
            <a:xfrm>
              <a:off x="405690" y="885756"/>
              <a:ext cx="545109" cy="785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1" h="21600" fill="norm" stroke="1" extrusionOk="0">
                  <a:moveTo>
                    <a:pt x="10000" y="0"/>
                  </a:moveTo>
                  <a:cubicBezTo>
                    <a:pt x="9907" y="0"/>
                    <a:pt x="9813" y="0"/>
                    <a:pt x="9717" y="0"/>
                  </a:cubicBezTo>
                  <a:cubicBezTo>
                    <a:pt x="9717" y="0"/>
                    <a:pt x="9708" y="0"/>
                    <a:pt x="9687" y="0"/>
                  </a:cubicBezTo>
                  <a:cubicBezTo>
                    <a:pt x="9113" y="0"/>
                    <a:pt x="729" y="67"/>
                    <a:pt x="681" y="3942"/>
                  </a:cubicBezTo>
                  <a:cubicBezTo>
                    <a:pt x="633" y="7921"/>
                    <a:pt x="-1155" y="16835"/>
                    <a:pt x="1261" y="20351"/>
                  </a:cubicBezTo>
                  <a:cubicBezTo>
                    <a:pt x="1864" y="21259"/>
                    <a:pt x="5918" y="21600"/>
                    <a:pt x="9848" y="21600"/>
                  </a:cubicBezTo>
                  <a:cubicBezTo>
                    <a:pt x="12223" y="21600"/>
                    <a:pt x="14555" y="21475"/>
                    <a:pt x="16048" y="21274"/>
                  </a:cubicBezTo>
                  <a:cubicBezTo>
                    <a:pt x="19962" y="20706"/>
                    <a:pt x="20445" y="18113"/>
                    <a:pt x="20397" y="15414"/>
                  </a:cubicBezTo>
                  <a:cubicBezTo>
                    <a:pt x="20397" y="12715"/>
                    <a:pt x="20156" y="6286"/>
                    <a:pt x="19286" y="3303"/>
                  </a:cubicBezTo>
                  <a:cubicBezTo>
                    <a:pt x="18712" y="1444"/>
                    <a:pt x="17715" y="0"/>
                    <a:pt x="100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3755;p80"/>
            <p:cNvSpPr/>
            <p:nvPr/>
          </p:nvSpPr>
          <p:spPr>
            <a:xfrm>
              <a:off x="102428" y="526050"/>
              <a:ext cx="169107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8" y="0"/>
                  </a:moveTo>
                  <a:cubicBezTo>
                    <a:pt x="7683" y="0"/>
                    <a:pt x="3483" y="1963"/>
                    <a:pt x="0" y="5838"/>
                  </a:cubicBezTo>
                  <a:cubicBezTo>
                    <a:pt x="743" y="13791"/>
                    <a:pt x="4834" y="21600"/>
                    <a:pt x="12626" y="21600"/>
                  </a:cubicBezTo>
                  <a:cubicBezTo>
                    <a:pt x="15208" y="21600"/>
                    <a:pt x="18198" y="20742"/>
                    <a:pt x="21600" y="18753"/>
                  </a:cubicBezTo>
                  <a:lnTo>
                    <a:pt x="21600" y="3773"/>
                  </a:lnTo>
                  <a:cubicBezTo>
                    <a:pt x="18600" y="1249"/>
                    <a:pt x="15241" y="0"/>
                    <a:pt x="1188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3756;p80"/>
            <p:cNvSpPr/>
            <p:nvPr/>
          </p:nvSpPr>
          <p:spPr>
            <a:xfrm>
              <a:off x="101128" y="465391"/>
              <a:ext cx="170407" cy="8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0832" y="0"/>
                  </a:moveTo>
                  <a:cubicBezTo>
                    <a:pt x="8663" y="0"/>
                    <a:pt x="6326" y="960"/>
                    <a:pt x="3999" y="3595"/>
                  </a:cubicBezTo>
                  <a:cubicBezTo>
                    <a:pt x="798" y="7016"/>
                    <a:pt x="-481" y="14155"/>
                    <a:pt x="161" y="21600"/>
                  </a:cubicBezTo>
                  <a:cubicBezTo>
                    <a:pt x="3541" y="16943"/>
                    <a:pt x="7616" y="14584"/>
                    <a:pt x="11696" y="14584"/>
                  </a:cubicBezTo>
                  <a:cubicBezTo>
                    <a:pt x="14949" y="14584"/>
                    <a:pt x="18208" y="16085"/>
                    <a:pt x="21119" y="19118"/>
                  </a:cubicBezTo>
                  <a:lnTo>
                    <a:pt x="21119" y="6700"/>
                  </a:lnTo>
                  <a:cubicBezTo>
                    <a:pt x="21119" y="6700"/>
                    <a:pt x="16571" y="0"/>
                    <a:pt x="10832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3757;p80"/>
            <p:cNvSpPr/>
            <p:nvPr/>
          </p:nvSpPr>
          <p:spPr>
            <a:xfrm>
              <a:off x="152764" y="530383"/>
              <a:ext cx="104957" cy="8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9219" y="0"/>
                  </a:moveTo>
                  <a:cubicBezTo>
                    <a:pt x="6056" y="0"/>
                    <a:pt x="2764" y="859"/>
                    <a:pt x="0" y="1636"/>
                  </a:cubicBezTo>
                  <a:cubicBezTo>
                    <a:pt x="0" y="1636"/>
                    <a:pt x="0" y="2249"/>
                    <a:pt x="260" y="2249"/>
                  </a:cubicBezTo>
                  <a:cubicBezTo>
                    <a:pt x="3162" y="2249"/>
                    <a:pt x="6516" y="1400"/>
                    <a:pt x="9643" y="1400"/>
                  </a:cubicBezTo>
                  <a:cubicBezTo>
                    <a:pt x="12771" y="1400"/>
                    <a:pt x="15674" y="2249"/>
                    <a:pt x="17649" y="5673"/>
                  </a:cubicBezTo>
                  <a:cubicBezTo>
                    <a:pt x="20283" y="10018"/>
                    <a:pt x="20014" y="15927"/>
                    <a:pt x="20014" y="20895"/>
                  </a:cubicBezTo>
                  <a:cubicBezTo>
                    <a:pt x="20014" y="21365"/>
                    <a:pt x="20344" y="21600"/>
                    <a:pt x="20673" y="21600"/>
                  </a:cubicBezTo>
                  <a:cubicBezTo>
                    <a:pt x="21002" y="21600"/>
                    <a:pt x="21331" y="21365"/>
                    <a:pt x="21331" y="20895"/>
                  </a:cubicBezTo>
                  <a:cubicBezTo>
                    <a:pt x="21600" y="15303"/>
                    <a:pt x="21331" y="7851"/>
                    <a:pt x="17649" y="3496"/>
                  </a:cubicBezTo>
                  <a:cubicBezTo>
                    <a:pt x="15405" y="859"/>
                    <a:pt x="12381" y="0"/>
                    <a:pt x="921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3758;p80"/>
            <p:cNvSpPr/>
            <p:nvPr/>
          </p:nvSpPr>
          <p:spPr>
            <a:xfrm>
              <a:off x="198180" y="555870"/>
              <a:ext cx="59418" cy="3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1" h="21600" fill="norm" stroke="1" extrusionOk="0">
                  <a:moveTo>
                    <a:pt x="7153" y="0"/>
                  </a:moveTo>
                  <a:cubicBezTo>
                    <a:pt x="4933" y="0"/>
                    <a:pt x="2638" y="1262"/>
                    <a:pt x="373" y="4239"/>
                  </a:cubicBezTo>
                  <a:cubicBezTo>
                    <a:pt x="-362" y="5476"/>
                    <a:pt x="103" y="6737"/>
                    <a:pt x="793" y="6737"/>
                  </a:cubicBezTo>
                  <a:cubicBezTo>
                    <a:pt x="958" y="6737"/>
                    <a:pt x="1123" y="6662"/>
                    <a:pt x="1288" y="6536"/>
                  </a:cubicBezTo>
                  <a:cubicBezTo>
                    <a:pt x="3253" y="5072"/>
                    <a:pt x="5203" y="4113"/>
                    <a:pt x="7108" y="4113"/>
                  </a:cubicBezTo>
                  <a:cubicBezTo>
                    <a:pt x="9208" y="4113"/>
                    <a:pt x="11233" y="5249"/>
                    <a:pt x="13138" y="8075"/>
                  </a:cubicBezTo>
                  <a:cubicBezTo>
                    <a:pt x="15418" y="11910"/>
                    <a:pt x="16798" y="17260"/>
                    <a:pt x="19078" y="21095"/>
                  </a:cubicBezTo>
                  <a:cubicBezTo>
                    <a:pt x="19288" y="21449"/>
                    <a:pt x="19513" y="21600"/>
                    <a:pt x="19753" y="21600"/>
                  </a:cubicBezTo>
                  <a:cubicBezTo>
                    <a:pt x="20518" y="21600"/>
                    <a:pt x="21238" y="19985"/>
                    <a:pt x="20893" y="18799"/>
                  </a:cubicBezTo>
                  <a:cubicBezTo>
                    <a:pt x="18253" y="8807"/>
                    <a:pt x="12973" y="0"/>
                    <a:pt x="715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3759;p80"/>
            <p:cNvSpPr/>
            <p:nvPr/>
          </p:nvSpPr>
          <p:spPr>
            <a:xfrm>
              <a:off x="1042386" y="526050"/>
              <a:ext cx="170424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53" y="0"/>
                  </a:moveTo>
                  <a:cubicBezTo>
                    <a:pt x="6310" y="0"/>
                    <a:pt x="2977" y="1249"/>
                    <a:pt x="0" y="3773"/>
                  </a:cubicBezTo>
                  <a:lnTo>
                    <a:pt x="0" y="18753"/>
                  </a:lnTo>
                  <a:cubicBezTo>
                    <a:pt x="3376" y="20742"/>
                    <a:pt x="6353" y="21600"/>
                    <a:pt x="8932" y="21600"/>
                  </a:cubicBezTo>
                  <a:cubicBezTo>
                    <a:pt x="16706" y="21600"/>
                    <a:pt x="20862" y="13791"/>
                    <a:pt x="21600" y="5838"/>
                  </a:cubicBezTo>
                  <a:cubicBezTo>
                    <a:pt x="18052" y="1963"/>
                    <a:pt x="13842" y="0"/>
                    <a:pt x="965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3760;p80"/>
            <p:cNvSpPr/>
            <p:nvPr/>
          </p:nvSpPr>
          <p:spPr>
            <a:xfrm>
              <a:off x="1042386" y="465391"/>
              <a:ext cx="171211" cy="89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0287" y="0"/>
                  </a:moveTo>
                  <a:cubicBezTo>
                    <a:pt x="4548" y="0"/>
                    <a:pt x="0" y="6700"/>
                    <a:pt x="0" y="6700"/>
                  </a:cubicBezTo>
                  <a:lnTo>
                    <a:pt x="0" y="19118"/>
                  </a:lnTo>
                  <a:cubicBezTo>
                    <a:pt x="2911" y="16085"/>
                    <a:pt x="6170" y="14584"/>
                    <a:pt x="9439" y="14584"/>
                  </a:cubicBezTo>
                  <a:cubicBezTo>
                    <a:pt x="13535" y="14584"/>
                    <a:pt x="17652" y="16943"/>
                    <a:pt x="21121" y="21600"/>
                  </a:cubicBezTo>
                  <a:cubicBezTo>
                    <a:pt x="21600" y="14155"/>
                    <a:pt x="20321" y="7016"/>
                    <a:pt x="17120" y="3595"/>
                  </a:cubicBezTo>
                  <a:cubicBezTo>
                    <a:pt x="14793" y="960"/>
                    <a:pt x="12456" y="0"/>
                    <a:pt x="1028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3761;p80"/>
            <p:cNvSpPr/>
            <p:nvPr/>
          </p:nvSpPr>
          <p:spPr>
            <a:xfrm>
              <a:off x="1056216" y="530553"/>
              <a:ext cx="105487" cy="8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0" h="21600" fill="norm" stroke="1" extrusionOk="0">
                  <a:moveTo>
                    <a:pt x="12246" y="0"/>
                  </a:moveTo>
                  <a:cubicBezTo>
                    <a:pt x="9053" y="0"/>
                    <a:pt x="5979" y="912"/>
                    <a:pt x="3719" y="3769"/>
                  </a:cubicBezTo>
                  <a:cubicBezTo>
                    <a:pt x="72" y="8132"/>
                    <a:pt x="-185" y="15291"/>
                    <a:pt x="72" y="20893"/>
                  </a:cubicBezTo>
                  <a:cubicBezTo>
                    <a:pt x="72" y="21364"/>
                    <a:pt x="397" y="21600"/>
                    <a:pt x="722" y="21600"/>
                  </a:cubicBezTo>
                  <a:cubicBezTo>
                    <a:pt x="1048" y="21600"/>
                    <a:pt x="1373" y="21364"/>
                    <a:pt x="1373" y="20893"/>
                  </a:cubicBezTo>
                  <a:cubicBezTo>
                    <a:pt x="1373" y="15916"/>
                    <a:pt x="1116" y="9996"/>
                    <a:pt x="3719" y="5643"/>
                  </a:cubicBezTo>
                  <a:cubicBezTo>
                    <a:pt x="5671" y="2212"/>
                    <a:pt x="8530" y="1362"/>
                    <a:pt x="11621" y="1362"/>
                  </a:cubicBezTo>
                  <a:cubicBezTo>
                    <a:pt x="14712" y="1362"/>
                    <a:pt x="18025" y="2212"/>
                    <a:pt x="20893" y="2212"/>
                  </a:cubicBezTo>
                  <a:cubicBezTo>
                    <a:pt x="21150" y="2212"/>
                    <a:pt x="21415" y="1598"/>
                    <a:pt x="21150" y="1598"/>
                  </a:cubicBezTo>
                  <a:cubicBezTo>
                    <a:pt x="18478" y="830"/>
                    <a:pt x="15311" y="0"/>
                    <a:pt x="1224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3762;p80"/>
            <p:cNvSpPr/>
            <p:nvPr/>
          </p:nvSpPr>
          <p:spPr>
            <a:xfrm>
              <a:off x="1056323" y="555870"/>
              <a:ext cx="59984" cy="36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600" fill="norm" stroke="1" extrusionOk="0">
                  <a:moveTo>
                    <a:pt x="14025" y="0"/>
                  </a:moveTo>
                  <a:cubicBezTo>
                    <a:pt x="8155" y="0"/>
                    <a:pt x="3046" y="8807"/>
                    <a:pt x="89" y="18799"/>
                  </a:cubicBezTo>
                  <a:cubicBezTo>
                    <a:pt x="-255" y="19985"/>
                    <a:pt x="462" y="21600"/>
                    <a:pt x="1224" y="21600"/>
                  </a:cubicBezTo>
                  <a:cubicBezTo>
                    <a:pt x="1463" y="21600"/>
                    <a:pt x="1702" y="21449"/>
                    <a:pt x="1911" y="21095"/>
                  </a:cubicBezTo>
                  <a:cubicBezTo>
                    <a:pt x="4182" y="17260"/>
                    <a:pt x="5541" y="11910"/>
                    <a:pt x="7811" y="8075"/>
                  </a:cubicBezTo>
                  <a:cubicBezTo>
                    <a:pt x="9708" y="5249"/>
                    <a:pt x="11725" y="4113"/>
                    <a:pt x="13816" y="4113"/>
                  </a:cubicBezTo>
                  <a:cubicBezTo>
                    <a:pt x="15713" y="4113"/>
                    <a:pt x="17670" y="5072"/>
                    <a:pt x="19612" y="6536"/>
                  </a:cubicBezTo>
                  <a:cubicBezTo>
                    <a:pt x="19777" y="6662"/>
                    <a:pt x="19941" y="6737"/>
                    <a:pt x="20105" y="6737"/>
                  </a:cubicBezTo>
                  <a:cubicBezTo>
                    <a:pt x="20807" y="6737"/>
                    <a:pt x="21345" y="5476"/>
                    <a:pt x="20972" y="4239"/>
                  </a:cubicBezTo>
                  <a:cubicBezTo>
                    <a:pt x="18596" y="1262"/>
                    <a:pt x="16266" y="0"/>
                    <a:pt x="1402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3763;p80"/>
            <p:cNvSpPr/>
            <p:nvPr/>
          </p:nvSpPr>
          <p:spPr>
            <a:xfrm>
              <a:off x="576273" y="907717"/>
              <a:ext cx="198841" cy="100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48" y="828"/>
                    <a:pt x="7572" y="3321"/>
                    <a:pt x="840" y="7743"/>
                  </a:cubicBezTo>
                  <a:cubicBezTo>
                    <a:pt x="701" y="9408"/>
                    <a:pt x="420" y="10791"/>
                    <a:pt x="0" y="11892"/>
                  </a:cubicBezTo>
                  <a:cubicBezTo>
                    <a:pt x="0" y="11892"/>
                    <a:pt x="4711" y="21600"/>
                    <a:pt x="11656" y="21600"/>
                  </a:cubicBezTo>
                  <a:cubicBezTo>
                    <a:pt x="14586" y="21600"/>
                    <a:pt x="17918" y="19862"/>
                    <a:pt x="21457" y="14940"/>
                  </a:cubicBezTo>
                  <a:cubicBezTo>
                    <a:pt x="21457" y="14940"/>
                    <a:pt x="21180" y="8298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3764;p80"/>
            <p:cNvSpPr/>
            <p:nvPr/>
          </p:nvSpPr>
          <p:spPr>
            <a:xfrm>
              <a:off x="576273" y="832828"/>
              <a:ext cx="213029" cy="11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520"/>
                  </a:lnTo>
                  <a:cubicBezTo>
                    <a:pt x="0" y="3520"/>
                    <a:pt x="1701" y="13568"/>
                    <a:pt x="784" y="21600"/>
                  </a:cubicBezTo>
                  <a:cubicBezTo>
                    <a:pt x="7068" y="17584"/>
                    <a:pt x="13485" y="15320"/>
                    <a:pt x="20161" y="14568"/>
                  </a:cubicBezTo>
                  <a:cubicBezTo>
                    <a:pt x="20291" y="9800"/>
                    <a:pt x="20816" y="4520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3765;p80"/>
            <p:cNvSpPr/>
            <p:nvPr/>
          </p:nvSpPr>
          <p:spPr>
            <a:xfrm>
              <a:off x="260910" y="77055"/>
              <a:ext cx="805552" cy="776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7944" y="0"/>
                  </a:moveTo>
                  <a:cubicBezTo>
                    <a:pt x="3707" y="0"/>
                    <a:pt x="-200" y="2290"/>
                    <a:pt x="7" y="10864"/>
                  </a:cubicBezTo>
                  <a:cubicBezTo>
                    <a:pt x="7" y="10864"/>
                    <a:pt x="-128" y="14889"/>
                    <a:pt x="787" y="16901"/>
                  </a:cubicBezTo>
                  <a:cubicBezTo>
                    <a:pt x="1703" y="18876"/>
                    <a:pt x="4788" y="21140"/>
                    <a:pt x="8890" y="21536"/>
                  </a:cubicBezTo>
                  <a:cubicBezTo>
                    <a:pt x="9334" y="21579"/>
                    <a:pt x="9795" y="21600"/>
                    <a:pt x="10263" y="21600"/>
                  </a:cubicBezTo>
                  <a:cubicBezTo>
                    <a:pt x="14125" y="21600"/>
                    <a:pt x="18583" y="20155"/>
                    <a:pt x="19671" y="17368"/>
                  </a:cubicBezTo>
                  <a:cubicBezTo>
                    <a:pt x="20925" y="14206"/>
                    <a:pt x="21400" y="12050"/>
                    <a:pt x="21027" y="8852"/>
                  </a:cubicBezTo>
                  <a:cubicBezTo>
                    <a:pt x="20654" y="5619"/>
                    <a:pt x="20484" y="4217"/>
                    <a:pt x="17670" y="2779"/>
                  </a:cubicBezTo>
                  <a:cubicBezTo>
                    <a:pt x="16314" y="2078"/>
                    <a:pt x="11980" y="0"/>
                    <a:pt x="7944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3766;p80"/>
            <p:cNvSpPr/>
            <p:nvPr/>
          </p:nvSpPr>
          <p:spPr>
            <a:xfrm>
              <a:off x="441999" y="491983"/>
              <a:ext cx="46472" cy="5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5024"/>
                    <a:pt x="0" y="11056"/>
                  </a:cubicBezTo>
                  <a:cubicBezTo>
                    <a:pt x="0" y="17072"/>
                    <a:pt x="4798" y="21600"/>
                    <a:pt x="10800" y="21600"/>
                  </a:cubicBezTo>
                  <a:cubicBezTo>
                    <a:pt x="16802" y="21600"/>
                    <a:pt x="21600" y="17072"/>
                    <a:pt x="21600" y="11056"/>
                  </a:cubicBezTo>
                  <a:cubicBezTo>
                    <a:pt x="21600" y="5024"/>
                    <a:pt x="16802" y="496"/>
                    <a:pt x="10800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3767;p80"/>
            <p:cNvSpPr/>
            <p:nvPr/>
          </p:nvSpPr>
          <p:spPr>
            <a:xfrm>
              <a:off x="821585" y="491983"/>
              <a:ext cx="46472" cy="5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5024"/>
                    <a:pt x="0" y="11056"/>
                  </a:cubicBezTo>
                  <a:cubicBezTo>
                    <a:pt x="0" y="17072"/>
                    <a:pt x="4798" y="21600"/>
                    <a:pt x="10800" y="21600"/>
                  </a:cubicBezTo>
                  <a:cubicBezTo>
                    <a:pt x="16802" y="21600"/>
                    <a:pt x="21600" y="17072"/>
                    <a:pt x="21600" y="11056"/>
                  </a:cubicBezTo>
                  <a:cubicBezTo>
                    <a:pt x="21600" y="5024"/>
                    <a:pt x="16802" y="496"/>
                    <a:pt x="10800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3768;p80"/>
            <p:cNvSpPr/>
            <p:nvPr/>
          </p:nvSpPr>
          <p:spPr>
            <a:xfrm>
              <a:off x="631281" y="466453"/>
              <a:ext cx="56031" cy="9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7" h="21600" fill="norm" stroke="1" extrusionOk="0">
                  <a:moveTo>
                    <a:pt x="4201" y="0"/>
                  </a:moveTo>
                  <a:cubicBezTo>
                    <a:pt x="4027" y="0"/>
                    <a:pt x="3790" y="74"/>
                    <a:pt x="3553" y="213"/>
                  </a:cubicBezTo>
                  <a:cubicBezTo>
                    <a:pt x="2101" y="3022"/>
                    <a:pt x="1627" y="6119"/>
                    <a:pt x="664" y="8642"/>
                  </a:cubicBezTo>
                  <a:cubicBezTo>
                    <a:pt x="190" y="10611"/>
                    <a:pt x="-773" y="12856"/>
                    <a:pt x="1153" y="14539"/>
                  </a:cubicBezTo>
                  <a:cubicBezTo>
                    <a:pt x="2101" y="15666"/>
                    <a:pt x="4027" y="16794"/>
                    <a:pt x="6427" y="16794"/>
                  </a:cubicBezTo>
                  <a:cubicBezTo>
                    <a:pt x="7864" y="16507"/>
                    <a:pt x="8827" y="16230"/>
                    <a:pt x="10264" y="15666"/>
                  </a:cubicBezTo>
                  <a:cubicBezTo>
                    <a:pt x="10753" y="15666"/>
                    <a:pt x="11227" y="15102"/>
                    <a:pt x="12190" y="14825"/>
                  </a:cubicBezTo>
                  <a:cubicBezTo>
                    <a:pt x="12759" y="14566"/>
                    <a:pt x="13248" y="14446"/>
                    <a:pt x="13659" y="14446"/>
                  </a:cubicBezTo>
                  <a:cubicBezTo>
                    <a:pt x="14590" y="14446"/>
                    <a:pt x="15064" y="15130"/>
                    <a:pt x="15064" y="16507"/>
                  </a:cubicBezTo>
                  <a:cubicBezTo>
                    <a:pt x="16990" y="18476"/>
                    <a:pt x="16501" y="19604"/>
                    <a:pt x="13153" y="19881"/>
                  </a:cubicBezTo>
                  <a:cubicBezTo>
                    <a:pt x="11401" y="20389"/>
                    <a:pt x="12032" y="21600"/>
                    <a:pt x="13248" y="21600"/>
                  </a:cubicBezTo>
                  <a:cubicBezTo>
                    <a:pt x="13374" y="21600"/>
                    <a:pt x="13501" y="21591"/>
                    <a:pt x="13627" y="21563"/>
                  </a:cubicBezTo>
                  <a:cubicBezTo>
                    <a:pt x="17464" y="20722"/>
                    <a:pt x="20827" y="18753"/>
                    <a:pt x="20827" y="16230"/>
                  </a:cubicBezTo>
                  <a:cubicBezTo>
                    <a:pt x="20338" y="14261"/>
                    <a:pt x="17464" y="12856"/>
                    <a:pt x="14101" y="12856"/>
                  </a:cubicBezTo>
                  <a:cubicBezTo>
                    <a:pt x="11701" y="13134"/>
                    <a:pt x="10753" y="13984"/>
                    <a:pt x="8827" y="14539"/>
                  </a:cubicBezTo>
                  <a:cubicBezTo>
                    <a:pt x="7643" y="14825"/>
                    <a:pt x="6680" y="14955"/>
                    <a:pt x="5890" y="14955"/>
                  </a:cubicBezTo>
                  <a:cubicBezTo>
                    <a:pt x="1201" y="14955"/>
                    <a:pt x="2653" y="10564"/>
                    <a:pt x="3064" y="8642"/>
                  </a:cubicBezTo>
                  <a:cubicBezTo>
                    <a:pt x="4027" y="6119"/>
                    <a:pt x="6901" y="2459"/>
                    <a:pt x="4501" y="213"/>
                  </a:cubicBezTo>
                  <a:cubicBezTo>
                    <a:pt x="4501" y="74"/>
                    <a:pt x="4390" y="0"/>
                    <a:pt x="420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3769;p80"/>
            <p:cNvSpPr/>
            <p:nvPr/>
          </p:nvSpPr>
          <p:spPr>
            <a:xfrm>
              <a:off x="626986" y="623665"/>
              <a:ext cx="78379" cy="41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0" h="21600" fill="norm" stroke="1" extrusionOk="0">
                  <a:moveTo>
                    <a:pt x="19141" y="0"/>
                  </a:moveTo>
                  <a:cubicBezTo>
                    <a:pt x="18605" y="0"/>
                    <a:pt x="18025" y="687"/>
                    <a:pt x="17861" y="2016"/>
                  </a:cubicBezTo>
                  <a:cubicBezTo>
                    <a:pt x="17522" y="11454"/>
                    <a:pt x="14198" y="17502"/>
                    <a:pt x="9550" y="17502"/>
                  </a:cubicBezTo>
                  <a:cubicBezTo>
                    <a:pt x="7548" y="16837"/>
                    <a:pt x="5230" y="15486"/>
                    <a:pt x="3895" y="12805"/>
                  </a:cubicBezTo>
                  <a:cubicBezTo>
                    <a:pt x="2233" y="10102"/>
                    <a:pt x="1905" y="6735"/>
                    <a:pt x="570" y="3367"/>
                  </a:cubicBezTo>
                  <a:cubicBezTo>
                    <a:pt x="570" y="3367"/>
                    <a:pt x="242" y="3367"/>
                    <a:pt x="242" y="4054"/>
                  </a:cubicBezTo>
                  <a:cubicBezTo>
                    <a:pt x="-1420" y="14134"/>
                    <a:pt x="5886" y="21556"/>
                    <a:pt x="9878" y="21556"/>
                  </a:cubicBezTo>
                  <a:cubicBezTo>
                    <a:pt x="10096" y="21578"/>
                    <a:pt x="10315" y="21600"/>
                    <a:pt x="10534" y="21600"/>
                  </a:cubicBezTo>
                  <a:cubicBezTo>
                    <a:pt x="15882" y="21600"/>
                    <a:pt x="20180" y="13669"/>
                    <a:pt x="20180" y="2016"/>
                  </a:cubicBezTo>
                  <a:cubicBezTo>
                    <a:pt x="20180" y="687"/>
                    <a:pt x="19688" y="0"/>
                    <a:pt x="1914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3770;p80"/>
            <p:cNvSpPr/>
            <p:nvPr/>
          </p:nvSpPr>
          <p:spPr>
            <a:xfrm>
              <a:off x="370975" y="360215"/>
              <a:ext cx="75939" cy="5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fill="norm" stroke="1" extrusionOk="0">
                  <a:moveTo>
                    <a:pt x="19599" y="0"/>
                  </a:moveTo>
                  <a:cubicBezTo>
                    <a:pt x="12067" y="0"/>
                    <a:pt x="1409" y="9955"/>
                    <a:pt x="0" y="20881"/>
                  </a:cubicBezTo>
                  <a:cubicBezTo>
                    <a:pt x="0" y="21232"/>
                    <a:pt x="355" y="21600"/>
                    <a:pt x="568" y="21600"/>
                  </a:cubicBezTo>
                  <a:cubicBezTo>
                    <a:pt x="663" y="21600"/>
                    <a:pt x="722" y="21533"/>
                    <a:pt x="722" y="21382"/>
                  </a:cubicBezTo>
                  <a:cubicBezTo>
                    <a:pt x="6122" y="11210"/>
                    <a:pt x="11878" y="5103"/>
                    <a:pt x="20522" y="2560"/>
                  </a:cubicBezTo>
                  <a:cubicBezTo>
                    <a:pt x="21600" y="2560"/>
                    <a:pt x="21233" y="17"/>
                    <a:pt x="20155" y="17"/>
                  </a:cubicBezTo>
                  <a:cubicBezTo>
                    <a:pt x="19978" y="17"/>
                    <a:pt x="19788" y="0"/>
                    <a:pt x="195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3771;p80"/>
            <p:cNvSpPr/>
            <p:nvPr/>
          </p:nvSpPr>
          <p:spPr>
            <a:xfrm>
              <a:off x="830417" y="351465"/>
              <a:ext cx="81453" cy="37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1600" fill="norm" stroke="1" extrusionOk="0">
                  <a:moveTo>
                    <a:pt x="3305" y="0"/>
                  </a:moveTo>
                  <a:cubicBezTo>
                    <a:pt x="2294" y="0"/>
                    <a:pt x="1316" y="198"/>
                    <a:pt x="381" y="618"/>
                  </a:cubicBezTo>
                  <a:cubicBezTo>
                    <a:pt x="-282" y="618"/>
                    <a:pt x="55" y="2867"/>
                    <a:pt x="381" y="2867"/>
                  </a:cubicBezTo>
                  <a:cubicBezTo>
                    <a:pt x="7327" y="6623"/>
                    <a:pt x="13926" y="8872"/>
                    <a:pt x="18883" y="20908"/>
                  </a:cubicBezTo>
                  <a:cubicBezTo>
                    <a:pt x="19100" y="21402"/>
                    <a:pt x="19350" y="21600"/>
                    <a:pt x="19590" y="21600"/>
                  </a:cubicBezTo>
                  <a:cubicBezTo>
                    <a:pt x="20470" y="21600"/>
                    <a:pt x="21318" y="18906"/>
                    <a:pt x="20535" y="17151"/>
                  </a:cubicBezTo>
                  <a:cubicBezTo>
                    <a:pt x="16850" y="7464"/>
                    <a:pt x="9491" y="0"/>
                    <a:pt x="330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3772;p80"/>
            <p:cNvSpPr/>
            <p:nvPr/>
          </p:nvSpPr>
          <p:spPr>
            <a:xfrm>
              <a:off x="372249" y="588791"/>
              <a:ext cx="153645" cy="14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903" y="0"/>
                    <a:pt x="0" y="4821"/>
                    <a:pt x="0" y="10803"/>
                  </a:cubicBezTo>
                  <a:cubicBezTo>
                    <a:pt x="0" y="16779"/>
                    <a:pt x="4903" y="21600"/>
                    <a:pt x="10713" y="21600"/>
                  </a:cubicBezTo>
                  <a:cubicBezTo>
                    <a:pt x="16703" y="21600"/>
                    <a:pt x="21600" y="16779"/>
                    <a:pt x="21600" y="10803"/>
                  </a:cubicBezTo>
                  <a:cubicBezTo>
                    <a:pt x="21600" y="4821"/>
                    <a:pt x="16703" y="0"/>
                    <a:pt x="1071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3773;p80"/>
            <p:cNvSpPr/>
            <p:nvPr/>
          </p:nvSpPr>
          <p:spPr>
            <a:xfrm>
              <a:off x="790618" y="588791"/>
              <a:ext cx="153645" cy="14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7" y="0"/>
                  </a:moveTo>
                  <a:cubicBezTo>
                    <a:pt x="4897" y="0"/>
                    <a:pt x="0" y="4821"/>
                    <a:pt x="0" y="10803"/>
                  </a:cubicBezTo>
                  <a:cubicBezTo>
                    <a:pt x="0" y="16779"/>
                    <a:pt x="4897" y="21600"/>
                    <a:pt x="10707" y="21600"/>
                  </a:cubicBezTo>
                  <a:cubicBezTo>
                    <a:pt x="16697" y="21600"/>
                    <a:pt x="21600" y="16779"/>
                    <a:pt x="21600" y="10803"/>
                  </a:cubicBezTo>
                  <a:cubicBezTo>
                    <a:pt x="21600" y="4821"/>
                    <a:pt x="16697" y="0"/>
                    <a:pt x="1070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3774;p80"/>
            <p:cNvSpPr/>
            <p:nvPr/>
          </p:nvSpPr>
          <p:spPr>
            <a:xfrm>
              <a:off x="201827" y="52970"/>
              <a:ext cx="978700" cy="42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7" y="0"/>
                  </a:moveTo>
                  <a:cubicBezTo>
                    <a:pt x="6156" y="194"/>
                    <a:pt x="5813" y="391"/>
                    <a:pt x="5471" y="649"/>
                  </a:cubicBezTo>
                  <a:cubicBezTo>
                    <a:pt x="4246" y="8043"/>
                    <a:pt x="2508" y="15049"/>
                    <a:pt x="0" y="20691"/>
                  </a:cubicBezTo>
                  <a:cubicBezTo>
                    <a:pt x="370" y="20691"/>
                    <a:pt x="798" y="20951"/>
                    <a:pt x="1168" y="21600"/>
                  </a:cubicBezTo>
                  <a:cubicBezTo>
                    <a:pt x="1168" y="21600"/>
                    <a:pt x="5586" y="14206"/>
                    <a:pt x="7152" y="7460"/>
                  </a:cubicBezTo>
                  <a:cubicBezTo>
                    <a:pt x="7152" y="7460"/>
                    <a:pt x="15074" y="20563"/>
                    <a:pt x="19092" y="21406"/>
                  </a:cubicBezTo>
                  <a:cubicBezTo>
                    <a:pt x="19092" y="21406"/>
                    <a:pt x="19618" y="20877"/>
                    <a:pt x="20342" y="20877"/>
                  </a:cubicBezTo>
                  <a:cubicBezTo>
                    <a:pt x="20722" y="20877"/>
                    <a:pt x="21157" y="21024"/>
                    <a:pt x="21600" y="21470"/>
                  </a:cubicBezTo>
                  <a:cubicBezTo>
                    <a:pt x="21600" y="21470"/>
                    <a:pt x="21543" y="17838"/>
                    <a:pt x="21287" y="13557"/>
                  </a:cubicBezTo>
                  <a:cubicBezTo>
                    <a:pt x="15816" y="13427"/>
                    <a:pt x="10430" y="8952"/>
                    <a:pt x="6497" y="0"/>
                  </a:cubicBez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3775;p80"/>
            <p:cNvSpPr/>
            <p:nvPr/>
          </p:nvSpPr>
          <p:spPr>
            <a:xfrm>
              <a:off x="144479" y="65713"/>
              <a:ext cx="305252" cy="40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4" h="21600" fill="norm" stroke="1" extrusionOk="0">
                  <a:moveTo>
                    <a:pt x="12856" y="0"/>
                  </a:moveTo>
                  <a:cubicBezTo>
                    <a:pt x="9788" y="0"/>
                    <a:pt x="5795" y="816"/>
                    <a:pt x="2778" y="4314"/>
                  </a:cubicBezTo>
                  <a:cubicBezTo>
                    <a:pt x="-1336" y="9097"/>
                    <a:pt x="466" y="10736"/>
                    <a:pt x="37" y="21600"/>
                  </a:cubicBezTo>
                  <a:cubicBezTo>
                    <a:pt x="37" y="21600"/>
                    <a:pt x="1554" y="21117"/>
                    <a:pt x="3376" y="21117"/>
                  </a:cubicBezTo>
                  <a:cubicBezTo>
                    <a:pt x="3492" y="21117"/>
                    <a:pt x="3607" y="21119"/>
                    <a:pt x="3723" y="21121"/>
                  </a:cubicBezTo>
                  <a:cubicBezTo>
                    <a:pt x="11350" y="15178"/>
                    <a:pt x="16578" y="7798"/>
                    <a:pt x="20264" y="9"/>
                  </a:cubicBezTo>
                  <a:cubicBezTo>
                    <a:pt x="19322" y="146"/>
                    <a:pt x="18465" y="420"/>
                    <a:pt x="17520" y="625"/>
                  </a:cubicBezTo>
                  <a:cubicBezTo>
                    <a:pt x="17520" y="625"/>
                    <a:pt x="15544" y="0"/>
                    <a:pt x="12856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3776;p80"/>
            <p:cNvSpPr/>
            <p:nvPr/>
          </p:nvSpPr>
          <p:spPr>
            <a:xfrm>
              <a:off x="496201" y="0"/>
              <a:ext cx="670138" cy="32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63" y="0"/>
                  </a:moveTo>
                  <a:cubicBezTo>
                    <a:pt x="8278" y="0"/>
                    <a:pt x="4772" y="962"/>
                    <a:pt x="0" y="3558"/>
                  </a:cubicBezTo>
                  <a:cubicBezTo>
                    <a:pt x="5744" y="15528"/>
                    <a:pt x="13610" y="21512"/>
                    <a:pt x="21600" y="21600"/>
                  </a:cubicBezTo>
                  <a:cubicBezTo>
                    <a:pt x="21141" y="14312"/>
                    <a:pt x="20184" y="5553"/>
                    <a:pt x="18395" y="3558"/>
                  </a:cubicBezTo>
                  <a:cubicBezTo>
                    <a:pt x="16681" y="1723"/>
                    <a:pt x="14557" y="0"/>
                    <a:pt x="10963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3777;p80"/>
            <p:cNvSpPr/>
            <p:nvPr/>
          </p:nvSpPr>
          <p:spPr>
            <a:xfrm>
              <a:off x="251667" y="42"/>
              <a:ext cx="807576" cy="382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1214" y="0"/>
                  </a:moveTo>
                  <a:cubicBezTo>
                    <a:pt x="5679" y="0"/>
                    <a:pt x="1174" y="6175"/>
                    <a:pt x="425" y="13646"/>
                  </a:cubicBezTo>
                  <a:cubicBezTo>
                    <a:pt x="-20" y="17660"/>
                    <a:pt x="-54" y="19994"/>
                    <a:pt x="48" y="20870"/>
                  </a:cubicBezTo>
                  <a:cubicBezTo>
                    <a:pt x="665" y="17367"/>
                    <a:pt x="2581" y="8902"/>
                    <a:pt x="6279" y="5546"/>
                  </a:cubicBezTo>
                  <a:cubicBezTo>
                    <a:pt x="7725" y="4216"/>
                    <a:pt x="9190" y="3647"/>
                    <a:pt x="10595" y="3647"/>
                  </a:cubicBezTo>
                  <a:cubicBezTo>
                    <a:pt x="13813" y="3647"/>
                    <a:pt x="16719" y="6631"/>
                    <a:pt x="18363" y="10290"/>
                  </a:cubicBezTo>
                  <a:cubicBezTo>
                    <a:pt x="20383" y="14813"/>
                    <a:pt x="20759" y="17442"/>
                    <a:pt x="21272" y="21600"/>
                  </a:cubicBezTo>
                  <a:cubicBezTo>
                    <a:pt x="21546" y="21310"/>
                    <a:pt x="21444" y="17586"/>
                    <a:pt x="20725" y="13646"/>
                  </a:cubicBezTo>
                  <a:cubicBezTo>
                    <a:pt x="19664" y="7735"/>
                    <a:pt x="16891" y="72"/>
                    <a:pt x="11311" y="0"/>
                  </a:cubicBezTo>
                  <a:cubicBezTo>
                    <a:pt x="11278" y="0"/>
                    <a:pt x="11245" y="0"/>
                    <a:pt x="11214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3778;p80"/>
            <p:cNvSpPr/>
            <p:nvPr/>
          </p:nvSpPr>
          <p:spPr>
            <a:xfrm>
              <a:off x="253480" y="64566"/>
              <a:ext cx="800504" cy="317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3" y="0"/>
                  </a:moveTo>
                  <a:cubicBezTo>
                    <a:pt x="9304" y="0"/>
                    <a:pt x="7812" y="684"/>
                    <a:pt x="6341" y="2282"/>
                  </a:cubicBezTo>
                  <a:cubicBezTo>
                    <a:pt x="2543" y="6316"/>
                    <a:pt x="627" y="16490"/>
                    <a:pt x="0" y="20700"/>
                  </a:cubicBezTo>
                  <a:cubicBezTo>
                    <a:pt x="31" y="21124"/>
                    <a:pt x="94" y="21326"/>
                    <a:pt x="174" y="21326"/>
                  </a:cubicBezTo>
                  <a:cubicBezTo>
                    <a:pt x="276" y="21326"/>
                    <a:pt x="405" y="20991"/>
                    <a:pt x="523" y="20351"/>
                  </a:cubicBezTo>
                  <a:cubicBezTo>
                    <a:pt x="523" y="20351"/>
                    <a:pt x="3449" y="3249"/>
                    <a:pt x="9371" y="2020"/>
                  </a:cubicBezTo>
                  <a:cubicBezTo>
                    <a:pt x="9658" y="1965"/>
                    <a:pt x="9942" y="1936"/>
                    <a:pt x="10224" y="1936"/>
                  </a:cubicBezTo>
                  <a:cubicBezTo>
                    <a:pt x="15719" y="1936"/>
                    <a:pt x="20111" y="12176"/>
                    <a:pt x="20973" y="18683"/>
                  </a:cubicBezTo>
                  <a:cubicBezTo>
                    <a:pt x="21227" y="20760"/>
                    <a:pt x="21423" y="21600"/>
                    <a:pt x="21561" y="21600"/>
                  </a:cubicBezTo>
                  <a:cubicBezTo>
                    <a:pt x="21575" y="21600"/>
                    <a:pt x="21587" y="21594"/>
                    <a:pt x="21600" y="21577"/>
                  </a:cubicBezTo>
                  <a:cubicBezTo>
                    <a:pt x="21077" y="16490"/>
                    <a:pt x="20695" y="13420"/>
                    <a:pt x="18639" y="7984"/>
                  </a:cubicBezTo>
                  <a:cubicBezTo>
                    <a:pt x="16966" y="3587"/>
                    <a:pt x="14009" y="0"/>
                    <a:pt x="1073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3779;p80"/>
            <p:cNvSpPr/>
            <p:nvPr/>
          </p:nvSpPr>
          <p:spPr>
            <a:xfrm>
              <a:off x="383889" y="2220805"/>
              <a:ext cx="246587" cy="105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701" y="8190"/>
                    <a:pt x="7576" y="15581"/>
                    <a:pt x="0" y="17692"/>
                  </a:cubicBezTo>
                  <a:cubicBezTo>
                    <a:pt x="0" y="17952"/>
                    <a:pt x="0" y="18482"/>
                    <a:pt x="0" y="18751"/>
                  </a:cubicBezTo>
                  <a:cubicBezTo>
                    <a:pt x="4841" y="20540"/>
                    <a:pt x="9734" y="21600"/>
                    <a:pt x="14575" y="21600"/>
                  </a:cubicBezTo>
                  <a:cubicBezTo>
                    <a:pt x="16856" y="21600"/>
                    <a:pt x="19129" y="21366"/>
                    <a:pt x="21377" y="208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3780;p80"/>
            <p:cNvSpPr/>
            <p:nvPr/>
          </p:nvSpPr>
          <p:spPr>
            <a:xfrm>
              <a:off x="383889" y="2309925"/>
              <a:ext cx="245313" cy="410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81" y="8892"/>
                    <a:pt x="1818" y="20021"/>
                    <a:pt x="2386" y="20836"/>
                  </a:cubicBezTo>
                  <a:cubicBezTo>
                    <a:pt x="2386" y="20836"/>
                    <a:pt x="6392" y="21600"/>
                    <a:pt x="11247" y="21600"/>
                  </a:cubicBezTo>
                  <a:cubicBezTo>
                    <a:pt x="14321" y="21600"/>
                    <a:pt x="17736" y="21294"/>
                    <a:pt x="20691" y="20294"/>
                  </a:cubicBezTo>
                  <a:lnTo>
                    <a:pt x="21600" y="679"/>
                  </a:lnTo>
                  <a:cubicBezTo>
                    <a:pt x="19659" y="790"/>
                    <a:pt x="17684" y="840"/>
                    <a:pt x="15694" y="840"/>
                  </a:cubicBezTo>
                  <a:cubicBezTo>
                    <a:pt x="10454" y="840"/>
                    <a:pt x="5109" y="491"/>
                    <a:pt x="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3781;p80"/>
            <p:cNvSpPr/>
            <p:nvPr/>
          </p:nvSpPr>
          <p:spPr>
            <a:xfrm>
              <a:off x="389799" y="2361578"/>
              <a:ext cx="237871" cy="25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600" fill="norm" stroke="1" extrusionOk="0">
                  <a:moveTo>
                    <a:pt x="164" y="0"/>
                  </a:moveTo>
                  <a:cubicBezTo>
                    <a:pt x="50" y="0"/>
                    <a:pt x="-69" y="2146"/>
                    <a:pt x="50" y="2146"/>
                  </a:cubicBezTo>
                  <a:cubicBezTo>
                    <a:pt x="3364" y="15699"/>
                    <a:pt x="7153" y="21600"/>
                    <a:pt x="10953" y="21600"/>
                  </a:cubicBezTo>
                  <a:cubicBezTo>
                    <a:pt x="14482" y="21600"/>
                    <a:pt x="18025" y="16486"/>
                    <a:pt x="21221" y="7581"/>
                  </a:cubicBezTo>
                  <a:cubicBezTo>
                    <a:pt x="21531" y="6616"/>
                    <a:pt x="21474" y="3075"/>
                    <a:pt x="21210" y="3075"/>
                  </a:cubicBezTo>
                  <a:cubicBezTo>
                    <a:pt x="21179" y="3075"/>
                    <a:pt x="21141" y="3111"/>
                    <a:pt x="21106" y="3254"/>
                  </a:cubicBezTo>
                  <a:cubicBezTo>
                    <a:pt x="17620" y="10085"/>
                    <a:pt x="14267" y="13875"/>
                    <a:pt x="10938" y="13875"/>
                  </a:cubicBezTo>
                  <a:cubicBezTo>
                    <a:pt x="7375" y="13875"/>
                    <a:pt x="3831" y="9548"/>
                    <a:pt x="16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3782;p80"/>
            <p:cNvSpPr/>
            <p:nvPr/>
          </p:nvSpPr>
          <p:spPr>
            <a:xfrm>
              <a:off x="390232" y="2314130"/>
              <a:ext cx="21580" cy="5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5" h="21600" fill="norm" stroke="1" extrusionOk="0">
                  <a:moveTo>
                    <a:pt x="8774" y="0"/>
                  </a:moveTo>
                  <a:cubicBezTo>
                    <a:pt x="7800" y="0"/>
                    <a:pt x="6472" y="125"/>
                    <a:pt x="5144" y="394"/>
                  </a:cubicBezTo>
                  <a:cubicBezTo>
                    <a:pt x="-256" y="2581"/>
                    <a:pt x="2400" y="5844"/>
                    <a:pt x="2400" y="8031"/>
                  </a:cubicBezTo>
                  <a:cubicBezTo>
                    <a:pt x="2400" y="12386"/>
                    <a:pt x="-3000" y="16742"/>
                    <a:pt x="2400" y="20560"/>
                  </a:cubicBezTo>
                  <a:cubicBezTo>
                    <a:pt x="3905" y="21152"/>
                    <a:pt x="7003" y="21600"/>
                    <a:pt x="9925" y="21600"/>
                  </a:cubicBezTo>
                  <a:cubicBezTo>
                    <a:pt x="12315" y="21600"/>
                    <a:pt x="14705" y="21295"/>
                    <a:pt x="15856" y="20560"/>
                  </a:cubicBezTo>
                  <a:cubicBezTo>
                    <a:pt x="18600" y="16742"/>
                    <a:pt x="15856" y="12386"/>
                    <a:pt x="15856" y="8031"/>
                  </a:cubicBezTo>
                  <a:cubicBezTo>
                    <a:pt x="15856" y="5844"/>
                    <a:pt x="15856" y="2581"/>
                    <a:pt x="10456" y="394"/>
                  </a:cubicBezTo>
                  <a:cubicBezTo>
                    <a:pt x="10456" y="125"/>
                    <a:pt x="9836" y="0"/>
                    <a:pt x="877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3783;p80"/>
            <p:cNvSpPr/>
            <p:nvPr/>
          </p:nvSpPr>
          <p:spPr>
            <a:xfrm>
              <a:off x="426460" y="2320247"/>
              <a:ext cx="21580" cy="5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4" h="21600" fill="norm" stroke="1" extrusionOk="0">
                  <a:moveTo>
                    <a:pt x="11055" y="0"/>
                  </a:moveTo>
                  <a:cubicBezTo>
                    <a:pt x="6473" y="0"/>
                    <a:pt x="1455" y="493"/>
                    <a:pt x="1455" y="1495"/>
                  </a:cubicBezTo>
                  <a:cubicBezTo>
                    <a:pt x="-1818" y="7490"/>
                    <a:pt x="1455" y="13978"/>
                    <a:pt x="1455" y="20467"/>
                  </a:cubicBezTo>
                  <a:cubicBezTo>
                    <a:pt x="1455" y="21222"/>
                    <a:pt x="4837" y="21600"/>
                    <a:pt x="8109" y="21600"/>
                  </a:cubicBezTo>
                  <a:cubicBezTo>
                    <a:pt x="11491" y="21600"/>
                    <a:pt x="14764" y="21222"/>
                    <a:pt x="14764" y="20467"/>
                  </a:cubicBezTo>
                  <a:cubicBezTo>
                    <a:pt x="18037" y="13978"/>
                    <a:pt x="18037" y="7490"/>
                    <a:pt x="18037" y="1495"/>
                  </a:cubicBezTo>
                  <a:cubicBezTo>
                    <a:pt x="19782" y="493"/>
                    <a:pt x="15637" y="0"/>
                    <a:pt x="1105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3784;p80"/>
            <p:cNvSpPr/>
            <p:nvPr/>
          </p:nvSpPr>
          <p:spPr>
            <a:xfrm>
              <a:off x="464601" y="2322838"/>
              <a:ext cx="21580" cy="57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9" h="21600" fill="norm" stroke="1" extrusionOk="0">
                  <a:moveTo>
                    <a:pt x="8841" y="0"/>
                  </a:moveTo>
                  <a:cubicBezTo>
                    <a:pt x="5831" y="0"/>
                    <a:pt x="2467" y="479"/>
                    <a:pt x="1139" y="1454"/>
                  </a:cubicBezTo>
                  <a:cubicBezTo>
                    <a:pt x="-1605" y="7285"/>
                    <a:pt x="1139" y="14570"/>
                    <a:pt x="3795" y="20881"/>
                  </a:cubicBezTo>
                  <a:cubicBezTo>
                    <a:pt x="3795" y="21360"/>
                    <a:pt x="6539" y="21600"/>
                    <a:pt x="9195" y="21600"/>
                  </a:cubicBezTo>
                  <a:cubicBezTo>
                    <a:pt x="11851" y="21600"/>
                    <a:pt x="14595" y="21360"/>
                    <a:pt x="14595" y="20881"/>
                  </a:cubicBezTo>
                  <a:cubicBezTo>
                    <a:pt x="17251" y="14570"/>
                    <a:pt x="19995" y="7285"/>
                    <a:pt x="14595" y="1454"/>
                  </a:cubicBezTo>
                  <a:cubicBezTo>
                    <a:pt x="14595" y="479"/>
                    <a:pt x="11851" y="0"/>
                    <a:pt x="884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3785;p80"/>
            <p:cNvSpPr/>
            <p:nvPr/>
          </p:nvSpPr>
          <p:spPr>
            <a:xfrm>
              <a:off x="505562" y="2325429"/>
              <a:ext cx="21580" cy="5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9" h="21600" fill="norm" stroke="1" extrusionOk="0">
                  <a:moveTo>
                    <a:pt x="9389" y="0"/>
                  </a:moveTo>
                  <a:cubicBezTo>
                    <a:pt x="5750" y="0"/>
                    <a:pt x="2110" y="480"/>
                    <a:pt x="2110" y="1456"/>
                  </a:cubicBezTo>
                  <a:cubicBezTo>
                    <a:pt x="2110" y="7776"/>
                    <a:pt x="-2637" y="14576"/>
                    <a:pt x="2110" y="21392"/>
                  </a:cubicBezTo>
                  <a:cubicBezTo>
                    <a:pt x="2110" y="21552"/>
                    <a:pt x="2664" y="21600"/>
                    <a:pt x="3376" y="21600"/>
                  </a:cubicBezTo>
                  <a:cubicBezTo>
                    <a:pt x="4800" y="21600"/>
                    <a:pt x="6937" y="21392"/>
                    <a:pt x="6937" y="21392"/>
                  </a:cubicBezTo>
                  <a:cubicBezTo>
                    <a:pt x="18963" y="15552"/>
                    <a:pt x="16589" y="7776"/>
                    <a:pt x="16589" y="1456"/>
                  </a:cubicBezTo>
                  <a:cubicBezTo>
                    <a:pt x="16589" y="480"/>
                    <a:pt x="12950" y="0"/>
                    <a:pt x="938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3786;p80"/>
            <p:cNvSpPr/>
            <p:nvPr/>
          </p:nvSpPr>
          <p:spPr>
            <a:xfrm>
              <a:off x="547953" y="2327680"/>
              <a:ext cx="21580" cy="52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6" h="21600" fill="norm" stroke="1" extrusionOk="0">
                  <a:moveTo>
                    <a:pt x="6756" y="0"/>
                  </a:moveTo>
                  <a:cubicBezTo>
                    <a:pt x="3378" y="0"/>
                    <a:pt x="0" y="405"/>
                    <a:pt x="0" y="1196"/>
                  </a:cubicBezTo>
                  <a:cubicBezTo>
                    <a:pt x="0" y="7616"/>
                    <a:pt x="2756" y="14564"/>
                    <a:pt x="5422" y="20984"/>
                  </a:cubicBezTo>
                  <a:cubicBezTo>
                    <a:pt x="6933" y="21283"/>
                    <a:pt x="10311" y="21600"/>
                    <a:pt x="12889" y="21600"/>
                  </a:cubicBezTo>
                  <a:cubicBezTo>
                    <a:pt x="14756" y="21600"/>
                    <a:pt x="16267" y="21424"/>
                    <a:pt x="16267" y="20984"/>
                  </a:cubicBezTo>
                  <a:cubicBezTo>
                    <a:pt x="21600" y="14564"/>
                    <a:pt x="16267" y="8144"/>
                    <a:pt x="13511" y="1196"/>
                  </a:cubicBezTo>
                  <a:cubicBezTo>
                    <a:pt x="13511" y="405"/>
                    <a:pt x="10133" y="0"/>
                    <a:pt x="67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3787;p80"/>
            <p:cNvSpPr/>
            <p:nvPr/>
          </p:nvSpPr>
          <p:spPr>
            <a:xfrm>
              <a:off x="584841" y="2326066"/>
              <a:ext cx="21580" cy="47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5" h="21600" fill="norm" stroke="1" extrusionOk="0">
                  <a:moveTo>
                    <a:pt x="8200" y="0"/>
                  </a:moveTo>
                  <a:cubicBezTo>
                    <a:pt x="6543" y="0"/>
                    <a:pt x="4827" y="271"/>
                    <a:pt x="3584" y="873"/>
                  </a:cubicBezTo>
                  <a:cubicBezTo>
                    <a:pt x="-5411" y="6767"/>
                    <a:pt x="5359" y="14426"/>
                    <a:pt x="5359" y="20921"/>
                  </a:cubicBezTo>
                  <a:cubicBezTo>
                    <a:pt x="5359" y="21251"/>
                    <a:pt x="6602" y="21600"/>
                    <a:pt x="7963" y="21600"/>
                  </a:cubicBezTo>
                  <a:cubicBezTo>
                    <a:pt x="8910" y="21600"/>
                    <a:pt x="10034" y="21406"/>
                    <a:pt x="10804" y="20921"/>
                  </a:cubicBezTo>
                  <a:cubicBezTo>
                    <a:pt x="16189" y="15027"/>
                    <a:pt x="8969" y="7950"/>
                    <a:pt x="14354" y="2055"/>
                  </a:cubicBezTo>
                  <a:cubicBezTo>
                    <a:pt x="14354" y="911"/>
                    <a:pt x="11336" y="0"/>
                    <a:pt x="82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3788;p80"/>
            <p:cNvSpPr/>
            <p:nvPr/>
          </p:nvSpPr>
          <p:spPr>
            <a:xfrm>
              <a:off x="382488" y="2307079"/>
              <a:ext cx="249300" cy="2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146" y="0"/>
                  </a:moveTo>
                  <a:cubicBezTo>
                    <a:pt x="-14" y="0"/>
                    <a:pt x="-69" y="2734"/>
                    <a:pt x="121" y="3735"/>
                  </a:cubicBezTo>
                  <a:cubicBezTo>
                    <a:pt x="4059" y="17596"/>
                    <a:pt x="8271" y="21600"/>
                    <a:pt x="12476" y="21600"/>
                  </a:cubicBezTo>
                  <a:cubicBezTo>
                    <a:pt x="15381" y="21600"/>
                    <a:pt x="18279" y="19713"/>
                    <a:pt x="21089" y="17788"/>
                  </a:cubicBezTo>
                  <a:cubicBezTo>
                    <a:pt x="21502" y="17788"/>
                    <a:pt x="21531" y="10665"/>
                    <a:pt x="21170" y="10665"/>
                  </a:cubicBezTo>
                  <a:cubicBezTo>
                    <a:pt x="21144" y="10665"/>
                    <a:pt x="21119" y="10704"/>
                    <a:pt x="21089" y="10781"/>
                  </a:cubicBezTo>
                  <a:cubicBezTo>
                    <a:pt x="18721" y="11936"/>
                    <a:pt x="16392" y="12706"/>
                    <a:pt x="14078" y="12706"/>
                  </a:cubicBezTo>
                  <a:cubicBezTo>
                    <a:pt x="9454" y="12706"/>
                    <a:pt x="4891" y="9587"/>
                    <a:pt x="230" y="231"/>
                  </a:cubicBezTo>
                  <a:cubicBezTo>
                    <a:pt x="201" y="77"/>
                    <a:pt x="172" y="0"/>
                    <a:pt x="14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3789;p80"/>
            <p:cNvSpPr/>
            <p:nvPr/>
          </p:nvSpPr>
          <p:spPr>
            <a:xfrm>
              <a:off x="374841" y="2094305"/>
              <a:ext cx="259543" cy="21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21"/>
                  </a:lnTo>
                  <a:cubicBezTo>
                    <a:pt x="0" y="521"/>
                    <a:pt x="322" y="9949"/>
                    <a:pt x="753" y="21600"/>
                  </a:cubicBezTo>
                  <a:cubicBezTo>
                    <a:pt x="7951" y="20553"/>
                    <a:pt x="14721" y="16888"/>
                    <a:pt x="21275" y="1282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3790;p80"/>
            <p:cNvSpPr/>
            <p:nvPr/>
          </p:nvSpPr>
          <p:spPr>
            <a:xfrm>
              <a:off x="263724" y="2772938"/>
              <a:ext cx="356433" cy="6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5431" y="0"/>
                  </a:moveTo>
                  <a:cubicBezTo>
                    <a:pt x="9114" y="0"/>
                    <a:pt x="4" y="2799"/>
                    <a:pt x="4" y="2799"/>
                  </a:cubicBezTo>
                  <a:cubicBezTo>
                    <a:pt x="4" y="2799"/>
                    <a:pt x="-227" y="12885"/>
                    <a:pt x="2556" y="16838"/>
                  </a:cubicBezTo>
                  <a:cubicBezTo>
                    <a:pt x="4482" y="19335"/>
                    <a:pt x="7659" y="21600"/>
                    <a:pt x="10890" y="21600"/>
                  </a:cubicBezTo>
                  <a:cubicBezTo>
                    <a:pt x="12202" y="21600"/>
                    <a:pt x="13523" y="21225"/>
                    <a:pt x="14774" y="20345"/>
                  </a:cubicBezTo>
                  <a:cubicBezTo>
                    <a:pt x="19104" y="16838"/>
                    <a:pt x="21037" y="14198"/>
                    <a:pt x="21037" y="14198"/>
                  </a:cubicBezTo>
                  <a:cubicBezTo>
                    <a:pt x="21037" y="14198"/>
                    <a:pt x="21269" y="9812"/>
                    <a:pt x="21345" y="3246"/>
                  </a:cubicBezTo>
                  <a:cubicBezTo>
                    <a:pt x="21373" y="794"/>
                    <a:pt x="18799" y="0"/>
                    <a:pt x="1543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3791;p80"/>
            <p:cNvSpPr/>
            <p:nvPr/>
          </p:nvSpPr>
          <p:spPr>
            <a:xfrm>
              <a:off x="263498" y="2726976"/>
              <a:ext cx="130714" cy="94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2808" y="0"/>
                  </a:moveTo>
                  <a:cubicBezTo>
                    <a:pt x="7047" y="2951"/>
                    <a:pt x="874" y="7392"/>
                    <a:pt x="48" y="12426"/>
                  </a:cubicBezTo>
                  <a:cubicBezTo>
                    <a:pt x="-771" y="17461"/>
                    <a:pt x="8895" y="20714"/>
                    <a:pt x="20829" y="21600"/>
                  </a:cubicBezTo>
                  <a:cubicBezTo>
                    <a:pt x="19387" y="13907"/>
                    <a:pt x="16713" y="6505"/>
                    <a:pt x="1280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3792;p80"/>
            <p:cNvSpPr/>
            <p:nvPr/>
          </p:nvSpPr>
          <p:spPr>
            <a:xfrm>
              <a:off x="343874" y="2695967"/>
              <a:ext cx="278885" cy="126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2" h="21600" fill="norm" stroke="1" extrusionOk="0">
                  <a:moveTo>
                    <a:pt x="20722" y="0"/>
                  </a:moveTo>
                  <a:cubicBezTo>
                    <a:pt x="20722" y="0"/>
                    <a:pt x="16937" y="3915"/>
                    <a:pt x="11487" y="3915"/>
                  </a:cubicBezTo>
                  <a:cubicBezTo>
                    <a:pt x="9506" y="3915"/>
                    <a:pt x="7303" y="3399"/>
                    <a:pt x="4984" y="1990"/>
                  </a:cubicBezTo>
                  <a:cubicBezTo>
                    <a:pt x="4984" y="1990"/>
                    <a:pt x="2540" y="3094"/>
                    <a:pt x="0" y="5302"/>
                  </a:cubicBezTo>
                  <a:cubicBezTo>
                    <a:pt x="1855" y="10154"/>
                    <a:pt x="3126" y="15673"/>
                    <a:pt x="3811" y="21411"/>
                  </a:cubicBezTo>
                  <a:cubicBezTo>
                    <a:pt x="4891" y="21542"/>
                    <a:pt x="6013" y="21600"/>
                    <a:pt x="7152" y="21600"/>
                  </a:cubicBezTo>
                  <a:cubicBezTo>
                    <a:pt x="12085" y="21600"/>
                    <a:pt x="17307" y="20438"/>
                    <a:pt x="20722" y="18099"/>
                  </a:cubicBezTo>
                  <a:cubicBezTo>
                    <a:pt x="20722" y="18099"/>
                    <a:pt x="21600" y="7503"/>
                    <a:pt x="2072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3793;p80"/>
            <p:cNvSpPr/>
            <p:nvPr/>
          </p:nvSpPr>
          <p:spPr>
            <a:xfrm>
              <a:off x="341990" y="2646905"/>
              <a:ext cx="59072" cy="7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6" h="21600" fill="norm" stroke="1" extrusionOk="0">
                  <a:moveTo>
                    <a:pt x="10792" y="2094"/>
                  </a:moveTo>
                  <a:cubicBezTo>
                    <a:pt x="11133" y="2094"/>
                    <a:pt x="11563" y="2209"/>
                    <a:pt x="12094" y="2451"/>
                  </a:cubicBezTo>
                  <a:cubicBezTo>
                    <a:pt x="14775" y="3844"/>
                    <a:pt x="14396" y="9793"/>
                    <a:pt x="14775" y="11887"/>
                  </a:cubicBezTo>
                  <a:cubicBezTo>
                    <a:pt x="14775" y="13291"/>
                    <a:pt x="14775" y="14684"/>
                    <a:pt x="14725" y="16088"/>
                  </a:cubicBezTo>
                  <a:cubicBezTo>
                    <a:pt x="13814" y="14753"/>
                    <a:pt x="12904" y="13372"/>
                    <a:pt x="12094" y="11887"/>
                  </a:cubicBezTo>
                  <a:cubicBezTo>
                    <a:pt x="11740" y="11266"/>
                    <a:pt x="7643" y="2094"/>
                    <a:pt x="10792" y="2094"/>
                  </a:cubicBezTo>
                  <a:close/>
                  <a:moveTo>
                    <a:pt x="4608" y="10449"/>
                  </a:moveTo>
                  <a:cubicBezTo>
                    <a:pt x="4785" y="10449"/>
                    <a:pt x="4962" y="10461"/>
                    <a:pt x="5164" y="10495"/>
                  </a:cubicBezTo>
                  <a:cubicBezTo>
                    <a:pt x="6707" y="10840"/>
                    <a:pt x="8250" y="12589"/>
                    <a:pt x="9009" y="13291"/>
                  </a:cubicBezTo>
                  <a:cubicBezTo>
                    <a:pt x="10096" y="14270"/>
                    <a:pt x="11083" y="15409"/>
                    <a:pt x="12006" y="16629"/>
                  </a:cubicBezTo>
                  <a:cubicBezTo>
                    <a:pt x="12524" y="17480"/>
                    <a:pt x="13030" y="18263"/>
                    <a:pt x="13460" y="18942"/>
                  </a:cubicBezTo>
                  <a:cubicBezTo>
                    <a:pt x="9527" y="18010"/>
                    <a:pt x="5404" y="16721"/>
                    <a:pt x="3242" y="13637"/>
                  </a:cubicBezTo>
                  <a:cubicBezTo>
                    <a:pt x="2192" y="12049"/>
                    <a:pt x="2749" y="10449"/>
                    <a:pt x="4608" y="10449"/>
                  </a:cubicBezTo>
                  <a:close/>
                  <a:moveTo>
                    <a:pt x="11196" y="0"/>
                  </a:moveTo>
                  <a:cubicBezTo>
                    <a:pt x="11108" y="0"/>
                    <a:pt x="11019" y="0"/>
                    <a:pt x="10931" y="0"/>
                  </a:cubicBezTo>
                  <a:cubicBezTo>
                    <a:pt x="5518" y="368"/>
                    <a:pt x="6277" y="5201"/>
                    <a:pt x="8515" y="10184"/>
                  </a:cubicBezTo>
                  <a:cubicBezTo>
                    <a:pt x="7934" y="9793"/>
                    <a:pt x="7339" y="9425"/>
                    <a:pt x="6707" y="9091"/>
                  </a:cubicBezTo>
                  <a:cubicBezTo>
                    <a:pt x="6011" y="8619"/>
                    <a:pt x="4861" y="8297"/>
                    <a:pt x="3735" y="8297"/>
                  </a:cubicBezTo>
                  <a:cubicBezTo>
                    <a:pt x="2344" y="8297"/>
                    <a:pt x="978" y="8792"/>
                    <a:pt x="561" y="10138"/>
                  </a:cubicBezTo>
                  <a:cubicBezTo>
                    <a:pt x="-2626" y="16905"/>
                    <a:pt x="8541" y="20116"/>
                    <a:pt x="14522" y="20852"/>
                  </a:cubicBezTo>
                  <a:cubicBezTo>
                    <a:pt x="14775" y="21347"/>
                    <a:pt x="15357" y="21600"/>
                    <a:pt x="15926" y="21600"/>
                  </a:cubicBezTo>
                  <a:cubicBezTo>
                    <a:pt x="16698" y="21600"/>
                    <a:pt x="17469" y="21163"/>
                    <a:pt x="17469" y="20288"/>
                  </a:cubicBezTo>
                  <a:cubicBezTo>
                    <a:pt x="17469" y="15789"/>
                    <a:pt x="18974" y="0"/>
                    <a:pt x="11196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3794;p80"/>
            <p:cNvSpPr/>
            <p:nvPr/>
          </p:nvSpPr>
          <p:spPr>
            <a:xfrm>
              <a:off x="821585" y="2178200"/>
              <a:ext cx="250495" cy="15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0" y="0"/>
                  </a:moveTo>
                  <a:cubicBezTo>
                    <a:pt x="14029" y="7598"/>
                    <a:pt x="7238" y="13892"/>
                    <a:pt x="0" y="17780"/>
                  </a:cubicBezTo>
                  <a:lnTo>
                    <a:pt x="447" y="21119"/>
                  </a:lnTo>
                  <a:cubicBezTo>
                    <a:pt x="2597" y="21454"/>
                    <a:pt x="4754" y="21600"/>
                    <a:pt x="6908" y="21600"/>
                  </a:cubicBezTo>
                  <a:cubicBezTo>
                    <a:pt x="11897" y="21600"/>
                    <a:pt x="16857" y="20796"/>
                    <a:pt x="21600" y="19632"/>
                  </a:cubicBezTo>
                  <a:cubicBezTo>
                    <a:pt x="21600" y="19266"/>
                    <a:pt x="21486" y="19077"/>
                    <a:pt x="21486" y="18706"/>
                  </a:cubicBezTo>
                  <a:cubicBezTo>
                    <a:pt x="20930" y="11668"/>
                    <a:pt x="20373" y="5185"/>
                    <a:pt x="1993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3795;p80"/>
            <p:cNvSpPr/>
            <p:nvPr/>
          </p:nvSpPr>
          <p:spPr>
            <a:xfrm>
              <a:off x="777704" y="2100762"/>
              <a:ext cx="275006" cy="20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29" y="13294"/>
                  </a:lnTo>
                  <a:lnTo>
                    <a:pt x="3447" y="21600"/>
                  </a:lnTo>
                  <a:cubicBezTo>
                    <a:pt x="10039" y="18557"/>
                    <a:pt x="16325" y="13987"/>
                    <a:pt x="21600" y="8306"/>
                  </a:cubicBezTo>
                  <a:cubicBezTo>
                    <a:pt x="21093" y="3463"/>
                    <a:pt x="20789" y="415"/>
                    <a:pt x="20789" y="4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3796;p80"/>
            <p:cNvSpPr/>
            <p:nvPr/>
          </p:nvSpPr>
          <p:spPr>
            <a:xfrm>
              <a:off x="825450" y="2312516"/>
              <a:ext cx="292198" cy="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18016" y="0"/>
                  </a:moveTo>
                  <a:cubicBezTo>
                    <a:pt x="13777" y="498"/>
                    <a:pt x="9390" y="851"/>
                    <a:pt x="4999" y="851"/>
                  </a:cubicBezTo>
                  <a:cubicBezTo>
                    <a:pt x="3330" y="851"/>
                    <a:pt x="1663" y="802"/>
                    <a:pt x="0" y="688"/>
                  </a:cubicBezTo>
                  <a:lnTo>
                    <a:pt x="5753" y="20305"/>
                  </a:lnTo>
                  <a:cubicBezTo>
                    <a:pt x="8508" y="21297"/>
                    <a:pt x="11478" y="21600"/>
                    <a:pt x="14078" y="21600"/>
                  </a:cubicBezTo>
                  <a:cubicBezTo>
                    <a:pt x="18153" y="21600"/>
                    <a:pt x="21318" y="20855"/>
                    <a:pt x="21318" y="20855"/>
                  </a:cubicBezTo>
                  <a:cubicBezTo>
                    <a:pt x="21600" y="19960"/>
                    <a:pt x="19620" y="8880"/>
                    <a:pt x="18016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3797;p80"/>
            <p:cNvSpPr/>
            <p:nvPr/>
          </p:nvSpPr>
          <p:spPr>
            <a:xfrm>
              <a:off x="835751" y="2362853"/>
              <a:ext cx="240307" cy="25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1167" y="0"/>
                  </a:moveTo>
                  <a:cubicBezTo>
                    <a:pt x="17659" y="9734"/>
                    <a:pt x="14238" y="13784"/>
                    <a:pt x="10802" y="13784"/>
                  </a:cubicBezTo>
                  <a:cubicBezTo>
                    <a:pt x="7366" y="13784"/>
                    <a:pt x="3915" y="9734"/>
                    <a:pt x="350" y="3233"/>
                  </a:cubicBezTo>
                  <a:cubicBezTo>
                    <a:pt x="316" y="3126"/>
                    <a:pt x="289" y="3091"/>
                    <a:pt x="259" y="3091"/>
                  </a:cubicBezTo>
                  <a:cubicBezTo>
                    <a:pt x="-13" y="3091"/>
                    <a:pt x="-89" y="7567"/>
                    <a:pt x="119" y="7567"/>
                  </a:cubicBezTo>
                  <a:cubicBezTo>
                    <a:pt x="3396" y="16200"/>
                    <a:pt x="7105" y="21600"/>
                    <a:pt x="10787" y="21600"/>
                  </a:cubicBezTo>
                  <a:cubicBezTo>
                    <a:pt x="14469" y="21600"/>
                    <a:pt x="18120" y="16200"/>
                    <a:pt x="21284" y="3233"/>
                  </a:cubicBezTo>
                  <a:cubicBezTo>
                    <a:pt x="21511" y="2167"/>
                    <a:pt x="21397" y="0"/>
                    <a:pt x="2116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3798;p80"/>
            <p:cNvSpPr/>
            <p:nvPr/>
          </p:nvSpPr>
          <p:spPr>
            <a:xfrm>
              <a:off x="1049606" y="2316679"/>
              <a:ext cx="21580" cy="5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9" h="21600" fill="norm" stroke="1" extrusionOk="0">
                  <a:moveTo>
                    <a:pt x="2326" y="0"/>
                  </a:moveTo>
                  <a:cubicBezTo>
                    <a:pt x="1379" y="0"/>
                    <a:pt x="491" y="145"/>
                    <a:pt x="491" y="417"/>
                  </a:cubicBezTo>
                  <a:cubicBezTo>
                    <a:pt x="-1284" y="2632"/>
                    <a:pt x="2326" y="5391"/>
                    <a:pt x="2326" y="7587"/>
                  </a:cubicBezTo>
                  <a:cubicBezTo>
                    <a:pt x="4101" y="11453"/>
                    <a:pt x="5877" y="16427"/>
                    <a:pt x="9486" y="20838"/>
                  </a:cubicBezTo>
                  <a:cubicBezTo>
                    <a:pt x="10315" y="21328"/>
                    <a:pt x="12209" y="21600"/>
                    <a:pt x="14043" y="21600"/>
                  </a:cubicBezTo>
                  <a:cubicBezTo>
                    <a:pt x="16292" y="21600"/>
                    <a:pt x="18481" y="21201"/>
                    <a:pt x="18481" y="20275"/>
                  </a:cubicBezTo>
                  <a:cubicBezTo>
                    <a:pt x="20316" y="16427"/>
                    <a:pt x="14872" y="11453"/>
                    <a:pt x="11321" y="7587"/>
                  </a:cubicBezTo>
                  <a:cubicBezTo>
                    <a:pt x="9486" y="5391"/>
                    <a:pt x="9486" y="2069"/>
                    <a:pt x="4101" y="417"/>
                  </a:cubicBezTo>
                  <a:cubicBezTo>
                    <a:pt x="4101" y="145"/>
                    <a:pt x="3214" y="0"/>
                    <a:pt x="232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3799;p80"/>
            <p:cNvSpPr/>
            <p:nvPr/>
          </p:nvSpPr>
          <p:spPr>
            <a:xfrm>
              <a:off x="1013451" y="2322116"/>
              <a:ext cx="21580" cy="55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4998" y="0"/>
                  </a:moveTo>
                  <a:cubicBezTo>
                    <a:pt x="2057" y="0"/>
                    <a:pt x="-770" y="667"/>
                    <a:pt x="191" y="1800"/>
                  </a:cubicBezTo>
                  <a:cubicBezTo>
                    <a:pt x="5337" y="7883"/>
                    <a:pt x="8786" y="14467"/>
                    <a:pt x="13932" y="21050"/>
                  </a:cubicBezTo>
                  <a:cubicBezTo>
                    <a:pt x="14610" y="21433"/>
                    <a:pt x="15741" y="21600"/>
                    <a:pt x="16928" y="21600"/>
                  </a:cubicBezTo>
                  <a:cubicBezTo>
                    <a:pt x="18851" y="21600"/>
                    <a:pt x="20830" y="21167"/>
                    <a:pt x="20830" y="20550"/>
                  </a:cubicBezTo>
                  <a:cubicBezTo>
                    <a:pt x="17381" y="13950"/>
                    <a:pt x="13932" y="7367"/>
                    <a:pt x="10482" y="1300"/>
                  </a:cubicBezTo>
                  <a:cubicBezTo>
                    <a:pt x="9747" y="400"/>
                    <a:pt x="7316" y="0"/>
                    <a:pt x="499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3800;p80"/>
            <p:cNvSpPr/>
            <p:nvPr/>
          </p:nvSpPr>
          <p:spPr>
            <a:xfrm>
              <a:off x="976057" y="2325557"/>
              <a:ext cx="21580" cy="5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38" y="0"/>
                  </a:moveTo>
                  <a:cubicBezTo>
                    <a:pt x="2190" y="0"/>
                    <a:pt x="0" y="393"/>
                    <a:pt x="0" y="933"/>
                  </a:cubicBezTo>
                  <a:cubicBezTo>
                    <a:pt x="1835" y="7910"/>
                    <a:pt x="7220" y="14869"/>
                    <a:pt x="14380" y="20847"/>
                  </a:cubicBezTo>
                  <a:cubicBezTo>
                    <a:pt x="14380" y="21354"/>
                    <a:pt x="16215" y="21600"/>
                    <a:pt x="17990" y="21600"/>
                  </a:cubicBezTo>
                  <a:cubicBezTo>
                    <a:pt x="19825" y="21600"/>
                    <a:pt x="21600" y="21354"/>
                    <a:pt x="21600" y="20847"/>
                  </a:cubicBezTo>
                  <a:cubicBezTo>
                    <a:pt x="17990" y="14378"/>
                    <a:pt x="14380" y="6911"/>
                    <a:pt x="8995" y="933"/>
                  </a:cubicBezTo>
                  <a:cubicBezTo>
                    <a:pt x="8226" y="262"/>
                    <a:pt x="6273" y="0"/>
                    <a:pt x="443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3801;p80"/>
            <p:cNvSpPr/>
            <p:nvPr/>
          </p:nvSpPr>
          <p:spPr>
            <a:xfrm>
              <a:off x="934688" y="2327383"/>
              <a:ext cx="21579" cy="56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21600" fill="norm" stroke="1" extrusionOk="0">
                  <a:moveTo>
                    <a:pt x="5256" y="0"/>
                  </a:moveTo>
                  <a:cubicBezTo>
                    <a:pt x="2428" y="0"/>
                    <a:pt x="-693" y="757"/>
                    <a:pt x="136" y="2191"/>
                  </a:cubicBezTo>
                  <a:cubicBezTo>
                    <a:pt x="3110" y="8070"/>
                    <a:pt x="6084" y="15898"/>
                    <a:pt x="16470" y="21278"/>
                  </a:cubicBezTo>
                  <a:cubicBezTo>
                    <a:pt x="17055" y="21487"/>
                    <a:pt x="17933" y="21600"/>
                    <a:pt x="18762" y="21600"/>
                  </a:cubicBezTo>
                  <a:cubicBezTo>
                    <a:pt x="19883" y="21600"/>
                    <a:pt x="20907" y="21374"/>
                    <a:pt x="20907" y="20795"/>
                  </a:cubicBezTo>
                  <a:cubicBezTo>
                    <a:pt x="19395" y="14432"/>
                    <a:pt x="11984" y="7570"/>
                    <a:pt x="9059" y="1208"/>
                  </a:cubicBezTo>
                  <a:cubicBezTo>
                    <a:pt x="9059" y="387"/>
                    <a:pt x="7255" y="0"/>
                    <a:pt x="52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3802;p80"/>
            <p:cNvSpPr/>
            <p:nvPr/>
          </p:nvSpPr>
          <p:spPr>
            <a:xfrm>
              <a:off x="891420" y="2330272"/>
              <a:ext cx="21580" cy="51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9" h="21600" fill="norm" stroke="1" extrusionOk="0">
                  <a:moveTo>
                    <a:pt x="5986" y="0"/>
                  </a:moveTo>
                  <a:cubicBezTo>
                    <a:pt x="2436" y="0"/>
                    <a:pt x="-1041" y="787"/>
                    <a:pt x="291" y="1752"/>
                  </a:cubicBezTo>
                  <a:cubicBezTo>
                    <a:pt x="2510" y="8279"/>
                    <a:pt x="4803" y="14805"/>
                    <a:pt x="13754" y="20777"/>
                  </a:cubicBezTo>
                  <a:cubicBezTo>
                    <a:pt x="13754" y="21332"/>
                    <a:pt x="15455" y="21600"/>
                    <a:pt x="17156" y="21600"/>
                  </a:cubicBezTo>
                  <a:cubicBezTo>
                    <a:pt x="18858" y="21600"/>
                    <a:pt x="20559" y="21332"/>
                    <a:pt x="20559" y="20777"/>
                  </a:cubicBezTo>
                  <a:cubicBezTo>
                    <a:pt x="18266" y="14251"/>
                    <a:pt x="16047" y="7188"/>
                    <a:pt x="11534" y="1216"/>
                  </a:cubicBezTo>
                  <a:cubicBezTo>
                    <a:pt x="10647" y="340"/>
                    <a:pt x="8280" y="0"/>
                    <a:pt x="598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3803;p80"/>
            <p:cNvSpPr/>
            <p:nvPr/>
          </p:nvSpPr>
          <p:spPr>
            <a:xfrm>
              <a:off x="851996" y="2327680"/>
              <a:ext cx="21580" cy="47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86" h="21600" fill="norm" stroke="1" extrusionOk="0">
                  <a:moveTo>
                    <a:pt x="5509" y="0"/>
                  </a:moveTo>
                  <a:cubicBezTo>
                    <a:pt x="1957" y="0"/>
                    <a:pt x="-1653" y="1241"/>
                    <a:pt x="811" y="2501"/>
                  </a:cubicBezTo>
                  <a:cubicBezTo>
                    <a:pt x="9519" y="8396"/>
                    <a:pt x="6024" y="15473"/>
                    <a:pt x="14733" y="21367"/>
                  </a:cubicBezTo>
                  <a:cubicBezTo>
                    <a:pt x="15249" y="21522"/>
                    <a:pt x="15879" y="21600"/>
                    <a:pt x="16509" y="21600"/>
                  </a:cubicBezTo>
                  <a:cubicBezTo>
                    <a:pt x="18056" y="21600"/>
                    <a:pt x="19431" y="21193"/>
                    <a:pt x="18228" y="20766"/>
                  </a:cubicBezTo>
                  <a:cubicBezTo>
                    <a:pt x="14733" y="14290"/>
                    <a:pt x="19947" y="6631"/>
                    <a:pt x="9519" y="737"/>
                  </a:cubicBezTo>
                  <a:cubicBezTo>
                    <a:pt x="8488" y="213"/>
                    <a:pt x="6998" y="0"/>
                    <a:pt x="550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3804;p80"/>
            <p:cNvSpPr/>
            <p:nvPr/>
          </p:nvSpPr>
          <p:spPr>
            <a:xfrm>
              <a:off x="822880" y="2309670"/>
              <a:ext cx="250600" cy="2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600" fill="norm" stroke="1" extrusionOk="0">
                  <a:moveTo>
                    <a:pt x="21275" y="0"/>
                  </a:moveTo>
                  <a:cubicBezTo>
                    <a:pt x="21249" y="0"/>
                    <a:pt x="21220" y="77"/>
                    <a:pt x="21188" y="231"/>
                  </a:cubicBezTo>
                  <a:cubicBezTo>
                    <a:pt x="16780" y="9125"/>
                    <a:pt x="12419" y="12398"/>
                    <a:pt x="8015" y="12398"/>
                  </a:cubicBezTo>
                  <a:cubicBezTo>
                    <a:pt x="5473" y="12398"/>
                    <a:pt x="2917" y="11281"/>
                    <a:pt x="332" y="9587"/>
                  </a:cubicBezTo>
                  <a:cubicBezTo>
                    <a:pt x="-111" y="9587"/>
                    <a:pt x="-111" y="16595"/>
                    <a:pt x="332" y="17788"/>
                  </a:cubicBezTo>
                  <a:cubicBezTo>
                    <a:pt x="3124" y="19675"/>
                    <a:pt x="6029" y="21600"/>
                    <a:pt x="8937" y="21600"/>
                  </a:cubicBezTo>
                  <a:cubicBezTo>
                    <a:pt x="13153" y="21600"/>
                    <a:pt x="17382" y="17596"/>
                    <a:pt x="21300" y="3735"/>
                  </a:cubicBezTo>
                  <a:cubicBezTo>
                    <a:pt x="21489" y="2734"/>
                    <a:pt x="21435" y="0"/>
                    <a:pt x="2127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3805;p80"/>
            <p:cNvSpPr/>
            <p:nvPr/>
          </p:nvSpPr>
          <p:spPr>
            <a:xfrm>
              <a:off x="918380" y="2768690"/>
              <a:ext cx="362351" cy="61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5307" y="0"/>
                  </a:moveTo>
                  <a:cubicBezTo>
                    <a:pt x="2199" y="0"/>
                    <a:pt x="-98" y="755"/>
                    <a:pt x="3" y="3005"/>
                  </a:cubicBezTo>
                  <a:cubicBezTo>
                    <a:pt x="301" y="9756"/>
                    <a:pt x="676" y="14257"/>
                    <a:pt x="676" y="14257"/>
                  </a:cubicBezTo>
                  <a:cubicBezTo>
                    <a:pt x="676" y="14257"/>
                    <a:pt x="2699" y="16951"/>
                    <a:pt x="7044" y="20105"/>
                  </a:cubicBezTo>
                  <a:cubicBezTo>
                    <a:pt x="8316" y="21156"/>
                    <a:pt x="9640" y="21600"/>
                    <a:pt x="10944" y="21600"/>
                  </a:cubicBezTo>
                  <a:cubicBezTo>
                    <a:pt x="14086" y="21600"/>
                    <a:pt x="17103" y="19054"/>
                    <a:pt x="18956" y="16507"/>
                  </a:cubicBezTo>
                  <a:cubicBezTo>
                    <a:pt x="21502" y="12910"/>
                    <a:pt x="20980" y="3005"/>
                    <a:pt x="20980" y="3005"/>
                  </a:cubicBezTo>
                  <a:cubicBezTo>
                    <a:pt x="20980" y="3005"/>
                    <a:pt x="11523" y="0"/>
                    <a:pt x="530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3806;p80"/>
            <p:cNvSpPr/>
            <p:nvPr/>
          </p:nvSpPr>
          <p:spPr>
            <a:xfrm>
              <a:off x="1154699" y="2721794"/>
              <a:ext cx="126191" cy="94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0" h="21600" fill="norm" stroke="1" extrusionOk="0">
                  <a:moveTo>
                    <a:pt x="5398" y="0"/>
                  </a:moveTo>
                  <a:cubicBezTo>
                    <a:pt x="2282" y="6512"/>
                    <a:pt x="622" y="13910"/>
                    <a:pt x="0" y="21600"/>
                  </a:cubicBezTo>
                  <a:cubicBezTo>
                    <a:pt x="12252" y="20714"/>
                    <a:pt x="21600" y="17453"/>
                    <a:pt x="20151" y="12722"/>
                  </a:cubicBezTo>
                  <a:cubicBezTo>
                    <a:pt x="18696" y="7398"/>
                    <a:pt x="11842" y="2959"/>
                    <a:pt x="539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3807;p80"/>
            <p:cNvSpPr/>
            <p:nvPr/>
          </p:nvSpPr>
          <p:spPr>
            <a:xfrm>
              <a:off x="905088" y="2693376"/>
              <a:ext cx="283170" cy="123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32" y="0"/>
                  </a:moveTo>
                  <a:cubicBezTo>
                    <a:pt x="-259" y="7437"/>
                    <a:pt x="1492" y="18033"/>
                    <a:pt x="1492" y="18033"/>
                  </a:cubicBezTo>
                  <a:cubicBezTo>
                    <a:pt x="5129" y="20414"/>
                    <a:pt x="10501" y="21600"/>
                    <a:pt x="15466" y="21600"/>
                  </a:cubicBezTo>
                  <a:cubicBezTo>
                    <a:pt x="16612" y="21600"/>
                    <a:pt x="17736" y="21541"/>
                    <a:pt x="18812" y="21415"/>
                  </a:cubicBezTo>
                  <a:cubicBezTo>
                    <a:pt x="19103" y="15557"/>
                    <a:pt x="19881" y="9921"/>
                    <a:pt x="21341" y="4961"/>
                  </a:cubicBezTo>
                  <a:cubicBezTo>
                    <a:pt x="18617" y="2929"/>
                    <a:pt x="16087" y="1802"/>
                    <a:pt x="16087" y="1802"/>
                  </a:cubicBezTo>
                  <a:cubicBezTo>
                    <a:pt x="13805" y="3277"/>
                    <a:pt x="11573" y="3819"/>
                    <a:pt x="9534" y="3819"/>
                  </a:cubicBezTo>
                  <a:cubicBezTo>
                    <a:pt x="4098" y="3819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3808;p80"/>
            <p:cNvSpPr/>
            <p:nvPr/>
          </p:nvSpPr>
          <p:spPr>
            <a:xfrm>
              <a:off x="1122476" y="2644313"/>
              <a:ext cx="63076" cy="78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1" h="21600" fill="norm" stroke="1" extrusionOk="0">
                  <a:moveTo>
                    <a:pt x="4879" y="2128"/>
                  </a:moveTo>
                  <a:cubicBezTo>
                    <a:pt x="7331" y="2128"/>
                    <a:pt x="5465" y="11098"/>
                    <a:pt x="5177" y="11730"/>
                  </a:cubicBezTo>
                  <a:cubicBezTo>
                    <a:pt x="4655" y="13262"/>
                    <a:pt x="4133" y="14688"/>
                    <a:pt x="3610" y="16068"/>
                  </a:cubicBezTo>
                  <a:cubicBezTo>
                    <a:pt x="3312" y="14618"/>
                    <a:pt x="3066" y="13180"/>
                    <a:pt x="2906" y="11730"/>
                  </a:cubicBezTo>
                  <a:cubicBezTo>
                    <a:pt x="2906" y="9601"/>
                    <a:pt x="1606" y="3918"/>
                    <a:pt x="3877" y="2491"/>
                  </a:cubicBezTo>
                  <a:cubicBezTo>
                    <a:pt x="4271" y="2234"/>
                    <a:pt x="4602" y="2128"/>
                    <a:pt x="4879" y="2128"/>
                  </a:cubicBezTo>
                  <a:close/>
                  <a:moveTo>
                    <a:pt x="11649" y="10525"/>
                  </a:moveTo>
                  <a:cubicBezTo>
                    <a:pt x="12939" y="10525"/>
                    <a:pt x="13792" y="12279"/>
                    <a:pt x="12950" y="13507"/>
                  </a:cubicBezTo>
                  <a:cubicBezTo>
                    <a:pt x="11606" y="16758"/>
                    <a:pt x="8248" y="18045"/>
                    <a:pt x="4922" y="19004"/>
                  </a:cubicBezTo>
                  <a:cubicBezTo>
                    <a:pt x="5028" y="18735"/>
                    <a:pt x="5145" y="18442"/>
                    <a:pt x="5273" y="18138"/>
                  </a:cubicBezTo>
                  <a:cubicBezTo>
                    <a:pt x="6073" y="16478"/>
                    <a:pt x="7011" y="14817"/>
                    <a:pt x="8088" y="13156"/>
                  </a:cubicBezTo>
                  <a:cubicBezTo>
                    <a:pt x="8738" y="12443"/>
                    <a:pt x="9708" y="11016"/>
                    <a:pt x="11009" y="10666"/>
                  </a:cubicBezTo>
                  <a:cubicBezTo>
                    <a:pt x="11222" y="10572"/>
                    <a:pt x="11446" y="10525"/>
                    <a:pt x="11649" y="10525"/>
                  </a:cubicBezTo>
                  <a:close/>
                  <a:moveTo>
                    <a:pt x="3973" y="0"/>
                  </a:moveTo>
                  <a:cubicBezTo>
                    <a:pt x="-2840" y="0"/>
                    <a:pt x="966" y="15694"/>
                    <a:pt x="1936" y="20267"/>
                  </a:cubicBezTo>
                  <a:cubicBezTo>
                    <a:pt x="2096" y="21156"/>
                    <a:pt x="2821" y="21600"/>
                    <a:pt x="3472" y="21600"/>
                  </a:cubicBezTo>
                  <a:cubicBezTo>
                    <a:pt x="3962" y="21600"/>
                    <a:pt x="4410" y="21343"/>
                    <a:pt x="4527" y="20828"/>
                  </a:cubicBezTo>
                  <a:cubicBezTo>
                    <a:pt x="9783" y="20068"/>
                    <a:pt x="18760" y="16817"/>
                    <a:pt x="14890" y="9952"/>
                  </a:cubicBezTo>
                  <a:cubicBezTo>
                    <a:pt x="14176" y="8584"/>
                    <a:pt x="12971" y="8081"/>
                    <a:pt x="11755" y="8081"/>
                  </a:cubicBezTo>
                  <a:cubicBezTo>
                    <a:pt x="10775" y="8081"/>
                    <a:pt x="9783" y="8408"/>
                    <a:pt x="9058" y="8888"/>
                  </a:cubicBezTo>
                  <a:cubicBezTo>
                    <a:pt x="8696" y="9169"/>
                    <a:pt x="8333" y="9484"/>
                    <a:pt x="8003" y="9812"/>
                  </a:cubicBezTo>
                  <a:cubicBezTo>
                    <a:pt x="9079" y="4900"/>
                    <a:pt x="8877" y="187"/>
                    <a:pt x="4197" y="0"/>
                  </a:cubicBezTo>
                  <a:cubicBezTo>
                    <a:pt x="4122" y="0"/>
                    <a:pt x="4047" y="0"/>
                    <a:pt x="3973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3809;p80"/>
            <p:cNvSpPr/>
            <p:nvPr/>
          </p:nvSpPr>
          <p:spPr>
            <a:xfrm>
              <a:off x="245620" y="1654849"/>
              <a:ext cx="876887" cy="520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fill="norm" stroke="1" extrusionOk="0">
                  <a:moveTo>
                    <a:pt x="3315" y="0"/>
                  </a:moveTo>
                  <a:lnTo>
                    <a:pt x="335" y="13778"/>
                  </a:lnTo>
                  <a:cubicBezTo>
                    <a:pt x="335" y="13778"/>
                    <a:pt x="-680" y="16404"/>
                    <a:pt x="826" y="17101"/>
                  </a:cubicBezTo>
                  <a:cubicBezTo>
                    <a:pt x="2363" y="17797"/>
                    <a:pt x="1502" y="17637"/>
                    <a:pt x="3837" y="20210"/>
                  </a:cubicBezTo>
                  <a:cubicBezTo>
                    <a:pt x="4808" y="21281"/>
                    <a:pt x="5758" y="21600"/>
                    <a:pt x="6682" y="21600"/>
                  </a:cubicBezTo>
                  <a:cubicBezTo>
                    <a:pt x="7980" y="21600"/>
                    <a:pt x="9227" y="20970"/>
                    <a:pt x="10412" y="20907"/>
                  </a:cubicBezTo>
                  <a:cubicBezTo>
                    <a:pt x="10570" y="20895"/>
                    <a:pt x="10728" y="20889"/>
                    <a:pt x="10885" y="20889"/>
                  </a:cubicBezTo>
                  <a:cubicBezTo>
                    <a:pt x="11979" y="20889"/>
                    <a:pt x="13058" y="21150"/>
                    <a:pt x="14135" y="21150"/>
                  </a:cubicBezTo>
                  <a:cubicBezTo>
                    <a:pt x="14922" y="21150"/>
                    <a:pt x="15706" y="21013"/>
                    <a:pt x="16496" y="20533"/>
                  </a:cubicBezTo>
                  <a:cubicBezTo>
                    <a:pt x="18554" y="19245"/>
                    <a:pt x="18892" y="18870"/>
                    <a:pt x="20028" y="18066"/>
                  </a:cubicBezTo>
                  <a:cubicBezTo>
                    <a:pt x="20643" y="17584"/>
                    <a:pt x="20920" y="17369"/>
                    <a:pt x="20858" y="16028"/>
                  </a:cubicBezTo>
                  <a:cubicBezTo>
                    <a:pt x="14037" y="14635"/>
                    <a:pt x="7493" y="9436"/>
                    <a:pt x="3315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3810;p80"/>
            <p:cNvSpPr/>
            <p:nvPr/>
          </p:nvSpPr>
          <p:spPr>
            <a:xfrm>
              <a:off x="325778" y="962642"/>
              <a:ext cx="795364" cy="1081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17" y="0"/>
                  </a:moveTo>
                  <a:cubicBezTo>
                    <a:pt x="5882" y="0"/>
                    <a:pt x="5238" y="27"/>
                    <a:pt x="4734" y="167"/>
                  </a:cubicBezTo>
                  <a:cubicBezTo>
                    <a:pt x="4725" y="166"/>
                    <a:pt x="4717" y="166"/>
                    <a:pt x="4708" y="166"/>
                  </a:cubicBezTo>
                  <a:cubicBezTo>
                    <a:pt x="4107" y="166"/>
                    <a:pt x="1935" y="1018"/>
                    <a:pt x="0" y="4474"/>
                  </a:cubicBezTo>
                  <a:cubicBezTo>
                    <a:pt x="1368" y="5428"/>
                    <a:pt x="2594" y="6512"/>
                    <a:pt x="3612" y="7698"/>
                  </a:cubicBezTo>
                  <a:cubicBezTo>
                    <a:pt x="3617" y="7691"/>
                    <a:pt x="3622" y="7688"/>
                    <a:pt x="3627" y="7688"/>
                  </a:cubicBezTo>
                  <a:cubicBezTo>
                    <a:pt x="3739" y="7688"/>
                    <a:pt x="3963" y="9142"/>
                    <a:pt x="3963" y="9142"/>
                  </a:cubicBezTo>
                  <a:lnTo>
                    <a:pt x="1578" y="13914"/>
                  </a:lnTo>
                  <a:cubicBezTo>
                    <a:pt x="6347" y="18428"/>
                    <a:pt x="13816" y="20930"/>
                    <a:pt x="21600" y="21600"/>
                  </a:cubicBezTo>
                  <a:cubicBezTo>
                    <a:pt x="21530" y="21084"/>
                    <a:pt x="21214" y="20259"/>
                    <a:pt x="20653" y="18789"/>
                  </a:cubicBezTo>
                  <a:cubicBezTo>
                    <a:pt x="19637" y="16132"/>
                    <a:pt x="17077" y="11206"/>
                    <a:pt x="15990" y="9169"/>
                  </a:cubicBezTo>
                  <a:cubicBezTo>
                    <a:pt x="16025" y="9142"/>
                    <a:pt x="16095" y="7337"/>
                    <a:pt x="16095" y="7337"/>
                  </a:cubicBezTo>
                  <a:cubicBezTo>
                    <a:pt x="16656" y="5892"/>
                    <a:pt x="17567" y="4500"/>
                    <a:pt x="18794" y="3262"/>
                  </a:cubicBezTo>
                  <a:cubicBezTo>
                    <a:pt x="17813" y="1869"/>
                    <a:pt x="16831" y="1069"/>
                    <a:pt x="16095" y="631"/>
                  </a:cubicBezTo>
                  <a:cubicBezTo>
                    <a:pt x="16095" y="605"/>
                    <a:pt x="16095" y="605"/>
                    <a:pt x="16095" y="580"/>
                  </a:cubicBezTo>
                  <a:lnTo>
                    <a:pt x="16025" y="580"/>
                  </a:lnTo>
                  <a:cubicBezTo>
                    <a:pt x="15510" y="295"/>
                    <a:pt x="15083" y="164"/>
                    <a:pt x="14855" y="164"/>
                  </a:cubicBezTo>
                  <a:cubicBezTo>
                    <a:pt x="14834" y="164"/>
                    <a:pt x="14815" y="165"/>
                    <a:pt x="14797" y="167"/>
                  </a:cubicBezTo>
                  <a:cubicBezTo>
                    <a:pt x="14482" y="95"/>
                    <a:pt x="14109" y="70"/>
                    <a:pt x="13744" y="70"/>
                  </a:cubicBezTo>
                  <a:cubicBezTo>
                    <a:pt x="12934" y="70"/>
                    <a:pt x="12167" y="193"/>
                    <a:pt x="12167" y="193"/>
                  </a:cubicBezTo>
                  <a:cubicBezTo>
                    <a:pt x="12167" y="193"/>
                    <a:pt x="11508" y="761"/>
                    <a:pt x="10054" y="761"/>
                  </a:cubicBezTo>
                  <a:cubicBezTo>
                    <a:pt x="9232" y="761"/>
                    <a:pt x="8157" y="580"/>
                    <a:pt x="6803" y="12"/>
                  </a:cubicBezTo>
                  <a:cubicBezTo>
                    <a:pt x="6803" y="12"/>
                    <a:pt x="6607" y="0"/>
                    <a:pt x="631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3811;p80"/>
            <p:cNvSpPr/>
            <p:nvPr/>
          </p:nvSpPr>
          <p:spPr>
            <a:xfrm>
              <a:off x="938804" y="1914962"/>
              <a:ext cx="64836" cy="8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72" h="21600" fill="norm" stroke="1" extrusionOk="0">
                  <a:moveTo>
                    <a:pt x="10795" y="0"/>
                  </a:moveTo>
                  <a:cubicBezTo>
                    <a:pt x="6438" y="0"/>
                    <a:pt x="7167" y="13615"/>
                    <a:pt x="7167" y="13615"/>
                  </a:cubicBezTo>
                  <a:cubicBezTo>
                    <a:pt x="7167" y="13615"/>
                    <a:pt x="5821" y="3702"/>
                    <a:pt x="2969" y="3702"/>
                  </a:cubicBezTo>
                  <a:cubicBezTo>
                    <a:pt x="2351" y="3702"/>
                    <a:pt x="1669" y="4173"/>
                    <a:pt x="911" y="5290"/>
                  </a:cubicBezTo>
                  <a:cubicBezTo>
                    <a:pt x="-3633" y="11622"/>
                    <a:pt x="10290" y="21600"/>
                    <a:pt x="10290" y="21600"/>
                  </a:cubicBezTo>
                  <a:cubicBezTo>
                    <a:pt x="10290" y="21600"/>
                    <a:pt x="17967" y="2629"/>
                    <a:pt x="12001" y="296"/>
                  </a:cubicBezTo>
                  <a:cubicBezTo>
                    <a:pt x="11562" y="88"/>
                    <a:pt x="11160" y="0"/>
                    <a:pt x="1079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3812;p80"/>
            <p:cNvSpPr/>
            <p:nvPr/>
          </p:nvSpPr>
          <p:spPr>
            <a:xfrm>
              <a:off x="660896" y="2008286"/>
              <a:ext cx="67705" cy="79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56" h="21600" fill="norm" stroke="1" extrusionOk="0">
                  <a:moveTo>
                    <a:pt x="11385" y="0"/>
                  </a:moveTo>
                  <a:cubicBezTo>
                    <a:pt x="7770" y="0"/>
                    <a:pt x="5523" y="12478"/>
                    <a:pt x="5523" y="12478"/>
                  </a:cubicBezTo>
                  <a:cubicBezTo>
                    <a:pt x="5523" y="12478"/>
                    <a:pt x="6749" y="773"/>
                    <a:pt x="3498" y="773"/>
                  </a:cubicBezTo>
                  <a:cubicBezTo>
                    <a:pt x="3018" y="773"/>
                    <a:pt x="2441" y="1026"/>
                    <a:pt x="1739" y="1615"/>
                  </a:cubicBezTo>
                  <a:cubicBezTo>
                    <a:pt x="-3927" y="6527"/>
                    <a:pt x="6065" y="21600"/>
                    <a:pt x="6065" y="21600"/>
                  </a:cubicBezTo>
                  <a:cubicBezTo>
                    <a:pt x="6065" y="21600"/>
                    <a:pt x="17673" y="5478"/>
                    <a:pt x="13081" y="911"/>
                  </a:cubicBezTo>
                  <a:cubicBezTo>
                    <a:pt x="12486" y="277"/>
                    <a:pt x="11918" y="0"/>
                    <a:pt x="113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3813;p80"/>
            <p:cNvSpPr/>
            <p:nvPr/>
          </p:nvSpPr>
          <p:spPr>
            <a:xfrm>
              <a:off x="406297" y="1895082"/>
              <a:ext cx="68529" cy="77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97" h="21600" fill="norm" stroke="1" extrusionOk="0">
                  <a:moveTo>
                    <a:pt x="3985" y="0"/>
                  </a:moveTo>
                  <a:cubicBezTo>
                    <a:pt x="3548" y="0"/>
                    <a:pt x="3019" y="141"/>
                    <a:pt x="2391" y="460"/>
                  </a:cubicBezTo>
                  <a:cubicBezTo>
                    <a:pt x="-3704" y="3688"/>
                    <a:pt x="3775" y="21600"/>
                    <a:pt x="3775" y="21600"/>
                  </a:cubicBezTo>
                  <a:cubicBezTo>
                    <a:pt x="3775" y="21600"/>
                    <a:pt x="17896" y="8697"/>
                    <a:pt x="14024" y="2616"/>
                  </a:cubicBezTo>
                  <a:cubicBezTo>
                    <a:pt x="13387" y="1603"/>
                    <a:pt x="12694" y="1190"/>
                    <a:pt x="12002" y="1190"/>
                  </a:cubicBezTo>
                  <a:cubicBezTo>
                    <a:pt x="8467" y="1190"/>
                    <a:pt x="4604" y="11925"/>
                    <a:pt x="4604" y="11925"/>
                  </a:cubicBezTo>
                  <a:cubicBezTo>
                    <a:pt x="4604" y="11925"/>
                    <a:pt x="7984" y="0"/>
                    <a:pt x="39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3814;p80"/>
            <p:cNvSpPr/>
            <p:nvPr/>
          </p:nvSpPr>
          <p:spPr>
            <a:xfrm>
              <a:off x="556756" y="1758132"/>
              <a:ext cx="64233" cy="84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27" h="21600" fill="norm" stroke="1" extrusionOk="0">
                  <a:moveTo>
                    <a:pt x="11446" y="0"/>
                  </a:moveTo>
                  <a:cubicBezTo>
                    <a:pt x="6244" y="0"/>
                    <a:pt x="8139" y="13991"/>
                    <a:pt x="8139" y="13991"/>
                  </a:cubicBezTo>
                  <a:cubicBezTo>
                    <a:pt x="8139" y="13991"/>
                    <a:pt x="5967" y="4642"/>
                    <a:pt x="2897" y="4642"/>
                  </a:cubicBezTo>
                  <a:cubicBezTo>
                    <a:pt x="2186" y="4642"/>
                    <a:pt x="1426" y="5153"/>
                    <a:pt x="636" y="6392"/>
                  </a:cubicBezTo>
                  <a:cubicBezTo>
                    <a:pt x="-3263" y="13338"/>
                    <a:pt x="12039" y="21600"/>
                    <a:pt x="12039" y="21600"/>
                  </a:cubicBezTo>
                  <a:cubicBezTo>
                    <a:pt x="12039" y="21600"/>
                    <a:pt x="18337" y="2098"/>
                    <a:pt x="12335" y="120"/>
                  </a:cubicBezTo>
                  <a:cubicBezTo>
                    <a:pt x="12019" y="33"/>
                    <a:pt x="11723" y="0"/>
                    <a:pt x="1144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3815;p80"/>
            <p:cNvSpPr/>
            <p:nvPr/>
          </p:nvSpPr>
          <p:spPr>
            <a:xfrm>
              <a:off x="867513" y="1069942"/>
              <a:ext cx="63921" cy="84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54" h="21600" fill="norm" stroke="1" extrusionOk="0">
                  <a:moveTo>
                    <a:pt x="11090" y="0"/>
                  </a:moveTo>
                  <a:cubicBezTo>
                    <a:pt x="5987" y="0"/>
                    <a:pt x="8120" y="14001"/>
                    <a:pt x="8120" y="14001"/>
                  </a:cubicBezTo>
                  <a:cubicBezTo>
                    <a:pt x="8120" y="14001"/>
                    <a:pt x="5783" y="4642"/>
                    <a:pt x="2842" y="4642"/>
                  </a:cubicBezTo>
                  <a:cubicBezTo>
                    <a:pt x="2160" y="4642"/>
                    <a:pt x="1449" y="5153"/>
                    <a:pt x="719" y="6403"/>
                  </a:cubicBezTo>
                  <a:cubicBezTo>
                    <a:pt x="-3420" y="13338"/>
                    <a:pt x="11675" y="21600"/>
                    <a:pt x="11675" y="21600"/>
                  </a:cubicBezTo>
                  <a:cubicBezTo>
                    <a:pt x="11675" y="21600"/>
                    <a:pt x="18180" y="2098"/>
                    <a:pt x="11967" y="120"/>
                  </a:cubicBezTo>
                  <a:cubicBezTo>
                    <a:pt x="11655" y="33"/>
                    <a:pt x="11363" y="0"/>
                    <a:pt x="1109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3816;p80"/>
            <p:cNvSpPr/>
            <p:nvPr/>
          </p:nvSpPr>
          <p:spPr>
            <a:xfrm>
              <a:off x="811631" y="1691908"/>
              <a:ext cx="67841" cy="79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84" h="21600" fill="norm" stroke="1" extrusionOk="0">
                  <a:moveTo>
                    <a:pt x="11486" y="0"/>
                  </a:moveTo>
                  <a:cubicBezTo>
                    <a:pt x="7960" y="0"/>
                    <a:pt x="5323" y="12137"/>
                    <a:pt x="5323" y="12137"/>
                  </a:cubicBezTo>
                  <a:cubicBezTo>
                    <a:pt x="5323" y="12137"/>
                    <a:pt x="6744" y="772"/>
                    <a:pt x="3582" y="772"/>
                  </a:cubicBezTo>
                  <a:cubicBezTo>
                    <a:pt x="3102" y="772"/>
                    <a:pt x="2516" y="1026"/>
                    <a:pt x="1814" y="1625"/>
                  </a:cubicBezTo>
                  <a:cubicBezTo>
                    <a:pt x="-3861" y="5832"/>
                    <a:pt x="5589" y="21600"/>
                    <a:pt x="5589" y="21600"/>
                  </a:cubicBezTo>
                  <a:cubicBezTo>
                    <a:pt x="5589" y="21600"/>
                    <a:pt x="17739" y="5832"/>
                    <a:pt x="13147" y="922"/>
                  </a:cubicBezTo>
                  <a:cubicBezTo>
                    <a:pt x="12579" y="277"/>
                    <a:pt x="12019" y="0"/>
                    <a:pt x="1148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3817;p80"/>
            <p:cNvSpPr/>
            <p:nvPr/>
          </p:nvSpPr>
          <p:spPr>
            <a:xfrm>
              <a:off x="644041" y="1330334"/>
              <a:ext cx="64882" cy="84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69" h="21600" fill="norm" stroke="1" extrusionOk="0">
                  <a:moveTo>
                    <a:pt x="11263" y="0"/>
                  </a:moveTo>
                  <a:cubicBezTo>
                    <a:pt x="6470" y="0"/>
                    <a:pt x="7738" y="13704"/>
                    <a:pt x="7738" y="13704"/>
                  </a:cubicBezTo>
                  <a:cubicBezTo>
                    <a:pt x="7738" y="13704"/>
                    <a:pt x="5990" y="4099"/>
                    <a:pt x="2984" y="4099"/>
                  </a:cubicBezTo>
                  <a:cubicBezTo>
                    <a:pt x="2292" y="4099"/>
                    <a:pt x="1543" y="4597"/>
                    <a:pt x="736" y="5819"/>
                  </a:cubicBezTo>
                  <a:cubicBezTo>
                    <a:pt x="-3355" y="12060"/>
                    <a:pt x="10946" y="21600"/>
                    <a:pt x="10946" y="21600"/>
                  </a:cubicBezTo>
                  <a:cubicBezTo>
                    <a:pt x="10946" y="21600"/>
                    <a:pt x="18245" y="2531"/>
                    <a:pt x="12406" y="227"/>
                  </a:cubicBezTo>
                  <a:cubicBezTo>
                    <a:pt x="11993" y="65"/>
                    <a:pt x="11608" y="0"/>
                    <a:pt x="1126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3818;p80"/>
            <p:cNvSpPr/>
            <p:nvPr/>
          </p:nvSpPr>
          <p:spPr>
            <a:xfrm>
              <a:off x="724762" y="1176180"/>
              <a:ext cx="68825" cy="7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96" h="21600" fill="norm" stroke="1" extrusionOk="0">
                  <a:moveTo>
                    <a:pt x="3673" y="0"/>
                  </a:moveTo>
                  <a:cubicBezTo>
                    <a:pt x="3193" y="0"/>
                    <a:pt x="2598" y="221"/>
                    <a:pt x="1887" y="733"/>
                  </a:cubicBezTo>
                  <a:cubicBezTo>
                    <a:pt x="-3782" y="4978"/>
                    <a:pt x="5130" y="21600"/>
                    <a:pt x="5130" y="21600"/>
                  </a:cubicBezTo>
                  <a:cubicBezTo>
                    <a:pt x="5130" y="21600"/>
                    <a:pt x="17818" y="6397"/>
                    <a:pt x="13500" y="1093"/>
                  </a:cubicBezTo>
                  <a:cubicBezTo>
                    <a:pt x="12896" y="349"/>
                    <a:pt x="12291" y="23"/>
                    <a:pt x="11714" y="23"/>
                  </a:cubicBezTo>
                  <a:cubicBezTo>
                    <a:pt x="8124" y="23"/>
                    <a:pt x="5130" y="12050"/>
                    <a:pt x="5130" y="12050"/>
                  </a:cubicBezTo>
                  <a:cubicBezTo>
                    <a:pt x="5130" y="12050"/>
                    <a:pt x="7218" y="0"/>
                    <a:pt x="3673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3819;p80"/>
            <p:cNvSpPr/>
            <p:nvPr/>
          </p:nvSpPr>
          <p:spPr>
            <a:xfrm>
              <a:off x="563071" y="1065312"/>
              <a:ext cx="66999" cy="81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183" h="21600" fill="norm" stroke="1" extrusionOk="0">
                  <a:moveTo>
                    <a:pt x="11409" y="0"/>
                  </a:moveTo>
                  <a:cubicBezTo>
                    <a:pt x="7731" y="0"/>
                    <a:pt x="5798" y="12680"/>
                    <a:pt x="5798" y="12680"/>
                  </a:cubicBezTo>
                  <a:cubicBezTo>
                    <a:pt x="5798" y="12680"/>
                    <a:pt x="6607" y="1332"/>
                    <a:pt x="3388" y="1332"/>
                  </a:cubicBezTo>
                  <a:cubicBezTo>
                    <a:pt x="2857" y="1332"/>
                    <a:pt x="2210" y="1649"/>
                    <a:pt x="1428" y="2382"/>
                  </a:cubicBezTo>
                  <a:cubicBezTo>
                    <a:pt x="-3770" y="7531"/>
                    <a:pt x="6895" y="21600"/>
                    <a:pt x="6895" y="21600"/>
                  </a:cubicBezTo>
                  <a:cubicBezTo>
                    <a:pt x="6895" y="21600"/>
                    <a:pt x="17830" y="4787"/>
                    <a:pt x="12911" y="666"/>
                  </a:cubicBezTo>
                  <a:cubicBezTo>
                    <a:pt x="12381" y="203"/>
                    <a:pt x="11886" y="0"/>
                    <a:pt x="1140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3820;p80"/>
            <p:cNvSpPr/>
            <p:nvPr/>
          </p:nvSpPr>
          <p:spPr>
            <a:xfrm>
              <a:off x="508534" y="1534994"/>
              <a:ext cx="70242" cy="76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096" h="21600" fill="norm" stroke="1" extrusionOk="0">
                  <a:moveTo>
                    <a:pt x="5039" y="0"/>
                  </a:moveTo>
                  <a:cubicBezTo>
                    <a:pt x="4806" y="0"/>
                    <a:pt x="4552" y="24"/>
                    <a:pt x="4280" y="60"/>
                  </a:cubicBezTo>
                  <a:cubicBezTo>
                    <a:pt x="-3118" y="1525"/>
                    <a:pt x="1321" y="21600"/>
                    <a:pt x="1321" y="21600"/>
                  </a:cubicBezTo>
                  <a:cubicBezTo>
                    <a:pt x="1321" y="21600"/>
                    <a:pt x="18482" y="13207"/>
                    <a:pt x="15815" y="6267"/>
                  </a:cubicBezTo>
                  <a:cubicBezTo>
                    <a:pt x="15250" y="4719"/>
                    <a:pt x="14394" y="4106"/>
                    <a:pt x="13381" y="4106"/>
                  </a:cubicBezTo>
                  <a:cubicBezTo>
                    <a:pt x="9663" y="4106"/>
                    <a:pt x="3978" y="12475"/>
                    <a:pt x="3978" y="12475"/>
                  </a:cubicBezTo>
                  <a:cubicBezTo>
                    <a:pt x="3978" y="12475"/>
                    <a:pt x="10812" y="0"/>
                    <a:pt x="503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3821;p80"/>
            <p:cNvSpPr/>
            <p:nvPr/>
          </p:nvSpPr>
          <p:spPr>
            <a:xfrm>
              <a:off x="746202" y="1492431"/>
              <a:ext cx="65989" cy="84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40" h="21600" fill="norm" stroke="1" extrusionOk="0">
                  <a:moveTo>
                    <a:pt x="11110" y="0"/>
                  </a:moveTo>
                  <a:cubicBezTo>
                    <a:pt x="6846" y="0"/>
                    <a:pt x="6846" y="12982"/>
                    <a:pt x="6846" y="12982"/>
                  </a:cubicBezTo>
                  <a:cubicBezTo>
                    <a:pt x="6846" y="12982"/>
                    <a:pt x="6070" y="2924"/>
                    <a:pt x="3079" y="2924"/>
                  </a:cubicBezTo>
                  <a:cubicBezTo>
                    <a:pt x="2461" y="2924"/>
                    <a:pt x="1759" y="3349"/>
                    <a:pt x="947" y="4364"/>
                  </a:cubicBezTo>
                  <a:cubicBezTo>
                    <a:pt x="-3539" y="10331"/>
                    <a:pt x="9366" y="21600"/>
                    <a:pt x="9366" y="21600"/>
                  </a:cubicBezTo>
                  <a:cubicBezTo>
                    <a:pt x="9366" y="21600"/>
                    <a:pt x="18061" y="3360"/>
                    <a:pt x="12458" y="382"/>
                  </a:cubicBezTo>
                  <a:cubicBezTo>
                    <a:pt x="11959" y="120"/>
                    <a:pt x="11516" y="0"/>
                    <a:pt x="1111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3822;p80"/>
            <p:cNvSpPr/>
            <p:nvPr/>
          </p:nvSpPr>
          <p:spPr>
            <a:xfrm>
              <a:off x="411382" y="1112165"/>
              <a:ext cx="68614" cy="79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2" h="21600" fill="norm" stroke="1" extrusionOk="0">
                  <a:moveTo>
                    <a:pt x="11744" y="0"/>
                  </a:moveTo>
                  <a:cubicBezTo>
                    <a:pt x="8173" y="0"/>
                    <a:pt x="5320" y="12149"/>
                    <a:pt x="5320" y="12149"/>
                  </a:cubicBezTo>
                  <a:cubicBezTo>
                    <a:pt x="5320" y="12149"/>
                    <a:pt x="6964" y="438"/>
                    <a:pt x="3632" y="438"/>
                  </a:cubicBezTo>
                  <a:cubicBezTo>
                    <a:pt x="3144" y="438"/>
                    <a:pt x="2539" y="692"/>
                    <a:pt x="1811" y="1279"/>
                  </a:cubicBezTo>
                  <a:cubicBezTo>
                    <a:pt x="-3858" y="5832"/>
                    <a:pt x="5596" y="21600"/>
                    <a:pt x="5596" y="21600"/>
                  </a:cubicBezTo>
                  <a:cubicBezTo>
                    <a:pt x="5596" y="21600"/>
                    <a:pt x="17742" y="5832"/>
                    <a:pt x="13424" y="934"/>
                  </a:cubicBezTo>
                  <a:cubicBezTo>
                    <a:pt x="12855" y="288"/>
                    <a:pt x="12295" y="0"/>
                    <a:pt x="11744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3823;p80"/>
            <p:cNvSpPr/>
            <p:nvPr/>
          </p:nvSpPr>
          <p:spPr>
            <a:xfrm>
              <a:off x="161285" y="1186630"/>
              <a:ext cx="297494" cy="62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11513" y="0"/>
                  </a:moveTo>
                  <a:cubicBezTo>
                    <a:pt x="10520" y="1201"/>
                    <a:pt x="9524" y="2626"/>
                    <a:pt x="8531" y="4228"/>
                  </a:cubicBezTo>
                  <a:cubicBezTo>
                    <a:pt x="8531" y="4274"/>
                    <a:pt x="1030" y="17896"/>
                    <a:pt x="1030" y="17896"/>
                  </a:cubicBezTo>
                  <a:cubicBezTo>
                    <a:pt x="1030" y="17896"/>
                    <a:pt x="-778" y="20478"/>
                    <a:pt x="396" y="20878"/>
                  </a:cubicBezTo>
                  <a:cubicBezTo>
                    <a:pt x="500" y="20920"/>
                    <a:pt x="610" y="20941"/>
                    <a:pt x="723" y="20941"/>
                  </a:cubicBezTo>
                  <a:cubicBezTo>
                    <a:pt x="1779" y="20941"/>
                    <a:pt x="3108" y="19232"/>
                    <a:pt x="3108" y="19232"/>
                  </a:cubicBezTo>
                  <a:cubicBezTo>
                    <a:pt x="3108" y="19232"/>
                    <a:pt x="2385" y="21456"/>
                    <a:pt x="3741" y="21546"/>
                  </a:cubicBezTo>
                  <a:cubicBezTo>
                    <a:pt x="3768" y="21547"/>
                    <a:pt x="3792" y="21549"/>
                    <a:pt x="3816" y="21549"/>
                  </a:cubicBezTo>
                  <a:cubicBezTo>
                    <a:pt x="5037" y="21549"/>
                    <a:pt x="5819" y="19454"/>
                    <a:pt x="5819" y="19453"/>
                  </a:cubicBezTo>
                  <a:cubicBezTo>
                    <a:pt x="5819" y="19454"/>
                    <a:pt x="5234" y="21600"/>
                    <a:pt x="6723" y="21600"/>
                  </a:cubicBezTo>
                  <a:cubicBezTo>
                    <a:pt x="6780" y="21600"/>
                    <a:pt x="6842" y="21597"/>
                    <a:pt x="6905" y="21590"/>
                  </a:cubicBezTo>
                  <a:cubicBezTo>
                    <a:pt x="8531" y="21413"/>
                    <a:pt x="8802" y="18608"/>
                    <a:pt x="8802" y="18608"/>
                  </a:cubicBezTo>
                  <a:cubicBezTo>
                    <a:pt x="8802" y="18608"/>
                    <a:pt x="10047" y="19085"/>
                    <a:pt x="11329" y="19085"/>
                  </a:cubicBezTo>
                  <a:cubicBezTo>
                    <a:pt x="11510" y="19085"/>
                    <a:pt x="11694" y="19075"/>
                    <a:pt x="11876" y="19053"/>
                  </a:cubicBezTo>
                  <a:cubicBezTo>
                    <a:pt x="13321" y="18874"/>
                    <a:pt x="10609" y="16694"/>
                    <a:pt x="10609" y="16694"/>
                  </a:cubicBezTo>
                  <a:lnTo>
                    <a:pt x="15310" y="10684"/>
                  </a:lnTo>
                  <a:cubicBezTo>
                    <a:pt x="15218" y="10639"/>
                    <a:pt x="18021" y="8102"/>
                    <a:pt x="20822" y="5564"/>
                  </a:cubicBezTo>
                  <a:cubicBezTo>
                    <a:pt x="18200" y="3517"/>
                    <a:pt x="15039" y="1646"/>
                    <a:pt x="1151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3824;p80"/>
            <p:cNvSpPr/>
            <p:nvPr/>
          </p:nvSpPr>
          <p:spPr>
            <a:xfrm>
              <a:off x="913253" y="1125928"/>
              <a:ext cx="296176" cy="68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7262" y="0"/>
                  </a:moveTo>
                  <a:cubicBezTo>
                    <a:pt x="3903" y="2111"/>
                    <a:pt x="1451" y="4505"/>
                    <a:pt x="0" y="7021"/>
                  </a:cubicBezTo>
                  <a:cubicBezTo>
                    <a:pt x="2813" y="9335"/>
                    <a:pt x="5536" y="11607"/>
                    <a:pt x="5446" y="11649"/>
                  </a:cubicBezTo>
                  <a:lnTo>
                    <a:pt x="10257" y="17127"/>
                  </a:lnTo>
                  <a:cubicBezTo>
                    <a:pt x="10257" y="17127"/>
                    <a:pt x="7444" y="19115"/>
                    <a:pt x="8895" y="19278"/>
                  </a:cubicBezTo>
                  <a:cubicBezTo>
                    <a:pt x="9077" y="19298"/>
                    <a:pt x="9259" y="19307"/>
                    <a:pt x="9444" y="19307"/>
                  </a:cubicBezTo>
                  <a:cubicBezTo>
                    <a:pt x="10728" y="19307"/>
                    <a:pt x="11979" y="18872"/>
                    <a:pt x="11979" y="18872"/>
                  </a:cubicBezTo>
                  <a:cubicBezTo>
                    <a:pt x="11979" y="18872"/>
                    <a:pt x="12254" y="21429"/>
                    <a:pt x="13887" y="21591"/>
                  </a:cubicBezTo>
                  <a:cubicBezTo>
                    <a:pt x="13950" y="21597"/>
                    <a:pt x="14010" y="21600"/>
                    <a:pt x="14070" y="21600"/>
                  </a:cubicBezTo>
                  <a:cubicBezTo>
                    <a:pt x="15565" y="21600"/>
                    <a:pt x="14974" y="19644"/>
                    <a:pt x="14974" y="19643"/>
                  </a:cubicBezTo>
                  <a:cubicBezTo>
                    <a:pt x="14974" y="19644"/>
                    <a:pt x="15760" y="21553"/>
                    <a:pt x="16987" y="21553"/>
                  </a:cubicBezTo>
                  <a:cubicBezTo>
                    <a:pt x="17014" y="21553"/>
                    <a:pt x="17038" y="21552"/>
                    <a:pt x="17064" y="21551"/>
                  </a:cubicBezTo>
                  <a:cubicBezTo>
                    <a:pt x="18423" y="21469"/>
                    <a:pt x="17697" y="19441"/>
                    <a:pt x="17697" y="19441"/>
                  </a:cubicBezTo>
                  <a:cubicBezTo>
                    <a:pt x="17697" y="19441"/>
                    <a:pt x="19032" y="20999"/>
                    <a:pt x="20095" y="20999"/>
                  </a:cubicBezTo>
                  <a:cubicBezTo>
                    <a:pt x="20206" y="20999"/>
                    <a:pt x="20316" y="20980"/>
                    <a:pt x="20421" y="20942"/>
                  </a:cubicBezTo>
                  <a:cubicBezTo>
                    <a:pt x="21600" y="20577"/>
                    <a:pt x="19785" y="18223"/>
                    <a:pt x="19785" y="18223"/>
                  </a:cubicBezTo>
                  <a:cubicBezTo>
                    <a:pt x="19785" y="18223"/>
                    <a:pt x="12254" y="5804"/>
                    <a:pt x="12254" y="5763"/>
                  </a:cubicBezTo>
                  <a:cubicBezTo>
                    <a:pt x="10710" y="3369"/>
                    <a:pt x="8985" y="1461"/>
                    <a:pt x="726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3825;p80"/>
            <p:cNvSpPr/>
            <p:nvPr/>
          </p:nvSpPr>
          <p:spPr>
            <a:xfrm>
              <a:off x="427756" y="958564"/>
              <a:ext cx="147153" cy="553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4" h="21600" fill="norm" stroke="1" extrusionOk="0">
                  <a:moveTo>
                    <a:pt x="15300" y="0"/>
                  </a:moveTo>
                  <a:cubicBezTo>
                    <a:pt x="12017" y="0"/>
                    <a:pt x="7683" y="408"/>
                    <a:pt x="3214" y="1190"/>
                  </a:cubicBezTo>
                  <a:cubicBezTo>
                    <a:pt x="3214" y="1190"/>
                    <a:pt x="6784" y="5373"/>
                    <a:pt x="6250" y="7943"/>
                  </a:cubicBezTo>
                  <a:cubicBezTo>
                    <a:pt x="5539" y="10513"/>
                    <a:pt x="1076" y="16411"/>
                    <a:pt x="1076" y="16411"/>
                  </a:cubicBezTo>
                  <a:cubicBezTo>
                    <a:pt x="1076" y="16411"/>
                    <a:pt x="-533" y="19786"/>
                    <a:pt x="183" y="21600"/>
                  </a:cubicBezTo>
                  <a:cubicBezTo>
                    <a:pt x="10713" y="17972"/>
                    <a:pt x="18571" y="15403"/>
                    <a:pt x="20174" y="8800"/>
                  </a:cubicBezTo>
                  <a:cubicBezTo>
                    <a:pt x="21067" y="5625"/>
                    <a:pt x="18213" y="1744"/>
                    <a:pt x="16786" y="32"/>
                  </a:cubicBezTo>
                  <a:cubicBezTo>
                    <a:pt x="16316" y="10"/>
                    <a:pt x="15823" y="0"/>
                    <a:pt x="15300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3826;p80"/>
            <p:cNvSpPr/>
            <p:nvPr/>
          </p:nvSpPr>
          <p:spPr>
            <a:xfrm>
              <a:off x="429085" y="959371"/>
              <a:ext cx="170108" cy="577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0" h="21600" fill="norm" stroke="1" extrusionOk="0">
                  <a:moveTo>
                    <a:pt x="13759" y="0"/>
                  </a:moveTo>
                  <a:cubicBezTo>
                    <a:pt x="14942" y="1642"/>
                    <a:pt x="17307" y="5364"/>
                    <a:pt x="16567" y="8408"/>
                  </a:cubicBezTo>
                  <a:cubicBezTo>
                    <a:pt x="15088" y="14739"/>
                    <a:pt x="8727" y="17203"/>
                    <a:pt x="0" y="20681"/>
                  </a:cubicBezTo>
                  <a:cubicBezTo>
                    <a:pt x="146" y="21117"/>
                    <a:pt x="297" y="21455"/>
                    <a:pt x="740" y="21600"/>
                  </a:cubicBezTo>
                  <a:cubicBezTo>
                    <a:pt x="740" y="21600"/>
                    <a:pt x="14499" y="17734"/>
                    <a:pt x="18047" y="11791"/>
                  </a:cubicBezTo>
                  <a:cubicBezTo>
                    <a:pt x="21600" y="5895"/>
                    <a:pt x="17604" y="1691"/>
                    <a:pt x="16567" y="628"/>
                  </a:cubicBezTo>
                  <a:cubicBezTo>
                    <a:pt x="16271" y="289"/>
                    <a:pt x="15239" y="48"/>
                    <a:pt x="1375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3827;p80"/>
            <p:cNvSpPr/>
            <p:nvPr/>
          </p:nvSpPr>
          <p:spPr>
            <a:xfrm>
              <a:off x="788492" y="958564"/>
              <a:ext cx="147589" cy="553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8" h="21600" fill="norm" stroke="1" extrusionOk="0">
                  <a:moveTo>
                    <a:pt x="5153" y="0"/>
                  </a:moveTo>
                  <a:cubicBezTo>
                    <a:pt x="4643" y="0"/>
                    <a:pt x="4158" y="10"/>
                    <a:pt x="3714" y="32"/>
                  </a:cubicBezTo>
                  <a:cubicBezTo>
                    <a:pt x="2274" y="1744"/>
                    <a:pt x="-604" y="5625"/>
                    <a:pt x="113" y="8800"/>
                  </a:cubicBezTo>
                  <a:cubicBezTo>
                    <a:pt x="1913" y="15403"/>
                    <a:pt x="9654" y="17972"/>
                    <a:pt x="20457" y="21600"/>
                  </a:cubicBezTo>
                  <a:cubicBezTo>
                    <a:pt x="20996" y="19786"/>
                    <a:pt x="19557" y="16411"/>
                    <a:pt x="19557" y="16411"/>
                  </a:cubicBezTo>
                  <a:cubicBezTo>
                    <a:pt x="19557" y="16411"/>
                    <a:pt x="15056" y="10513"/>
                    <a:pt x="14333" y="7943"/>
                  </a:cubicBezTo>
                  <a:cubicBezTo>
                    <a:pt x="13616" y="5373"/>
                    <a:pt x="17395" y="1190"/>
                    <a:pt x="17395" y="1190"/>
                  </a:cubicBezTo>
                  <a:cubicBezTo>
                    <a:pt x="12894" y="408"/>
                    <a:pt x="8387" y="0"/>
                    <a:pt x="5153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3828;p80"/>
            <p:cNvSpPr/>
            <p:nvPr/>
          </p:nvSpPr>
          <p:spPr>
            <a:xfrm>
              <a:off x="765107" y="959371"/>
              <a:ext cx="170108" cy="577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90" h="21600" fill="norm" stroke="1" extrusionOk="0">
                  <a:moveTo>
                    <a:pt x="5731" y="0"/>
                  </a:moveTo>
                  <a:cubicBezTo>
                    <a:pt x="4251" y="48"/>
                    <a:pt x="3215" y="289"/>
                    <a:pt x="2923" y="628"/>
                  </a:cubicBezTo>
                  <a:cubicBezTo>
                    <a:pt x="1886" y="1691"/>
                    <a:pt x="-2110" y="5895"/>
                    <a:pt x="1443" y="11791"/>
                  </a:cubicBezTo>
                  <a:cubicBezTo>
                    <a:pt x="4991" y="17734"/>
                    <a:pt x="18750" y="21600"/>
                    <a:pt x="18750" y="21600"/>
                  </a:cubicBezTo>
                  <a:cubicBezTo>
                    <a:pt x="19193" y="21455"/>
                    <a:pt x="19339" y="21117"/>
                    <a:pt x="19490" y="20681"/>
                  </a:cubicBezTo>
                  <a:cubicBezTo>
                    <a:pt x="10612" y="17203"/>
                    <a:pt x="4251" y="14739"/>
                    <a:pt x="2923" y="8408"/>
                  </a:cubicBezTo>
                  <a:cubicBezTo>
                    <a:pt x="2183" y="5364"/>
                    <a:pt x="4548" y="1642"/>
                    <a:pt x="573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34" name="IMG_2587.png" descr="IMG_2587.png"/>
          <p:cNvPicPr>
            <a:picLocks noChangeAspect="1"/>
          </p:cNvPicPr>
          <p:nvPr/>
        </p:nvPicPr>
        <p:blipFill>
          <a:blip r:embed="rId7">
            <a:extLst/>
          </a:blip>
          <a:srcRect l="39664" t="20004" r="29306" b="70043"/>
          <a:stretch>
            <a:fillRect/>
          </a:stretch>
        </p:blipFill>
        <p:spPr>
          <a:xfrm>
            <a:off x="1422837" y="404046"/>
            <a:ext cx="3093956" cy="69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IMG_2588.png" descr="IMG_2588.png"/>
          <p:cNvPicPr>
            <a:picLocks noChangeAspect="1"/>
          </p:cNvPicPr>
          <p:nvPr/>
        </p:nvPicPr>
        <p:blipFill>
          <a:blip r:embed="rId6">
            <a:extLst/>
          </a:blip>
          <a:srcRect l="58830" t="91523" r="4196" b="2074"/>
          <a:stretch>
            <a:fillRect/>
          </a:stretch>
        </p:blipFill>
        <p:spPr>
          <a:xfrm>
            <a:off x="5787600" y="1596816"/>
            <a:ext cx="4604875" cy="491956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</p:spPr>
      </p:pic>
      <p:pic>
        <p:nvPicPr>
          <p:cNvPr id="1736" name="IMG_2588.png" descr="IMG_2588.png"/>
          <p:cNvPicPr>
            <a:picLocks noChangeAspect="1"/>
          </p:cNvPicPr>
          <p:nvPr/>
        </p:nvPicPr>
        <p:blipFill>
          <a:blip r:embed="rId6">
            <a:extLst/>
          </a:blip>
          <a:srcRect l="11236" t="91523" r="42132" b="1512"/>
          <a:stretch>
            <a:fillRect/>
          </a:stretch>
        </p:blipFill>
        <p:spPr>
          <a:xfrm>
            <a:off x="4948820" y="3682619"/>
            <a:ext cx="5421497" cy="499541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</p:spPr>
      </p:pic>
      <p:grpSp>
        <p:nvGrpSpPr>
          <p:cNvPr id="1739" name="تجميع"/>
          <p:cNvGrpSpPr/>
          <p:nvPr/>
        </p:nvGrpSpPr>
        <p:grpSpPr>
          <a:xfrm>
            <a:off x="2383526" y="2097626"/>
            <a:ext cx="8012008" cy="1485110"/>
            <a:chOff x="0" y="0"/>
            <a:chExt cx="8012007" cy="1485108"/>
          </a:xfrm>
        </p:grpSpPr>
        <p:pic>
          <p:nvPicPr>
            <p:cNvPr id="1737" name="IMG_2602.png" descr="IMG_2602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381" t="2591" r="8344" b="65641"/>
            <a:stretch>
              <a:fillRect/>
            </a:stretch>
          </p:blipFill>
          <p:spPr>
            <a:xfrm>
              <a:off x="0" y="0"/>
              <a:ext cx="8012008" cy="1485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8" name="بيضاوي"/>
            <p:cNvSpPr/>
            <p:nvPr/>
          </p:nvSpPr>
          <p:spPr>
            <a:xfrm>
              <a:off x="7667115" y="596605"/>
              <a:ext cx="241548" cy="338230"/>
            </a:xfrm>
            <a:prstGeom prst="ellipse">
              <a:avLst/>
            </a:prstGeom>
            <a:noFill/>
            <a:ln w="12700" cap="flat">
              <a:solidFill>
                <a:srgbClr val="CD349A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2" name="تجميع"/>
          <p:cNvGrpSpPr/>
          <p:nvPr/>
        </p:nvGrpSpPr>
        <p:grpSpPr>
          <a:xfrm>
            <a:off x="2249131" y="4180570"/>
            <a:ext cx="8280737" cy="1670436"/>
            <a:chOff x="0" y="0"/>
            <a:chExt cx="8280736" cy="1670435"/>
          </a:xfrm>
        </p:grpSpPr>
        <p:pic>
          <p:nvPicPr>
            <p:cNvPr id="1740" name="IMG_2602.png" descr="IMG_2602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65296" r="11388" b="0"/>
            <a:stretch>
              <a:fillRect/>
            </a:stretch>
          </p:blipFill>
          <p:spPr>
            <a:xfrm>
              <a:off x="0" y="0"/>
              <a:ext cx="8280737" cy="1670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1" name="بيضاوي"/>
            <p:cNvSpPr/>
            <p:nvPr/>
          </p:nvSpPr>
          <p:spPr>
            <a:xfrm>
              <a:off x="8012929" y="653408"/>
              <a:ext cx="241548" cy="338231"/>
            </a:xfrm>
            <a:prstGeom prst="ellipse">
              <a:avLst/>
            </a:prstGeom>
            <a:noFill/>
            <a:ln w="12700" cap="flat">
              <a:solidFill>
                <a:srgbClr val="CD349A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2" grpId="5"/>
      <p:bldP build="whole" bldLvl="1" animBg="1" rev="0" advAuto="0" spid="1735" grpId="2"/>
      <p:bldP build="whole" bldLvl="1" animBg="1" rev="0" advAuto="0" spid="1739" grpId="4"/>
      <p:bldP build="whole" bldLvl="1" animBg="1" rev="0" advAuto="0" spid="1655" grpId="1"/>
      <p:bldP build="whole" bldLvl="1" animBg="1" rev="0" advAuto="0" spid="1736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0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1745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749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746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7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48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753" name="Google Shape;282;p37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8827492" y="5595349"/>
            <a:ext cx="1802352" cy="474414"/>
            <a:chOff x="0" y="0"/>
            <a:chExt cx="1802351" cy="474412"/>
          </a:xfrm>
        </p:grpSpPr>
        <p:sp>
          <p:nvSpPr>
            <p:cNvPr id="1751" name="مستطيل مستدير الزوايا"/>
            <p:cNvSpPr/>
            <p:nvPr/>
          </p:nvSpPr>
          <p:spPr>
            <a:xfrm>
              <a:off x="0" y="0"/>
              <a:ext cx="1802352" cy="47441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تحقق من فهمك"/>
            <p:cNvSpPr txBox="1"/>
            <p:nvPr/>
          </p:nvSpPr>
          <p:spPr>
            <a:xfrm>
              <a:off x="109270" y="0"/>
              <a:ext cx="1583811" cy="454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noAutofit/>
            </a:bodyPr>
            <a:lstStyle>
              <a:lvl1pPr algn="ctr" rtl="0">
                <a:defRPr sz="2200"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Dongol Regular"/>
                  <a:ea typeface="Dongol Regular"/>
                  <a:cs typeface="Dongol Regular"/>
                  <a:sym typeface="Dongol Regular"/>
                </a:defRPr>
              </a:lvl1pPr>
            </a:lstStyle>
            <a:p>
              <a:pPr/>
              <a:r>
                <a:t>تحقق من فهمك</a:t>
              </a:r>
            </a:p>
          </p:txBody>
        </p:sp>
      </p:grpSp>
      <p:grpSp>
        <p:nvGrpSpPr>
          <p:cNvPr id="1767" name="Google Shape;1654;p63"/>
          <p:cNvGrpSpPr/>
          <p:nvPr/>
        </p:nvGrpSpPr>
        <p:grpSpPr>
          <a:xfrm rot="5400000">
            <a:off x="6756403" y="4032078"/>
            <a:ext cx="3498093" cy="102864"/>
            <a:chOff x="0" y="0"/>
            <a:chExt cx="3498092" cy="102863"/>
          </a:xfrm>
        </p:grpSpPr>
        <p:sp>
          <p:nvSpPr>
            <p:cNvPr id="1754" name="Google Shape;1655;p63"/>
            <p:cNvSpPr/>
            <p:nvPr/>
          </p:nvSpPr>
          <p:spPr>
            <a:xfrm>
              <a:off x="0" y="43259"/>
              <a:ext cx="3498093" cy="16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04" fill="norm" stroke="1" extrusionOk="0">
                  <a:moveTo>
                    <a:pt x="0" y="11426"/>
                  </a:moveTo>
                  <a:cubicBezTo>
                    <a:pt x="933" y="15509"/>
                    <a:pt x="1892" y="11329"/>
                    <a:pt x="2837" y="12129"/>
                  </a:cubicBezTo>
                  <a:cubicBezTo>
                    <a:pt x="5432" y="14328"/>
                    <a:pt x="8032" y="18485"/>
                    <a:pt x="10626" y="15646"/>
                  </a:cubicBezTo>
                  <a:cubicBezTo>
                    <a:pt x="12078" y="14058"/>
                    <a:pt x="13519" y="8154"/>
                    <a:pt x="14962" y="3687"/>
                  </a:cubicBezTo>
                  <a:cubicBezTo>
                    <a:pt x="17160" y="-3115"/>
                    <a:pt x="19387" y="1578"/>
                    <a:pt x="21600" y="1578"/>
                  </a:cubicBezTo>
                </a:path>
              </a:pathLst>
            </a:custGeom>
            <a:noFill/>
            <a:ln w="28575" cap="flat">
              <a:solidFill>
                <a:srgbClr val="21305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57" name="Google Shape;1656;p63"/>
            <p:cNvGrpSpPr/>
            <p:nvPr/>
          </p:nvGrpSpPr>
          <p:grpSpPr>
            <a:xfrm>
              <a:off x="675432" y="-1"/>
              <a:ext cx="107685" cy="102865"/>
              <a:chOff x="0" y="0"/>
              <a:chExt cx="107684" cy="102863"/>
            </a:xfrm>
          </p:grpSpPr>
          <p:sp>
            <p:nvSpPr>
              <p:cNvPr id="1755" name="Google Shape;1657;p63"/>
              <p:cNvSpPr/>
              <p:nvPr/>
            </p:nvSpPr>
            <p:spPr>
              <a:xfrm>
                <a:off x="11374" y="9252"/>
                <a:ext cx="84972" cy="84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6" name="Google Shape;1658;p63"/>
              <p:cNvSpPr/>
              <p:nvPr/>
            </p:nvSpPr>
            <p:spPr>
              <a:xfrm>
                <a:off x="-1" y="0"/>
                <a:ext cx="107686" cy="102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60" name="Google Shape;1659;p63"/>
            <p:cNvGrpSpPr/>
            <p:nvPr/>
          </p:nvGrpSpPr>
          <p:grpSpPr>
            <a:xfrm>
              <a:off x="1355902" y="-1"/>
              <a:ext cx="107685" cy="102865"/>
              <a:chOff x="0" y="0"/>
              <a:chExt cx="107684" cy="102863"/>
            </a:xfrm>
          </p:grpSpPr>
          <p:sp>
            <p:nvSpPr>
              <p:cNvPr id="1758" name="Google Shape;1660;p63"/>
              <p:cNvSpPr/>
              <p:nvPr/>
            </p:nvSpPr>
            <p:spPr>
              <a:xfrm>
                <a:off x="11374" y="9252"/>
                <a:ext cx="84972" cy="84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A88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9" name="Google Shape;1661;p63"/>
              <p:cNvSpPr/>
              <p:nvPr/>
            </p:nvSpPr>
            <p:spPr>
              <a:xfrm>
                <a:off x="-1" y="0"/>
                <a:ext cx="107686" cy="102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63" name="Google Shape;1662;p63"/>
            <p:cNvGrpSpPr/>
            <p:nvPr/>
          </p:nvGrpSpPr>
          <p:grpSpPr>
            <a:xfrm>
              <a:off x="2036371" y="-1"/>
              <a:ext cx="107686" cy="102865"/>
              <a:chOff x="0" y="0"/>
              <a:chExt cx="107684" cy="102863"/>
            </a:xfrm>
          </p:grpSpPr>
          <p:sp>
            <p:nvSpPr>
              <p:cNvPr id="1761" name="Google Shape;1663;p63"/>
              <p:cNvSpPr/>
              <p:nvPr/>
            </p:nvSpPr>
            <p:spPr>
              <a:xfrm>
                <a:off x="11374" y="9252"/>
                <a:ext cx="84972" cy="84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C7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2" name="Google Shape;1664;p63"/>
              <p:cNvSpPr/>
              <p:nvPr/>
            </p:nvSpPr>
            <p:spPr>
              <a:xfrm>
                <a:off x="-1" y="0"/>
                <a:ext cx="107686" cy="102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766" name="Google Shape;1665;p63"/>
            <p:cNvGrpSpPr/>
            <p:nvPr/>
          </p:nvGrpSpPr>
          <p:grpSpPr>
            <a:xfrm>
              <a:off x="2716841" y="-1"/>
              <a:ext cx="107685" cy="102865"/>
              <a:chOff x="0" y="0"/>
              <a:chExt cx="107684" cy="102863"/>
            </a:xfrm>
          </p:grpSpPr>
          <p:sp>
            <p:nvSpPr>
              <p:cNvPr id="1764" name="Google Shape;1666;p63"/>
              <p:cNvSpPr/>
              <p:nvPr/>
            </p:nvSpPr>
            <p:spPr>
              <a:xfrm>
                <a:off x="11374" y="9252"/>
                <a:ext cx="84972" cy="84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65" name="Google Shape;1667;p63"/>
              <p:cNvSpPr/>
              <p:nvPr/>
            </p:nvSpPr>
            <p:spPr>
              <a:xfrm>
                <a:off x="-1" y="0"/>
                <a:ext cx="107686" cy="102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849" name="Google Shape;3966;p80"/>
          <p:cNvGrpSpPr/>
          <p:nvPr/>
        </p:nvGrpSpPr>
        <p:grpSpPr>
          <a:xfrm>
            <a:off x="9191233" y="3428999"/>
            <a:ext cx="910191" cy="2105315"/>
            <a:chOff x="0" y="0"/>
            <a:chExt cx="910189" cy="2105313"/>
          </a:xfrm>
        </p:grpSpPr>
        <p:sp>
          <p:nvSpPr>
            <p:cNvPr id="1768" name="Google Shape;3967;p80"/>
            <p:cNvSpPr/>
            <p:nvPr/>
          </p:nvSpPr>
          <p:spPr>
            <a:xfrm>
              <a:off x="203290" y="631888"/>
              <a:ext cx="487581" cy="565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1" h="21600" fill="norm" stroke="1" extrusionOk="0">
                  <a:moveTo>
                    <a:pt x="8303" y="0"/>
                  </a:moveTo>
                  <a:cubicBezTo>
                    <a:pt x="8162" y="0"/>
                    <a:pt x="8021" y="0"/>
                    <a:pt x="7878" y="2"/>
                  </a:cubicBezTo>
                  <a:cubicBezTo>
                    <a:pt x="7878" y="2"/>
                    <a:pt x="7877" y="2"/>
                    <a:pt x="7873" y="2"/>
                  </a:cubicBezTo>
                  <a:cubicBezTo>
                    <a:pt x="7641" y="2"/>
                    <a:pt x="543" y="34"/>
                    <a:pt x="509" y="3949"/>
                  </a:cubicBezTo>
                  <a:cubicBezTo>
                    <a:pt x="471" y="7930"/>
                    <a:pt x="-915" y="16879"/>
                    <a:pt x="1055" y="20366"/>
                  </a:cubicBezTo>
                  <a:cubicBezTo>
                    <a:pt x="1551" y="21258"/>
                    <a:pt x="6305" y="21600"/>
                    <a:pt x="10630" y="21600"/>
                  </a:cubicBezTo>
                  <a:cubicBezTo>
                    <a:pt x="13319" y="21600"/>
                    <a:pt x="15843" y="21468"/>
                    <a:pt x="17073" y="21254"/>
                  </a:cubicBezTo>
                  <a:cubicBezTo>
                    <a:pt x="20284" y="20695"/>
                    <a:pt x="20685" y="18095"/>
                    <a:pt x="20649" y="15398"/>
                  </a:cubicBezTo>
                  <a:cubicBezTo>
                    <a:pt x="20613" y="12668"/>
                    <a:pt x="20393" y="6253"/>
                    <a:pt x="19663" y="3291"/>
                  </a:cubicBezTo>
                  <a:cubicBezTo>
                    <a:pt x="19200" y="1425"/>
                    <a:pt x="14582" y="0"/>
                    <a:pt x="830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3968;p80"/>
            <p:cNvSpPr/>
            <p:nvPr/>
          </p:nvSpPr>
          <p:spPr>
            <a:xfrm>
              <a:off x="222075" y="632795"/>
              <a:ext cx="487757" cy="565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8" h="21600" fill="norm" stroke="1" extrusionOk="0">
                  <a:moveTo>
                    <a:pt x="8071" y="0"/>
                  </a:moveTo>
                  <a:cubicBezTo>
                    <a:pt x="7998" y="0"/>
                    <a:pt x="7923" y="0"/>
                    <a:pt x="7849" y="0"/>
                  </a:cubicBezTo>
                  <a:cubicBezTo>
                    <a:pt x="7849" y="0"/>
                    <a:pt x="7847" y="0"/>
                    <a:pt x="7843" y="0"/>
                  </a:cubicBezTo>
                  <a:cubicBezTo>
                    <a:pt x="7614" y="0"/>
                    <a:pt x="550" y="32"/>
                    <a:pt x="514" y="3949"/>
                  </a:cubicBezTo>
                  <a:cubicBezTo>
                    <a:pt x="478" y="7928"/>
                    <a:pt x="-908" y="16878"/>
                    <a:pt x="1026" y="20365"/>
                  </a:cubicBezTo>
                  <a:cubicBezTo>
                    <a:pt x="1543" y="21258"/>
                    <a:pt x="6306" y="21600"/>
                    <a:pt x="10635" y="21600"/>
                  </a:cubicBezTo>
                  <a:cubicBezTo>
                    <a:pt x="13326" y="21600"/>
                    <a:pt x="15850" y="21468"/>
                    <a:pt x="17080" y="21254"/>
                  </a:cubicBezTo>
                  <a:cubicBezTo>
                    <a:pt x="20291" y="20694"/>
                    <a:pt x="20692" y="18095"/>
                    <a:pt x="20656" y="15397"/>
                  </a:cubicBezTo>
                  <a:cubicBezTo>
                    <a:pt x="20619" y="12666"/>
                    <a:pt x="20363" y="6251"/>
                    <a:pt x="19670" y="3290"/>
                  </a:cubicBezTo>
                  <a:cubicBezTo>
                    <a:pt x="19201" y="1404"/>
                    <a:pt x="14490" y="0"/>
                    <a:pt x="807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3969;p80"/>
            <p:cNvSpPr/>
            <p:nvPr/>
          </p:nvSpPr>
          <p:spPr>
            <a:xfrm>
              <a:off x="261806" y="1661389"/>
              <a:ext cx="177451" cy="76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76" y="8324"/>
                    <a:pt x="7548" y="15667"/>
                    <a:pt x="0" y="17623"/>
                  </a:cubicBezTo>
                  <a:cubicBezTo>
                    <a:pt x="0" y="18114"/>
                    <a:pt x="0" y="18356"/>
                    <a:pt x="0" y="18847"/>
                  </a:cubicBezTo>
                  <a:cubicBezTo>
                    <a:pt x="4764" y="20505"/>
                    <a:pt x="9625" y="21600"/>
                    <a:pt x="14483" y="21600"/>
                  </a:cubicBezTo>
                  <a:cubicBezTo>
                    <a:pt x="16791" y="21600"/>
                    <a:pt x="19095" y="21358"/>
                    <a:pt x="21393" y="208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3970;p80"/>
            <p:cNvSpPr/>
            <p:nvPr/>
          </p:nvSpPr>
          <p:spPr>
            <a:xfrm>
              <a:off x="261806" y="1726009"/>
              <a:ext cx="176601" cy="295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31" y="8874"/>
                    <a:pt x="1792" y="20012"/>
                    <a:pt x="2319" y="20892"/>
                  </a:cubicBezTo>
                  <a:cubicBezTo>
                    <a:pt x="2319" y="20892"/>
                    <a:pt x="6212" y="21600"/>
                    <a:pt x="10968" y="21600"/>
                  </a:cubicBezTo>
                  <a:cubicBezTo>
                    <a:pt x="14112" y="21600"/>
                    <a:pt x="17631" y="21292"/>
                    <a:pt x="20650" y="20263"/>
                  </a:cubicBezTo>
                  <a:lnTo>
                    <a:pt x="21600" y="629"/>
                  </a:lnTo>
                  <a:cubicBezTo>
                    <a:pt x="19617" y="754"/>
                    <a:pt x="17600" y="807"/>
                    <a:pt x="15568" y="807"/>
                  </a:cubicBezTo>
                  <a:cubicBezTo>
                    <a:pt x="10368" y="807"/>
                    <a:pt x="5075" y="453"/>
                    <a:pt x="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3971;p80"/>
            <p:cNvSpPr/>
            <p:nvPr/>
          </p:nvSpPr>
          <p:spPr>
            <a:xfrm>
              <a:off x="265749" y="1763053"/>
              <a:ext cx="170773" cy="18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600" fill="norm" stroke="1" extrusionOk="0">
                  <a:moveTo>
                    <a:pt x="153" y="0"/>
                  </a:moveTo>
                  <a:cubicBezTo>
                    <a:pt x="46" y="0"/>
                    <a:pt x="-64" y="2062"/>
                    <a:pt x="46" y="2062"/>
                  </a:cubicBezTo>
                  <a:cubicBezTo>
                    <a:pt x="3375" y="15482"/>
                    <a:pt x="7208" y="21600"/>
                    <a:pt x="11049" y="21600"/>
                  </a:cubicBezTo>
                  <a:cubicBezTo>
                    <a:pt x="14555" y="21600"/>
                    <a:pt x="18069" y="16496"/>
                    <a:pt x="21209" y="7200"/>
                  </a:cubicBezTo>
                  <a:cubicBezTo>
                    <a:pt x="21536" y="6152"/>
                    <a:pt x="21426" y="2062"/>
                    <a:pt x="21103" y="2062"/>
                  </a:cubicBezTo>
                  <a:cubicBezTo>
                    <a:pt x="17539" y="9634"/>
                    <a:pt x="14136" y="13758"/>
                    <a:pt x="10743" y="13758"/>
                  </a:cubicBezTo>
                  <a:cubicBezTo>
                    <a:pt x="7251" y="13758"/>
                    <a:pt x="3773" y="9397"/>
                    <a:pt x="15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3972;p80"/>
            <p:cNvSpPr/>
            <p:nvPr/>
          </p:nvSpPr>
          <p:spPr>
            <a:xfrm>
              <a:off x="266738" y="1728815"/>
              <a:ext cx="14398" cy="37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25" h="21600" fill="norm" stroke="1" extrusionOk="0">
                  <a:moveTo>
                    <a:pt x="8745" y="0"/>
                  </a:moveTo>
                  <a:cubicBezTo>
                    <a:pt x="7411" y="0"/>
                    <a:pt x="6078" y="116"/>
                    <a:pt x="6078" y="380"/>
                  </a:cubicBezTo>
                  <a:cubicBezTo>
                    <a:pt x="656" y="2380"/>
                    <a:pt x="656" y="5404"/>
                    <a:pt x="656" y="7916"/>
                  </a:cubicBezTo>
                  <a:cubicBezTo>
                    <a:pt x="656" y="11932"/>
                    <a:pt x="-2011" y="16956"/>
                    <a:pt x="3411" y="20476"/>
                  </a:cubicBezTo>
                  <a:cubicBezTo>
                    <a:pt x="3411" y="21220"/>
                    <a:pt x="6078" y="21600"/>
                    <a:pt x="9100" y="21600"/>
                  </a:cubicBezTo>
                  <a:cubicBezTo>
                    <a:pt x="12122" y="21600"/>
                    <a:pt x="15500" y="21220"/>
                    <a:pt x="16922" y="20476"/>
                  </a:cubicBezTo>
                  <a:cubicBezTo>
                    <a:pt x="19589" y="16444"/>
                    <a:pt x="16922" y="11932"/>
                    <a:pt x="14167" y="7916"/>
                  </a:cubicBezTo>
                  <a:cubicBezTo>
                    <a:pt x="14167" y="5404"/>
                    <a:pt x="16922" y="2380"/>
                    <a:pt x="11500" y="380"/>
                  </a:cubicBezTo>
                  <a:cubicBezTo>
                    <a:pt x="11500" y="116"/>
                    <a:pt x="10167" y="0"/>
                    <a:pt x="874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3973;p80"/>
            <p:cNvSpPr/>
            <p:nvPr/>
          </p:nvSpPr>
          <p:spPr>
            <a:xfrm>
              <a:off x="292500" y="1732897"/>
              <a:ext cx="14399" cy="4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59" y="0"/>
                    <a:pt x="0" y="474"/>
                    <a:pt x="0" y="1390"/>
                  </a:cubicBezTo>
                  <a:cubicBezTo>
                    <a:pt x="0" y="7898"/>
                    <a:pt x="3560" y="14405"/>
                    <a:pt x="3560" y="20897"/>
                  </a:cubicBezTo>
                  <a:cubicBezTo>
                    <a:pt x="3560" y="21356"/>
                    <a:pt x="7240" y="21600"/>
                    <a:pt x="10800" y="21600"/>
                  </a:cubicBezTo>
                  <a:cubicBezTo>
                    <a:pt x="14479" y="21600"/>
                    <a:pt x="18040" y="21356"/>
                    <a:pt x="18040" y="20897"/>
                  </a:cubicBezTo>
                  <a:cubicBezTo>
                    <a:pt x="21600" y="14405"/>
                    <a:pt x="18040" y="7898"/>
                    <a:pt x="21600" y="1390"/>
                  </a:cubicBezTo>
                  <a:cubicBezTo>
                    <a:pt x="21600" y="474"/>
                    <a:pt x="16259" y="0"/>
                    <a:pt x="108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3974;p80"/>
            <p:cNvSpPr/>
            <p:nvPr/>
          </p:nvSpPr>
          <p:spPr>
            <a:xfrm>
              <a:off x="320188" y="1735277"/>
              <a:ext cx="14399" cy="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9" h="21600" fill="norm" stroke="1" extrusionOk="0">
                  <a:moveTo>
                    <a:pt x="8858" y="0"/>
                  </a:moveTo>
                  <a:cubicBezTo>
                    <a:pt x="5848" y="0"/>
                    <a:pt x="3104" y="344"/>
                    <a:pt x="3104" y="1017"/>
                  </a:cubicBezTo>
                  <a:cubicBezTo>
                    <a:pt x="-2296" y="7389"/>
                    <a:pt x="448" y="14211"/>
                    <a:pt x="3104" y="20568"/>
                  </a:cubicBezTo>
                  <a:cubicBezTo>
                    <a:pt x="3104" y="21256"/>
                    <a:pt x="5848" y="21600"/>
                    <a:pt x="8504" y="21600"/>
                  </a:cubicBezTo>
                  <a:cubicBezTo>
                    <a:pt x="11160" y="21600"/>
                    <a:pt x="13904" y="21256"/>
                    <a:pt x="13904" y="20568"/>
                  </a:cubicBezTo>
                  <a:cubicBezTo>
                    <a:pt x="16560" y="14659"/>
                    <a:pt x="19304" y="7389"/>
                    <a:pt x="16560" y="1017"/>
                  </a:cubicBezTo>
                  <a:cubicBezTo>
                    <a:pt x="15232" y="344"/>
                    <a:pt x="11868" y="0"/>
                    <a:pt x="885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3975;p80"/>
            <p:cNvSpPr/>
            <p:nvPr/>
          </p:nvSpPr>
          <p:spPr>
            <a:xfrm>
              <a:off x="349712" y="1736553"/>
              <a:ext cx="14399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65" h="21600" fill="norm" stroke="1" extrusionOk="0">
                  <a:moveTo>
                    <a:pt x="9124" y="0"/>
                  </a:moveTo>
                  <a:cubicBezTo>
                    <a:pt x="5287" y="0"/>
                    <a:pt x="1521" y="560"/>
                    <a:pt x="1521" y="1681"/>
                  </a:cubicBezTo>
                  <a:cubicBezTo>
                    <a:pt x="3724" y="7962"/>
                    <a:pt x="-2813" y="14685"/>
                    <a:pt x="1521" y="21408"/>
                  </a:cubicBezTo>
                  <a:cubicBezTo>
                    <a:pt x="2232" y="21556"/>
                    <a:pt x="3226" y="21600"/>
                    <a:pt x="4150" y="21600"/>
                  </a:cubicBezTo>
                  <a:cubicBezTo>
                    <a:pt x="6069" y="21600"/>
                    <a:pt x="7987" y="21408"/>
                    <a:pt x="7987" y="21408"/>
                  </a:cubicBezTo>
                  <a:cubicBezTo>
                    <a:pt x="18787" y="15584"/>
                    <a:pt x="18787" y="7519"/>
                    <a:pt x="16655" y="1681"/>
                  </a:cubicBezTo>
                  <a:cubicBezTo>
                    <a:pt x="16655" y="560"/>
                    <a:pt x="12890" y="0"/>
                    <a:pt x="912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3976;p80"/>
            <p:cNvSpPr/>
            <p:nvPr/>
          </p:nvSpPr>
          <p:spPr>
            <a:xfrm>
              <a:off x="380068" y="1738083"/>
              <a:ext cx="14398" cy="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1" h="21600" fill="norm" stroke="1" extrusionOk="0">
                  <a:moveTo>
                    <a:pt x="8089" y="0"/>
                  </a:moveTo>
                  <a:cubicBezTo>
                    <a:pt x="4089" y="0"/>
                    <a:pt x="0" y="484"/>
                    <a:pt x="0" y="1467"/>
                  </a:cubicBezTo>
                  <a:cubicBezTo>
                    <a:pt x="0" y="7834"/>
                    <a:pt x="2667" y="14201"/>
                    <a:pt x="8089" y="20568"/>
                  </a:cubicBezTo>
                  <a:cubicBezTo>
                    <a:pt x="8089" y="21181"/>
                    <a:pt x="11200" y="21600"/>
                    <a:pt x="14222" y="21600"/>
                  </a:cubicBezTo>
                  <a:cubicBezTo>
                    <a:pt x="16089" y="21600"/>
                    <a:pt x="17867" y="21439"/>
                    <a:pt x="18933" y="21068"/>
                  </a:cubicBezTo>
                  <a:cubicBezTo>
                    <a:pt x="21600" y="14701"/>
                    <a:pt x="16178" y="7834"/>
                    <a:pt x="16178" y="1467"/>
                  </a:cubicBezTo>
                  <a:cubicBezTo>
                    <a:pt x="16178" y="484"/>
                    <a:pt x="12178" y="0"/>
                    <a:pt x="808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3977;p80"/>
            <p:cNvSpPr/>
            <p:nvPr/>
          </p:nvSpPr>
          <p:spPr>
            <a:xfrm>
              <a:off x="406514" y="1736836"/>
              <a:ext cx="14399" cy="3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670" h="21600" fill="norm" stroke="1" extrusionOk="0">
                  <a:moveTo>
                    <a:pt x="7977" y="0"/>
                  </a:moveTo>
                  <a:cubicBezTo>
                    <a:pt x="6435" y="0"/>
                    <a:pt x="5010" y="231"/>
                    <a:pt x="4417" y="783"/>
                  </a:cubicBezTo>
                  <a:cubicBezTo>
                    <a:pt x="-6383" y="7259"/>
                    <a:pt x="6257" y="14305"/>
                    <a:pt x="4417" y="20782"/>
                  </a:cubicBezTo>
                  <a:cubicBezTo>
                    <a:pt x="4417" y="21333"/>
                    <a:pt x="5782" y="21600"/>
                    <a:pt x="7147" y="21600"/>
                  </a:cubicBezTo>
                  <a:cubicBezTo>
                    <a:pt x="8512" y="21600"/>
                    <a:pt x="9817" y="21333"/>
                    <a:pt x="9817" y="20782"/>
                  </a:cubicBezTo>
                  <a:cubicBezTo>
                    <a:pt x="15217" y="14839"/>
                    <a:pt x="8037" y="8345"/>
                    <a:pt x="13437" y="2402"/>
                  </a:cubicBezTo>
                  <a:cubicBezTo>
                    <a:pt x="14624" y="961"/>
                    <a:pt x="11063" y="0"/>
                    <a:pt x="797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3978;p80"/>
            <p:cNvSpPr/>
            <p:nvPr/>
          </p:nvSpPr>
          <p:spPr>
            <a:xfrm>
              <a:off x="260245" y="1723430"/>
              <a:ext cx="179888" cy="1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600" fill="norm" stroke="1" extrusionOk="0">
                  <a:moveTo>
                    <a:pt x="287" y="0"/>
                  </a:moveTo>
                  <a:cubicBezTo>
                    <a:pt x="-20" y="0"/>
                    <a:pt x="-121" y="3233"/>
                    <a:pt x="186" y="4334"/>
                  </a:cubicBezTo>
                  <a:cubicBezTo>
                    <a:pt x="4066" y="17550"/>
                    <a:pt x="8192" y="21600"/>
                    <a:pt x="12318" y="21600"/>
                  </a:cubicBezTo>
                  <a:cubicBezTo>
                    <a:pt x="15265" y="21600"/>
                    <a:pt x="18212" y="19539"/>
                    <a:pt x="21071" y="17266"/>
                  </a:cubicBezTo>
                  <a:cubicBezTo>
                    <a:pt x="21452" y="17266"/>
                    <a:pt x="21479" y="10693"/>
                    <a:pt x="21146" y="10693"/>
                  </a:cubicBezTo>
                  <a:cubicBezTo>
                    <a:pt x="21122" y="10693"/>
                    <a:pt x="21098" y="10729"/>
                    <a:pt x="21071" y="10800"/>
                  </a:cubicBezTo>
                  <a:cubicBezTo>
                    <a:pt x="18768" y="12186"/>
                    <a:pt x="16491" y="13038"/>
                    <a:pt x="14224" y="13038"/>
                  </a:cubicBezTo>
                  <a:cubicBezTo>
                    <a:pt x="9539" y="13038"/>
                    <a:pt x="4911" y="9450"/>
                    <a:pt x="28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3979;p80"/>
            <p:cNvSpPr/>
            <p:nvPr/>
          </p:nvSpPr>
          <p:spPr>
            <a:xfrm>
              <a:off x="254919" y="1570099"/>
              <a:ext cx="186945" cy="15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83"/>
                  </a:lnTo>
                  <a:cubicBezTo>
                    <a:pt x="0" y="483"/>
                    <a:pt x="298" y="9950"/>
                    <a:pt x="796" y="21600"/>
                  </a:cubicBezTo>
                  <a:cubicBezTo>
                    <a:pt x="7961" y="20630"/>
                    <a:pt x="14631" y="16989"/>
                    <a:pt x="21299" y="1286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3980;p80"/>
            <p:cNvSpPr/>
            <p:nvPr/>
          </p:nvSpPr>
          <p:spPr>
            <a:xfrm>
              <a:off x="174750" y="2058916"/>
              <a:ext cx="256778" cy="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5872" y="0"/>
                  </a:moveTo>
                  <a:cubicBezTo>
                    <a:pt x="9551" y="0"/>
                    <a:pt x="3" y="3035"/>
                    <a:pt x="3" y="3035"/>
                  </a:cubicBezTo>
                  <a:cubicBezTo>
                    <a:pt x="3" y="3035"/>
                    <a:pt x="-211" y="13063"/>
                    <a:pt x="2581" y="16665"/>
                  </a:cubicBezTo>
                  <a:cubicBezTo>
                    <a:pt x="4515" y="19238"/>
                    <a:pt x="7678" y="21600"/>
                    <a:pt x="10889" y="21600"/>
                  </a:cubicBezTo>
                  <a:cubicBezTo>
                    <a:pt x="12197" y="21600"/>
                    <a:pt x="13511" y="21204"/>
                    <a:pt x="14753" y="20281"/>
                  </a:cubicBezTo>
                  <a:cubicBezTo>
                    <a:pt x="19123" y="16665"/>
                    <a:pt x="21054" y="14264"/>
                    <a:pt x="21054" y="14264"/>
                  </a:cubicBezTo>
                  <a:cubicBezTo>
                    <a:pt x="21054" y="14264"/>
                    <a:pt x="21269" y="9857"/>
                    <a:pt x="21342" y="3035"/>
                  </a:cubicBezTo>
                  <a:cubicBezTo>
                    <a:pt x="21389" y="765"/>
                    <a:pt x="19033" y="0"/>
                    <a:pt x="15872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3981;p80"/>
            <p:cNvSpPr/>
            <p:nvPr/>
          </p:nvSpPr>
          <p:spPr>
            <a:xfrm>
              <a:off x="174601" y="2025813"/>
              <a:ext cx="94093" cy="68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6" h="21600" fill="norm" stroke="1" extrusionOk="0">
                  <a:moveTo>
                    <a:pt x="12846" y="0"/>
                  </a:moveTo>
                  <a:cubicBezTo>
                    <a:pt x="7117" y="3005"/>
                    <a:pt x="804" y="7377"/>
                    <a:pt x="43" y="12577"/>
                  </a:cubicBezTo>
                  <a:cubicBezTo>
                    <a:pt x="-724" y="17498"/>
                    <a:pt x="8834" y="20781"/>
                    <a:pt x="20876" y="21600"/>
                  </a:cubicBezTo>
                  <a:cubicBezTo>
                    <a:pt x="19348" y="13674"/>
                    <a:pt x="16864" y="6558"/>
                    <a:pt x="1284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3982;p80"/>
            <p:cNvSpPr/>
            <p:nvPr/>
          </p:nvSpPr>
          <p:spPr>
            <a:xfrm>
              <a:off x="233379" y="2003394"/>
              <a:ext cx="199863" cy="9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20778" y="0"/>
                  </a:moveTo>
                  <a:cubicBezTo>
                    <a:pt x="20778" y="0"/>
                    <a:pt x="16992" y="3968"/>
                    <a:pt x="11475" y="3968"/>
                  </a:cubicBezTo>
                  <a:cubicBezTo>
                    <a:pt x="9484" y="3968"/>
                    <a:pt x="7265" y="3451"/>
                    <a:pt x="4920" y="2041"/>
                  </a:cubicBezTo>
                  <a:cubicBezTo>
                    <a:pt x="4920" y="2041"/>
                    <a:pt x="2552" y="3270"/>
                    <a:pt x="0" y="5311"/>
                  </a:cubicBezTo>
                  <a:cubicBezTo>
                    <a:pt x="1823" y="10206"/>
                    <a:pt x="3007" y="15517"/>
                    <a:pt x="3736" y="21432"/>
                  </a:cubicBezTo>
                  <a:cubicBezTo>
                    <a:pt x="4806" y="21546"/>
                    <a:pt x="5913" y="21600"/>
                    <a:pt x="7037" y="21600"/>
                  </a:cubicBezTo>
                  <a:cubicBezTo>
                    <a:pt x="12047" y="21600"/>
                    <a:pt x="17354" y="20465"/>
                    <a:pt x="20778" y="17961"/>
                  </a:cubicBezTo>
                  <a:cubicBezTo>
                    <a:pt x="20778" y="17961"/>
                    <a:pt x="21600" y="7554"/>
                    <a:pt x="20778" y="0"/>
                  </a:cubicBezTo>
                  <a:close/>
                </a:path>
              </a:pathLst>
            </a:custGeom>
            <a:solidFill>
              <a:srgbClr val="FFCC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3983;p80"/>
            <p:cNvSpPr/>
            <p:nvPr/>
          </p:nvSpPr>
          <p:spPr>
            <a:xfrm>
              <a:off x="231082" y="1968930"/>
              <a:ext cx="43004" cy="5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0" h="21600" fill="norm" stroke="1" extrusionOk="0">
                  <a:moveTo>
                    <a:pt x="10719" y="1988"/>
                  </a:moveTo>
                  <a:cubicBezTo>
                    <a:pt x="11021" y="1988"/>
                    <a:pt x="11404" y="2085"/>
                    <a:pt x="11881" y="2302"/>
                  </a:cubicBezTo>
                  <a:cubicBezTo>
                    <a:pt x="14703" y="3620"/>
                    <a:pt x="14354" y="9530"/>
                    <a:pt x="14703" y="11832"/>
                  </a:cubicBezTo>
                  <a:cubicBezTo>
                    <a:pt x="14703" y="13280"/>
                    <a:pt x="14703" y="14663"/>
                    <a:pt x="14668" y="16035"/>
                  </a:cubicBezTo>
                  <a:cubicBezTo>
                    <a:pt x="13797" y="14717"/>
                    <a:pt x="12961" y="13366"/>
                    <a:pt x="12229" y="11832"/>
                  </a:cubicBezTo>
                  <a:cubicBezTo>
                    <a:pt x="11590" y="10935"/>
                    <a:pt x="7781" y="1988"/>
                    <a:pt x="10719" y="1988"/>
                  </a:cubicBezTo>
                  <a:close/>
                  <a:moveTo>
                    <a:pt x="4379" y="10384"/>
                  </a:moveTo>
                  <a:cubicBezTo>
                    <a:pt x="4623" y="10384"/>
                    <a:pt x="4890" y="10427"/>
                    <a:pt x="5180" y="10514"/>
                  </a:cubicBezTo>
                  <a:cubicBezTo>
                    <a:pt x="6585" y="10849"/>
                    <a:pt x="8002" y="12491"/>
                    <a:pt x="9059" y="13474"/>
                  </a:cubicBezTo>
                  <a:cubicBezTo>
                    <a:pt x="10046" y="14263"/>
                    <a:pt x="10917" y="15203"/>
                    <a:pt x="11718" y="16219"/>
                  </a:cubicBezTo>
                  <a:cubicBezTo>
                    <a:pt x="12368" y="17310"/>
                    <a:pt x="12995" y="18304"/>
                    <a:pt x="13506" y="19126"/>
                  </a:cubicBezTo>
                  <a:cubicBezTo>
                    <a:pt x="9558" y="18153"/>
                    <a:pt x="5424" y="16694"/>
                    <a:pt x="3415" y="13474"/>
                  </a:cubicBezTo>
                  <a:cubicBezTo>
                    <a:pt x="2184" y="12048"/>
                    <a:pt x="2811" y="10384"/>
                    <a:pt x="4379" y="10384"/>
                  </a:cubicBezTo>
                  <a:close/>
                  <a:moveTo>
                    <a:pt x="11068" y="0"/>
                  </a:moveTo>
                  <a:cubicBezTo>
                    <a:pt x="10986" y="0"/>
                    <a:pt x="10905" y="0"/>
                    <a:pt x="10824" y="11"/>
                  </a:cubicBezTo>
                  <a:cubicBezTo>
                    <a:pt x="5621" y="173"/>
                    <a:pt x="6248" y="4830"/>
                    <a:pt x="8362" y="9757"/>
                  </a:cubicBezTo>
                  <a:cubicBezTo>
                    <a:pt x="7897" y="9433"/>
                    <a:pt x="7421" y="9141"/>
                    <a:pt x="6945" y="8871"/>
                  </a:cubicBezTo>
                  <a:cubicBezTo>
                    <a:pt x="5993" y="8428"/>
                    <a:pt x="4762" y="8126"/>
                    <a:pt x="3624" y="8126"/>
                  </a:cubicBezTo>
                  <a:cubicBezTo>
                    <a:pt x="2219" y="8126"/>
                    <a:pt x="976" y="8590"/>
                    <a:pt x="581" y="9865"/>
                  </a:cubicBezTo>
                  <a:cubicBezTo>
                    <a:pt x="-2682" y="16867"/>
                    <a:pt x="8606" y="20195"/>
                    <a:pt x="14493" y="20908"/>
                  </a:cubicBezTo>
                  <a:cubicBezTo>
                    <a:pt x="14749" y="21373"/>
                    <a:pt x="15341" y="21600"/>
                    <a:pt x="15945" y="21600"/>
                  </a:cubicBezTo>
                  <a:cubicBezTo>
                    <a:pt x="16735" y="21600"/>
                    <a:pt x="17524" y="21189"/>
                    <a:pt x="17524" y="20368"/>
                  </a:cubicBezTo>
                  <a:cubicBezTo>
                    <a:pt x="17524" y="15819"/>
                    <a:pt x="18918" y="0"/>
                    <a:pt x="11068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3984;p80"/>
            <p:cNvSpPr/>
            <p:nvPr/>
          </p:nvSpPr>
          <p:spPr>
            <a:xfrm>
              <a:off x="529724" y="1661389"/>
              <a:ext cx="178330" cy="76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2" y="20803"/>
                  </a:lnTo>
                  <a:cubicBezTo>
                    <a:pt x="2564" y="21358"/>
                    <a:pt x="4834" y="21600"/>
                    <a:pt x="7120" y="21600"/>
                  </a:cubicBezTo>
                  <a:cubicBezTo>
                    <a:pt x="11929" y="21600"/>
                    <a:pt x="16787" y="20505"/>
                    <a:pt x="21600" y="18847"/>
                  </a:cubicBezTo>
                  <a:cubicBezTo>
                    <a:pt x="21600" y="18356"/>
                    <a:pt x="21600" y="18114"/>
                    <a:pt x="21600" y="17623"/>
                  </a:cubicBezTo>
                  <a:cubicBezTo>
                    <a:pt x="14085" y="15667"/>
                    <a:pt x="6989" y="8324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3985;p80"/>
            <p:cNvSpPr/>
            <p:nvPr/>
          </p:nvSpPr>
          <p:spPr>
            <a:xfrm>
              <a:off x="531453" y="1726009"/>
              <a:ext cx="176601" cy="295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525" y="453"/>
                    <a:pt x="11232" y="807"/>
                    <a:pt x="6032" y="807"/>
                  </a:cubicBezTo>
                  <a:cubicBezTo>
                    <a:pt x="4000" y="807"/>
                    <a:pt x="1983" y="754"/>
                    <a:pt x="0" y="629"/>
                  </a:cubicBezTo>
                  <a:lnTo>
                    <a:pt x="946" y="20263"/>
                  </a:lnTo>
                  <a:cubicBezTo>
                    <a:pt x="3966" y="21292"/>
                    <a:pt x="7470" y="21600"/>
                    <a:pt x="10597" y="21600"/>
                  </a:cubicBezTo>
                  <a:cubicBezTo>
                    <a:pt x="15319" y="21600"/>
                    <a:pt x="19177" y="20892"/>
                    <a:pt x="19177" y="20892"/>
                  </a:cubicBezTo>
                  <a:cubicBezTo>
                    <a:pt x="19808" y="20012"/>
                    <a:pt x="20862" y="8874"/>
                    <a:pt x="2160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3986;p80"/>
            <p:cNvSpPr/>
            <p:nvPr/>
          </p:nvSpPr>
          <p:spPr>
            <a:xfrm>
              <a:off x="532471" y="1763053"/>
              <a:ext cx="171344" cy="18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600" fill="norm" stroke="1" extrusionOk="0">
                  <a:moveTo>
                    <a:pt x="21151" y="0"/>
                  </a:moveTo>
                  <a:cubicBezTo>
                    <a:pt x="17552" y="9397"/>
                    <a:pt x="14090" y="13758"/>
                    <a:pt x="10611" y="13758"/>
                  </a:cubicBezTo>
                  <a:cubicBezTo>
                    <a:pt x="7238" y="13758"/>
                    <a:pt x="3847" y="9634"/>
                    <a:pt x="301" y="2062"/>
                  </a:cubicBezTo>
                  <a:cubicBezTo>
                    <a:pt x="-21" y="2062"/>
                    <a:pt x="-127" y="6152"/>
                    <a:pt x="195" y="7200"/>
                  </a:cubicBezTo>
                  <a:cubicBezTo>
                    <a:pt x="3324" y="16496"/>
                    <a:pt x="6817" y="21600"/>
                    <a:pt x="10307" y="21600"/>
                  </a:cubicBezTo>
                  <a:cubicBezTo>
                    <a:pt x="14129" y="21600"/>
                    <a:pt x="17944" y="15482"/>
                    <a:pt x="21257" y="2062"/>
                  </a:cubicBezTo>
                  <a:cubicBezTo>
                    <a:pt x="21473" y="2062"/>
                    <a:pt x="21367" y="0"/>
                    <a:pt x="2115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3987;p80"/>
            <p:cNvSpPr/>
            <p:nvPr/>
          </p:nvSpPr>
          <p:spPr>
            <a:xfrm>
              <a:off x="688355" y="1728815"/>
              <a:ext cx="14399" cy="37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57" h="21600" fill="norm" stroke="1" extrusionOk="0">
                  <a:moveTo>
                    <a:pt x="8128" y="0"/>
                  </a:moveTo>
                  <a:cubicBezTo>
                    <a:pt x="6946" y="0"/>
                    <a:pt x="5763" y="116"/>
                    <a:pt x="4581" y="380"/>
                  </a:cubicBezTo>
                  <a:cubicBezTo>
                    <a:pt x="-228" y="2380"/>
                    <a:pt x="2137" y="5404"/>
                    <a:pt x="2137" y="7916"/>
                  </a:cubicBezTo>
                  <a:cubicBezTo>
                    <a:pt x="2137" y="11932"/>
                    <a:pt x="-2672" y="16444"/>
                    <a:pt x="2137" y="20476"/>
                  </a:cubicBezTo>
                  <a:cubicBezTo>
                    <a:pt x="2137" y="21220"/>
                    <a:pt x="4581" y="21600"/>
                    <a:pt x="7261" y="21600"/>
                  </a:cubicBezTo>
                  <a:cubicBezTo>
                    <a:pt x="9941" y="21600"/>
                    <a:pt x="12937" y="21220"/>
                    <a:pt x="14119" y="20476"/>
                  </a:cubicBezTo>
                  <a:cubicBezTo>
                    <a:pt x="18928" y="16956"/>
                    <a:pt x="14119" y="11932"/>
                    <a:pt x="14119" y="7916"/>
                  </a:cubicBezTo>
                  <a:cubicBezTo>
                    <a:pt x="14119" y="5404"/>
                    <a:pt x="16484" y="2380"/>
                    <a:pt x="11754" y="380"/>
                  </a:cubicBezTo>
                  <a:cubicBezTo>
                    <a:pt x="10572" y="116"/>
                    <a:pt x="9310" y="0"/>
                    <a:pt x="812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3988;p80"/>
            <p:cNvSpPr/>
            <p:nvPr/>
          </p:nvSpPr>
          <p:spPr>
            <a:xfrm>
              <a:off x="662277" y="1732897"/>
              <a:ext cx="14399" cy="40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4" h="21600" fill="norm" stroke="1" extrusionOk="0">
                  <a:moveTo>
                    <a:pt x="9228" y="0"/>
                  </a:moveTo>
                  <a:cubicBezTo>
                    <a:pt x="4563" y="0"/>
                    <a:pt x="0" y="474"/>
                    <a:pt x="0" y="1390"/>
                  </a:cubicBezTo>
                  <a:cubicBezTo>
                    <a:pt x="3042" y="7898"/>
                    <a:pt x="0" y="14405"/>
                    <a:pt x="3042" y="20897"/>
                  </a:cubicBezTo>
                  <a:cubicBezTo>
                    <a:pt x="4563" y="21356"/>
                    <a:pt x="7707" y="21600"/>
                    <a:pt x="10749" y="21600"/>
                  </a:cubicBezTo>
                  <a:cubicBezTo>
                    <a:pt x="13893" y="21600"/>
                    <a:pt x="16935" y="21356"/>
                    <a:pt x="18456" y="20897"/>
                  </a:cubicBezTo>
                  <a:cubicBezTo>
                    <a:pt x="18456" y="14405"/>
                    <a:pt x="21600" y="7898"/>
                    <a:pt x="18456" y="1390"/>
                  </a:cubicBezTo>
                  <a:cubicBezTo>
                    <a:pt x="18456" y="474"/>
                    <a:pt x="13893" y="0"/>
                    <a:pt x="922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3989;p80"/>
            <p:cNvSpPr/>
            <p:nvPr/>
          </p:nvSpPr>
          <p:spPr>
            <a:xfrm>
              <a:off x="634736" y="1735277"/>
              <a:ext cx="14399" cy="40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1" h="21600" fill="norm" stroke="1" extrusionOk="0">
                  <a:moveTo>
                    <a:pt x="9900" y="0"/>
                  </a:moveTo>
                  <a:cubicBezTo>
                    <a:pt x="6522" y="0"/>
                    <a:pt x="3144" y="344"/>
                    <a:pt x="3144" y="1017"/>
                  </a:cubicBezTo>
                  <a:cubicBezTo>
                    <a:pt x="-2278" y="7389"/>
                    <a:pt x="389" y="14211"/>
                    <a:pt x="3144" y="20568"/>
                  </a:cubicBezTo>
                  <a:cubicBezTo>
                    <a:pt x="3144" y="21256"/>
                    <a:pt x="5811" y="21600"/>
                    <a:pt x="8478" y="21600"/>
                  </a:cubicBezTo>
                  <a:cubicBezTo>
                    <a:pt x="11233" y="21600"/>
                    <a:pt x="13900" y="21256"/>
                    <a:pt x="13900" y="20568"/>
                  </a:cubicBezTo>
                  <a:cubicBezTo>
                    <a:pt x="19322" y="14659"/>
                    <a:pt x="19322" y="7389"/>
                    <a:pt x="16655" y="1017"/>
                  </a:cubicBezTo>
                  <a:cubicBezTo>
                    <a:pt x="16655" y="344"/>
                    <a:pt x="13278" y="0"/>
                    <a:pt x="99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3990;p80"/>
            <p:cNvSpPr/>
            <p:nvPr/>
          </p:nvSpPr>
          <p:spPr>
            <a:xfrm>
              <a:off x="605139" y="1736553"/>
              <a:ext cx="14398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31" h="21600" fill="norm" stroke="1" extrusionOk="0">
                  <a:moveTo>
                    <a:pt x="7773" y="0"/>
                  </a:moveTo>
                  <a:cubicBezTo>
                    <a:pt x="4007" y="0"/>
                    <a:pt x="171" y="560"/>
                    <a:pt x="171" y="1681"/>
                  </a:cubicBezTo>
                  <a:cubicBezTo>
                    <a:pt x="171" y="7519"/>
                    <a:pt x="-1961" y="15584"/>
                    <a:pt x="8839" y="21408"/>
                  </a:cubicBezTo>
                  <a:cubicBezTo>
                    <a:pt x="10260" y="21408"/>
                    <a:pt x="12676" y="21600"/>
                    <a:pt x="14097" y="21600"/>
                  </a:cubicBezTo>
                  <a:cubicBezTo>
                    <a:pt x="14807" y="21600"/>
                    <a:pt x="15305" y="21556"/>
                    <a:pt x="15305" y="21408"/>
                  </a:cubicBezTo>
                  <a:cubicBezTo>
                    <a:pt x="19639" y="14685"/>
                    <a:pt x="15305" y="7962"/>
                    <a:pt x="15305" y="1681"/>
                  </a:cubicBezTo>
                  <a:cubicBezTo>
                    <a:pt x="15305" y="560"/>
                    <a:pt x="11539" y="0"/>
                    <a:pt x="777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3991;p80"/>
            <p:cNvSpPr/>
            <p:nvPr/>
          </p:nvSpPr>
          <p:spPr>
            <a:xfrm>
              <a:off x="575141" y="1738707"/>
              <a:ext cx="14399" cy="37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0" h="21600" fill="norm" stroke="1" extrusionOk="0">
                  <a:moveTo>
                    <a:pt x="11597" y="0"/>
                  </a:moveTo>
                  <a:cubicBezTo>
                    <a:pt x="8050" y="0"/>
                    <a:pt x="4424" y="377"/>
                    <a:pt x="4424" y="1131"/>
                  </a:cubicBezTo>
                  <a:cubicBezTo>
                    <a:pt x="2059" y="7604"/>
                    <a:pt x="-2750" y="14586"/>
                    <a:pt x="2059" y="21059"/>
                  </a:cubicBezTo>
                  <a:cubicBezTo>
                    <a:pt x="2059" y="21436"/>
                    <a:pt x="3084" y="21600"/>
                    <a:pt x="4503" y="21600"/>
                  </a:cubicBezTo>
                  <a:cubicBezTo>
                    <a:pt x="6868" y="21600"/>
                    <a:pt x="10178" y="21174"/>
                    <a:pt x="11597" y="20551"/>
                  </a:cubicBezTo>
                  <a:cubicBezTo>
                    <a:pt x="14041" y="14586"/>
                    <a:pt x="18850" y="7604"/>
                    <a:pt x="18850" y="1131"/>
                  </a:cubicBezTo>
                  <a:cubicBezTo>
                    <a:pt x="18850" y="377"/>
                    <a:pt x="15224" y="0"/>
                    <a:pt x="1159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3992;p80"/>
            <p:cNvSpPr/>
            <p:nvPr/>
          </p:nvSpPr>
          <p:spPr>
            <a:xfrm>
              <a:off x="548307" y="1736808"/>
              <a:ext cx="14399" cy="3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40" h="21600" fill="norm" stroke="1" extrusionOk="0">
                  <a:moveTo>
                    <a:pt x="5979" y="0"/>
                  </a:moveTo>
                  <a:cubicBezTo>
                    <a:pt x="2487" y="0"/>
                    <a:pt x="-945" y="818"/>
                    <a:pt x="238" y="1867"/>
                  </a:cubicBezTo>
                  <a:cubicBezTo>
                    <a:pt x="5624" y="8356"/>
                    <a:pt x="-1537" y="14844"/>
                    <a:pt x="3848" y="20782"/>
                  </a:cubicBezTo>
                  <a:cubicBezTo>
                    <a:pt x="4736" y="21333"/>
                    <a:pt x="6097" y="21600"/>
                    <a:pt x="7221" y="21600"/>
                  </a:cubicBezTo>
                  <a:cubicBezTo>
                    <a:pt x="8346" y="21600"/>
                    <a:pt x="9233" y="21333"/>
                    <a:pt x="9233" y="20782"/>
                  </a:cubicBezTo>
                  <a:cubicBezTo>
                    <a:pt x="9233" y="14311"/>
                    <a:pt x="20063" y="6738"/>
                    <a:pt x="11068" y="800"/>
                  </a:cubicBezTo>
                  <a:cubicBezTo>
                    <a:pt x="9766" y="231"/>
                    <a:pt x="7872" y="0"/>
                    <a:pt x="597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3993;p80"/>
            <p:cNvSpPr/>
            <p:nvPr/>
          </p:nvSpPr>
          <p:spPr>
            <a:xfrm>
              <a:off x="529076" y="1723430"/>
              <a:ext cx="179916" cy="1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21165" y="0"/>
                  </a:moveTo>
                  <a:cubicBezTo>
                    <a:pt x="16473" y="9450"/>
                    <a:pt x="11872" y="13038"/>
                    <a:pt x="7207" y="13038"/>
                  </a:cubicBezTo>
                  <a:cubicBezTo>
                    <a:pt x="4954" y="13038"/>
                    <a:pt x="2684" y="12186"/>
                    <a:pt x="384" y="10800"/>
                  </a:cubicBezTo>
                  <a:cubicBezTo>
                    <a:pt x="350" y="10729"/>
                    <a:pt x="320" y="10693"/>
                    <a:pt x="289" y="10693"/>
                  </a:cubicBezTo>
                  <a:cubicBezTo>
                    <a:pt x="-125" y="10693"/>
                    <a:pt x="-95" y="17266"/>
                    <a:pt x="384" y="17266"/>
                  </a:cubicBezTo>
                  <a:cubicBezTo>
                    <a:pt x="3243" y="19539"/>
                    <a:pt x="6190" y="21600"/>
                    <a:pt x="9137" y="21600"/>
                  </a:cubicBezTo>
                  <a:cubicBezTo>
                    <a:pt x="13260" y="21600"/>
                    <a:pt x="17386" y="17550"/>
                    <a:pt x="21270" y="4334"/>
                  </a:cubicBezTo>
                  <a:cubicBezTo>
                    <a:pt x="21475" y="3233"/>
                    <a:pt x="21371" y="0"/>
                    <a:pt x="2116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3994;p80"/>
            <p:cNvSpPr/>
            <p:nvPr/>
          </p:nvSpPr>
          <p:spPr>
            <a:xfrm>
              <a:off x="527145" y="1570099"/>
              <a:ext cx="187796" cy="15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97" y="12860"/>
                  </a:lnTo>
                  <a:cubicBezTo>
                    <a:pt x="6934" y="16989"/>
                    <a:pt x="13672" y="20630"/>
                    <a:pt x="20808" y="21600"/>
                  </a:cubicBezTo>
                  <a:cubicBezTo>
                    <a:pt x="21202" y="9950"/>
                    <a:pt x="21600" y="483"/>
                    <a:pt x="21600" y="48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3995;p80"/>
            <p:cNvSpPr/>
            <p:nvPr/>
          </p:nvSpPr>
          <p:spPr>
            <a:xfrm>
              <a:off x="537460" y="2058916"/>
              <a:ext cx="256775" cy="4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5507" y="0"/>
                  </a:moveTo>
                  <a:cubicBezTo>
                    <a:pt x="2342" y="0"/>
                    <a:pt x="-23" y="765"/>
                    <a:pt x="1" y="3035"/>
                  </a:cubicBezTo>
                  <a:cubicBezTo>
                    <a:pt x="144" y="9857"/>
                    <a:pt x="288" y="14264"/>
                    <a:pt x="288" y="14264"/>
                  </a:cubicBezTo>
                  <a:cubicBezTo>
                    <a:pt x="288" y="14264"/>
                    <a:pt x="2295" y="16665"/>
                    <a:pt x="6596" y="20281"/>
                  </a:cubicBezTo>
                  <a:cubicBezTo>
                    <a:pt x="7839" y="21204"/>
                    <a:pt x="9155" y="21600"/>
                    <a:pt x="10466" y="21600"/>
                  </a:cubicBezTo>
                  <a:cubicBezTo>
                    <a:pt x="13685" y="21600"/>
                    <a:pt x="16866" y="19238"/>
                    <a:pt x="18853" y="16665"/>
                  </a:cubicBezTo>
                  <a:cubicBezTo>
                    <a:pt x="21577" y="13063"/>
                    <a:pt x="21360" y="3035"/>
                    <a:pt x="21360" y="3035"/>
                  </a:cubicBezTo>
                  <a:cubicBezTo>
                    <a:pt x="21360" y="3035"/>
                    <a:pt x="11836" y="0"/>
                    <a:pt x="5507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3996;p80"/>
            <p:cNvSpPr/>
            <p:nvPr/>
          </p:nvSpPr>
          <p:spPr>
            <a:xfrm>
              <a:off x="700287" y="2025813"/>
              <a:ext cx="94094" cy="68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6" h="21600" fill="norm" stroke="1" extrusionOk="0">
                  <a:moveTo>
                    <a:pt x="8030" y="0"/>
                  </a:moveTo>
                  <a:cubicBezTo>
                    <a:pt x="4207" y="6558"/>
                    <a:pt x="1528" y="13674"/>
                    <a:pt x="0" y="21600"/>
                  </a:cubicBezTo>
                  <a:cubicBezTo>
                    <a:pt x="12042" y="20781"/>
                    <a:pt x="21600" y="17498"/>
                    <a:pt x="20833" y="12577"/>
                  </a:cubicBezTo>
                  <a:cubicBezTo>
                    <a:pt x="20072" y="7377"/>
                    <a:pt x="13765" y="3005"/>
                    <a:pt x="803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3997;p80"/>
            <p:cNvSpPr/>
            <p:nvPr/>
          </p:nvSpPr>
          <p:spPr>
            <a:xfrm>
              <a:off x="536240" y="2003394"/>
              <a:ext cx="200241" cy="9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404" y="0"/>
                  </a:moveTo>
                  <a:cubicBezTo>
                    <a:pt x="-504" y="7554"/>
                    <a:pt x="404" y="17961"/>
                    <a:pt x="404" y="17961"/>
                  </a:cubicBezTo>
                  <a:cubicBezTo>
                    <a:pt x="3814" y="20465"/>
                    <a:pt x="9039" y="21600"/>
                    <a:pt x="14004" y="21600"/>
                  </a:cubicBezTo>
                  <a:cubicBezTo>
                    <a:pt x="15118" y="21600"/>
                    <a:pt x="16220" y="21546"/>
                    <a:pt x="17283" y="21432"/>
                  </a:cubicBezTo>
                  <a:cubicBezTo>
                    <a:pt x="18009" y="15517"/>
                    <a:pt x="19281" y="10206"/>
                    <a:pt x="21096" y="5311"/>
                  </a:cubicBezTo>
                  <a:cubicBezTo>
                    <a:pt x="18555" y="3270"/>
                    <a:pt x="16104" y="2041"/>
                    <a:pt x="16104" y="2041"/>
                  </a:cubicBezTo>
                  <a:cubicBezTo>
                    <a:pt x="13792" y="3451"/>
                    <a:pt x="11601" y="3968"/>
                    <a:pt x="9633" y="3968"/>
                  </a:cubicBezTo>
                  <a:cubicBezTo>
                    <a:pt x="4175" y="3968"/>
                    <a:pt x="404" y="0"/>
                    <a:pt x="404" y="0"/>
                  </a:cubicBezTo>
                  <a:close/>
                </a:path>
              </a:pathLst>
            </a:custGeom>
            <a:solidFill>
              <a:srgbClr val="FFCC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3998;p80"/>
            <p:cNvSpPr/>
            <p:nvPr/>
          </p:nvSpPr>
          <p:spPr>
            <a:xfrm>
              <a:off x="695232" y="1968930"/>
              <a:ext cx="43277" cy="5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13" h="21600" fill="norm" stroke="1" extrusionOk="0">
                  <a:moveTo>
                    <a:pt x="6849" y="1988"/>
                  </a:moveTo>
                  <a:cubicBezTo>
                    <a:pt x="9993" y="1988"/>
                    <a:pt x="5921" y="10935"/>
                    <a:pt x="5596" y="11832"/>
                  </a:cubicBezTo>
                  <a:cubicBezTo>
                    <a:pt x="4981" y="13129"/>
                    <a:pt x="4285" y="14306"/>
                    <a:pt x="3566" y="15441"/>
                  </a:cubicBezTo>
                  <a:cubicBezTo>
                    <a:pt x="3369" y="15689"/>
                    <a:pt x="3183" y="15938"/>
                    <a:pt x="2998" y="16197"/>
                  </a:cubicBezTo>
                  <a:cubicBezTo>
                    <a:pt x="2951" y="14771"/>
                    <a:pt x="2951" y="13345"/>
                    <a:pt x="3125" y="11832"/>
                  </a:cubicBezTo>
                  <a:cubicBezTo>
                    <a:pt x="3125" y="9530"/>
                    <a:pt x="3125" y="3620"/>
                    <a:pt x="5596" y="2302"/>
                  </a:cubicBezTo>
                  <a:cubicBezTo>
                    <a:pt x="6107" y="2085"/>
                    <a:pt x="6513" y="1988"/>
                    <a:pt x="6849" y="1988"/>
                  </a:cubicBezTo>
                  <a:close/>
                  <a:moveTo>
                    <a:pt x="13206" y="10384"/>
                  </a:moveTo>
                  <a:cubicBezTo>
                    <a:pt x="14923" y="10384"/>
                    <a:pt x="15329" y="12048"/>
                    <a:pt x="14413" y="13474"/>
                  </a:cubicBezTo>
                  <a:cubicBezTo>
                    <a:pt x="12127" y="16673"/>
                    <a:pt x="7974" y="18142"/>
                    <a:pt x="4042" y="19104"/>
                  </a:cubicBezTo>
                  <a:cubicBezTo>
                    <a:pt x="5399" y="17040"/>
                    <a:pt x="6814" y="14976"/>
                    <a:pt x="8415" y="13474"/>
                  </a:cubicBezTo>
                  <a:cubicBezTo>
                    <a:pt x="9482" y="12491"/>
                    <a:pt x="10886" y="10849"/>
                    <a:pt x="12301" y="10514"/>
                  </a:cubicBezTo>
                  <a:cubicBezTo>
                    <a:pt x="12638" y="10427"/>
                    <a:pt x="12939" y="10384"/>
                    <a:pt x="13206" y="10384"/>
                  </a:cubicBezTo>
                  <a:close/>
                  <a:moveTo>
                    <a:pt x="6756" y="0"/>
                  </a:moveTo>
                  <a:cubicBezTo>
                    <a:pt x="-1422" y="0"/>
                    <a:pt x="-42" y="15819"/>
                    <a:pt x="306" y="20368"/>
                  </a:cubicBezTo>
                  <a:cubicBezTo>
                    <a:pt x="306" y="21189"/>
                    <a:pt x="1014" y="21600"/>
                    <a:pt x="1722" y="21600"/>
                  </a:cubicBezTo>
                  <a:cubicBezTo>
                    <a:pt x="2255" y="21600"/>
                    <a:pt x="2777" y="21373"/>
                    <a:pt x="3009" y="20908"/>
                  </a:cubicBezTo>
                  <a:cubicBezTo>
                    <a:pt x="8891" y="20195"/>
                    <a:pt x="20178" y="16856"/>
                    <a:pt x="17231" y="9865"/>
                  </a:cubicBezTo>
                  <a:cubicBezTo>
                    <a:pt x="16651" y="8590"/>
                    <a:pt x="15317" y="8126"/>
                    <a:pt x="13937" y="8126"/>
                  </a:cubicBezTo>
                  <a:cubicBezTo>
                    <a:pt x="12823" y="8126"/>
                    <a:pt x="11675" y="8428"/>
                    <a:pt x="10886" y="8871"/>
                  </a:cubicBezTo>
                  <a:cubicBezTo>
                    <a:pt x="10329" y="9152"/>
                    <a:pt x="9784" y="9476"/>
                    <a:pt x="9262" y="9822"/>
                  </a:cubicBezTo>
                  <a:cubicBezTo>
                    <a:pt x="11478" y="4873"/>
                    <a:pt x="12220" y="173"/>
                    <a:pt x="7012" y="11"/>
                  </a:cubicBezTo>
                  <a:cubicBezTo>
                    <a:pt x="6919" y="0"/>
                    <a:pt x="6838" y="0"/>
                    <a:pt x="675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3999;p80"/>
            <p:cNvSpPr/>
            <p:nvPr/>
          </p:nvSpPr>
          <p:spPr>
            <a:xfrm>
              <a:off x="231650" y="1271160"/>
              <a:ext cx="447977" cy="15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1" y="0"/>
                  </a:moveTo>
                  <a:lnTo>
                    <a:pt x="998" y="1820"/>
                  </a:lnTo>
                  <a:cubicBezTo>
                    <a:pt x="998" y="1820"/>
                    <a:pt x="499" y="10798"/>
                    <a:pt x="0" y="21600"/>
                  </a:cubicBezTo>
                  <a:cubicBezTo>
                    <a:pt x="7352" y="19899"/>
                    <a:pt x="14663" y="14926"/>
                    <a:pt x="21600" y="7281"/>
                  </a:cubicBezTo>
                  <a:cubicBezTo>
                    <a:pt x="21309" y="2790"/>
                    <a:pt x="21101" y="0"/>
                    <a:pt x="2110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4000;p80"/>
            <p:cNvSpPr/>
            <p:nvPr/>
          </p:nvSpPr>
          <p:spPr>
            <a:xfrm>
              <a:off x="216209" y="1321992"/>
              <a:ext cx="521192" cy="387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600" fill="norm" stroke="1" extrusionOk="0">
                  <a:moveTo>
                    <a:pt x="18745" y="0"/>
                  </a:moveTo>
                  <a:cubicBezTo>
                    <a:pt x="12902" y="3072"/>
                    <a:pt x="6814" y="5039"/>
                    <a:pt x="623" y="5712"/>
                  </a:cubicBezTo>
                  <a:cubicBezTo>
                    <a:pt x="136" y="11040"/>
                    <a:pt x="-281" y="17519"/>
                    <a:pt x="241" y="19871"/>
                  </a:cubicBezTo>
                  <a:cubicBezTo>
                    <a:pt x="488" y="21123"/>
                    <a:pt x="2032" y="21600"/>
                    <a:pt x="4262" y="21600"/>
                  </a:cubicBezTo>
                  <a:cubicBezTo>
                    <a:pt x="5793" y="21600"/>
                    <a:pt x="7649" y="21376"/>
                    <a:pt x="9633" y="21024"/>
                  </a:cubicBezTo>
                  <a:lnTo>
                    <a:pt x="9111" y="10464"/>
                  </a:lnTo>
                  <a:cubicBezTo>
                    <a:pt x="9111" y="10464"/>
                    <a:pt x="10201" y="11201"/>
                    <a:pt x="11243" y="11201"/>
                  </a:cubicBezTo>
                  <a:cubicBezTo>
                    <a:pt x="11504" y="11201"/>
                    <a:pt x="11761" y="11155"/>
                    <a:pt x="11997" y="11040"/>
                  </a:cubicBezTo>
                  <a:lnTo>
                    <a:pt x="11858" y="21024"/>
                  </a:lnTo>
                  <a:cubicBezTo>
                    <a:pt x="11858" y="21024"/>
                    <a:pt x="13437" y="21281"/>
                    <a:pt x="15287" y="21281"/>
                  </a:cubicBezTo>
                  <a:cubicBezTo>
                    <a:pt x="17667" y="21281"/>
                    <a:pt x="20497" y="20855"/>
                    <a:pt x="21007" y="18911"/>
                  </a:cubicBezTo>
                  <a:cubicBezTo>
                    <a:pt x="21319" y="17759"/>
                    <a:pt x="19581" y="5663"/>
                    <a:pt x="1874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4001;p80"/>
            <p:cNvSpPr/>
            <p:nvPr/>
          </p:nvSpPr>
          <p:spPr>
            <a:xfrm>
              <a:off x="369478" y="1501086"/>
              <a:ext cx="214522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236" y="3105"/>
                  </a:lnTo>
                  <a:cubicBezTo>
                    <a:pt x="2146" y="1755"/>
                    <a:pt x="1064" y="675"/>
                    <a:pt x="0" y="0"/>
                  </a:cubicBezTo>
                  <a:close/>
                  <a:moveTo>
                    <a:pt x="3236" y="3105"/>
                  </a:moveTo>
                  <a:cubicBezTo>
                    <a:pt x="8333" y="9383"/>
                    <a:pt x="13687" y="21600"/>
                    <a:pt x="18997" y="21600"/>
                  </a:cubicBezTo>
                  <a:cubicBezTo>
                    <a:pt x="19868" y="21600"/>
                    <a:pt x="20735" y="21263"/>
                    <a:pt x="21600" y="20520"/>
                  </a:cubicBezTo>
                  <a:lnTo>
                    <a:pt x="3236" y="3105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4002;p80"/>
            <p:cNvSpPr/>
            <p:nvPr/>
          </p:nvSpPr>
          <p:spPr>
            <a:xfrm>
              <a:off x="364971" y="1499442"/>
              <a:ext cx="223708" cy="2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428" y="0"/>
                  </a:moveTo>
                  <a:cubicBezTo>
                    <a:pt x="-143" y="0"/>
                    <a:pt x="-143" y="8970"/>
                    <a:pt x="428" y="9856"/>
                  </a:cubicBezTo>
                  <a:cubicBezTo>
                    <a:pt x="5494" y="11892"/>
                    <a:pt x="10792" y="21600"/>
                    <a:pt x="15939" y="21600"/>
                  </a:cubicBezTo>
                  <a:cubicBezTo>
                    <a:pt x="17608" y="21600"/>
                    <a:pt x="19260" y="20567"/>
                    <a:pt x="20884" y="17941"/>
                  </a:cubicBezTo>
                  <a:cubicBezTo>
                    <a:pt x="21457" y="17056"/>
                    <a:pt x="21293" y="8085"/>
                    <a:pt x="20803" y="8085"/>
                  </a:cubicBezTo>
                  <a:cubicBezTo>
                    <a:pt x="14092" y="885"/>
                    <a:pt x="7139" y="0"/>
                    <a:pt x="42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4003;p80"/>
            <p:cNvSpPr/>
            <p:nvPr/>
          </p:nvSpPr>
          <p:spPr>
            <a:xfrm>
              <a:off x="231946" y="994990"/>
              <a:ext cx="371311" cy="312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lnTo>
                    <a:pt x="0" y="19505"/>
                  </a:lnTo>
                  <a:cubicBezTo>
                    <a:pt x="0" y="19505"/>
                    <a:pt x="7559" y="21600"/>
                    <a:pt x="15345" y="21600"/>
                  </a:cubicBezTo>
                  <a:cubicBezTo>
                    <a:pt x="17462" y="21600"/>
                    <a:pt x="19597" y="21445"/>
                    <a:pt x="21600" y="21050"/>
                  </a:cubicBezTo>
                  <a:cubicBezTo>
                    <a:pt x="13983" y="15105"/>
                    <a:pt x="7017" y="8324"/>
                    <a:pt x="1304" y="0"/>
                  </a:cubicBezTo>
                  <a:close/>
                </a:path>
              </a:pathLst>
            </a:custGeom>
            <a:solidFill>
              <a:srgbClr val="009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4004;p80"/>
            <p:cNvSpPr/>
            <p:nvPr/>
          </p:nvSpPr>
          <p:spPr>
            <a:xfrm>
              <a:off x="269543" y="855933"/>
              <a:ext cx="347193" cy="56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88" y="0"/>
                  </a:moveTo>
                  <a:cubicBezTo>
                    <a:pt x="13882" y="3963"/>
                    <a:pt x="7076" y="6946"/>
                    <a:pt x="215" y="7610"/>
                  </a:cubicBezTo>
                  <a:cubicBezTo>
                    <a:pt x="162" y="11910"/>
                    <a:pt x="108" y="15884"/>
                    <a:pt x="0" y="19521"/>
                  </a:cubicBezTo>
                  <a:cubicBezTo>
                    <a:pt x="3849" y="20936"/>
                    <a:pt x="7698" y="21600"/>
                    <a:pt x="11555" y="21600"/>
                  </a:cubicBezTo>
                  <a:cubicBezTo>
                    <a:pt x="14896" y="21600"/>
                    <a:pt x="18241" y="21099"/>
                    <a:pt x="21600" y="20185"/>
                  </a:cubicBezTo>
                  <a:cubicBezTo>
                    <a:pt x="21279" y="14883"/>
                    <a:pt x="20956" y="8263"/>
                    <a:pt x="20688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4005;p80"/>
            <p:cNvSpPr/>
            <p:nvPr/>
          </p:nvSpPr>
          <p:spPr>
            <a:xfrm>
              <a:off x="252339" y="961026"/>
              <a:ext cx="397132" cy="91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408"/>
                    <a:pt x="140" y="608"/>
                    <a:pt x="140" y="809"/>
                  </a:cubicBezTo>
                  <a:lnTo>
                    <a:pt x="0" y="8330"/>
                  </a:lnTo>
                  <a:cubicBezTo>
                    <a:pt x="281" y="9954"/>
                    <a:pt x="609" y="11579"/>
                    <a:pt x="936" y="13210"/>
                  </a:cubicBezTo>
                  <a:cubicBezTo>
                    <a:pt x="7299" y="17930"/>
                    <a:pt x="13783" y="21600"/>
                    <a:pt x="20162" y="21600"/>
                  </a:cubicBezTo>
                  <a:cubicBezTo>
                    <a:pt x="20643" y="21600"/>
                    <a:pt x="21121" y="21580"/>
                    <a:pt x="21600" y="21540"/>
                  </a:cubicBezTo>
                  <a:lnTo>
                    <a:pt x="21037" y="3456"/>
                  </a:lnTo>
                  <a:cubicBezTo>
                    <a:pt x="18700" y="4071"/>
                    <a:pt x="16357" y="4412"/>
                    <a:pt x="14013" y="4412"/>
                  </a:cubicBezTo>
                  <a:cubicBezTo>
                    <a:pt x="9400" y="4412"/>
                    <a:pt x="4783" y="3095"/>
                    <a:pt x="187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4006;p80"/>
            <p:cNvSpPr/>
            <p:nvPr/>
          </p:nvSpPr>
          <p:spPr>
            <a:xfrm>
              <a:off x="269543" y="1017030"/>
              <a:ext cx="410934" cy="28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8377"/>
                    <a:pt x="10959" y="15447"/>
                    <a:pt x="17435" y="21600"/>
                  </a:cubicBezTo>
                  <a:cubicBezTo>
                    <a:pt x="18929" y="21208"/>
                    <a:pt x="20332" y="20685"/>
                    <a:pt x="21600" y="19899"/>
                  </a:cubicBezTo>
                  <a:lnTo>
                    <a:pt x="19970" y="2683"/>
                  </a:lnTo>
                  <a:cubicBezTo>
                    <a:pt x="19507" y="2696"/>
                    <a:pt x="19045" y="2703"/>
                    <a:pt x="18580" y="2703"/>
                  </a:cubicBezTo>
                  <a:cubicBezTo>
                    <a:pt x="12416" y="2703"/>
                    <a:pt x="6150" y="1520"/>
                    <a:pt x="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4007;p80"/>
            <p:cNvSpPr/>
            <p:nvPr/>
          </p:nvSpPr>
          <p:spPr>
            <a:xfrm>
              <a:off x="255769" y="906751"/>
              <a:ext cx="383357" cy="72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6" y="0"/>
                  </a:moveTo>
                  <a:cubicBezTo>
                    <a:pt x="583" y="6149"/>
                    <a:pt x="340" y="11791"/>
                    <a:pt x="0" y="16152"/>
                  </a:cubicBezTo>
                  <a:cubicBezTo>
                    <a:pt x="4792" y="20057"/>
                    <a:pt x="9564" y="21600"/>
                    <a:pt x="14328" y="21600"/>
                  </a:cubicBezTo>
                  <a:cubicBezTo>
                    <a:pt x="16753" y="21600"/>
                    <a:pt x="19176" y="21204"/>
                    <a:pt x="21600" y="20512"/>
                  </a:cubicBezTo>
                  <a:lnTo>
                    <a:pt x="21407" y="12306"/>
                  </a:lnTo>
                  <a:cubicBezTo>
                    <a:pt x="21407" y="12306"/>
                    <a:pt x="20872" y="8713"/>
                    <a:pt x="20338" y="514"/>
                  </a:cubicBezTo>
                  <a:cubicBezTo>
                    <a:pt x="17296" y="1223"/>
                    <a:pt x="14267" y="1611"/>
                    <a:pt x="11241" y="1611"/>
                  </a:cubicBezTo>
                  <a:cubicBezTo>
                    <a:pt x="7748" y="1611"/>
                    <a:pt x="4262" y="1096"/>
                    <a:pt x="77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4008;p80"/>
            <p:cNvSpPr/>
            <p:nvPr/>
          </p:nvSpPr>
          <p:spPr>
            <a:xfrm>
              <a:off x="273001" y="703622"/>
              <a:ext cx="329960" cy="172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0" y="0"/>
                  </a:moveTo>
                  <a:cubicBezTo>
                    <a:pt x="5791" y="0"/>
                    <a:pt x="4173" y="50"/>
                    <a:pt x="4117" y="192"/>
                  </a:cubicBezTo>
                  <a:cubicBezTo>
                    <a:pt x="4004" y="626"/>
                    <a:pt x="0" y="1707"/>
                    <a:pt x="0" y="1707"/>
                  </a:cubicBezTo>
                  <a:cubicBezTo>
                    <a:pt x="0" y="1707"/>
                    <a:pt x="395" y="12192"/>
                    <a:pt x="0" y="21600"/>
                  </a:cubicBezTo>
                  <a:cubicBezTo>
                    <a:pt x="7219" y="21383"/>
                    <a:pt x="14436" y="20408"/>
                    <a:pt x="21600" y="19114"/>
                  </a:cubicBezTo>
                  <a:cubicBezTo>
                    <a:pt x="21147" y="14679"/>
                    <a:pt x="20923" y="8842"/>
                    <a:pt x="21260" y="1384"/>
                  </a:cubicBezTo>
                  <a:lnTo>
                    <a:pt x="18498" y="192"/>
                  </a:lnTo>
                  <a:cubicBezTo>
                    <a:pt x="18498" y="192"/>
                    <a:pt x="12180" y="0"/>
                    <a:pt x="792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4009;p80"/>
            <p:cNvSpPr/>
            <p:nvPr/>
          </p:nvSpPr>
          <p:spPr>
            <a:xfrm>
              <a:off x="335892" y="599210"/>
              <a:ext cx="223111" cy="10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404"/>
                  </a:lnTo>
                  <a:cubicBezTo>
                    <a:pt x="0" y="1404"/>
                    <a:pt x="2000" y="15278"/>
                    <a:pt x="2670" y="21600"/>
                  </a:cubicBezTo>
                  <a:cubicBezTo>
                    <a:pt x="8256" y="16509"/>
                    <a:pt x="14427" y="12822"/>
                    <a:pt x="20516" y="11239"/>
                  </a:cubicBezTo>
                  <a:cubicBezTo>
                    <a:pt x="20766" y="6848"/>
                    <a:pt x="21101" y="3161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4010;p80"/>
            <p:cNvSpPr/>
            <p:nvPr/>
          </p:nvSpPr>
          <p:spPr>
            <a:xfrm>
              <a:off x="349666" y="654335"/>
              <a:ext cx="221475" cy="14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18883" y="0"/>
                  </a:moveTo>
                  <a:cubicBezTo>
                    <a:pt x="12889" y="1119"/>
                    <a:pt x="6815" y="3725"/>
                    <a:pt x="1315" y="7323"/>
                  </a:cubicBezTo>
                  <a:cubicBezTo>
                    <a:pt x="1477" y="8442"/>
                    <a:pt x="1642" y="9311"/>
                    <a:pt x="1561" y="9434"/>
                  </a:cubicBezTo>
                  <a:lnTo>
                    <a:pt x="1477" y="9434"/>
                  </a:lnTo>
                  <a:cubicBezTo>
                    <a:pt x="1477" y="9434"/>
                    <a:pt x="1332" y="9397"/>
                    <a:pt x="1129" y="9397"/>
                  </a:cubicBezTo>
                  <a:cubicBezTo>
                    <a:pt x="691" y="9397"/>
                    <a:pt x="0" y="9573"/>
                    <a:pt x="0" y="10675"/>
                  </a:cubicBezTo>
                  <a:cubicBezTo>
                    <a:pt x="0" y="12166"/>
                    <a:pt x="4516" y="21600"/>
                    <a:pt x="8622" y="21600"/>
                  </a:cubicBezTo>
                  <a:cubicBezTo>
                    <a:pt x="16995" y="21600"/>
                    <a:pt x="19704" y="12289"/>
                    <a:pt x="20855" y="9434"/>
                  </a:cubicBezTo>
                  <a:cubicBezTo>
                    <a:pt x="21600" y="7661"/>
                    <a:pt x="20544" y="7302"/>
                    <a:pt x="19601" y="7302"/>
                  </a:cubicBezTo>
                  <a:cubicBezTo>
                    <a:pt x="19093" y="7302"/>
                    <a:pt x="18615" y="7404"/>
                    <a:pt x="18472" y="7449"/>
                  </a:cubicBezTo>
                  <a:cubicBezTo>
                    <a:pt x="18556" y="4717"/>
                    <a:pt x="18718" y="2234"/>
                    <a:pt x="1888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4011;p80"/>
            <p:cNvSpPr/>
            <p:nvPr/>
          </p:nvSpPr>
          <p:spPr>
            <a:xfrm>
              <a:off x="47284" y="395089"/>
              <a:ext cx="117167" cy="7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19" y="0"/>
                  </a:moveTo>
                  <a:cubicBezTo>
                    <a:pt x="7665" y="0"/>
                    <a:pt x="3496" y="1884"/>
                    <a:pt x="0" y="5735"/>
                  </a:cubicBezTo>
                  <a:cubicBezTo>
                    <a:pt x="716" y="13808"/>
                    <a:pt x="4833" y="21600"/>
                    <a:pt x="12613" y="21600"/>
                  </a:cubicBezTo>
                  <a:cubicBezTo>
                    <a:pt x="15205" y="21600"/>
                    <a:pt x="18193" y="20736"/>
                    <a:pt x="21600" y="18745"/>
                  </a:cubicBezTo>
                  <a:lnTo>
                    <a:pt x="21600" y="3736"/>
                  </a:lnTo>
                  <a:cubicBezTo>
                    <a:pt x="18601" y="1259"/>
                    <a:pt x="15215" y="0"/>
                    <a:pt x="1181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4012;p80"/>
            <p:cNvSpPr/>
            <p:nvPr/>
          </p:nvSpPr>
          <p:spPr>
            <a:xfrm>
              <a:off x="46488" y="352945"/>
              <a:ext cx="117963" cy="6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833" y="0"/>
                  </a:moveTo>
                  <a:cubicBezTo>
                    <a:pt x="8676" y="0"/>
                    <a:pt x="6346" y="959"/>
                    <a:pt x="4000" y="3560"/>
                  </a:cubicBezTo>
                  <a:cubicBezTo>
                    <a:pt x="914" y="7170"/>
                    <a:pt x="-472" y="14390"/>
                    <a:pt x="142" y="21600"/>
                  </a:cubicBezTo>
                  <a:cubicBezTo>
                    <a:pt x="3538" y="16971"/>
                    <a:pt x="7589" y="14707"/>
                    <a:pt x="11625" y="14707"/>
                  </a:cubicBezTo>
                  <a:cubicBezTo>
                    <a:pt x="14925" y="14707"/>
                    <a:pt x="18214" y="16220"/>
                    <a:pt x="21128" y="19197"/>
                  </a:cubicBezTo>
                  <a:lnTo>
                    <a:pt x="21128" y="6874"/>
                  </a:lnTo>
                  <a:cubicBezTo>
                    <a:pt x="21128" y="6874"/>
                    <a:pt x="16620" y="0"/>
                    <a:pt x="1083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4013;p80"/>
            <p:cNvSpPr/>
            <p:nvPr/>
          </p:nvSpPr>
          <p:spPr>
            <a:xfrm>
              <a:off x="82047" y="398377"/>
              <a:ext cx="72938" cy="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9199" y="0"/>
                  </a:moveTo>
                  <a:cubicBezTo>
                    <a:pt x="6123" y="0"/>
                    <a:pt x="2905" y="807"/>
                    <a:pt x="171" y="1554"/>
                  </a:cubicBezTo>
                  <a:cubicBezTo>
                    <a:pt x="-88" y="1554"/>
                    <a:pt x="-88" y="2151"/>
                    <a:pt x="422" y="2151"/>
                  </a:cubicBezTo>
                  <a:cubicBezTo>
                    <a:pt x="3214" y="2151"/>
                    <a:pt x="6516" y="1324"/>
                    <a:pt x="9634" y="1324"/>
                  </a:cubicBezTo>
                  <a:cubicBezTo>
                    <a:pt x="12743" y="1324"/>
                    <a:pt x="15669" y="2151"/>
                    <a:pt x="17700" y="5487"/>
                  </a:cubicBezTo>
                  <a:cubicBezTo>
                    <a:pt x="20492" y="10028"/>
                    <a:pt x="19982" y="15774"/>
                    <a:pt x="20241" y="20923"/>
                  </a:cubicBezTo>
                  <a:cubicBezTo>
                    <a:pt x="20241" y="21371"/>
                    <a:pt x="20492" y="21600"/>
                    <a:pt x="20776" y="21600"/>
                  </a:cubicBezTo>
                  <a:cubicBezTo>
                    <a:pt x="21069" y="21600"/>
                    <a:pt x="21387" y="21371"/>
                    <a:pt x="21512" y="20923"/>
                  </a:cubicBezTo>
                  <a:cubicBezTo>
                    <a:pt x="21512" y="15167"/>
                    <a:pt x="21512" y="7907"/>
                    <a:pt x="17700" y="3665"/>
                  </a:cubicBezTo>
                  <a:cubicBezTo>
                    <a:pt x="15493" y="886"/>
                    <a:pt x="12426" y="0"/>
                    <a:pt x="91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4014;p80"/>
            <p:cNvSpPr/>
            <p:nvPr/>
          </p:nvSpPr>
          <p:spPr>
            <a:xfrm>
              <a:off x="113778" y="415751"/>
              <a:ext cx="40800" cy="25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1600" fill="norm" stroke="1" extrusionOk="0">
                  <a:moveTo>
                    <a:pt x="7232" y="0"/>
                  </a:moveTo>
                  <a:cubicBezTo>
                    <a:pt x="5004" y="0"/>
                    <a:pt x="2690" y="1315"/>
                    <a:pt x="360" y="4408"/>
                  </a:cubicBezTo>
                  <a:cubicBezTo>
                    <a:pt x="-392" y="5041"/>
                    <a:pt x="158" y="6770"/>
                    <a:pt x="881" y="6770"/>
                  </a:cubicBezTo>
                  <a:cubicBezTo>
                    <a:pt x="997" y="6770"/>
                    <a:pt x="1127" y="6721"/>
                    <a:pt x="1243" y="6624"/>
                  </a:cubicBezTo>
                  <a:cubicBezTo>
                    <a:pt x="3355" y="4846"/>
                    <a:pt x="5265" y="3750"/>
                    <a:pt x="7117" y="3750"/>
                  </a:cubicBezTo>
                  <a:cubicBezTo>
                    <a:pt x="9128" y="3750"/>
                    <a:pt x="11066" y="5041"/>
                    <a:pt x="13121" y="8109"/>
                  </a:cubicBezTo>
                  <a:cubicBezTo>
                    <a:pt x="15320" y="11811"/>
                    <a:pt x="16636" y="16998"/>
                    <a:pt x="18835" y="20699"/>
                  </a:cubicBezTo>
                  <a:cubicBezTo>
                    <a:pt x="19096" y="21332"/>
                    <a:pt x="19428" y="21600"/>
                    <a:pt x="19747" y="21600"/>
                  </a:cubicBezTo>
                  <a:cubicBezTo>
                    <a:pt x="20514" y="21600"/>
                    <a:pt x="21208" y="20041"/>
                    <a:pt x="20586" y="18459"/>
                  </a:cubicBezTo>
                  <a:cubicBezTo>
                    <a:pt x="18054" y="8840"/>
                    <a:pt x="12990" y="0"/>
                    <a:pt x="723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4015;p80"/>
            <p:cNvSpPr/>
            <p:nvPr/>
          </p:nvSpPr>
          <p:spPr>
            <a:xfrm>
              <a:off x="695979" y="395089"/>
              <a:ext cx="117168" cy="7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86" y="0"/>
                  </a:moveTo>
                  <a:cubicBezTo>
                    <a:pt x="6390" y="0"/>
                    <a:pt x="3004" y="1259"/>
                    <a:pt x="0" y="3736"/>
                  </a:cubicBezTo>
                  <a:lnTo>
                    <a:pt x="0" y="18745"/>
                  </a:lnTo>
                  <a:cubicBezTo>
                    <a:pt x="3407" y="20736"/>
                    <a:pt x="6401" y="21600"/>
                    <a:pt x="8987" y="21600"/>
                  </a:cubicBezTo>
                  <a:cubicBezTo>
                    <a:pt x="16772" y="21600"/>
                    <a:pt x="20884" y="13808"/>
                    <a:pt x="21600" y="5735"/>
                  </a:cubicBezTo>
                  <a:cubicBezTo>
                    <a:pt x="18104" y="1884"/>
                    <a:pt x="13940" y="0"/>
                    <a:pt x="978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4016;p80"/>
            <p:cNvSpPr/>
            <p:nvPr/>
          </p:nvSpPr>
          <p:spPr>
            <a:xfrm>
              <a:off x="695979" y="352945"/>
              <a:ext cx="117973" cy="6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fill="norm" stroke="1" extrusionOk="0">
                  <a:moveTo>
                    <a:pt x="10298" y="0"/>
                  </a:moveTo>
                  <a:cubicBezTo>
                    <a:pt x="4507" y="0"/>
                    <a:pt x="0" y="6874"/>
                    <a:pt x="0" y="6874"/>
                  </a:cubicBezTo>
                  <a:lnTo>
                    <a:pt x="0" y="19197"/>
                  </a:lnTo>
                  <a:cubicBezTo>
                    <a:pt x="2918" y="16220"/>
                    <a:pt x="6207" y="14707"/>
                    <a:pt x="9506" y="14707"/>
                  </a:cubicBezTo>
                  <a:cubicBezTo>
                    <a:pt x="13541" y="14707"/>
                    <a:pt x="17586" y="16971"/>
                    <a:pt x="20981" y="21600"/>
                  </a:cubicBezTo>
                  <a:cubicBezTo>
                    <a:pt x="21600" y="14390"/>
                    <a:pt x="20209" y="7170"/>
                    <a:pt x="17124" y="3560"/>
                  </a:cubicBezTo>
                  <a:cubicBezTo>
                    <a:pt x="14784" y="959"/>
                    <a:pt x="12449" y="0"/>
                    <a:pt x="10298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4017;p80"/>
            <p:cNvSpPr/>
            <p:nvPr/>
          </p:nvSpPr>
          <p:spPr>
            <a:xfrm>
              <a:off x="705474" y="398377"/>
              <a:ext cx="72736" cy="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2309" y="0"/>
                  </a:moveTo>
                  <a:cubicBezTo>
                    <a:pt x="9090" y="0"/>
                    <a:pt x="6021" y="886"/>
                    <a:pt x="3813" y="3665"/>
                  </a:cubicBezTo>
                  <a:cubicBezTo>
                    <a:pt x="0" y="7907"/>
                    <a:pt x="0" y="15167"/>
                    <a:pt x="0" y="20923"/>
                  </a:cubicBezTo>
                  <a:cubicBezTo>
                    <a:pt x="125" y="21371"/>
                    <a:pt x="443" y="21600"/>
                    <a:pt x="728" y="21600"/>
                  </a:cubicBezTo>
                  <a:cubicBezTo>
                    <a:pt x="1012" y="21600"/>
                    <a:pt x="1271" y="21371"/>
                    <a:pt x="1271" y="20923"/>
                  </a:cubicBezTo>
                  <a:cubicBezTo>
                    <a:pt x="1522" y="15774"/>
                    <a:pt x="1271" y="10028"/>
                    <a:pt x="3813" y="5487"/>
                  </a:cubicBezTo>
                  <a:cubicBezTo>
                    <a:pt x="5678" y="2081"/>
                    <a:pt x="8513" y="1205"/>
                    <a:pt x="11615" y="1205"/>
                  </a:cubicBezTo>
                  <a:cubicBezTo>
                    <a:pt x="14852" y="1205"/>
                    <a:pt x="18364" y="2151"/>
                    <a:pt x="21349" y="2151"/>
                  </a:cubicBezTo>
                  <a:cubicBezTo>
                    <a:pt x="21349" y="2151"/>
                    <a:pt x="21600" y="1554"/>
                    <a:pt x="21349" y="1554"/>
                  </a:cubicBezTo>
                  <a:cubicBezTo>
                    <a:pt x="18615" y="807"/>
                    <a:pt x="15395" y="0"/>
                    <a:pt x="1230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4018;p80"/>
            <p:cNvSpPr/>
            <p:nvPr/>
          </p:nvSpPr>
          <p:spPr>
            <a:xfrm>
              <a:off x="705854" y="415751"/>
              <a:ext cx="40819" cy="25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13599" y="0"/>
                  </a:moveTo>
                  <a:cubicBezTo>
                    <a:pt x="7830" y="0"/>
                    <a:pt x="2784" y="8840"/>
                    <a:pt x="240" y="18459"/>
                  </a:cubicBezTo>
                  <a:cubicBezTo>
                    <a:pt x="-382" y="20041"/>
                    <a:pt x="312" y="21600"/>
                    <a:pt x="1093" y="21600"/>
                  </a:cubicBezTo>
                  <a:cubicBezTo>
                    <a:pt x="1411" y="21600"/>
                    <a:pt x="1743" y="21332"/>
                    <a:pt x="2004" y="20699"/>
                  </a:cubicBezTo>
                  <a:cubicBezTo>
                    <a:pt x="3753" y="16998"/>
                    <a:pt x="5517" y="11811"/>
                    <a:pt x="7714" y="8109"/>
                  </a:cubicBezTo>
                  <a:cubicBezTo>
                    <a:pt x="9767" y="5041"/>
                    <a:pt x="11705" y="3750"/>
                    <a:pt x="13700" y="3750"/>
                  </a:cubicBezTo>
                  <a:cubicBezTo>
                    <a:pt x="15551" y="3750"/>
                    <a:pt x="17459" y="4846"/>
                    <a:pt x="19570" y="6624"/>
                  </a:cubicBezTo>
                  <a:cubicBezTo>
                    <a:pt x="19700" y="6721"/>
                    <a:pt x="19816" y="6770"/>
                    <a:pt x="19946" y="6770"/>
                  </a:cubicBezTo>
                  <a:cubicBezTo>
                    <a:pt x="20669" y="6770"/>
                    <a:pt x="21218" y="5041"/>
                    <a:pt x="20452" y="4408"/>
                  </a:cubicBezTo>
                  <a:cubicBezTo>
                    <a:pt x="18138" y="1315"/>
                    <a:pt x="15811" y="0"/>
                    <a:pt x="135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4019;p80"/>
            <p:cNvSpPr/>
            <p:nvPr/>
          </p:nvSpPr>
          <p:spPr>
            <a:xfrm>
              <a:off x="156517" y="85451"/>
              <a:ext cx="555876" cy="535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5" h="21600" fill="norm" stroke="1" extrusionOk="0">
                  <a:moveTo>
                    <a:pt x="7962" y="0"/>
                  </a:moveTo>
                  <a:cubicBezTo>
                    <a:pt x="3722" y="0"/>
                    <a:pt x="-194" y="2286"/>
                    <a:pt x="8" y="10862"/>
                  </a:cubicBezTo>
                  <a:cubicBezTo>
                    <a:pt x="8" y="10862"/>
                    <a:pt x="-92" y="14897"/>
                    <a:pt x="826" y="16914"/>
                  </a:cubicBezTo>
                  <a:cubicBezTo>
                    <a:pt x="1744" y="18896"/>
                    <a:pt x="4791" y="21122"/>
                    <a:pt x="8888" y="21539"/>
                  </a:cubicBezTo>
                  <a:cubicBezTo>
                    <a:pt x="9323" y="21579"/>
                    <a:pt x="9772" y="21600"/>
                    <a:pt x="10230" y="21600"/>
                  </a:cubicBezTo>
                  <a:cubicBezTo>
                    <a:pt x="14091" y="21600"/>
                    <a:pt x="18557" y="20164"/>
                    <a:pt x="19669" y="17366"/>
                  </a:cubicBezTo>
                  <a:cubicBezTo>
                    <a:pt x="20914" y="14201"/>
                    <a:pt x="21406" y="12045"/>
                    <a:pt x="21012" y="8845"/>
                  </a:cubicBezTo>
                  <a:cubicBezTo>
                    <a:pt x="20652" y="5612"/>
                    <a:pt x="20489" y="4185"/>
                    <a:pt x="17670" y="2760"/>
                  </a:cubicBezTo>
                  <a:cubicBezTo>
                    <a:pt x="16313" y="2065"/>
                    <a:pt x="11991" y="0"/>
                    <a:pt x="796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4020;p80"/>
            <p:cNvSpPr/>
            <p:nvPr/>
          </p:nvSpPr>
          <p:spPr>
            <a:xfrm>
              <a:off x="412290" y="353908"/>
              <a:ext cx="38262" cy="68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5" h="21600" fill="norm" stroke="1" extrusionOk="0">
                  <a:moveTo>
                    <a:pt x="4103" y="0"/>
                  </a:moveTo>
                  <a:cubicBezTo>
                    <a:pt x="3937" y="0"/>
                    <a:pt x="3816" y="62"/>
                    <a:pt x="3816" y="196"/>
                  </a:cubicBezTo>
                  <a:cubicBezTo>
                    <a:pt x="2441" y="2901"/>
                    <a:pt x="1987" y="5883"/>
                    <a:pt x="1065" y="8588"/>
                  </a:cubicBezTo>
                  <a:cubicBezTo>
                    <a:pt x="143" y="10475"/>
                    <a:pt x="-779" y="12647"/>
                    <a:pt x="1065" y="14533"/>
                  </a:cubicBezTo>
                  <a:cubicBezTo>
                    <a:pt x="1987" y="15886"/>
                    <a:pt x="4285" y="16696"/>
                    <a:pt x="6582" y="16696"/>
                  </a:cubicBezTo>
                  <a:cubicBezTo>
                    <a:pt x="7958" y="16696"/>
                    <a:pt x="8880" y="16162"/>
                    <a:pt x="9787" y="15619"/>
                  </a:cubicBezTo>
                  <a:cubicBezTo>
                    <a:pt x="10709" y="15619"/>
                    <a:pt x="11177" y="15076"/>
                    <a:pt x="12084" y="15076"/>
                  </a:cubicBezTo>
                  <a:cubicBezTo>
                    <a:pt x="12704" y="14720"/>
                    <a:pt x="13218" y="14533"/>
                    <a:pt x="13626" y="14533"/>
                  </a:cubicBezTo>
                  <a:cubicBezTo>
                    <a:pt x="14442" y="14533"/>
                    <a:pt x="14850" y="15254"/>
                    <a:pt x="14850" y="16696"/>
                  </a:cubicBezTo>
                  <a:cubicBezTo>
                    <a:pt x="17148" y="18325"/>
                    <a:pt x="16226" y="19402"/>
                    <a:pt x="13006" y="19945"/>
                  </a:cubicBezTo>
                  <a:cubicBezTo>
                    <a:pt x="11313" y="20194"/>
                    <a:pt x="11963" y="21600"/>
                    <a:pt x="13157" y="21600"/>
                  </a:cubicBezTo>
                  <a:cubicBezTo>
                    <a:pt x="13263" y="21600"/>
                    <a:pt x="13369" y="21591"/>
                    <a:pt x="13475" y="21573"/>
                  </a:cubicBezTo>
                  <a:cubicBezTo>
                    <a:pt x="17148" y="20755"/>
                    <a:pt x="20821" y="18868"/>
                    <a:pt x="20368" y="16162"/>
                  </a:cubicBezTo>
                  <a:cubicBezTo>
                    <a:pt x="19899" y="14267"/>
                    <a:pt x="17148" y="12914"/>
                    <a:pt x="13928" y="12914"/>
                  </a:cubicBezTo>
                  <a:cubicBezTo>
                    <a:pt x="11631" y="12914"/>
                    <a:pt x="10709" y="14000"/>
                    <a:pt x="8880" y="14533"/>
                  </a:cubicBezTo>
                  <a:cubicBezTo>
                    <a:pt x="7716" y="14800"/>
                    <a:pt x="6764" y="14916"/>
                    <a:pt x="5978" y="14916"/>
                  </a:cubicBezTo>
                  <a:cubicBezTo>
                    <a:pt x="1095" y="14916"/>
                    <a:pt x="2501" y="10448"/>
                    <a:pt x="2894" y="8588"/>
                  </a:cubicBezTo>
                  <a:cubicBezTo>
                    <a:pt x="3816" y="6150"/>
                    <a:pt x="6582" y="2634"/>
                    <a:pt x="4738" y="196"/>
                  </a:cubicBezTo>
                  <a:cubicBezTo>
                    <a:pt x="4511" y="62"/>
                    <a:pt x="4285" y="0"/>
                    <a:pt x="410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4021;p80"/>
            <p:cNvSpPr/>
            <p:nvPr/>
          </p:nvSpPr>
          <p:spPr>
            <a:xfrm>
              <a:off x="390761" y="429015"/>
              <a:ext cx="86418" cy="3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20056" y="0"/>
                  </a:moveTo>
                  <a:cubicBezTo>
                    <a:pt x="19762" y="0"/>
                    <a:pt x="19468" y="431"/>
                    <a:pt x="19380" y="1399"/>
                  </a:cubicBezTo>
                  <a:cubicBezTo>
                    <a:pt x="18546" y="13940"/>
                    <a:pt x="14186" y="18299"/>
                    <a:pt x="9827" y="18299"/>
                  </a:cubicBezTo>
                  <a:cubicBezTo>
                    <a:pt x="5672" y="17743"/>
                    <a:pt x="2761" y="14478"/>
                    <a:pt x="479" y="5759"/>
                  </a:cubicBezTo>
                  <a:cubicBezTo>
                    <a:pt x="479" y="5490"/>
                    <a:pt x="424" y="5346"/>
                    <a:pt x="349" y="5346"/>
                  </a:cubicBezTo>
                  <a:cubicBezTo>
                    <a:pt x="274" y="5346"/>
                    <a:pt x="164" y="5490"/>
                    <a:pt x="62" y="5759"/>
                  </a:cubicBezTo>
                  <a:cubicBezTo>
                    <a:pt x="-765" y="17205"/>
                    <a:pt x="6916" y="21564"/>
                    <a:pt x="9827" y="21564"/>
                  </a:cubicBezTo>
                  <a:cubicBezTo>
                    <a:pt x="10052" y="21600"/>
                    <a:pt x="10271" y="21600"/>
                    <a:pt x="10496" y="21600"/>
                  </a:cubicBezTo>
                  <a:cubicBezTo>
                    <a:pt x="15286" y="21600"/>
                    <a:pt x="20241" y="16003"/>
                    <a:pt x="20835" y="1938"/>
                  </a:cubicBezTo>
                  <a:cubicBezTo>
                    <a:pt x="20835" y="718"/>
                    <a:pt x="20439" y="0"/>
                    <a:pt x="2005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4022;p80"/>
            <p:cNvSpPr/>
            <p:nvPr/>
          </p:nvSpPr>
          <p:spPr>
            <a:xfrm>
              <a:off x="241995" y="308844"/>
              <a:ext cx="52379" cy="37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9697" y="0"/>
                  </a:moveTo>
                  <a:cubicBezTo>
                    <a:pt x="12382" y="0"/>
                    <a:pt x="1697" y="10166"/>
                    <a:pt x="0" y="20787"/>
                  </a:cubicBezTo>
                  <a:cubicBezTo>
                    <a:pt x="0" y="21372"/>
                    <a:pt x="241" y="21600"/>
                    <a:pt x="504" y="21600"/>
                  </a:cubicBezTo>
                  <a:cubicBezTo>
                    <a:pt x="699" y="21600"/>
                    <a:pt x="894" y="21486"/>
                    <a:pt x="1043" y="21275"/>
                  </a:cubicBezTo>
                  <a:cubicBezTo>
                    <a:pt x="6271" y="10898"/>
                    <a:pt x="11843" y="5465"/>
                    <a:pt x="20557" y="2993"/>
                  </a:cubicBezTo>
                  <a:cubicBezTo>
                    <a:pt x="21600" y="2489"/>
                    <a:pt x="21256" y="520"/>
                    <a:pt x="20213" y="16"/>
                  </a:cubicBezTo>
                  <a:cubicBezTo>
                    <a:pt x="20041" y="16"/>
                    <a:pt x="19869" y="0"/>
                    <a:pt x="19697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4023;p80"/>
            <p:cNvSpPr/>
            <p:nvPr/>
          </p:nvSpPr>
          <p:spPr>
            <a:xfrm>
              <a:off x="559434" y="303006"/>
              <a:ext cx="56370" cy="25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3319" y="0"/>
                  </a:moveTo>
                  <a:cubicBezTo>
                    <a:pt x="2339" y="0"/>
                    <a:pt x="1379" y="191"/>
                    <a:pt x="482" y="597"/>
                  </a:cubicBezTo>
                  <a:cubicBezTo>
                    <a:pt x="-161" y="597"/>
                    <a:pt x="-161" y="2772"/>
                    <a:pt x="482" y="2772"/>
                  </a:cubicBezTo>
                  <a:cubicBezTo>
                    <a:pt x="7211" y="7144"/>
                    <a:pt x="13951" y="9319"/>
                    <a:pt x="18760" y="20931"/>
                  </a:cubicBezTo>
                  <a:cubicBezTo>
                    <a:pt x="19034" y="21409"/>
                    <a:pt x="19330" y="21600"/>
                    <a:pt x="19604" y="21600"/>
                  </a:cubicBezTo>
                  <a:cubicBezTo>
                    <a:pt x="20616" y="21600"/>
                    <a:pt x="21439" y="19019"/>
                    <a:pt x="20680" y="17299"/>
                  </a:cubicBezTo>
                  <a:cubicBezTo>
                    <a:pt x="16819" y="7312"/>
                    <a:pt x="9405" y="0"/>
                    <a:pt x="331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4024;p80"/>
            <p:cNvSpPr/>
            <p:nvPr/>
          </p:nvSpPr>
          <p:spPr>
            <a:xfrm>
              <a:off x="234229" y="438963"/>
              <a:ext cx="105094" cy="99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83" y="0"/>
                    <a:pt x="0" y="4696"/>
                    <a:pt x="0" y="10707"/>
                  </a:cubicBezTo>
                  <a:cubicBezTo>
                    <a:pt x="0" y="16713"/>
                    <a:pt x="4783" y="21600"/>
                    <a:pt x="10800" y="21600"/>
                  </a:cubicBezTo>
                  <a:cubicBezTo>
                    <a:pt x="16823" y="21600"/>
                    <a:pt x="21600" y="16713"/>
                    <a:pt x="21600" y="10707"/>
                  </a:cubicBezTo>
                  <a:cubicBezTo>
                    <a:pt x="21600" y="4696"/>
                    <a:pt x="16823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4025;p80"/>
            <p:cNvSpPr/>
            <p:nvPr/>
          </p:nvSpPr>
          <p:spPr>
            <a:xfrm>
              <a:off x="522837" y="438963"/>
              <a:ext cx="105094" cy="99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77" y="0"/>
                    <a:pt x="0" y="4696"/>
                    <a:pt x="0" y="10707"/>
                  </a:cubicBezTo>
                  <a:cubicBezTo>
                    <a:pt x="0" y="16713"/>
                    <a:pt x="4777" y="21600"/>
                    <a:pt x="10800" y="21600"/>
                  </a:cubicBezTo>
                  <a:cubicBezTo>
                    <a:pt x="16817" y="21600"/>
                    <a:pt x="21600" y="16713"/>
                    <a:pt x="21600" y="10707"/>
                  </a:cubicBezTo>
                  <a:cubicBezTo>
                    <a:pt x="21600" y="4696"/>
                    <a:pt x="16817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4026;p80"/>
            <p:cNvSpPr/>
            <p:nvPr/>
          </p:nvSpPr>
          <p:spPr>
            <a:xfrm>
              <a:off x="422162" y="468141"/>
              <a:ext cx="29209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7" h="21600" fill="norm" stroke="1" extrusionOk="0">
                  <a:moveTo>
                    <a:pt x="19335" y="0"/>
                  </a:moveTo>
                  <a:cubicBezTo>
                    <a:pt x="19136" y="0"/>
                    <a:pt x="18897" y="161"/>
                    <a:pt x="18658" y="482"/>
                  </a:cubicBezTo>
                  <a:cubicBezTo>
                    <a:pt x="15416" y="7066"/>
                    <a:pt x="12513" y="9395"/>
                    <a:pt x="9489" y="9395"/>
                  </a:cubicBezTo>
                  <a:cubicBezTo>
                    <a:pt x="6904" y="9395"/>
                    <a:pt x="4199" y="7628"/>
                    <a:pt x="1116" y="5380"/>
                  </a:cubicBezTo>
                  <a:cubicBezTo>
                    <a:pt x="519" y="5380"/>
                    <a:pt x="-694" y="12687"/>
                    <a:pt x="519" y="12687"/>
                  </a:cubicBezTo>
                  <a:cubicBezTo>
                    <a:pt x="3403" y="18549"/>
                    <a:pt x="6705" y="21600"/>
                    <a:pt x="9947" y="21600"/>
                  </a:cubicBezTo>
                  <a:cubicBezTo>
                    <a:pt x="13507" y="21600"/>
                    <a:pt x="17028" y="17906"/>
                    <a:pt x="19872" y="10278"/>
                  </a:cubicBezTo>
                  <a:cubicBezTo>
                    <a:pt x="20906" y="6022"/>
                    <a:pt x="20608" y="0"/>
                    <a:pt x="193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4027;p80"/>
            <p:cNvSpPr/>
            <p:nvPr/>
          </p:nvSpPr>
          <p:spPr>
            <a:xfrm>
              <a:off x="308315" y="359718"/>
              <a:ext cx="33615" cy="40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426" y="454"/>
                    <a:pt x="0" y="5052"/>
                    <a:pt x="0" y="11027"/>
                  </a:cubicBezTo>
                  <a:cubicBezTo>
                    <a:pt x="0" y="17002"/>
                    <a:pt x="4990" y="21600"/>
                    <a:pt x="11073" y="21600"/>
                  </a:cubicBezTo>
                  <a:cubicBezTo>
                    <a:pt x="17174" y="21146"/>
                    <a:pt x="21600" y="16548"/>
                    <a:pt x="21600" y="10573"/>
                  </a:cubicBezTo>
                  <a:cubicBezTo>
                    <a:pt x="21035" y="4598"/>
                    <a:pt x="16063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4028;p80"/>
            <p:cNvSpPr/>
            <p:nvPr/>
          </p:nvSpPr>
          <p:spPr>
            <a:xfrm>
              <a:off x="515071" y="353681"/>
              <a:ext cx="33615" cy="4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426" y="0"/>
                    <a:pt x="0" y="5049"/>
                    <a:pt x="0" y="11019"/>
                  </a:cubicBezTo>
                  <a:cubicBezTo>
                    <a:pt x="565" y="17005"/>
                    <a:pt x="4990" y="21600"/>
                    <a:pt x="11073" y="21600"/>
                  </a:cubicBezTo>
                  <a:cubicBezTo>
                    <a:pt x="17156" y="21131"/>
                    <a:pt x="21600" y="16536"/>
                    <a:pt x="21600" y="10566"/>
                  </a:cubicBezTo>
                  <a:cubicBezTo>
                    <a:pt x="21035" y="4595"/>
                    <a:pt x="16610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4029;p80"/>
            <p:cNvSpPr/>
            <p:nvPr/>
          </p:nvSpPr>
          <p:spPr>
            <a:xfrm>
              <a:off x="252453" y="447707"/>
              <a:ext cx="14399" cy="1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0" y="0"/>
                  </a:moveTo>
                  <a:cubicBezTo>
                    <a:pt x="3880" y="0"/>
                    <a:pt x="0" y="4976"/>
                    <a:pt x="0" y="9952"/>
                  </a:cubicBezTo>
                  <a:cubicBezTo>
                    <a:pt x="0" y="16624"/>
                    <a:pt x="3880" y="21600"/>
                    <a:pt x="11770" y="21600"/>
                  </a:cubicBezTo>
                  <a:cubicBezTo>
                    <a:pt x="17655" y="21600"/>
                    <a:pt x="21600" y="16624"/>
                    <a:pt x="21600" y="9952"/>
                  </a:cubicBezTo>
                  <a:cubicBezTo>
                    <a:pt x="21600" y="4976"/>
                    <a:pt x="17655" y="0"/>
                    <a:pt x="11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4030;p80"/>
            <p:cNvSpPr/>
            <p:nvPr/>
          </p:nvSpPr>
          <p:spPr>
            <a:xfrm>
              <a:off x="288206" y="480867"/>
              <a:ext cx="14399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3610" y="0"/>
                    <a:pt x="0" y="4625"/>
                    <a:pt x="0" y="10825"/>
                  </a:cubicBezTo>
                  <a:cubicBezTo>
                    <a:pt x="0" y="16975"/>
                    <a:pt x="3610" y="21600"/>
                    <a:pt x="10770" y="21600"/>
                  </a:cubicBezTo>
                  <a:cubicBezTo>
                    <a:pt x="16156" y="21600"/>
                    <a:pt x="21600" y="16975"/>
                    <a:pt x="21600" y="10825"/>
                  </a:cubicBezTo>
                  <a:cubicBezTo>
                    <a:pt x="21600" y="4625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4031;p80"/>
            <p:cNvSpPr/>
            <p:nvPr/>
          </p:nvSpPr>
          <p:spPr>
            <a:xfrm>
              <a:off x="245126" y="503711"/>
              <a:ext cx="14399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9952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4032;p80"/>
            <p:cNvSpPr/>
            <p:nvPr/>
          </p:nvSpPr>
          <p:spPr>
            <a:xfrm>
              <a:off x="313176" y="439091"/>
              <a:ext cx="14399" cy="1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444" y="0"/>
                    <a:pt x="0" y="4976"/>
                    <a:pt x="0" y="11648"/>
                  </a:cubicBezTo>
                  <a:cubicBezTo>
                    <a:pt x="0" y="16624"/>
                    <a:pt x="5444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4033;p80"/>
            <p:cNvSpPr/>
            <p:nvPr/>
          </p:nvSpPr>
          <p:spPr>
            <a:xfrm>
              <a:off x="343332" y="492501"/>
              <a:ext cx="14399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385" y="0"/>
                    <a:pt x="0" y="5018"/>
                    <a:pt x="0" y="11618"/>
                  </a:cubicBezTo>
                  <a:cubicBezTo>
                    <a:pt x="0" y="16582"/>
                    <a:pt x="5385" y="21600"/>
                    <a:pt x="10830" y="21600"/>
                  </a:cubicBezTo>
                  <a:cubicBezTo>
                    <a:pt x="16215" y="21600"/>
                    <a:pt x="21600" y="16582"/>
                    <a:pt x="21600" y="11618"/>
                  </a:cubicBezTo>
                  <a:cubicBezTo>
                    <a:pt x="21600" y="5018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4034;p80"/>
            <p:cNvSpPr/>
            <p:nvPr/>
          </p:nvSpPr>
          <p:spPr>
            <a:xfrm>
              <a:off x="515624" y="447707"/>
              <a:ext cx="14399" cy="14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9952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4035;p80"/>
            <p:cNvSpPr/>
            <p:nvPr/>
          </p:nvSpPr>
          <p:spPr>
            <a:xfrm>
              <a:off x="536314" y="503711"/>
              <a:ext cx="14399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4976"/>
                    <a:pt x="0" y="9952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156" y="21600"/>
                    <a:pt x="21600" y="16624"/>
                    <a:pt x="21600" y="9952"/>
                  </a:cubicBezTo>
                  <a:cubicBezTo>
                    <a:pt x="21600" y="4976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4036;p80"/>
            <p:cNvSpPr/>
            <p:nvPr/>
          </p:nvSpPr>
          <p:spPr>
            <a:xfrm>
              <a:off x="579380" y="450725"/>
              <a:ext cx="14399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14"/>
                    <a:pt x="0" y="10800"/>
                  </a:cubicBezTo>
                  <a:cubicBezTo>
                    <a:pt x="0" y="16935"/>
                    <a:pt x="5400" y="21600"/>
                    <a:pt x="10800" y="21600"/>
                  </a:cubicBezTo>
                  <a:cubicBezTo>
                    <a:pt x="16200" y="21600"/>
                    <a:pt x="21600" y="16935"/>
                    <a:pt x="21600" y="10800"/>
                  </a:cubicBezTo>
                  <a:cubicBezTo>
                    <a:pt x="21600" y="461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4037;p80"/>
            <p:cNvSpPr/>
            <p:nvPr/>
          </p:nvSpPr>
          <p:spPr>
            <a:xfrm>
              <a:off x="610400" y="492501"/>
              <a:ext cx="14399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5018"/>
                    <a:pt x="0" y="11618"/>
                  </a:cubicBezTo>
                  <a:cubicBezTo>
                    <a:pt x="0" y="16582"/>
                    <a:pt x="5385" y="21600"/>
                    <a:pt x="10770" y="21600"/>
                  </a:cubicBezTo>
                  <a:cubicBezTo>
                    <a:pt x="16156" y="21600"/>
                    <a:pt x="21600" y="16582"/>
                    <a:pt x="21600" y="11618"/>
                  </a:cubicBezTo>
                  <a:cubicBezTo>
                    <a:pt x="21600" y="5018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4038;p80"/>
            <p:cNvSpPr/>
            <p:nvPr/>
          </p:nvSpPr>
          <p:spPr>
            <a:xfrm>
              <a:off x="568185" y="486904"/>
              <a:ext cx="14398" cy="14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25"/>
                    <a:pt x="0" y="10775"/>
                  </a:cubicBezTo>
                  <a:cubicBezTo>
                    <a:pt x="0" y="16975"/>
                    <a:pt x="540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4039;p80"/>
            <p:cNvSpPr/>
            <p:nvPr/>
          </p:nvSpPr>
          <p:spPr>
            <a:xfrm>
              <a:off x="203222" y="55607"/>
              <a:ext cx="235185" cy="261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067" y="213"/>
                    <a:pt x="16298" y="286"/>
                    <a:pt x="13372" y="286"/>
                  </a:cubicBezTo>
                  <a:cubicBezTo>
                    <a:pt x="7200" y="6131"/>
                    <a:pt x="2452" y="13117"/>
                    <a:pt x="0" y="20887"/>
                  </a:cubicBezTo>
                  <a:lnTo>
                    <a:pt x="159" y="21600"/>
                  </a:lnTo>
                  <a:cubicBezTo>
                    <a:pt x="159" y="21600"/>
                    <a:pt x="3639" y="21030"/>
                    <a:pt x="8150" y="19461"/>
                  </a:cubicBezTo>
                  <a:cubicBezTo>
                    <a:pt x="8783" y="19248"/>
                    <a:pt x="9337" y="19034"/>
                    <a:pt x="9889" y="18748"/>
                  </a:cubicBezTo>
                  <a:cubicBezTo>
                    <a:pt x="11789" y="11905"/>
                    <a:pt x="16378" y="5704"/>
                    <a:pt x="21600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4040;p80"/>
            <p:cNvSpPr/>
            <p:nvPr/>
          </p:nvSpPr>
          <p:spPr>
            <a:xfrm>
              <a:off x="310894" y="0"/>
              <a:ext cx="447468" cy="364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9814" y="0"/>
                  </a:moveTo>
                  <a:cubicBezTo>
                    <a:pt x="9691" y="0"/>
                    <a:pt x="9574" y="40"/>
                    <a:pt x="9465" y="131"/>
                  </a:cubicBezTo>
                  <a:cubicBezTo>
                    <a:pt x="8445" y="946"/>
                    <a:pt x="9937" y="2119"/>
                    <a:pt x="9937" y="2119"/>
                  </a:cubicBezTo>
                  <a:cubicBezTo>
                    <a:pt x="8797" y="2731"/>
                    <a:pt x="7384" y="3089"/>
                    <a:pt x="5813" y="3292"/>
                  </a:cubicBezTo>
                  <a:cubicBezTo>
                    <a:pt x="3221" y="7423"/>
                    <a:pt x="943" y="11808"/>
                    <a:pt x="0" y="16704"/>
                  </a:cubicBezTo>
                  <a:cubicBezTo>
                    <a:pt x="1925" y="15429"/>
                    <a:pt x="3691" y="13339"/>
                    <a:pt x="3693" y="13339"/>
                  </a:cubicBezTo>
                  <a:cubicBezTo>
                    <a:pt x="2749" y="14919"/>
                    <a:pt x="2397" y="15837"/>
                    <a:pt x="2397" y="15837"/>
                  </a:cubicBezTo>
                  <a:cubicBezTo>
                    <a:pt x="5892" y="15837"/>
                    <a:pt x="10172" y="10788"/>
                    <a:pt x="10172" y="10788"/>
                  </a:cubicBezTo>
                  <a:cubicBezTo>
                    <a:pt x="10172" y="10788"/>
                    <a:pt x="12047" y="16453"/>
                    <a:pt x="12548" y="16453"/>
                  </a:cubicBezTo>
                  <a:cubicBezTo>
                    <a:pt x="12555" y="16453"/>
                    <a:pt x="12561" y="16451"/>
                    <a:pt x="12567" y="16449"/>
                  </a:cubicBezTo>
                  <a:cubicBezTo>
                    <a:pt x="12999" y="16296"/>
                    <a:pt x="12843" y="14256"/>
                    <a:pt x="12843" y="14256"/>
                  </a:cubicBezTo>
                  <a:cubicBezTo>
                    <a:pt x="12843" y="14256"/>
                    <a:pt x="12881" y="14104"/>
                    <a:pt x="12921" y="14001"/>
                  </a:cubicBezTo>
                  <a:cubicBezTo>
                    <a:pt x="12844" y="14250"/>
                    <a:pt x="14442" y="18652"/>
                    <a:pt x="14708" y="18652"/>
                  </a:cubicBezTo>
                  <a:cubicBezTo>
                    <a:pt x="14716" y="18652"/>
                    <a:pt x="14723" y="18649"/>
                    <a:pt x="14728" y="18642"/>
                  </a:cubicBezTo>
                  <a:cubicBezTo>
                    <a:pt x="14963" y="18337"/>
                    <a:pt x="15080" y="17214"/>
                    <a:pt x="15080" y="17214"/>
                  </a:cubicBezTo>
                  <a:cubicBezTo>
                    <a:pt x="16338" y="20835"/>
                    <a:pt x="18301" y="21600"/>
                    <a:pt x="18301" y="21600"/>
                  </a:cubicBezTo>
                  <a:lnTo>
                    <a:pt x="19087" y="19917"/>
                  </a:lnTo>
                  <a:cubicBezTo>
                    <a:pt x="21600" y="14104"/>
                    <a:pt x="20265" y="9208"/>
                    <a:pt x="17084" y="5485"/>
                  </a:cubicBezTo>
                  <a:cubicBezTo>
                    <a:pt x="16024" y="4210"/>
                    <a:pt x="13353" y="3955"/>
                    <a:pt x="13353" y="3955"/>
                  </a:cubicBezTo>
                  <a:cubicBezTo>
                    <a:pt x="13353" y="3955"/>
                    <a:pt x="16141" y="946"/>
                    <a:pt x="14767" y="386"/>
                  </a:cubicBezTo>
                  <a:cubicBezTo>
                    <a:pt x="14644" y="334"/>
                    <a:pt x="14520" y="310"/>
                    <a:pt x="14397" y="310"/>
                  </a:cubicBezTo>
                  <a:cubicBezTo>
                    <a:pt x="13197" y="310"/>
                    <a:pt x="12096" y="2579"/>
                    <a:pt x="12096" y="2579"/>
                  </a:cubicBezTo>
                  <a:cubicBezTo>
                    <a:pt x="12096" y="2579"/>
                    <a:pt x="10794" y="0"/>
                    <a:pt x="9814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4041;p80"/>
            <p:cNvSpPr/>
            <p:nvPr/>
          </p:nvSpPr>
          <p:spPr>
            <a:xfrm>
              <a:off x="97249" y="59008"/>
              <a:ext cx="251568" cy="30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7" h="21600" fill="norm" stroke="1" extrusionOk="0">
                  <a:moveTo>
                    <a:pt x="15629" y="0"/>
                  </a:moveTo>
                  <a:cubicBezTo>
                    <a:pt x="9050" y="0"/>
                    <a:pt x="3525" y="2588"/>
                    <a:pt x="732" y="10017"/>
                  </a:cubicBezTo>
                  <a:cubicBezTo>
                    <a:pt x="-2193" y="17619"/>
                    <a:pt x="4587" y="21600"/>
                    <a:pt x="4587" y="21600"/>
                  </a:cubicBezTo>
                  <a:cubicBezTo>
                    <a:pt x="6380" y="21600"/>
                    <a:pt x="7510" y="15025"/>
                    <a:pt x="7510" y="15025"/>
                  </a:cubicBezTo>
                  <a:lnTo>
                    <a:pt x="8175" y="17438"/>
                  </a:lnTo>
                  <a:cubicBezTo>
                    <a:pt x="10235" y="10863"/>
                    <a:pt x="14223" y="4950"/>
                    <a:pt x="19407" y="4"/>
                  </a:cubicBezTo>
                  <a:lnTo>
                    <a:pt x="16084" y="4"/>
                  </a:lnTo>
                  <a:cubicBezTo>
                    <a:pt x="15931" y="0"/>
                    <a:pt x="15780" y="0"/>
                    <a:pt x="1562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4042;p80"/>
            <p:cNvSpPr/>
            <p:nvPr/>
          </p:nvSpPr>
          <p:spPr>
            <a:xfrm>
              <a:off x="546187" y="690131"/>
              <a:ext cx="120562" cy="454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7" h="21600" fill="norm" stroke="1" extrusionOk="0">
                  <a:moveTo>
                    <a:pt x="4053" y="0"/>
                  </a:moveTo>
                  <a:cubicBezTo>
                    <a:pt x="3266" y="0"/>
                    <a:pt x="2536" y="19"/>
                    <a:pt x="1883" y="59"/>
                  </a:cubicBezTo>
                  <a:cubicBezTo>
                    <a:pt x="860" y="1861"/>
                    <a:pt x="-1037" y="5874"/>
                    <a:pt x="711" y="9069"/>
                  </a:cubicBezTo>
                  <a:cubicBezTo>
                    <a:pt x="4361" y="15745"/>
                    <a:pt x="8447" y="18160"/>
                    <a:pt x="20419" y="21600"/>
                  </a:cubicBezTo>
                  <a:cubicBezTo>
                    <a:pt x="20563" y="19757"/>
                    <a:pt x="18666" y="14556"/>
                    <a:pt x="18666" y="14556"/>
                  </a:cubicBezTo>
                  <a:cubicBezTo>
                    <a:pt x="18666" y="14556"/>
                    <a:pt x="16332" y="10502"/>
                    <a:pt x="14872" y="7882"/>
                  </a:cubicBezTo>
                  <a:cubicBezTo>
                    <a:pt x="13413" y="5302"/>
                    <a:pt x="16039" y="961"/>
                    <a:pt x="16039" y="961"/>
                  </a:cubicBezTo>
                  <a:cubicBezTo>
                    <a:pt x="11573" y="334"/>
                    <a:pt x="7300" y="0"/>
                    <a:pt x="405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4043;p80"/>
            <p:cNvSpPr/>
            <p:nvPr/>
          </p:nvSpPr>
          <p:spPr>
            <a:xfrm>
              <a:off x="525611" y="691378"/>
              <a:ext cx="141092" cy="474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7" h="21600" fill="norm" stroke="1" extrusionOk="0">
                  <a:moveTo>
                    <a:pt x="4365" y="0"/>
                  </a:moveTo>
                  <a:cubicBezTo>
                    <a:pt x="2940" y="117"/>
                    <a:pt x="1870" y="353"/>
                    <a:pt x="1632" y="745"/>
                  </a:cubicBezTo>
                  <a:cubicBezTo>
                    <a:pt x="804" y="1843"/>
                    <a:pt x="-2163" y="6194"/>
                    <a:pt x="2819" y="12113"/>
                  </a:cubicBezTo>
                  <a:cubicBezTo>
                    <a:pt x="7805" y="17994"/>
                    <a:pt x="18844" y="21600"/>
                    <a:pt x="18844" y="21600"/>
                  </a:cubicBezTo>
                  <a:cubicBezTo>
                    <a:pt x="19199" y="21404"/>
                    <a:pt x="19437" y="21051"/>
                    <a:pt x="19437" y="20620"/>
                  </a:cubicBezTo>
                  <a:cubicBezTo>
                    <a:pt x="9703" y="17327"/>
                    <a:pt x="6380" y="15015"/>
                    <a:pt x="3413" y="8624"/>
                  </a:cubicBezTo>
                  <a:cubicBezTo>
                    <a:pt x="1991" y="5566"/>
                    <a:pt x="3534" y="1724"/>
                    <a:pt x="4365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4044;p80"/>
            <p:cNvSpPr/>
            <p:nvPr/>
          </p:nvSpPr>
          <p:spPr>
            <a:xfrm>
              <a:off x="235958" y="694609"/>
              <a:ext cx="127054" cy="45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6" h="21600" fill="norm" stroke="1" extrusionOk="0">
                  <a:moveTo>
                    <a:pt x="16907" y="0"/>
                  </a:moveTo>
                  <a:cubicBezTo>
                    <a:pt x="13834" y="0"/>
                    <a:pt x="9902" y="281"/>
                    <a:pt x="5893" y="861"/>
                  </a:cubicBezTo>
                  <a:cubicBezTo>
                    <a:pt x="5893" y="861"/>
                    <a:pt x="7854" y="5155"/>
                    <a:pt x="6169" y="7707"/>
                  </a:cubicBezTo>
                  <a:cubicBezTo>
                    <a:pt x="4490" y="10218"/>
                    <a:pt x="1684" y="13701"/>
                    <a:pt x="1684" y="13701"/>
                  </a:cubicBezTo>
                  <a:cubicBezTo>
                    <a:pt x="1684" y="13701"/>
                    <a:pt x="138" y="19818"/>
                    <a:pt x="0" y="21600"/>
                  </a:cubicBezTo>
                  <a:cubicBezTo>
                    <a:pt x="11781" y="18319"/>
                    <a:pt x="15288" y="15566"/>
                    <a:pt x="19634" y="8962"/>
                  </a:cubicBezTo>
                  <a:cubicBezTo>
                    <a:pt x="21600" y="5844"/>
                    <a:pt x="20336" y="1874"/>
                    <a:pt x="19634" y="91"/>
                  </a:cubicBezTo>
                  <a:cubicBezTo>
                    <a:pt x="18836" y="31"/>
                    <a:pt x="17918" y="0"/>
                    <a:pt x="1690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4045;p80"/>
            <p:cNvSpPr/>
            <p:nvPr/>
          </p:nvSpPr>
          <p:spPr>
            <a:xfrm>
              <a:off x="235958" y="696537"/>
              <a:ext cx="148065" cy="47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2" h="21600" fill="norm" stroke="1" extrusionOk="0">
                  <a:moveTo>
                    <a:pt x="15998" y="0"/>
                  </a:moveTo>
                  <a:cubicBezTo>
                    <a:pt x="16569" y="1710"/>
                    <a:pt x="17600" y="5518"/>
                    <a:pt x="15998" y="8547"/>
                  </a:cubicBezTo>
                  <a:cubicBezTo>
                    <a:pt x="12456" y="14841"/>
                    <a:pt x="9715" y="17482"/>
                    <a:pt x="0" y="20668"/>
                  </a:cubicBezTo>
                  <a:cubicBezTo>
                    <a:pt x="0" y="21095"/>
                    <a:pt x="113" y="21406"/>
                    <a:pt x="459" y="21600"/>
                  </a:cubicBezTo>
                  <a:cubicBezTo>
                    <a:pt x="459" y="21600"/>
                    <a:pt x="10858" y="17794"/>
                    <a:pt x="16227" y="12005"/>
                  </a:cubicBezTo>
                  <a:cubicBezTo>
                    <a:pt x="21600" y="6217"/>
                    <a:pt x="19197" y="1826"/>
                    <a:pt x="18513" y="739"/>
                  </a:cubicBezTo>
                  <a:cubicBezTo>
                    <a:pt x="18284" y="350"/>
                    <a:pt x="17370" y="118"/>
                    <a:pt x="1599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4046;p80"/>
            <p:cNvSpPr/>
            <p:nvPr/>
          </p:nvSpPr>
          <p:spPr>
            <a:xfrm>
              <a:off x="-1" y="712068"/>
              <a:ext cx="329947" cy="477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8" h="21600" fill="norm" stroke="1" extrusionOk="0">
                  <a:moveTo>
                    <a:pt x="15943" y="0"/>
                  </a:moveTo>
                  <a:cubicBezTo>
                    <a:pt x="15943" y="0"/>
                    <a:pt x="6758" y="4991"/>
                    <a:pt x="3225" y="7876"/>
                  </a:cubicBezTo>
                  <a:cubicBezTo>
                    <a:pt x="-256" y="10801"/>
                    <a:pt x="-1822" y="15364"/>
                    <a:pt x="3225" y="17275"/>
                  </a:cubicBezTo>
                  <a:cubicBezTo>
                    <a:pt x="6909" y="18640"/>
                    <a:pt x="10391" y="19887"/>
                    <a:pt x="12006" y="20472"/>
                  </a:cubicBezTo>
                  <a:cubicBezTo>
                    <a:pt x="12259" y="20589"/>
                    <a:pt x="12511" y="20667"/>
                    <a:pt x="12662" y="20707"/>
                  </a:cubicBezTo>
                  <a:lnTo>
                    <a:pt x="12712" y="20707"/>
                  </a:lnTo>
                  <a:cubicBezTo>
                    <a:pt x="13806" y="21032"/>
                    <a:pt x="15951" y="21600"/>
                    <a:pt x="17220" y="21600"/>
                  </a:cubicBezTo>
                  <a:cubicBezTo>
                    <a:pt x="17474" y="21600"/>
                    <a:pt x="17691" y="21577"/>
                    <a:pt x="17860" y="21526"/>
                  </a:cubicBezTo>
                  <a:cubicBezTo>
                    <a:pt x="19222" y="21136"/>
                    <a:pt x="16648" y="20161"/>
                    <a:pt x="16648" y="20161"/>
                  </a:cubicBezTo>
                  <a:cubicBezTo>
                    <a:pt x="16648" y="20161"/>
                    <a:pt x="17078" y="20258"/>
                    <a:pt x="17588" y="20258"/>
                  </a:cubicBezTo>
                  <a:cubicBezTo>
                    <a:pt x="18099" y="20258"/>
                    <a:pt x="18692" y="20161"/>
                    <a:pt x="19021" y="19770"/>
                  </a:cubicBezTo>
                  <a:cubicBezTo>
                    <a:pt x="19677" y="18990"/>
                    <a:pt x="17254" y="18717"/>
                    <a:pt x="17254" y="18717"/>
                  </a:cubicBezTo>
                  <a:cubicBezTo>
                    <a:pt x="17254" y="18717"/>
                    <a:pt x="18818" y="18484"/>
                    <a:pt x="19273" y="17899"/>
                  </a:cubicBezTo>
                  <a:cubicBezTo>
                    <a:pt x="19778" y="17314"/>
                    <a:pt x="16648" y="16417"/>
                    <a:pt x="16648" y="16417"/>
                  </a:cubicBezTo>
                  <a:cubicBezTo>
                    <a:pt x="16648" y="16417"/>
                    <a:pt x="17860" y="14935"/>
                    <a:pt x="17254" y="14662"/>
                  </a:cubicBezTo>
                  <a:cubicBezTo>
                    <a:pt x="17205" y="14640"/>
                    <a:pt x="17145" y="14630"/>
                    <a:pt x="17078" y="14630"/>
                  </a:cubicBezTo>
                  <a:cubicBezTo>
                    <a:pt x="16338" y="14630"/>
                    <a:pt x="14681" y="15910"/>
                    <a:pt x="14681" y="15910"/>
                  </a:cubicBezTo>
                  <a:cubicBezTo>
                    <a:pt x="13721" y="15482"/>
                    <a:pt x="7867" y="14272"/>
                    <a:pt x="9129" y="13180"/>
                  </a:cubicBezTo>
                  <a:cubicBezTo>
                    <a:pt x="10441" y="12088"/>
                    <a:pt x="16042" y="8696"/>
                    <a:pt x="16042" y="8696"/>
                  </a:cubicBezTo>
                  <a:cubicBezTo>
                    <a:pt x="16042" y="8696"/>
                    <a:pt x="17052" y="2690"/>
                    <a:pt x="1594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4047;p80"/>
            <p:cNvSpPr/>
            <p:nvPr/>
          </p:nvSpPr>
          <p:spPr>
            <a:xfrm>
              <a:off x="580480" y="712068"/>
              <a:ext cx="329710" cy="477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3385" y="0"/>
                  </a:moveTo>
                  <a:cubicBezTo>
                    <a:pt x="2275" y="2690"/>
                    <a:pt x="3284" y="8696"/>
                    <a:pt x="3284" y="8696"/>
                  </a:cubicBezTo>
                  <a:cubicBezTo>
                    <a:pt x="3284" y="8696"/>
                    <a:pt x="8886" y="12088"/>
                    <a:pt x="10148" y="13180"/>
                  </a:cubicBezTo>
                  <a:cubicBezTo>
                    <a:pt x="11460" y="14272"/>
                    <a:pt x="5556" y="15482"/>
                    <a:pt x="4647" y="15910"/>
                  </a:cubicBezTo>
                  <a:cubicBezTo>
                    <a:pt x="4647" y="15910"/>
                    <a:pt x="2947" y="14630"/>
                    <a:pt x="2238" y="14630"/>
                  </a:cubicBezTo>
                  <a:cubicBezTo>
                    <a:pt x="2175" y="14630"/>
                    <a:pt x="2119" y="14640"/>
                    <a:pt x="2074" y="14662"/>
                  </a:cubicBezTo>
                  <a:cubicBezTo>
                    <a:pt x="1468" y="14935"/>
                    <a:pt x="2678" y="16417"/>
                    <a:pt x="2678" y="16417"/>
                  </a:cubicBezTo>
                  <a:cubicBezTo>
                    <a:pt x="2678" y="16417"/>
                    <a:pt x="-450" y="17314"/>
                    <a:pt x="55" y="17899"/>
                  </a:cubicBezTo>
                  <a:cubicBezTo>
                    <a:pt x="508" y="18484"/>
                    <a:pt x="2074" y="18717"/>
                    <a:pt x="2074" y="18717"/>
                  </a:cubicBezTo>
                  <a:cubicBezTo>
                    <a:pt x="2074" y="18717"/>
                    <a:pt x="-349" y="18990"/>
                    <a:pt x="307" y="19770"/>
                  </a:cubicBezTo>
                  <a:cubicBezTo>
                    <a:pt x="609" y="20161"/>
                    <a:pt x="1202" y="20258"/>
                    <a:pt x="1720" y="20258"/>
                  </a:cubicBezTo>
                  <a:cubicBezTo>
                    <a:pt x="2237" y="20258"/>
                    <a:pt x="2678" y="20161"/>
                    <a:pt x="2678" y="20161"/>
                  </a:cubicBezTo>
                  <a:cubicBezTo>
                    <a:pt x="2678" y="20161"/>
                    <a:pt x="105" y="21136"/>
                    <a:pt x="1468" y="21526"/>
                  </a:cubicBezTo>
                  <a:cubicBezTo>
                    <a:pt x="1635" y="21577"/>
                    <a:pt x="1855" y="21600"/>
                    <a:pt x="2109" y="21600"/>
                  </a:cubicBezTo>
                  <a:cubicBezTo>
                    <a:pt x="3377" y="21600"/>
                    <a:pt x="5522" y="21032"/>
                    <a:pt x="6615" y="20707"/>
                  </a:cubicBezTo>
                  <a:lnTo>
                    <a:pt x="6666" y="20707"/>
                  </a:lnTo>
                  <a:cubicBezTo>
                    <a:pt x="6818" y="20667"/>
                    <a:pt x="7070" y="20589"/>
                    <a:pt x="7322" y="20472"/>
                  </a:cubicBezTo>
                  <a:cubicBezTo>
                    <a:pt x="8936" y="19887"/>
                    <a:pt x="12368" y="18640"/>
                    <a:pt x="16053" y="17275"/>
                  </a:cubicBezTo>
                  <a:cubicBezTo>
                    <a:pt x="21150" y="15364"/>
                    <a:pt x="19586" y="10801"/>
                    <a:pt x="16053" y="7876"/>
                  </a:cubicBezTo>
                  <a:cubicBezTo>
                    <a:pt x="12571" y="4991"/>
                    <a:pt x="3385" y="0"/>
                    <a:pt x="3385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50" name="IMG_2587.png" descr="IMG_2587.png"/>
          <p:cNvPicPr>
            <a:picLocks noChangeAspect="1"/>
          </p:cNvPicPr>
          <p:nvPr/>
        </p:nvPicPr>
        <p:blipFill>
          <a:blip r:embed="rId5">
            <a:extLst/>
          </a:blip>
          <a:srcRect l="39664" t="20004" r="29306" b="70043"/>
          <a:stretch>
            <a:fillRect/>
          </a:stretch>
        </p:blipFill>
        <p:spPr>
          <a:xfrm>
            <a:off x="1537137" y="404046"/>
            <a:ext cx="3093956" cy="6931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4" name="Google Shape;1654;p63"/>
          <p:cNvGrpSpPr/>
          <p:nvPr/>
        </p:nvGrpSpPr>
        <p:grpSpPr>
          <a:xfrm>
            <a:off x="1499037" y="893202"/>
            <a:ext cx="3529085" cy="103776"/>
            <a:chOff x="0" y="0"/>
            <a:chExt cx="3529084" cy="103775"/>
          </a:xfrm>
        </p:grpSpPr>
        <p:sp>
          <p:nvSpPr>
            <p:cNvPr id="1851" name="Google Shape;1655;p63"/>
            <p:cNvSpPr/>
            <p:nvPr/>
          </p:nvSpPr>
          <p:spPr>
            <a:xfrm>
              <a:off x="0" y="43642"/>
              <a:ext cx="3529085" cy="1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04" fill="norm" stroke="1" extrusionOk="0">
                  <a:moveTo>
                    <a:pt x="0" y="11426"/>
                  </a:moveTo>
                  <a:cubicBezTo>
                    <a:pt x="933" y="15509"/>
                    <a:pt x="1892" y="11329"/>
                    <a:pt x="2837" y="12129"/>
                  </a:cubicBezTo>
                  <a:cubicBezTo>
                    <a:pt x="5432" y="14328"/>
                    <a:pt x="8032" y="18485"/>
                    <a:pt x="10626" y="15646"/>
                  </a:cubicBezTo>
                  <a:cubicBezTo>
                    <a:pt x="12078" y="14058"/>
                    <a:pt x="13519" y="8154"/>
                    <a:pt x="14962" y="3687"/>
                  </a:cubicBezTo>
                  <a:cubicBezTo>
                    <a:pt x="17160" y="-3115"/>
                    <a:pt x="19387" y="1578"/>
                    <a:pt x="21600" y="1578"/>
                  </a:cubicBezTo>
                </a:path>
              </a:pathLst>
            </a:custGeom>
            <a:noFill/>
            <a:ln w="28575" cap="flat">
              <a:solidFill>
                <a:srgbClr val="21305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54" name="Google Shape;1656;p63"/>
            <p:cNvGrpSpPr/>
            <p:nvPr/>
          </p:nvGrpSpPr>
          <p:grpSpPr>
            <a:xfrm>
              <a:off x="681416" y="-1"/>
              <a:ext cx="108639" cy="103777"/>
              <a:chOff x="0" y="0"/>
              <a:chExt cx="108638" cy="103775"/>
            </a:xfrm>
          </p:grpSpPr>
          <p:sp>
            <p:nvSpPr>
              <p:cNvPr id="1852" name="Google Shape;1657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3" name="Google Shape;1658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57" name="Google Shape;1659;p63"/>
            <p:cNvGrpSpPr/>
            <p:nvPr/>
          </p:nvGrpSpPr>
          <p:grpSpPr>
            <a:xfrm>
              <a:off x="1367915" y="-1"/>
              <a:ext cx="108639" cy="103777"/>
              <a:chOff x="0" y="0"/>
              <a:chExt cx="108638" cy="103775"/>
            </a:xfrm>
          </p:grpSpPr>
          <p:sp>
            <p:nvSpPr>
              <p:cNvPr id="1855" name="Google Shape;1660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A88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6" name="Google Shape;1661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60" name="Google Shape;1662;p63"/>
            <p:cNvGrpSpPr/>
            <p:nvPr/>
          </p:nvGrpSpPr>
          <p:grpSpPr>
            <a:xfrm>
              <a:off x="2054413" y="-1"/>
              <a:ext cx="108639" cy="103777"/>
              <a:chOff x="0" y="0"/>
              <a:chExt cx="108638" cy="103775"/>
            </a:xfrm>
          </p:grpSpPr>
          <p:sp>
            <p:nvSpPr>
              <p:cNvPr id="1858" name="Google Shape;1663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C7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9" name="Google Shape;1664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63" name="Google Shape;1665;p63"/>
            <p:cNvGrpSpPr/>
            <p:nvPr/>
          </p:nvGrpSpPr>
          <p:grpSpPr>
            <a:xfrm>
              <a:off x="2740911" y="-1"/>
              <a:ext cx="108640" cy="103777"/>
              <a:chOff x="0" y="0"/>
              <a:chExt cx="108638" cy="103775"/>
            </a:xfrm>
          </p:grpSpPr>
          <p:sp>
            <p:nvSpPr>
              <p:cNvPr id="1861" name="Google Shape;1666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62" name="Google Shape;1667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65" name="IMG_2589.png" descr="IMG_2589.png"/>
          <p:cNvPicPr>
            <a:picLocks noChangeAspect="1"/>
          </p:cNvPicPr>
          <p:nvPr/>
        </p:nvPicPr>
        <p:blipFill>
          <a:blip r:embed="rId6">
            <a:extLst/>
          </a:blip>
          <a:srcRect l="6505" t="53426" r="18041" b="0"/>
          <a:stretch>
            <a:fillRect/>
          </a:stretch>
        </p:blipFill>
        <p:spPr>
          <a:xfrm>
            <a:off x="8614688" y="1620713"/>
            <a:ext cx="2227955" cy="1871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6" name="IMG_2590.png" descr="IMG_2590.png"/>
          <p:cNvPicPr>
            <a:picLocks noChangeAspect="1"/>
          </p:cNvPicPr>
          <p:nvPr/>
        </p:nvPicPr>
        <p:blipFill>
          <a:blip r:embed="rId7">
            <a:extLst/>
          </a:blip>
          <a:srcRect l="55936" t="0" r="3684" b="91642"/>
          <a:stretch>
            <a:fillRect/>
          </a:stretch>
        </p:blipFill>
        <p:spPr>
          <a:xfrm>
            <a:off x="7324026" y="893202"/>
            <a:ext cx="2898207" cy="367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7" name="IMG_2590.png" descr="IMG_2590.png"/>
          <p:cNvPicPr>
            <a:picLocks noChangeAspect="1"/>
          </p:cNvPicPr>
          <p:nvPr/>
        </p:nvPicPr>
        <p:blipFill>
          <a:blip r:embed="rId7">
            <a:extLst/>
          </a:blip>
          <a:srcRect l="10536" t="9165" r="5180" b="61865"/>
          <a:stretch>
            <a:fillRect/>
          </a:stretch>
        </p:blipFill>
        <p:spPr>
          <a:xfrm>
            <a:off x="1537137" y="1539108"/>
            <a:ext cx="7019786" cy="147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8" name="IMG_2590.png" descr="IMG_2590.png"/>
          <p:cNvPicPr>
            <a:picLocks noChangeAspect="1"/>
          </p:cNvPicPr>
          <p:nvPr/>
        </p:nvPicPr>
        <p:blipFill>
          <a:blip r:embed="rId7">
            <a:extLst/>
          </a:blip>
          <a:srcRect l="13346" t="36947" r="7200" b="18058"/>
          <a:stretch>
            <a:fillRect/>
          </a:stretch>
        </p:blipFill>
        <p:spPr>
          <a:xfrm>
            <a:off x="1537137" y="3137584"/>
            <a:ext cx="6902675" cy="2396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9"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32" grpId="5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1" dur="1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6" grpId="1"/>
      <p:bldP build="whole" bldLvl="1" animBg="1" rev="0" advAuto="0" spid="1849" grpId="5"/>
      <p:bldP build="whole" bldLvl="1" animBg="1" rev="0" advAuto="0" spid="1753" grpId="6"/>
      <p:bldP build="whole" bldLvl="1" animBg="1" rev="0" advAuto="0" spid="1867" grpId="2"/>
      <p:bldP build="whole" bldLvl="1" animBg="1" rev="0" advAuto="0" spid="1865" grpId="4"/>
      <p:bldP build="whole" bldLvl="1" animBg="1" rev="0" advAuto="0" spid="186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6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1871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875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872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3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74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879" name="تجميع"/>
          <p:cNvGrpSpPr/>
          <p:nvPr/>
        </p:nvGrpSpPr>
        <p:grpSpPr>
          <a:xfrm>
            <a:off x="7831217" y="753846"/>
            <a:ext cx="2658590" cy="699792"/>
            <a:chOff x="0" y="0"/>
            <a:chExt cx="2658588" cy="699790"/>
          </a:xfrm>
        </p:grpSpPr>
        <p:sp>
          <p:nvSpPr>
            <p:cNvPr id="1877" name="Google Shape;282;p37"/>
            <p:cNvSpPr/>
            <p:nvPr/>
          </p:nvSpPr>
          <p:spPr>
            <a:xfrm>
              <a:off x="0" y="0"/>
              <a:ext cx="2658589" cy="699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878" name="IMG_2482.png" descr="IMG_248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8248" t="75326" r="31572" b="16639"/>
            <a:stretch>
              <a:fillRect/>
            </a:stretch>
          </p:blipFill>
          <p:spPr>
            <a:xfrm>
              <a:off x="0" y="3773"/>
              <a:ext cx="2488911" cy="6249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80" name="IMG_2590.png" descr="IMG_2590.png"/>
          <p:cNvPicPr>
            <a:picLocks noChangeAspect="1"/>
          </p:cNvPicPr>
          <p:nvPr/>
        </p:nvPicPr>
        <p:blipFill>
          <a:blip r:embed="rId6">
            <a:extLst/>
          </a:blip>
          <a:srcRect l="11401" t="82298" r="8823" b="1900"/>
          <a:stretch>
            <a:fillRect/>
          </a:stretch>
        </p:blipFill>
        <p:spPr>
          <a:xfrm>
            <a:off x="1577749" y="1641293"/>
            <a:ext cx="9036599" cy="10974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2" name="Google Shape;3966;p80"/>
          <p:cNvGrpSpPr/>
          <p:nvPr/>
        </p:nvGrpSpPr>
        <p:grpSpPr>
          <a:xfrm>
            <a:off x="927500" y="3741264"/>
            <a:ext cx="1143075" cy="2643986"/>
            <a:chOff x="0" y="0"/>
            <a:chExt cx="1143074" cy="2643985"/>
          </a:xfrm>
        </p:grpSpPr>
        <p:sp>
          <p:nvSpPr>
            <p:cNvPr id="1881" name="Google Shape;3967;p80"/>
            <p:cNvSpPr/>
            <p:nvPr/>
          </p:nvSpPr>
          <p:spPr>
            <a:xfrm>
              <a:off x="255305" y="793565"/>
              <a:ext cx="612335" cy="710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1" h="21600" fill="norm" stroke="1" extrusionOk="0">
                  <a:moveTo>
                    <a:pt x="8303" y="0"/>
                  </a:moveTo>
                  <a:cubicBezTo>
                    <a:pt x="8162" y="0"/>
                    <a:pt x="8021" y="0"/>
                    <a:pt x="7878" y="2"/>
                  </a:cubicBezTo>
                  <a:cubicBezTo>
                    <a:pt x="7878" y="2"/>
                    <a:pt x="7877" y="2"/>
                    <a:pt x="7873" y="2"/>
                  </a:cubicBezTo>
                  <a:cubicBezTo>
                    <a:pt x="7641" y="2"/>
                    <a:pt x="543" y="34"/>
                    <a:pt x="509" y="3949"/>
                  </a:cubicBezTo>
                  <a:cubicBezTo>
                    <a:pt x="471" y="7930"/>
                    <a:pt x="-915" y="16879"/>
                    <a:pt x="1055" y="20366"/>
                  </a:cubicBezTo>
                  <a:cubicBezTo>
                    <a:pt x="1551" y="21258"/>
                    <a:pt x="6305" y="21600"/>
                    <a:pt x="10630" y="21600"/>
                  </a:cubicBezTo>
                  <a:cubicBezTo>
                    <a:pt x="13319" y="21600"/>
                    <a:pt x="15843" y="21468"/>
                    <a:pt x="17073" y="21254"/>
                  </a:cubicBezTo>
                  <a:cubicBezTo>
                    <a:pt x="20284" y="20695"/>
                    <a:pt x="20685" y="18095"/>
                    <a:pt x="20649" y="15398"/>
                  </a:cubicBezTo>
                  <a:cubicBezTo>
                    <a:pt x="20613" y="12668"/>
                    <a:pt x="20393" y="6253"/>
                    <a:pt x="19663" y="3291"/>
                  </a:cubicBezTo>
                  <a:cubicBezTo>
                    <a:pt x="19200" y="1425"/>
                    <a:pt x="14582" y="0"/>
                    <a:pt x="830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3968;p80"/>
            <p:cNvSpPr/>
            <p:nvPr/>
          </p:nvSpPr>
          <p:spPr>
            <a:xfrm>
              <a:off x="278896" y="794704"/>
              <a:ext cx="612556" cy="71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8" h="21600" fill="norm" stroke="1" extrusionOk="0">
                  <a:moveTo>
                    <a:pt x="8071" y="0"/>
                  </a:moveTo>
                  <a:cubicBezTo>
                    <a:pt x="7998" y="0"/>
                    <a:pt x="7923" y="0"/>
                    <a:pt x="7849" y="0"/>
                  </a:cubicBezTo>
                  <a:cubicBezTo>
                    <a:pt x="7849" y="0"/>
                    <a:pt x="7847" y="0"/>
                    <a:pt x="7843" y="0"/>
                  </a:cubicBezTo>
                  <a:cubicBezTo>
                    <a:pt x="7614" y="0"/>
                    <a:pt x="550" y="32"/>
                    <a:pt x="514" y="3949"/>
                  </a:cubicBezTo>
                  <a:cubicBezTo>
                    <a:pt x="478" y="7928"/>
                    <a:pt x="-908" y="16878"/>
                    <a:pt x="1026" y="20365"/>
                  </a:cubicBezTo>
                  <a:cubicBezTo>
                    <a:pt x="1543" y="21258"/>
                    <a:pt x="6306" y="21600"/>
                    <a:pt x="10635" y="21600"/>
                  </a:cubicBezTo>
                  <a:cubicBezTo>
                    <a:pt x="13326" y="21600"/>
                    <a:pt x="15850" y="21468"/>
                    <a:pt x="17080" y="21254"/>
                  </a:cubicBezTo>
                  <a:cubicBezTo>
                    <a:pt x="20291" y="20694"/>
                    <a:pt x="20692" y="18095"/>
                    <a:pt x="20656" y="15397"/>
                  </a:cubicBezTo>
                  <a:cubicBezTo>
                    <a:pt x="20619" y="12666"/>
                    <a:pt x="20363" y="6251"/>
                    <a:pt x="19670" y="3290"/>
                  </a:cubicBezTo>
                  <a:cubicBezTo>
                    <a:pt x="19201" y="1404"/>
                    <a:pt x="14490" y="0"/>
                    <a:pt x="807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3969;p80"/>
            <p:cNvSpPr/>
            <p:nvPr/>
          </p:nvSpPr>
          <p:spPr>
            <a:xfrm>
              <a:off x="328792" y="2086478"/>
              <a:ext cx="222855" cy="9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76" y="8324"/>
                    <a:pt x="7548" y="15667"/>
                    <a:pt x="0" y="17623"/>
                  </a:cubicBezTo>
                  <a:cubicBezTo>
                    <a:pt x="0" y="18114"/>
                    <a:pt x="0" y="18356"/>
                    <a:pt x="0" y="18847"/>
                  </a:cubicBezTo>
                  <a:cubicBezTo>
                    <a:pt x="4764" y="20505"/>
                    <a:pt x="9625" y="21600"/>
                    <a:pt x="14483" y="21600"/>
                  </a:cubicBezTo>
                  <a:cubicBezTo>
                    <a:pt x="16791" y="21600"/>
                    <a:pt x="19095" y="21358"/>
                    <a:pt x="21393" y="208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3970;p80"/>
            <p:cNvSpPr/>
            <p:nvPr/>
          </p:nvSpPr>
          <p:spPr>
            <a:xfrm>
              <a:off x="328792" y="2167632"/>
              <a:ext cx="221787" cy="37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31" y="8874"/>
                    <a:pt x="1792" y="20012"/>
                    <a:pt x="2319" y="20892"/>
                  </a:cubicBezTo>
                  <a:cubicBezTo>
                    <a:pt x="2319" y="20892"/>
                    <a:pt x="6212" y="21600"/>
                    <a:pt x="10968" y="21600"/>
                  </a:cubicBezTo>
                  <a:cubicBezTo>
                    <a:pt x="14112" y="21600"/>
                    <a:pt x="17631" y="21292"/>
                    <a:pt x="20650" y="20263"/>
                  </a:cubicBezTo>
                  <a:lnTo>
                    <a:pt x="21600" y="629"/>
                  </a:lnTo>
                  <a:cubicBezTo>
                    <a:pt x="19617" y="754"/>
                    <a:pt x="17600" y="807"/>
                    <a:pt x="15568" y="807"/>
                  </a:cubicBezTo>
                  <a:cubicBezTo>
                    <a:pt x="10368" y="807"/>
                    <a:pt x="5075" y="453"/>
                    <a:pt x="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3971;p80"/>
            <p:cNvSpPr/>
            <p:nvPr/>
          </p:nvSpPr>
          <p:spPr>
            <a:xfrm>
              <a:off x="333745" y="2214153"/>
              <a:ext cx="214467" cy="2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600" fill="norm" stroke="1" extrusionOk="0">
                  <a:moveTo>
                    <a:pt x="153" y="0"/>
                  </a:moveTo>
                  <a:cubicBezTo>
                    <a:pt x="46" y="0"/>
                    <a:pt x="-64" y="2062"/>
                    <a:pt x="46" y="2062"/>
                  </a:cubicBezTo>
                  <a:cubicBezTo>
                    <a:pt x="3375" y="15482"/>
                    <a:pt x="7208" y="21600"/>
                    <a:pt x="11049" y="21600"/>
                  </a:cubicBezTo>
                  <a:cubicBezTo>
                    <a:pt x="14555" y="21600"/>
                    <a:pt x="18069" y="16496"/>
                    <a:pt x="21209" y="7200"/>
                  </a:cubicBezTo>
                  <a:cubicBezTo>
                    <a:pt x="21536" y="6152"/>
                    <a:pt x="21426" y="2062"/>
                    <a:pt x="21103" y="2062"/>
                  </a:cubicBezTo>
                  <a:cubicBezTo>
                    <a:pt x="17539" y="9634"/>
                    <a:pt x="14136" y="13758"/>
                    <a:pt x="10743" y="13758"/>
                  </a:cubicBezTo>
                  <a:cubicBezTo>
                    <a:pt x="7251" y="13758"/>
                    <a:pt x="3773" y="9397"/>
                    <a:pt x="15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3972;p80"/>
            <p:cNvSpPr/>
            <p:nvPr/>
          </p:nvSpPr>
          <p:spPr>
            <a:xfrm>
              <a:off x="334986" y="2171156"/>
              <a:ext cx="18083" cy="4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25" h="21600" fill="norm" stroke="1" extrusionOk="0">
                  <a:moveTo>
                    <a:pt x="8745" y="0"/>
                  </a:moveTo>
                  <a:cubicBezTo>
                    <a:pt x="7411" y="0"/>
                    <a:pt x="6078" y="116"/>
                    <a:pt x="6078" y="380"/>
                  </a:cubicBezTo>
                  <a:cubicBezTo>
                    <a:pt x="656" y="2380"/>
                    <a:pt x="656" y="5404"/>
                    <a:pt x="656" y="7916"/>
                  </a:cubicBezTo>
                  <a:cubicBezTo>
                    <a:pt x="656" y="11932"/>
                    <a:pt x="-2011" y="16956"/>
                    <a:pt x="3411" y="20476"/>
                  </a:cubicBezTo>
                  <a:cubicBezTo>
                    <a:pt x="3411" y="21220"/>
                    <a:pt x="6078" y="21600"/>
                    <a:pt x="9100" y="21600"/>
                  </a:cubicBezTo>
                  <a:cubicBezTo>
                    <a:pt x="12122" y="21600"/>
                    <a:pt x="15500" y="21220"/>
                    <a:pt x="16922" y="20476"/>
                  </a:cubicBezTo>
                  <a:cubicBezTo>
                    <a:pt x="19589" y="16444"/>
                    <a:pt x="16922" y="11932"/>
                    <a:pt x="14167" y="7916"/>
                  </a:cubicBezTo>
                  <a:cubicBezTo>
                    <a:pt x="14167" y="5404"/>
                    <a:pt x="16922" y="2380"/>
                    <a:pt x="11500" y="380"/>
                  </a:cubicBezTo>
                  <a:cubicBezTo>
                    <a:pt x="11500" y="116"/>
                    <a:pt x="10167" y="0"/>
                    <a:pt x="874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3973;p80"/>
            <p:cNvSpPr/>
            <p:nvPr/>
          </p:nvSpPr>
          <p:spPr>
            <a:xfrm>
              <a:off x="367341" y="2176281"/>
              <a:ext cx="18082" cy="5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59" y="0"/>
                    <a:pt x="0" y="474"/>
                    <a:pt x="0" y="1390"/>
                  </a:cubicBezTo>
                  <a:cubicBezTo>
                    <a:pt x="0" y="7898"/>
                    <a:pt x="3560" y="14405"/>
                    <a:pt x="3560" y="20897"/>
                  </a:cubicBezTo>
                  <a:cubicBezTo>
                    <a:pt x="3560" y="21356"/>
                    <a:pt x="7240" y="21600"/>
                    <a:pt x="10800" y="21600"/>
                  </a:cubicBezTo>
                  <a:cubicBezTo>
                    <a:pt x="14479" y="21600"/>
                    <a:pt x="18040" y="21356"/>
                    <a:pt x="18040" y="20897"/>
                  </a:cubicBezTo>
                  <a:cubicBezTo>
                    <a:pt x="21600" y="14405"/>
                    <a:pt x="18040" y="7898"/>
                    <a:pt x="21600" y="1390"/>
                  </a:cubicBezTo>
                  <a:cubicBezTo>
                    <a:pt x="21600" y="474"/>
                    <a:pt x="16259" y="0"/>
                    <a:pt x="108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3974;p80"/>
            <p:cNvSpPr/>
            <p:nvPr/>
          </p:nvSpPr>
          <p:spPr>
            <a:xfrm>
              <a:off x="402112" y="2179271"/>
              <a:ext cx="18083" cy="51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9" h="21600" fill="norm" stroke="1" extrusionOk="0">
                  <a:moveTo>
                    <a:pt x="8858" y="0"/>
                  </a:moveTo>
                  <a:cubicBezTo>
                    <a:pt x="5848" y="0"/>
                    <a:pt x="3104" y="344"/>
                    <a:pt x="3104" y="1017"/>
                  </a:cubicBezTo>
                  <a:cubicBezTo>
                    <a:pt x="-2296" y="7389"/>
                    <a:pt x="448" y="14211"/>
                    <a:pt x="3104" y="20568"/>
                  </a:cubicBezTo>
                  <a:cubicBezTo>
                    <a:pt x="3104" y="21256"/>
                    <a:pt x="5848" y="21600"/>
                    <a:pt x="8504" y="21600"/>
                  </a:cubicBezTo>
                  <a:cubicBezTo>
                    <a:pt x="11160" y="21600"/>
                    <a:pt x="13904" y="21256"/>
                    <a:pt x="13904" y="20568"/>
                  </a:cubicBezTo>
                  <a:cubicBezTo>
                    <a:pt x="16560" y="14659"/>
                    <a:pt x="19304" y="7389"/>
                    <a:pt x="16560" y="1017"/>
                  </a:cubicBezTo>
                  <a:cubicBezTo>
                    <a:pt x="15232" y="344"/>
                    <a:pt x="11868" y="0"/>
                    <a:pt x="885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3975;p80"/>
            <p:cNvSpPr/>
            <p:nvPr/>
          </p:nvSpPr>
          <p:spPr>
            <a:xfrm>
              <a:off x="439191" y="2180873"/>
              <a:ext cx="18082" cy="5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65" h="21600" fill="norm" stroke="1" extrusionOk="0">
                  <a:moveTo>
                    <a:pt x="9124" y="0"/>
                  </a:moveTo>
                  <a:cubicBezTo>
                    <a:pt x="5287" y="0"/>
                    <a:pt x="1521" y="560"/>
                    <a:pt x="1521" y="1681"/>
                  </a:cubicBezTo>
                  <a:cubicBezTo>
                    <a:pt x="3724" y="7962"/>
                    <a:pt x="-2813" y="14685"/>
                    <a:pt x="1521" y="21408"/>
                  </a:cubicBezTo>
                  <a:cubicBezTo>
                    <a:pt x="2232" y="21556"/>
                    <a:pt x="3226" y="21600"/>
                    <a:pt x="4150" y="21600"/>
                  </a:cubicBezTo>
                  <a:cubicBezTo>
                    <a:pt x="6069" y="21600"/>
                    <a:pt x="7987" y="21408"/>
                    <a:pt x="7987" y="21408"/>
                  </a:cubicBezTo>
                  <a:cubicBezTo>
                    <a:pt x="18787" y="15584"/>
                    <a:pt x="18787" y="7519"/>
                    <a:pt x="16655" y="1681"/>
                  </a:cubicBezTo>
                  <a:cubicBezTo>
                    <a:pt x="16655" y="560"/>
                    <a:pt x="12890" y="0"/>
                    <a:pt x="912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3976;p80"/>
            <p:cNvSpPr/>
            <p:nvPr/>
          </p:nvSpPr>
          <p:spPr>
            <a:xfrm>
              <a:off x="477313" y="2182795"/>
              <a:ext cx="18083" cy="4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1" h="21600" fill="norm" stroke="1" extrusionOk="0">
                  <a:moveTo>
                    <a:pt x="8089" y="0"/>
                  </a:moveTo>
                  <a:cubicBezTo>
                    <a:pt x="4089" y="0"/>
                    <a:pt x="0" y="484"/>
                    <a:pt x="0" y="1467"/>
                  </a:cubicBezTo>
                  <a:cubicBezTo>
                    <a:pt x="0" y="7834"/>
                    <a:pt x="2667" y="14201"/>
                    <a:pt x="8089" y="20568"/>
                  </a:cubicBezTo>
                  <a:cubicBezTo>
                    <a:pt x="8089" y="21181"/>
                    <a:pt x="11200" y="21600"/>
                    <a:pt x="14222" y="21600"/>
                  </a:cubicBezTo>
                  <a:cubicBezTo>
                    <a:pt x="16089" y="21600"/>
                    <a:pt x="17867" y="21439"/>
                    <a:pt x="18933" y="21068"/>
                  </a:cubicBezTo>
                  <a:cubicBezTo>
                    <a:pt x="21600" y="14701"/>
                    <a:pt x="16178" y="7834"/>
                    <a:pt x="16178" y="1467"/>
                  </a:cubicBezTo>
                  <a:cubicBezTo>
                    <a:pt x="16178" y="484"/>
                    <a:pt x="12178" y="0"/>
                    <a:pt x="808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3977;p80"/>
            <p:cNvSpPr/>
            <p:nvPr/>
          </p:nvSpPr>
          <p:spPr>
            <a:xfrm>
              <a:off x="510526" y="2181229"/>
              <a:ext cx="18083" cy="43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670" h="21600" fill="norm" stroke="1" extrusionOk="0">
                  <a:moveTo>
                    <a:pt x="7977" y="0"/>
                  </a:moveTo>
                  <a:cubicBezTo>
                    <a:pt x="6435" y="0"/>
                    <a:pt x="5010" y="231"/>
                    <a:pt x="4417" y="783"/>
                  </a:cubicBezTo>
                  <a:cubicBezTo>
                    <a:pt x="-6383" y="7259"/>
                    <a:pt x="6257" y="14305"/>
                    <a:pt x="4417" y="20782"/>
                  </a:cubicBezTo>
                  <a:cubicBezTo>
                    <a:pt x="4417" y="21333"/>
                    <a:pt x="5782" y="21600"/>
                    <a:pt x="7147" y="21600"/>
                  </a:cubicBezTo>
                  <a:cubicBezTo>
                    <a:pt x="8512" y="21600"/>
                    <a:pt x="9817" y="21333"/>
                    <a:pt x="9817" y="20782"/>
                  </a:cubicBezTo>
                  <a:cubicBezTo>
                    <a:pt x="15217" y="14839"/>
                    <a:pt x="8037" y="8345"/>
                    <a:pt x="13437" y="2402"/>
                  </a:cubicBezTo>
                  <a:cubicBezTo>
                    <a:pt x="14624" y="961"/>
                    <a:pt x="11063" y="0"/>
                    <a:pt x="797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3978;p80"/>
            <p:cNvSpPr/>
            <p:nvPr/>
          </p:nvSpPr>
          <p:spPr>
            <a:xfrm>
              <a:off x="326832" y="2164393"/>
              <a:ext cx="225914" cy="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600" fill="norm" stroke="1" extrusionOk="0">
                  <a:moveTo>
                    <a:pt x="287" y="0"/>
                  </a:moveTo>
                  <a:cubicBezTo>
                    <a:pt x="-20" y="0"/>
                    <a:pt x="-121" y="3233"/>
                    <a:pt x="186" y="4334"/>
                  </a:cubicBezTo>
                  <a:cubicBezTo>
                    <a:pt x="4066" y="17550"/>
                    <a:pt x="8192" y="21600"/>
                    <a:pt x="12318" y="21600"/>
                  </a:cubicBezTo>
                  <a:cubicBezTo>
                    <a:pt x="15265" y="21600"/>
                    <a:pt x="18212" y="19539"/>
                    <a:pt x="21071" y="17266"/>
                  </a:cubicBezTo>
                  <a:cubicBezTo>
                    <a:pt x="21452" y="17266"/>
                    <a:pt x="21479" y="10693"/>
                    <a:pt x="21146" y="10693"/>
                  </a:cubicBezTo>
                  <a:cubicBezTo>
                    <a:pt x="21122" y="10693"/>
                    <a:pt x="21098" y="10729"/>
                    <a:pt x="21071" y="10800"/>
                  </a:cubicBezTo>
                  <a:cubicBezTo>
                    <a:pt x="18768" y="12186"/>
                    <a:pt x="16491" y="13038"/>
                    <a:pt x="14224" y="13038"/>
                  </a:cubicBezTo>
                  <a:cubicBezTo>
                    <a:pt x="9539" y="13038"/>
                    <a:pt x="4911" y="9450"/>
                    <a:pt x="28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3979;p80"/>
            <p:cNvSpPr/>
            <p:nvPr/>
          </p:nvSpPr>
          <p:spPr>
            <a:xfrm>
              <a:off x="320143" y="1971830"/>
              <a:ext cx="234778" cy="192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83"/>
                  </a:lnTo>
                  <a:cubicBezTo>
                    <a:pt x="0" y="483"/>
                    <a:pt x="298" y="9950"/>
                    <a:pt x="796" y="21600"/>
                  </a:cubicBezTo>
                  <a:cubicBezTo>
                    <a:pt x="7961" y="20630"/>
                    <a:pt x="14631" y="16989"/>
                    <a:pt x="21299" y="1286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3980;p80"/>
            <p:cNvSpPr/>
            <p:nvPr/>
          </p:nvSpPr>
          <p:spPr>
            <a:xfrm>
              <a:off x="219462" y="2585718"/>
              <a:ext cx="322478" cy="58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5872" y="0"/>
                  </a:moveTo>
                  <a:cubicBezTo>
                    <a:pt x="9551" y="0"/>
                    <a:pt x="3" y="3035"/>
                    <a:pt x="3" y="3035"/>
                  </a:cubicBezTo>
                  <a:cubicBezTo>
                    <a:pt x="3" y="3035"/>
                    <a:pt x="-211" y="13063"/>
                    <a:pt x="2581" y="16665"/>
                  </a:cubicBezTo>
                  <a:cubicBezTo>
                    <a:pt x="4515" y="19238"/>
                    <a:pt x="7678" y="21600"/>
                    <a:pt x="10889" y="21600"/>
                  </a:cubicBezTo>
                  <a:cubicBezTo>
                    <a:pt x="12197" y="21600"/>
                    <a:pt x="13511" y="21204"/>
                    <a:pt x="14753" y="20281"/>
                  </a:cubicBezTo>
                  <a:cubicBezTo>
                    <a:pt x="19123" y="16665"/>
                    <a:pt x="21054" y="14264"/>
                    <a:pt x="21054" y="14264"/>
                  </a:cubicBezTo>
                  <a:cubicBezTo>
                    <a:pt x="21054" y="14264"/>
                    <a:pt x="21269" y="9857"/>
                    <a:pt x="21342" y="3035"/>
                  </a:cubicBezTo>
                  <a:cubicBezTo>
                    <a:pt x="21389" y="765"/>
                    <a:pt x="19033" y="0"/>
                    <a:pt x="15872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3981;p80"/>
            <p:cNvSpPr/>
            <p:nvPr/>
          </p:nvSpPr>
          <p:spPr>
            <a:xfrm>
              <a:off x="219275" y="2544144"/>
              <a:ext cx="118168" cy="85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6" h="21600" fill="norm" stroke="1" extrusionOk="0">
                  <a:moveTo>
                    <a:pt x="12846" y="0"/>
                  </a:moveTo>
                  <a:cubicBezTo>
                    <a:pt x="7117" y="3005"/>
                    <a:pt x="804" y="7377"/>
                    <a:pt x="43" y="12577"/>
                  </a:cubicBezTo>
                  <a:cubicBezTo>
                    <a:pt x="-724" y="17498"/>
                    <a:pt x="8834" y="20781"/>
                    <a:pt x="20876" y="21600"/>
                  </a:cubicBezTo>
                  <a:cubicBezTo>
                    <a:pt x="19348" y="13674"/>
                    <a:pt x="16864" y="6558"/>
                    <a:pt x="1284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3982;p80"/>
            <p:cNvSpPr/>
            <p:nvPr/>
          </p:nvSpPr>
          <p:spPr>
            <a:xfrm>
              <a:off x="293092" y="2515989"/>
              <a:ext cx="251001" cy="114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20778" y="0"/>
                  </a:moveTo>
                  <a:cubicBezTo>
                    <a:pt x="20778" y="0"/>
                    <a:pt x="16992" y="3968"/>
                    <a:pt x="11475" y="3968"/>
                  </a:cubicBezTo>
                  <a:cubicBezTo>
                    <a:pt x="9484" y="3968"/>
                    <a:pt x="7265" y="3451"/>
                    <a:pt x="4920" y="2041"/>
                  </a:cubicBezTo>
                  <a:cubicBezTo>
                    <a:pt x="4920" y="2041"/>
                    <a:pt x="2552" y="3270"/>
                    <a:pt x="0" y="5311"/>
                  </a:cubicBezTo>
                  <a:cubicBezTo>
                    <a:pt x="1823" y="10206"/>
                    <a:pt x="3007" y="15517"/>
                    <a:pt x="3736" y="21432"/>
                  </a:cubicBezTo>
                  <a:cubicBezTo>
                    <a:pt x="4806" y="21546"/>
                    <a:pt x="5913" y="21600"/>
                    <a:pt x="7037" y="21600"/>
                  </a:cubicBezTo>
                  <a:cubicBezTo>
                    <a:pt x="12047" y="21600"/>
                    <a:pt x="17354" y="20465"/>
                    <a:pt x="20778" y="17961"/>
                  </a:cubicBezTo>
                  <a:cubicBezTo>
                    <a:pt x="20778" y="17961"/>
                    <a:pt x="21600" y="7554"/>
                    <a:pt x="20778" y="0"/>
                  </a:cubicBezTo>
                  <a:close/>
                </a:path>
              </a:pathLst>
            </a:custGeom>
            <a:solidFill>
              <a:srgbClr val="FFCC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3983;p80"/>
            <p:cNvSpPr/>
            <p:nvPr/>
          </p:nvSpPr>
          <p:spPr>
            <a:xfrm>
              <a:off x="290208" y="2472707"/>
              <a:ext cx="54006" cy="71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0" h="21600" fill="norm" stroke="1" extrusionOk="0">
                  <a:moveTo>
                    <a:pt x="10719" y="1988"/>
                  </a:moveTo>
                  <a:cubicBezTo>
                    <a:pt x="11021" y="1988"/>
                    <a:pt x="11404" y="2085"/>
                    <a:pt x="11881" y="2302"/>
                  </a:cubicBezTo>
                  <a:cubicBezTo>
                    <a:pt x="14703" y="3620"/>
                    <a:pt x="14354" y="9530"/>
                    <a:pt x="14703" y="11832"/>
                  </a:cubicBezTo>
                  <a:cubicBezTo>
                    <a:pt x="14703" y="13280"/>
                    <a:pt x="14703" y="14663"/>
                    <a:pt x="14668" y="16035"/>
                  </a:cubicBezTo>
                  <a:cubicBezTo>
                    <a:pt x="13797" y="14717"/>
                    <a:pt x="12961" y="13366"/>
                    <a:pt x="12229" y="11832"/>
                  </a:cubicBezTo>
                  <a:cubicBezTo>
                    <a:pt x="11590" y="10935"/>
                    <a:pt x="7781" y="1988"/>
                    <a:pt x="10719" y="1988"/>
                  </a:cubicBezTo>
                  <a:close/>
                  <a:moveTo>
                    <a:pt x="4379" y="10384"/>
                  </a:moveTo>
                  <a:cubicBezTo>
                    <a:pt x="4623" y="10384"/>
                    <a:pt x="4890" y="10427"/>
                    <a:pt x="5180" y="10514"/>
                  </a:cubicBezTo>
                  <a:cubicBezTo>
                    <a:pt x="6585" y="10849"/>
                    <a:pt x="8002" y="12491"/>
                    <a:pt x="9059" y="13474"/>
                  </a:cubicBezTo>
                  <a:cubicBezTo>
                    <a:pt x="10046" y="14263"/>
                    <a:pt x="10917" y="15203"/>
                    <a:pt x="11718" y="16219"/>
                  </a:cubicBezTo>
                  <a:cubicBezTo>
                    <a:pt x="12368" y="17310"/>
                    <a:pt x="12995" y="18304"/>
                    <a:pt x="13506" y="19126"/>
                  </a:cubicBezTo>
                  <a:cubicBezTo>
                    <a:pt x="9558" y="18153"/>
                    <a:pt x="5424" y="16694"/>
                    <a:pt x="3415" y="13474"/>
                  </a:cubicBezTo>
                  <a:cubicBezTo>
                    <a:pt x="2184" y="12048"/>
                    <a:pt x="2811" y="10384"/>
                    <a:pt x="4379" y="10384"/>
                  </a:cubicBezTo>
                  <a:close/>
                  <a:moveTo>
                    <a:pt x="11068" y="0"/>
                  </a:moveTo>
                  <a:cubicBezTo>
                    <a:pt x="10986" y="0"/>
                    <a:pt x="10905" y="0"/>
                    <a:pt x="10824" y="11"/>
                  </a:cubicBezTo>
                  <a:cubicBezTo>
                    <a:pt x="5621" y="173"/>
                    <a:pt x="6248" y="4830"/>
                    <a:pt x="8362" y="9757"/>
                  </a:cubicBezTo>
                  <a:cubicBezTo>
                    <a:pt x="7897" y="9433"/>
                    <a:pt x="7421" y="9141"/>
                    <a:pt x="6945" y="8871"/>
                  </a:cubicBezTo>
                  <a:cubicBezTo>
                    <a:pt x="5993" y="8428"/>
                    <a:pt x="4762" y="8126"/>
                    <a:pt x="3624" y="8126"/>
                  </a:cubicBezTo>
                  <a:cubicBezTo>
                    <a:pt x="2219" y="8126"/>
                    <a:pt x="976" y="8590"/>
                    <a:pt x="581" y="9865"/>
                  </a:cubicBezTo>
                  <a:cubicBezTo>
                    <a:pt x="-2682" y="16867"/>
                    <a:pt x="8606" y="20195"/>
                    <a:pt x="14493" y="20908"/>
                  </a:cubicBezTo>
                  <a:cubicBezTo>
                    <a:pt x="14749" y="21373"/>
                    <a:pt x="15341" y="21600"/>
                    <a:pt x="15945" y="21600"/>
                  </a:cubicBezTo>
                  <a:cubicBezTo>
                    <a:pt x="16735" y="21600"/>
                    <a:pt x="17524" y="21189"/>
                    <a:pt x="17524" y="20368"/>
                  </a:cubicBezTo>
                  <a:cubicBezTo>
                    <a:pt x="17524" y="15819"/>
                    <a:pt x="18918" y="0"/>
                    <a:pt x="11068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3984;p80"/>
            <p:cNvSpPr/>
            <p:nvPr/>
          </p:nvSpPr>
          <p:spPr>
            <a:xfrm>
              <a:off x="665261" y="2086478"/>
              <a:ext cx="223958" cy="9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2" y="20803"/>
                  </a:lnTo>
                  <a:cubicBezTo>
                    <a:pt x="2564" y="21358"/>
                    <a:pt x="4834" y="21600"/>
                    <a:pt x="7120" y="21600"/>
                  </a:cubicBezTo>
                  <a:cubicBezTo>
                    <a:pt x="11929" y="21600"/>
                    <a:pt x="16787" y="20505"/>
                    <a:pt x="21600" y="18847"/>
                  </a:cubicBezTo>
                  <a:cubicBezTo>
                    <a:pt x="21600" y="18356"/>
                    <a:pt x="21600" y="18114"/>
                    <a:pt x="21600" y="17623"/>
                  </a:cubicBezTo>
                  <a:cubicBezTo>
                    <a:pt x="14085" y="15667"/>
                    <a:pt x="6989" y="8324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3985;p80"/>
            <p:cNvSpPr/>
            <p:nvPr/>
          </p:nvSpPr>
          <p:spPr>
            <a:xfrm>
              <a:off x="667433" y="2167632"/>
              <a:ext cx="221786" cy="37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525" y="453"/>
                    <a:pt x="11232" y="807"/>
                    <a:pt x="6032" y="807"/>
                  </a:cubicBezTo>
                  <a:cubicBezTo>
                    <a:pt x="4000" y="807"/>
                    <a:pt x="1983" y="754"/>
                    <a:pt x="0" y="629"/>
                  </a:cubicBezTo>
                  <a:lnTo>
                    <a:pt x="946" y="20263"/>
                  </a:lnTo>
                  <a:cubicBezTo>
                    <a:pt x="3966" y="21292"/>
                    <a:pt x="7470" y="21600"/>
                    <a:pt x="10597" y="21600"/>
                  </a:cubicBezTo>
                  <a:cubicBezTo>
                    <a:pt x="15319" y="21600"/>
                    <a:pt x="19177" y="20892"/>
                    <a:pt x="19177" y="20892"/>
                  </a:cubicBezTo>
                  <a:cubicBezTo>
                    <a:pt x="19808" y="20012"/>
                    <a:pt x="20862" y="8874"/>
                    <a:pt x="2160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3986;p80"/>
            <p:cNvSpPr/>
            <p:nvPr/>
          </p:nvSpPr>
          <p:spPr>
            <a:xfrm>
              <a:off x="668711" y="2214153"/>
              <a:ext cx="215184" cy="2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600" fill="norm" stroke="1" extrusionOk="0">
                  <a:moveTo>
                    <a:pt x="21151" y="0"/>
                  </a:moveTo>
                  <a:cubicBezTo>
                    <a:pt x="17552" y="9397"/>
                    <a:pt x="14090" y="13758"/>
                    <a:pt x="10611" y="13758"/>
                  </a:cubicBezTo>
                  <a:cubicBezTo>
                    <a:pt x="7238" y="13758"/>
                    <a:pt x="3847" y="9634"/>
                    <a:pt x="301" y="2062"/>
                  </a:cubicBezTo>
                  <a:cubicBezTo>
                    <a:pt x="-21" y="2062"/>
                    <a:pt x="-127" y="6152"/>
                    <a:pt x="195" y="7200"/>
                  </a:cubicBezTo>
                  <a:cubicBezTo>
                    <a:pt x="3324" y="16496"/>
                    <a:pt x="6817" y="21600"/>
                    <a:pt x="10307" y="21600"/>
                  </a:cubicBezTo>
                  <a:cubicBezTo>
                    <a:pt x="14129" y="21600"/>
                    <a:pt x="17944" y="15482"/>
                    <a:pt x="21257" y="2062"/>
                  </a:cubicBezTo>
                  <a:cubicBezTo>
                    <a:pt x="21473" y="2062"/>
                    <a:pt x="21367" y="0"/>
                    <a:pt x="2115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3987;p80"/>
            <p:cNvSpPr/>
            <p:nvPr/>
          </p:nvSpPr>
          <p:spPr>
            <a:xfrm>
              <a:off x="864480" y="2171156"/>
              <a:ext cx="18083" cy="4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57" h="21600" fill="norm" stroke="1" extrusionOk="0">
                  <a:moveTo>
                    <a:pt x="8128" y="0"/>
                  </a:moveTo>
                  <a:cubicBezTo>
                    <a:pt x="6946" y="0"/>
                    <a:pt x="5763" y="116"/>
                    <a:pt x="4581" y="380"/>
                  </a:cubicBezTo>
                  <a:cubicBezTo>
                    <a:pt x="-228" y="2380"/>
                    <a:pt x="2137" y="5404"/>
                    <a:pt x="2137" y="7916"/>
                  </a:cubicBezTo>
                  <a:cubicBezTo>
                    <a:pt x="2137" y="11932"/>
                    <a:pt x="-2672" y="16444"/>
                    <a:pt x="2137" y="20476"/>
                  </a:cubicBezTo>
                  <a:cubicBezTo>
                    <a:pt x="2137" y="21220"/>
                    <a:pt x="4581" y="21600"/>
                    <a:pt x="7261" y="21600"/>
                  </a:cubicBezTo>
                  <a:cubicBezTo>
                    <a:pt x="9941" y="21600"/>
                    <a:pt x="12937" y="21220"/>
                    <a:pt x="14119" y="20476"/>
                  </a:cubicBezTo>
                  <a:cubicBezTo>
                    <a:pt x="18928" y="16956"/>
                    <a:pt x="14119" y="11932"/>
                    <a:pt x="14119" y="7916"/>
                  </a:cubicBezTo>
                  <a:cubicBezTo>
                    <a:pt x="14119" y="5404"/>
                    <a:pt x="16484" y="2380"/>
                    <a:pt x="11754" y="380"/>
                  </a:cubicBezTo>
                  <a:cubicBezTo>
                    <a:pt x="10572" y="116"/>
                    <a:pt x="9310" y="0"/>
                    <a:pt x="812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3988;p80"/>
            <p:cNvSpPr/>
            <p:nvPr/>
          </p:nvSpPr>
          <p:spPr>
            <a:xfrm>
              <a:off x="831730" y="2176281"/>
              <a:ext cx="18083" cy="5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4" h="21600" fill="norm" stroke="1" extrusionOk="0">
                  <a:moveTo>
                    <a:pt x="9228" y="0"/>
                  </a:moveTo>
                  <a:cubicBezTo>
                    <a:pt x="4563" y="0"/>
                    <a:pt x="0" y="474"/>
                    <a:pt x="0" y="1390"/>
                  </a:cubicBezTo>
                  <a:cubicBezTo>
                    <a:pt x="3042" y="7898"/>
                    <a:pt x="0" y="14405"/>
                    <a:pt x="3042" y="20897"/>
                  </a:cubicBezTo>
                  <a:cubicBezTo>
                    <a:pt x="4563" y="21356"/>
                    <a:pt x="7707" y="21600"/>
                    <a:pt x="10749" y="21600"/>
                  </a:cubicBezTo>
                  <a:cubicBezTo>
                    <a:pt x="13893" y="21600"/>
                    <a:pt x="16935" y="21356"/>
                    <a:pt x="18456" y="20897"/>
                  </a:cubicBezTo>
                  <a:cubicBezTo>
                    <a:pt x="18456" y="14405"/>
                    <a:pt x="21600" y="7898"/>
                    <a:pt x="18456" y="1390"/>
                  </a:cubicBezTo>
                  <a:cubicBezTo>
                    <a:pt x="18456" y="474"/>
                    <a:pt x="13893" y="0"/>
                    <a:pt x="922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3989;p80"/>
            <p:cNvSpPr/>
            <p:nvPr/>
          </p:nvSpPr>
          <p:spPr>
            <a:xfrm>
              <a:off x="797141" y="2179271"/>
              <a:ext cx="18083" cy="51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1" h="21600" fill="norm" stroke="1" extrusionOk="0">
                  <a:moveTo>
                    <a:pt x="9900" y="0"/>
                  </a:moveTo>
                  <a:cubicBezTo>
                    <a:pt x="6522" y="0"/>
                    <a:pt x="3144" y="344"/>
                    <a:pt x="3144" y="1017"/>
                  </a:cubicBezTo>
                  <a:cubicBezTo>
                    <a:pt x="-2278" y="7389"/>
                    <a:pt x="389" y="14211"/>
                    <a:pt x="3144" y="20568"/>
                  </a:cubicBezTo>
                  <a:cubicBezTo>
                    <a:pt x="3144" y="21256"/>
                    <a:pt x="5811" y="21600"/>
                    <a:pt x="8478" y="21600"/>
                  </a:cubicBezTo>
                  <a:cubicBezTo>
                    <a:pt x="11233" y="21600"/>
                    <a:pt x="13900" y="21256"/>
                    <a:pt x="13900" y="20568"/>
                  </a:cubicBezTo>
                  <a:cubicBezTo>
                    <a:pt x="19322" y="14659"/>
                    <a:pt x="19322" y="7389"/>
                    <a:pt x="16655" y="1017"/>
                  </a:cubicBezTo>
                  <a:cubicBezTo>
                    <a:pt x="16655" y="344"/>
                    <a:pt x="13278" y="0"/>
                    <a:pt x="99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3990;p80"/>
            <p:cNvSpPr/>
            <p:nvPr/>
          </p:nvSpPr>
          <p:spPr>
            <a:xfrm>
              <a:off x="759972" y="2180873"/>
              <a:ext cx="18082" cy="52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31" h="21600" fill="norm" stroke="1" extrusionOk="0">
                  <a:moveTo>
                    <a:pt x="7773" y="0"/>
                  </a:moveTo>
                  <a:cubicBezTo>
                    <a:pt x="4007" y="0"/>
                    <a:pt x="171" y="560"/>
                    <a:pt x="171" y="1681"/>
                  </a:cubicBezTo>
                  <a:cubicBezTo>
                    <a:pt x="171" y="7519"/>
                    <a:pt x="-1961" y="15584"/>
                    <a:pt x="8839" y="21408"/>
                  </a:cubicBezTo>
                  <a:cubicBezTo>
                    <a:pt x="10260" y="21408"/>
                    <a:pt x="12676" y="21600"/>
                    <a:pt x="14097" y="21600"/>
                  </a:cubicBezTo>
                  <a:cubicBezTo>
                    <a:pt x="14807" y="21600"/>
                    <a:pt x="15305" y="21556"/>
                    <a:pt x="15305" y="21408"/>
                  </a:cubicBezTo>
                  <a:cubicBezTo>
                    <a:pt x="19639" y="14685"/>
                    <a:pt x="15305" y="7962"/>
                    <a:pt x="15305" y="1681"/>
                  </a:cubicBezTo>
                  <a:cubicBezTo>
                    <a:pt x="15305" y="560"/>
                    <a:pt x="11539" y="0"/>
                    <a:pt x="777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3991;p80"/>
            <p:cNvSpPr/>
            <p:nvPr/>
          </p:nvSpPr>
          <p:spPr>
            <a:xfrm>
              <a:off x="722298" y="2183578"/>
              <a:ext cx="18083" cy="4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0" h="21600" fill="norm" stroke="1" extrusionOk="0">
                  <a:moveTo>
                    <a:pt x="11597" y="0"/>
                  </a:moveTo>
                  <a:cubicBezTo>
                    <a:pt x="8050" y="0"/>
                    <a:pt x="4424" y="377"/>
                    <a:pt x="4424" y="1131"/>
                  </a:cubicBezTo>
                  <a:cubicBezTo>
                    <a:pt x="2059" y="7604"/>
                    <a:pt x="-2750" y="14586"/>
                    <a:pt x="2059" y="21059"/>
                  </a:cubicBezTo>
                  <a:cubicBezTo>
                    <a:pt x="2059" y="21436"/>
                    <a:pt x="3084" y="21600"/>
                    <a:pt x="4503" y="21600"/>
                  </a:cubicBezTo>
                  <a:cubicBezTo>
                    <a:pt x="6868" y="21600"/>
                    <a:pt x="10178" y="21174"/>
                    <a:pt x="11597" y="20551"/>
                  </a:cubicBezTo>
                  <a:cubicBezTo>
                    <a:pt x="14041" y="14586"/>
                    <a:pt x="18850" y="7604"/>
                    <a:pt x="18850" y="1131"/>
                  </a:cubicBezTo>
                  <a:cubicBezTo>
                    <a:pt x="18850" y="377"/>
                    <a:pt x="15224" y="0"/>
                    <a:pt x="1159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3992;p80"/>
            <p:cNvSpPr/>
            <p:nvPr/>
          </p:nvSpPr>
          <p:spPr>
            <a:xfrm>
              <a:off x="688599" y="2181193"/>
              <a:ext cx="18083" cy="4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40" h="21600" fill="norm" stroke="1" extrusionOk="0">
                  <a:moveTo>
                    <a:pt x="5979" y="0"/>
                  </a:moveTo>
                  <a:cubicBezTo>
                    <a:pt x="2487" y="0"/>
                    <a:pt x="-945" y="818"/>
                    <a:pt x="238" y="1867"/>
                  </a:cubicBezTo>
                  <a:cubicBezTo>
                    <a:pt x="5624" y="8356"/>
                    <a:pt x="-1537" y="14844"/>
                    <a:pt x="3848" y="20782"/>
                  </a:cubicBezTo>
                  <a:cubicBezTo>
                    <a:pt x="4736" y="21333"/>
                    <a:pt x="6097" y="21600"/>
                    <a:pt x="7221" y="21600"/>
                  </a:cubicBezTo>
                  <a:cubicBezTo>
                    <a:pt x="8346" y="21600"/>
                    <a:pt x="9233" y="21333"/>
                    <a:pt x="9233" y="20782"/>
                  </a:cubicBezTo>
                  <a:cubicBezTo>
                    <a:pt x="9233" y="14311"/>
                    <a:pt x="20063" y="6738"/>
                    <a:pt x="11068" y="800"/>
                  </a:cubicBezTo>
                  <a:cubicBezTo>
                    <a:pt x="9766" y="231"/>
                    <a:pt x="7872" y="0"/>
                    <a:pt x="597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3993;p80"/>
            <p:cNvSpPr/>
            <p:nvPr/>
          </p:nvSpPr>
          <p:spPr>
            <a:xfrm>
              <a:off x="664448" y="2164393"/>
              <a:ext cx="225949" cy="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21165" y="0"/>
                  </a:moveTo>
                  <a:cubicBezTo>
                    <a:pt x="16473" y="9450"/>
                    <a:pt x="11872" y="13038"/>
                    <a:pt x="7207" y="13038"/>
                  </a:cubicBezTo>
                  <a:cubicBezTo>
                    <a:pt x="4954" y="13038"/>
                    <a:pt x="2684" y="12186"/>
                    <a:pt x="384" y="10800"/>
                  </a:cubicBezTo>
                  <a:cubicBezTo>
                    <a:pt x="350" y="10729"/>
                    <a:pt x="320" y="10693"/>
                    <a:pt x="289" y="10693"/>
                  </a:cubicBezTo>
                  <a:cubicBezTo>
                    <a:pt x="-125" y="10693"/>
                    <a:pt x="-95" y="17266"/>
                    <a:pt x="384" y="17266"/>
                  </a:cubicBezTo>
                  <a:cubicBezTo>
                    <a:pt x="3243" y="19539"/>
                    <a:pt x="6190" y="21600"/>
                    <a:pt x="9137" y="21600"/>
                  </a:cubicBezTo>
                  <a:cubicBezTo>
                    <a:pt x="13260" y="21600"/>
                    <a:pt x="17386" y="17550"/>
                    <a:pt x="21270" y="4334"/>
                  </a:cubicBezTo>
                  <a:cubicBezTo>
                    <a:pt x="21475" y="3233"/>
                    <a:pt x="21371" y="0"/>
                    <a:pt x="2116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3994;p80"/>
            <p:cNvSpPr/>
            <p:nvPr/>
          </p:nvSpPr>
          <p:spPr>
            <a:xfrm>
              <a:off x="662022" y="1971830"/>
              <a:ext cx="235847" cy="192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97" y="12860"/>
                  </a:lnTo>
                  <a:cubicBezTo>
                    <a:pt x="6934" y="16989"/>
                    <a:pt x="13672" y="20630"/>
                    <a:pt x="20808" y="21600"/>
                  </a:cubicBezTo>
                  <a:cubicBezTo>
                    <a:pt x="21202" y="9950"/>
                    <a:pt x="21600" y="483"/>
                    <a:pt x="21600" y="48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3995;p80"/>
            <p:cNvSpPr/>
            <p:nvPr/>
          </p:nvSpPr>
          <p:spPr>
            <a:xfrm>
              <a:off x="674976" y="2585718"/>
              <a:ext cx="322475" cy="58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5507" y="0"/>
                  </a:moveTo>
                  <a:cubicBezTo>
                    <a:pt x="2342" y="0"/>
                    <a:pt x="-23" y="765"/>
                    <a:pt x="1" y="3035"/>
                  </a:cubicBezTo>
                  <a:cubicBezTo>
                    <a:pt x="144" y="9857"/>
                    <a:pt x="288" y="14264"/>
                    <a:pt x="288" y="14264"/>
                  </a:cubicBezTo>
                  <a:cubicBezTo>
                    <a:pt x="288" y="14264"/>
                    <a:pt x="2295" y="16665"/>
                    <a:pt x="6596" y="20281"/>
                  </a:cubicBezTo>
                  <a:cubicBezTo>
                    <a:pt x="7839" y="21204"/>
                    <a:pt x="9155" y="21600"/>
                    <a:pt x="10466" y="21600"/>
                  </a:cubicBezTo>
                  <a:cubicBezTo>
                    <a:pt x="13685" y="21600"/>
                    <a:pt x="16866" y="19238"/>
                    <a:pt x="18853" y="16665"/>
                  </a:cubicBezTo>
                  <a:cubicBezTo>
                    <a:pt x="21577" y="13063"/>
                    <a:pt x="21360" y="3035"/>
                    <a:pt x="21360" y="3035"/>
                  </a:cubicBezTo>
                  <a:cubicBezTo>
                    <a:pt x="21360" y="3035"/>
                    <a:pt x="11836" y="0"/>
                    <a:pt x="5507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3996;p80"/>
            <p:cNvSpPr/>
            <p:nvPr/>
          </p:nvSpPr>
          <p:spPr>
            <a:xfrm>
              <a:off x="879465" y="2544144"/>
              <a:ext cx="118168" cy="85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6" h="21600" fill="norm" stroke="1" extrusionOk="0">
                  <a:moveTo>
                    <a:pt x="8030" y="0"/>
                  </a:moveTo>
                  <a:cubicBezTo>
                    <a:pt x="4207" y="6558"/>
                    <a:pt x="1528" y="13674"/>
                    <a:pt x="0" y="21600"/>
                  </a:cubicBezTo>
                  <a:cubicBezTo>
                    <a:pt x="12042" y="20781"/>
                    <a:pt x="21600" y="17498"/>
                    <a:pt x="20833" y="12577"/>
                  </a:cubicBezTo>
                  <a:cubicBezTo>
                    <a:pt x="20072" y="7377"/>
                    <a:pt x="13765" y="3005"/>
                    <a:pt x="803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3997;p80"/>
            <p:cNvSpPr/>
            <p:nvPr/>
          </p:nvSpPr>
          <p:spPr>
            <a:xfrm>
              <a:off x="673444" y="2515989"/>
              <a:ext cx="251476" cy="114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404" y="0"/>
                  </a:moveTo>
                  <a:cubicBezTo>
                    <a:pt x="-504" y="7554"/>
                    <a:pt x="404" y="17961"/>
                    <a:pt x="404" y="17961"/>
                  </a:cubicBezTo>
                  <a:cubicBezTo>
                    <a:pt x="3814" y="20465"/>
                    <a:pt x="9039" y="21600"/>
                    <a:pt x="14004" y="21600"/>
                  </a:cubicBezTo>
                  <a:cubicBezTo>
                    <a:pt x="15118" y="21600"/>
                    <a:pt x="16220" y="21546"/>
                    <a:pt x="17283" y="21432"/>
                  </a:cubicBezTo>
                  <a:cubicBezTo>
                    <a:pt x="18009" y="15517"/>
                    <a:pt x="19281" y="10206"/>
                    <a:pt x="21096" y="5311"/>
                  </a:cubicBezTo>
                  <a:cubicBezTo>
                    <a:pt x="18555" y="3270"/>
                    <a:pt x="16104" y="2041"/>
                    <a:pt x="16104" y="2041"/>
                  </a:cubicBezTo>
                  <a:cubicBezTo>
                    <a:pt x="13792" y="3451"/>
                    <a:pt x="11601" y="3968"/>
                    <a:pt x="9633" y="3968"/>
                  </a:cubicBezTo>
                  <a:cubicBezTo>
                    <a:pt x="4175" y="3968"/>
                    <a:pt x="404" y="0"/>
                    <a:pt x="404" y="0"/>
                  </a:cubicBezTo>
                  <a:close/>
                </a:path>
              </a:pathLst>
            </a:custGeom>
            <a:solidFill>
              <a:srgbClr val="FFCC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3998;p80"/>
            <p:cNvSpPr/>
            <p:nvPr/>
          </p:nvSpPr>
          <p:spPr>
            <a:xfrm>
              <a:off x="873116" y="2472707"/>
              <a:ext cx="54350" cy="71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13" h="21600" fill="norm" stroke="1" extrusionOk="0">
                  <a:moveTo>
                    <a:pt x="6849" y="1988"/>
                  </a:moveTo>
                  <a:cubicBezTo>
                    <a:pt x="9993" y="1988"/>
                    <a:pt x="5921" y="10935"/>
                    <a:pt x="5596" y="11832"/>
                  </a:cubicBezTo>
                  <a:cubicBezTo>
                    <a:pt x="4981" y="13129"/>
                    <a:pt x="4285" y="14306"/>
                    <a:pt x="3566" y="15441"/>
                  </a:cubicBezTo>
                  <a:cubicBezTo>
                    <a:pt x="3369" y="15689"/>
                    <a:pt x="3183" y="15938"/>
                    <a:pt x="2998" y="16197"/>
                  </a:cubicBezTo>
                  <a:cubicBezTo>
                    <a:pt x="2951" y="14771"/>
                    <a:pt x="2951" y="13345"/>
                    <a:pt x="3125" y="11832"/>
                  </a:cubicBezTo>
                  <a:cubicBezTo>
                    <a:pt x="3125" y="9530"/>
                    <a:pt x="3125" y="3620"/>
                    <a:pt x="5596" y="2302"/>
                  </a:cubicBezTo>
                  <a:cubicBezTo>
                    <a:pt x="6107" y="2085"/>
                    <a:pt x="6513" y="1988"/>
                    <a:pt x="6849" y="1988"/>
                  </a:cubicBezTo>
                  <a:close/>
                  <a:moveTo>
                    <a:pt x="13206" y="10384"/>
                  </a:moveTo>
                  <a:cubicBezTo>
                    <a:pt x="14923" y="10384"/>
                    <a:pt x="15329" y="12048"/>
                    <a:pt x="14413" y="13474"/>
                  </a:cubicBezTo>
                  <a:cubicBezTo>
                    <a:pt x="12127" y="16673"/>
                    <a:pt x="7974" y="18142"/>
                    <a:pt x="4042" y="19104"/>
                  </a:cubicBezTo>
                  <a:cubicBezTo>
                    <a:pt x="5399" y="17040"/>
                    <a:pt x="6814" y="14976"/>
                    <a:pt x="8415" y="13474"/>
                  </a:cubicBezTo>
                  <a:cubicBezTo>
                    <a:pt x="9482" y="12491"/>
                    <a:pt x="10886" y="10849"/>
                    <a:pt x="12301" y="10514"/>
                  </a:cubicBezTo>
                  <a:cubicBezTo>
                    <a:pt x="12638" y="10427"/>
                    <a:pt x="12939" y="10384"/>
                    <a:pt x="13206" y="10384"/>
                  </a:cubicBezTo>
                  <a:close/>
                  <a:moveTo>
                    <a:pt x="6756" y="0"/>
                  </a:moveTo>
                  <a:cubicBezTo>
                    <a:pt x="-1422" y="0"/>
                    <a:pt x="-42" y="15819"/>
                    <a:pt x="306" y="20368"/>
                  </a:cubicBezTo>
                  <a:cubicBezTo>
                    <a:pt x="306" y="21189"/>
                    <a:pt x="1014" y="21600"/>
                    <a:pt x="1722" y="21600"/>
                  </a:cubicBezTo>
                  <a:cubicBezTo>
                    <a:pt x="2255" y="21600"/>
                    <a:pt x="2777" y="21373"/>
                    <a:pt x="3009" y="20908"/>
                  </a:cubicBezTo>
                  <a:cubicBezTo>
                    <a:pt x="8891" y="20195"/>
                    <a:pt x="20178" y="16856"/>
                    <a:pt x="17231" y="9865"/>
                  </a:cubicBezTo>
                  <a:cubicBezTo>
                    <a:pt x="16651" y="8590"/>
                    <a:pt x="15317" y="8126"/>
                    <a:pt x="13937" y="8126"/>
                  </a:cubicBezTo>
                  <a:cubicBezTo>
                    <a:pt x="12823" y="8126"/>
                    <a:pt x="11675" y="8428"/>
                    <a:pt x="10886" y="8871"/>
                  </a:cubicBezTo>
                  <a:cubicBezTo>
                    <a:pt x="10329" y="9152"/>
                    <a:pt x="9784" y="9476"/>
                    <a:pt x="9262" y="9822"/>
                  </a:cubicBezTo>
                  <a:cubicBezTo>
                    <a:pt x="11478" y="4873"/>
                    <a:pt x="12220" y="173"/>
                    <a:pt x="7012" y="11"/>
                  </a:cubicBezTo>
                  <a:cubicBezTo>
                    <a:pt x="6919" y="0"/>
                    <a:pt x="6838" y="0"/>
                    <a:pt x="675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3999;p80"/>
            <p:cNvSpPr/>
            <p:nvPr/>
          </p:nvSpPr>
          <p:spPr>
            <a:xfrm>
              <a:off x="290920" y="1596403"/>
              <a:ext cx="562598" cy="196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1" y="0"/>
                  </a:moveTo>
                  <a:lnTo>
                    <a:pt x="998" y="1820"/>
                  </a:lnTo>
                  <a:cubicBezTo>
                    <a:pt x="998" y="1820"/>
                    <a:pt x="499" y="10798"/>
                    <a:pt x="0" y="21600"/>
                  </a:cubicBezTo>
                  <a:cubicBezTo>
                    <a:pt x="7352" y="19899"/>
                    <a:pt x="14663" y="14926"/>
                    <a:pt x="21600" y="7281"/>
                  </a:cubicBezTo>
                  <a:cubicBezTo>
                    <a:pt x="21309" y="2790"/>
                    <a:pt x="21101" y="0"/>
                    <a:pt x="2110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4000;p80"/>
            <p:cNvSpPr/>
            <p:nvPr/>
          </p:nvSpPr>
          <p:spPr>
            <a:xfrm>
              <a:off x="271529" y="1660241"/>
              <a:ext cx="654545" cy="48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600" fill="norm" stroke="1" extrusionOk="0">
                  <a:moveTo>
                    <a:pt x="18745" y="0"/>
                  </a:moveTo>
                  <a:cubicBezTo>
                    <a:pt x="12902" y="3072"/>
                    <a:pt x="6814" y="5039"/>
                    <a:pt x="623" y="5712"/>
                  </a:cubicBezTo>
                  <a:cubicBezTo>
                    <a:pt x="136" y="11040"/>
                    <a:pt x="-281" y="17519"/>
                    <a:pt x="241" y="19871"/>
                  </a:cubicBezTo>
                  <a:cubicBezTo>
                    <a:pt x="488" y="21123"/>
                    <a:pt x="2032" y="21600"/>
                    <a:pt x="4262" y="21600"/>
                  </a:cubicBezTo>
                  <a:cubicBezTo>
                    <a:pt x="5793" y="21600"/>
                    <a:pt x="7649" y="21376"/>
                    <a:pt x="9633" y="21024"/>
                  </a:cubicBezTo>
                  <a:lnTo>
                    <a:pt x="9111" y="10464"/>
                  </a:lnTo>
                  <a:cubicBezTo>
                    <a:pt x="9111" y="10464"/>
                    <a:pt x="10201" y="11201"/>
                    <a:pt x="11243" y="11201"/>
                  </a:cubicBezTo>
                  <a:cubicBezTo>
                    <a:pt x="11504" y="11201"/>
                    <a:pt x="11761" y="11155"/>
                    <a:pt x="11997" y="11040"/>
                  </a:cubicBezTo>
                  <a:lnTo>
                    <a:pt x="11858" y="21024"/>
                  </a:lnTo>
                  <a:cubicBezTo>
                    <a:pt x="11858" y="21024"/>
                    <a:pt x="13437" y="21281"/>
                    <a:pt x="15287" y="21281"/>
                  </a:cubicBezTo>
                  <a:cubicBezTo>
                    <a:pt x="17667" y="21281"/>
                    <a:pt x="20497" y="20855"/>
                    <a:pt x="21007" y="18911"/>
                  </a:cubicBezTo>
                  <a:cubicBezTo>
                    <a:pt x="21319" y="17759"/>
                    <a:pt x="19581" y="5663"/>
                    <a:pt x="1874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4001;p80"/>
            <p:cNvSpPr/>
            <p:nvPr/>
          </p:nvSpPr>
          <p:spPr>
            <a:xfrm>
              <a:off x="464014" y="1885159"/>
              <a:ext cx="269411" cy="1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236" y="3105"/>
                  </a:lnTo>
                  <a:cubicBezTo>
                    <a:pt x="2146" y="1755"/>
                    <a:pt x="1064" y="675"/>
                    <a:pt x="0" y="0"/>
                  </a:cubicBezTo>
                  <a:close/>
                  <a:moveTo>
                    <a:pt x="3236" y="3105"/>
                  </a:moveTo>
                  <a:cubicBezTo>
                    <a:pt x="8333" y="9383"/>
                    <a:pt x="13687" y="21600"/>
                    <a:pt x="18997" y="21600"/>
                  </a:cubicBezTo>
                  <a:cubicBezTo>
                    <a:pt x="19868" y="21600"/>
                    <a:pt x="20735" y="21263"/>
                    <a:pt x="21600" y="20520"/>
                  </a:cubicBezTo>
                  <a:lnTo>
                    <a:pt x="3236" y="3105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4002;p80"/>
            <p:cNvSpPr/>
            <p:nvPr/>
          </p:nvSpPr>
          <p:spPr>
            <a:xfrm>
              <a:off x="458354" y="1883094"/>
              <a:ext cx="280946" cy="2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428" y="0"/>
                  </a:moveTo>
                  <a:cubicBezTo>
                    <a:pt x="-143" y="0"/>
                    <a:pt x="-143" y="8970"/>
                    <a:pt x="428" y="9856"/>
                  </a:cubicBezTo>
                  <a:cubicBezTo>
                    <a:pt x="5494" y="11892"/>
                    <a:pt x="10792" y="21600"/>
                    <a:pt x="15939" y="21600"/>
                  </a:cubicBezTo>
                  <a:cubicBezTo>
                    <a:pt x="17608" y="21600"/>
                    <a:pt x="19260" y="20567"/>
                    <a:pt x="20884" y="17941"/>
                  </a:cubicBezTo>
                  <a:cubicBezTo>
                    <a:pt x="21457" y="17056"/>
                    <a:pt x="21293" y="8085"/>
                    <a:pt x="20803" y="8085"/>
                  </a:cubicBezTo>
                  <a:cubicBezTo>
                    <a:pt x="14092" y="885"/>
                    <a:pt x="7139" y="0"/>
                    <a:pt x="42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4003;p80"/>
            <p:cNvSpPr/>
            <p:nvPr/>
          </p:nvSpPr>
          <p:spPr>
            <a:xfrm>
              <a:off x="291292" y="1249571"/>
              <a:ext cx="466317" cy="392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lnTo>
                    <a:pt x="0" y="19505"/>
                  </a:lnTo>
                  <a:cubicBezTo>
                    <a:pt x="0" y="19505"/>
                    <a:pt x="7559" y="21600"/>
                    <a:pt x="15345" y="21600"/>
                  </a:cubicBezTo>
                  <a:cubicBezTo>
                    <a:pt x="17462" y="21600"/>
                    <a:pt x="19597" y="21445"/>
                    <a:pt x="21600" y="21050"/>
                  </a:cubicBezTo>
                  <a:cubicBezTo>
                    <a:pt x="13983" y="15105"/>
                    <a:pt x="7017" y="8324"/>
                    <a:pt x="1304" y="0"/>
                  </a:cubicBezTo>
                  <a:close/>
                </a:path>
              </a:pathLst>
            </a:custGeom>
            <a:solidFill>
              <a:srgbClr val="009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4004;p80"/>
            <p:cNvSpPr/>
            <p:nvPr/>
          </p:nvSpPr>
          <p:spPr>
            <a:xfrm>
              <a:off x="338509" y="1074935"/>
              <a:ext cx="436027" cy="70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88" y="0"/>
                  </a:moveTo>
                  <a:cubicBezTo>
                    <a:pt x="13882" y="3963"/>
                    <a:pt x="7076" y="6946"/>
                    <a:pt x="215" y="7610"/>
                  </a:cubicBezTo>
                  <a:cubicBezTo>
                    <a:pt x="162" y="11910"/>
                    <a:pt x="108" y="15884"/>
                    <a:pt x="0" y="19521"/>
                  </a:cubicBezTo>
                  <a:cubicBezTo>
                    <a:pt x="3849" y="20936"/>
                    <a:pt x="7698" y="21600"/>
                    <a:pt x="11555" y="21600"/>
                  </a:cubicBezTo>
                  <a:cubicBezTo>
                    <a:pt x="14896" y="21600"/>
                    <a:pt x="18241" y="21099"/>
                    <a:pt x="21600" y="20185"/>
                  </a:cubicBezTo>
                  <a:cubicBezTo>
                    <a:pt x="21279" y="14883"/>
                    <a:pt x="20956" y="8263"/>
                    <a:pt x="20688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4005;p80"/>
            <p:cNvSpPr/>
            <p:nvPr/>
          </p:nvSpPr>
          <p:spPr>
            <a:xfrm>
              <a:off x="316904" y="1206917"/>
              <a:ext cx="498743" cy="11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408"/>
                    <a:pt x="140" y="608"/>
                    <a:pt x="140" y="809"/>
                  </a:cubicBezTo>
                  <a:lnTo>
                    <a:pt x="0" y="8330"/>
                  </a:lnTo>
                  <a:cubicBezTo>
                    <a:pt x="281" y="9954"/>
                    <a:pt x="609" y="11579"/>
                    <a:pt x="936" y="13210"/>
                  </a:cubicBezTo>
                  <a:cubicBezTo>
                    <a:pt x="7299" y="17930"/>
                    <a:pt x="13783" y="21600"/>
                    <a:pt x="20162" y="21600"/>
                  </a:cubicBezTo>
                  <a:cubicBezTo>
                    <a:pt x="20643" y="21600"/>
                    <a:pt x="21121" y="21580"/>
                    <a:pt x="21600" y="21540"/>
                  </a:cubicBezTo>
                  <a:lnTo>
                    <a:pt x="21037" y="3456"/>
                  </a:lnTo>
                  <a:cubicBezTo>
                    <a:pt x="18700" y="4071"/>
                    <a:pt x="16357" y="4412"/>
                    <a:pt x="14013" y="4412"/>
                  </a:cubicBezTo>
                  <a:cubicBezTo>
                    <a:pt x="9400" y="4412"/>
                    <a:pt x="4783" y="3095"/>
                    <a:pt x="187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4006;p80"/>
            <p:cNvSpPr/>
            <p:nvPr/>
          </p:nvSpPr>
          <p:spPr>
            <a:xfrm>
              <a:off x="338509" y="1277251"/>
              <a:ext cx="516077" cy="35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8377"/>
                    <a:pt x="10959" y="15447"/>
                    <a:pt x="17435" y="21600"/>
                  </a:cubicBezTo>
                  <a:cubicBezTo>
                    <a:pt x="18929" y="21208"/>
                    <a:pt x="20332" y="20685"/>
                    <a:pt x="21600" y="19899"/>
                  </a:cubicBezTo>
                  <a:lnTo>
                    <a:pt x="19970" y="2683"/>
                  </a:lnTo>
                  <a:cubicBezTo>
                    <a:pt x="19507" y="2696"/>
                    <a:pt x="19045" y="2703"/>
                    <a:pt x="18580" y="2703"/>
                  </a:cubicBezTo>
                  <a:cubicBezTo>
                    <a:pt x="12416" y="2703"/>
                    <a:pt x="6150" y="1520"/>
                    <a:pt x="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4007;p80"/>
            <p:cNvSpPr/>
            <p:nvPr/>
          </p:nvSpPr>
          <p:spPr>
            <a:xfrm>
              <a:off x="321211" y="1138755"/>
              <a:ext cx="481444" cy="91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6" y="0"/>
                  </a:moveTo>
                  <a:cubicBezTo>
                    <a:pt x="583" y="6149"/>
                    <a:pt x="340" y="11791"/>
                    <a:pt x="0" y="16152"/>
                  </a:cubicBezTo>
                  <a:cubicBezTo>
                    <a:pt x="4792" y="20057"/>
                    <a:pt x="9564" y="21600"/>
                    <a:pt x="14328" y="21600"/>
                  </a:cubicBezTo>
                  <a:cubicBezTo>
                    <a:pt x="16753" y="21600"/>
                    <a:pt x="19176" y="21204"/>
                    <a:pt x="21600" y="20512"/>
                  </a:cubicBezTo>
                  <a:lnTo>
                    <a:pt x="21407" y="12306"/>
                  </a:lnTo>
                  <a:cubicBezTo>
                    <a:pt x="21407" y="12306"/>
                    <a:pt x="20872" y="8713"/>
                    <a:pt x="20338" y="514"/>
                  </a:cubicBezTo>
                  <a:cubicBezTo>
                    <a:pt x="17296" y="1223"/>
                    <a:pt x="14267" y="1611"/>
                    <a:pt x="11241" y="1611"/>
                  </a:cubicBezTo>
                  <a:cubicBezTo>
                    <a:pt x="7748" y="1611"/>
                    <a:pt x="4262" y="1096"/>
                    <a:pt x="77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4008;p80"/>
            <p:cNvSpPr/>
            <p:nvPr/>
          </p:nvSpPr>
          <p:spPr>
            <a:xfrm>
              <a:off x="342852" y="883654"/>
              <a:ext cx="414385" cy="216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0" y="0"/>
                  </a:moveTo>
                  <a:cubicBezTo>
                    <a:pt x="5791" y="0"/>
                    <a:pt x="4173" y="50"/>
                    <a:pt x="4117" y="192"/>
                  </a:cubicBezTo>
                  <a:cubicBezTo>
                    <a:pt x="4004" y="626"/>
                    <a:pt x="0" y="1707"/>
                    <a:pt x="0" y="1707"/>
                  </a:cubicBezTo>
                  <a:cubicBezTo>
                    <a:pt x="0" y="1707"/>
                    <a:pt x="395" y="12192"/>
                    <a:pt x="0" y="21600"/>
                  </a:cubicBezTo>
                  <a:cubicBezTo>
                    <a:pt x="7219" y="21383"/>
                    <a:pt x="14436" y="20408"/>
                    <a:pt x="21600" y="19114"/>
                  </a:cubicBezTo>
                  <a:cubicBezTo>
                    <a:pt x="21147" y="14679"/>
                    <a:pt x="20923" y="8842"/>
                    <a:pt x="21260" y="1384"/>
                  </a:cubicBezTo>
                  <a:lnTo>
                    <a:pt x="18498" y="192"/>
                  </a:lnTo>
                  <a:cubicBezTo>
                    <a:pt x="18498" y="192"/>
                    <a:pt x="12180" y="0"/>
                    <a:pt x="792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4009;p80"/>
            <p:cNvSpPr/>
            <p:nvPr/>
          </p:nvSpPr>
          <p:spPr>
            <a:xfrm>
              <a:off x="421835" y="752526"/>
              <a:ext cx="280196" cy="13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404"/>
                  </a:lnTo>
                  <a:cubicBezTo>
                    <a:pt x="0" y="1404"/>
                    <a:pt x="2000" y="15278"/>
                    <a:pt x="2670" y="21600"/>
                  </a:cubicBezTo>
                  <a:cubicBezTo>
                    <a:pt x="8256" y="16509"/>
                    <a:pt x="14427" y="12822"/>
                    <a:pt x="20516" y="11239"/>
                  </a:cubicBezTo>
                  <a:cubicBezTo>
                    <a:pt x="20766" y="6848"/>
                    <a:pt x="21101" y="3161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4010;p80"/>
            <p:cNvSpPr/>
            <p:nvPr/>
          </p:nvSpPr>
          <p:spPr>
            <a:xfrm>
              <a:off x="439133" y="821756"/>
              <a:ext cx="278142" cy="188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18883" y="0"/>
                  </a:moveTo>
                  <a:cubicBezTo>
                    <a:pt x="12889" y="1119"/>
                    <a:pt x="6815" y="3725"/>
                    <a:pt x="1315" y="7323"/>
                  </a:cubicBezTo>
                  <a:cubicBezTo>
                    <a:pt x="1477" y="8442"/>
                    <a:pt x="1642" y="9311"/>
                    <a:pt x="1561" y="9434"/>
                  </a:cubicBezTo>
                  <a:lnTo>
                    <a:pt x="1477" y="9434"/>
                  </a:lnTo>
                  <a:cubicBezTo>
                    <a:pt x="1477" y="9434"/>
                    <a:pt x="1332" y="9397"/>
                    <a:pt x="1129" y="9397"/>
                  </a:cubicBezTo>
                  <a:cubicBezTo>
                    <a:pt x="691" y="9397"/>
                    <a:pt x="0" y="9573"/>
                    <a:pt x="0" y="10675"/>
                  </a:cubicBezTo>
                  <a:cubicBezTo>
                    <a:pt x="0" y="12166"/>
                    <a:pt x="4516" y="21600"/>
                    <a:pt x="8622" y="21600"/>
                  </a:cubicBezTo>
                  <a:cubicBezTo>
                    <a:pt x="16995" y="21600"/>
                    <a:pt x="19704" y="12289"/>
                    <a:pt x="20855" y="9434"/>
                  </a:cubicBezTo>
                  <a:cubicBezTo>
                    <a:pt x="21600" y="7661"/>
                    <a:pt x="20544" y="7302"/>
                    <a:pt x="19601" y="7302"/>
                  </a:cubicBezTo>
                  <a:cubicBezTo>
                    <a:pt x="19093" y="7302"/>
                    <a:pt x="18615" y="7404"/>
                    <a:pt x="18472" y="7449"/>
                  </a:cubicBezTo>
                  <a:cubicBezTo>
                    <a:pt x="18556" y="4717"/>
                    <a:pt x="18718" y="2234"/>
                    <a:pt x="1888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4011;p80"/>
            <p:cNvSpPr/>
            <p:nvPr/>
          </p:nvSpPr>
          <p:spPr>
            <a:xfrm>
              <a:off x="59382" y="496178"/>
              <a:ext cx="147146" cy="9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19" y="0"/>
                  </a:moveTo>
                  <a:cubicBezTo>
                    <a:pt x="7665" y="0"/>
                    <a:pt x="3496" y="1884"/>
                    <a:pt x="0" y="5735"/>
                  </a:cubicBezTo>
                  <a:cubicBezTo>
                    <a:pt x="716" y="13808"/>
                    <a:pt x="4833" y="21600"/>
                    <a:pt x="12613" y="21600"/>
                  </a:cubicBezTo>
                  <a:cubicBezTo>
                    <a:pt x="15205" y="21600"/>
                    <a:pt x="18193" y="20736"/>
                    <a:pt x="21600" y="18745"/>
                  </a:cubicBezTo>
                  <a:lnTo>
                    <a:pt x="21600" y="3736"/>
                  </a:lnTo>
                  <a:cubicBezTo>
                    <a:pt x="18601" y="1259"/>
                    <a:pt x="15215" y="0"/>
                    <a:pt x="1181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4012;p80"/>
            <p:cNvSpPr/>
            <p:nvPr/>
          </p:nvSpPr>
          <p:spPr>
            <a:xfrm>
              <a:off x="58382" y="443250"/>
              <a:ext cx="148146" cy="77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833" y="0"/>
                  </a:moveTo>
                  <a:cubicBezTo>
                    <a:pt x="8676" y="0"/>
                    <a:pt x="6346" y="959"/>
                    <a:pt x="4000" y="3560"/>
                  </a:cubicBezTo>
                  <a:cubicBezTo>
                    <a:pt x="914" y="7170"/>
                    <a:pt x="-472" y="14390"/>
                    <a:pt x="142" y="21600"/>
                  </a:cubicBezTo>
                  <a:cubicBezTo>
                    <a:pt x="3538" y="16971"/>
                    <a:pt x="7589" y="14707"/>
                    <a:pt x="11625" y="14707"/>
                  </a:cubicBezTo>
                  <a:cubicBezTo>
                    <a:pt x="14925" y="14707"/>
                    <a:pt x="18214" y="16220"/>
                    <a:pt x="21128" y="19197"/>
                  </a:cubicBezTo>
                  <a:lnTo>
                    <a:pt x="21128" y="6874"/>
                  </a:lnTo>
                  <a:cubicBezTo>
                    <a:pt x="21128" y="6874"/>
                    <a:pt x="16620" y="0"/>
                    <a:pt x="1083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4013;p80"/>
            <p:cNvSpPr/>
            <p:nvPr/>
          </p:nvSpPr>
          <p:spPr>
            <a:xfrm>
              <a:off x="103040" y="500307"/>
              <a:ext cx="91600" cy="77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9199" y="0"/>
                  </a:moveTo>
                  <a:cubicBezTo>
                    <a:pt x="6123" y="0"/>
                    <a:pt x="2905" y="807"/>
                    <a:pt x="171" y="1554"/>
                  </a:cubicBezTo>
                  <a:cubicBezTo>
                    <a:pt x="-88" y="1554"/>
                    <a:pt x="-88" y="2151"/>
                    <a:pt x="422" y="2151"/>
                  </a:cubicBezTo>
                  <a:cubicBezTo>
                    <a:pt x="3214" y="2151"/>
                    <a:pt x="6516" y="1324"/>
                    <a:pt x="9634" y="1324"/>
                  </a:cubicBezTo>
                  <a:cubicBezTo>
                    <a:pt x="12743" y="1324"/>
                    <a:pt x="15669" y="2151"/>
                    <a:pt x="17700" y="5487"/>
                  </a:cubicBezTo>
                  <a:cubicBezTo>
                    <a:pt x="20492" y="10028"/>
                    <a:pt x="19982" y="15774"/>
                    <a:pt x="20241" y="20923"/>
                  </a:cubicBezTo>
                  <a:cubicBezTo>
                    <a:pt x="20241" y="21371"/>
                    <a:pt x="20492" y="21600"/>
                    <a:pt x="20776" y="21600"/>
                  </a:cubicBezTo>
                  <a:cubicBezTo>
                    <a:pt x="21069" y="21600"/>
                    <a:pt x="21387" y="21371"/>
                    <a:pt x="21512" y="20923"/>
                  </a:cubicBezTo>
                  <a:cubicBezTo>
                    <a:pt x="21512" y="15167"/>
                    <a:pt x="21512" y="7907"/>
                    <a:pt x="17700" y="3665"/>
                  </a:cubicBezTo>
                  <a:cubicBezTo>
                    <a:pt x="15493" y="886"/>
                    <a:pt x="12426" y="0"/>
                    <a:pt x="91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4014;p80"/>
            <p:cNvSpPr/>
            <p:nvPr/>
          </p:nvSpPr>
          <p:spPr>
            <a:xfrm>
              <a:off x="142889" y="522126"/>
              <a:ext cx="51239" cy="31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1600" fill="norm" stroke="1" extrusionOk="0">
                  <a:moveTo>
                    <a:pt x="7232" y="0"/>
                  </a:moveTo>
                  <a:cubicBezTo>
                    <a:pt x="5004" y="0"/>
                    <a:pt x="2690" y="1315"/>
                    <a:pt x="360" y="4408"/>
                  </a:cubicBezTo>
                  <a:cubicBezTo>
                    <a:pt x="-392" y="5041"/>
                    <a:pt x="158" y="6770"/>
                    <a:pt x="881" y="6770"/>
                  </a:cubicBezTo>
                  <a:cubicBezTo>
                    <a:pt x="997" y="6770"/>
                    <a:pt x="1127" y="6721"/>
                    <a:pt x="1243" y="6624"/>
                  </a:cubicBezTo>
                  <a:cubicBezTo>
                    <a:pt x="3355" y="4846"/>
                    <a:pt x="5265" y="3750"/>
                    <a:pt x="7117" y="3750"/>
                  </a:cubicBezTo>
                  <a:cubicBezTo>
                    <a:pt x="9128" y="3750"/>
                    <a:pt x="11066" y="5041"/>
                    <a:pt x="13121" y="8109"/>
                  </a:cubicBezTo>
                  <a:cubicBezTo>
                    <a:pt x="15320" y="11811"/>
                    <a:pt x="16636" y="16998"/>
                    <a:pt x="18835" y="20699"/>
                  </a:cubicBezTo>
                  <a:cubicBezTo>
                    <a:pt x="19096" y="21332"/>
                    <a:pt x="19428" y="21600"/>
                    <a:pt x="19747" y="21600"/>
                  </a:cubicBezTo>
                  <a:cubicBezTo>
                    <a:pt x="20514" y="21600"/>
                    <a:pt x="21208" y="20041"/>
                    <a:pt x="20586" y="18459"/>
                  </a:cubicBezTo>
                  <a:cubicBezTo>
                    <a:pt x="18054" y="8840"/>
                    <a:pt x="12990" y="0"/>
                    <a:pt x="723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4015;p80"/>
            <p:cNvSpPr/>
            <p:nvPr/>
          </p:nvSpPr>
          <p:spPr>
            <a:xfrm>
              <a:off x="874055" y="496178"/>
              <a:ext cx="147146" cy="93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86" y="0"/>
                  </a:moveTo>
                  <a:cubicBezTo>
                    <a:pt x="6390" y="0"/>
                    <a:pt x="3004" y="1259"/>
                    <a:pt x="0" y="3736"/>
                  </a:cubicBezTo>
                  <a:lnTo>
                    <a:pt x="0" y="18745"/>
                  </a:lnTo>
                  <a:cubicBezTo>
                    <a:pt x="3407" y="20736"/>
                    <a:pt x="6401" y="21600"/>
                    <a:pt x="8987" y="21600"/>
                  </a:cubicBezTo>
                  <a:cubicBezTo>
                    <a:pt x="16772" y="21600"/>
                    <a:pt x="20884" y="13808"/>
                    <a:pt x="21600" y="5735"/>
                  </a:cubicBezTo>
                  <a:cubicBezTo>
                    <a:pt x="18104" y="1884"/>
                    <a:pt x="13940" y="0"/>
                    <a:pt x="978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4016;p80"/>
            <p:cNvSpPr/>
            <p:nvPr/>
          </p:nvSpPr>
          <p:spPr>
            <a:xfrm>
              <a:off x="874055" y="443250"/>
              <a:ext cx="148158" cy="77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fill="norm" stroke="1" extrusionOk="0">
                  <a:moveTo>
                    <a:pt x="10298" y="0"/>
                  </a:moveTo>
                  <a:cubicBezTo>
                    <a:pt x="4507" y="0"/>
                    <a:pt x="0" y="6874"/>
                    <a:pt x="0" y="6874"/>
                  </a:cubicBezTo>
                  <a:lnTo>
                    <a:pt x="0" y="19197"/>
                  </a:lnTo>
                  <a:cubicBezTo>
                    <a:pt x="2918" y="16220"/>
                    <a:pt x="6207" y="14707"/>
                    <a:pt x="9506" y="14707"/>
                  </a:cubicBezTo>
                  <a:cubicBezTo>
                    <a:pt x="13541" y="14707"/>
                    <a:pt x="17586" y="16971"/>
                    <a:pt x="20981" y="21600"/>
                  </a:cubicBezTo>
                  <a:cubicBezTo>
                    <a:pt x="21600" y="14390"/>
                    <a:pt x="20209" y="7170"/>
                    <a:pt x="17124" y="3560"/>
                  </a:cubicBezTo>
                  <a:cubicBezTo>
                    <a:pt x="14784" y="959"/>
                    <a:pt x="12449" y="0"/>
                    <a:pt x="10298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4017;p80"/>
            <p:cNvSpPr/>
            <p:nvPr/>
          </p:nvSpPr>
          <p:spPr>
            <a:xfrm>
              <a:off x="885979" y="500307"/>
              <a:ext cx="91347" cy="77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2309" y="0"/>
                  </a:moveTo>
                  <a:cubicBezTo>
                    <a:pt x="9090" y="0"/>
                    <a:pt x="6021" y="886"/>
                    <a:pt x="3813" y="3665"/>
                  </a:cubicBezTo>
                  <a:cubicBezTo>
                    <a:pt x="0" y="7907"/>
                    <a:pt x="0" y="15167"/>
                    <a:pt x="0" y="20923"/>
                  </a:cubicBezTo>
                  <a:cubicBezTo>
                    <a:pt x="125" y="21371"/>
                    <a:pt x="443" y="21600"/>
                    <a:pt x="728" y="21600"/>
                  </a:cubicBezTo>
                  <a:cubicBezTo>
                    <a:pt x="1012" y="21600"/>
                    <a:pt x="1271" y="21371"/>
                    <a:pt x="1271" y="20923"/>
                  </a:cubicBezTo>
                  <a:cubicBezTo>
                    <a:pt x="1522" y="15774"/>
                    <a:pt x="1271" y="10028"/>
                    <a:pt x="3813" y="5487"/>
                  </a:cubicBezTo>
                  <a:cubicBezTo>
                    <a:pt x="5678" y="2081"/>
                    <a:pt x="8513" y="1205"/>
                    <a:pt x="11615" y="1205"/>
                  </a:cubicBezTo>
                  <a:cubicBezTo>
                    <a:pt x="14852" y="1205"/>
                    <a:pt x="18364" y="2151"/>
                    <a:pt x="21349" y="2151"/>
                  </a:cubicBezTo>
                  <a:cubicBezTo>
                    <a:pt x="21349" y="2151"/>
                    <a:pt x="21600" y="1554"/>
                    <a:pt x="21349" y="1554"/>
                  </a:cubicBezTo>
                  <a:cubicBezTo>
                    <a:pt x="18615" y="807"/>
                    <a:pt x="15395" y="0"/>
                    <a:pt x="1230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4018;p80"/>
            <p:cNvSpPr/>
            <p:nvPr/>
          </p:nvSpPr>
          <p:spPr>
            <a:xfrm>
              <a:off x="886456" y="522126"/>
              <a:ext cx="51264" cy="31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13599" y="0"/>
                  </a:moveTo>
                  <a:cubicBezTo>
                    <a:pt x="7830" y="0"/>
                    <a:pt x="2784" y="8840"/>
                    <a:pt x="240" y="18459"/>
                  </a:cubicBezTo>
                  <a:cubicBezTo>
                    <a:pt x="-382" y="20041"/>
                    <a:pt x="312" y="21600"/>
                    <a:pt x="1093" y="21600"/>
                  </a:cubicBezTo>
                  <a:cubicBezTo>
                    <a:pt x="1411" y="21600"/>
                    <a:pt x="1743" y="21332"/>
                    <a:pt x="2004" y="20699"/>
                  </a:cubicBezTo>
                  <a:cubicBezTo>
                    <a:pt x="3753" y="16998"/>
                    <a:pt x="5517" y="11811"/>
                    <a:pt x="7714" y="8109"/>
                  </a:cubicBezTo>
                  <a:cubicBezTo>
                    <a:pt x="9767" y="5041"/>
                    <a:pt x="11705" y="3750"/>
                    <a:pt x="13700" y="3750"/>
                  </a:cubicBezTo>
                  <a:cubicBezTo>
                    <a:pt x="15551" y="3750"/>
                    <a:pt x="17459" y="4846"/>
                    <a:pt x="19570" y="6624"/>
                  </a:cubicBezTo>
                  <a:cubicBezTo>
                    <a:pt x="19700" y="6721"/>
                    <a:pt x="19816" y="6770"/>
                    <a:pt x="19946" y="6770"/>
                  </a:cubicBezTo>
                  <a:cubicBezTo>
                    <a:pt x="20669" y="6770"/>
                    <a:pt x="21218" y="5041"/>
                    <a:pt x="20452" y="4408"/>
                  </a:cubicBezTo>
                  <a:cubicBezTo>
                    <a:pt x="18138" y="1315"/>
                    <a:pt x="15811" y="0"/>
                    <a:pt x="135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4019;p80"/>
            <p:cNvSpPr/>
            <p:nvPr/>
          </p:nvSpPr>
          <p:spPr>
            <a:xfrm>
              <a:off x="196564" y="107315"/>
              <a:ext cx="698104" cy="671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5" h="21600" fill="norm" stroke="1" extrusionOk="0">
                  <a:moveTo>
                    <a:pt x="7962" y="0"/>
                  </a:moveTo>
                  <a:cubicBezTo>
                    <a:pt x="3722" y="0"/>
                    <a:pt x="-194" y="2286"/>
                    <a:pt x="8" y="10862"/>
                  </a:cubicBezTo>
                  <a:cubicBezTo>
                    <a:pt x="8" y="10862"/>
                    <a:pt x="-92" y="14897"/>
                    <a:pt x="826" y="16914"/>
                  </a:cubicBezTo>
                  <a:cubicBezTo>
                    <a:pt x="1744" y="18896"/>
                    <a:pt x="4791" y="21122"/>
                    <a:pt x="8888" y="21539"/>
                  </a:cubicBezTo>
                  <a:cubicBezTo>
                    <a:pt x="9323" y="21579"/>
                    <a:pt x="9772" y="21600"/>
                    <a:pt x="10230" y="21600"/>
                  </a:cubicBezTo>
                  <a:cubicBezTo>
                    <a:pt x="14091" y="21600"/>
                    <a:pt x="18557" y="20164"/>
                    <a:pt x="19669" y="17366"/>
                  </a:cubicBezTo>
                  <a:cubicBezTo>
                    <a:pt x="20914" y="14201"/>
                    <a:pt x="21406" y="12045"/>
                    <a:pt x="21012" y="8845"/>
                  </a:cubicBezTo>
                  <a:cubicBezTo>
                    <a:pt x="20652" y="5612"/>
                    <a:pt x="20489" y="4185"/>
                    <a:pt x="17670" y="2760"/>
                  </a:cubicBezTo>
                  <a:cubicBezTo>
                    <a:pt x="16313" y="2065"/>
                    <a:pt x="11991" y="0"/>
                    <a:pt x="796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4020;p80"/>
            <p:cNvSpPr/>
            <p:nvPr/>
          </p:nvSpPr>
          <p:spPr>
            <a:xfrm>
              <a:off x="517780" y="444460"/>
              <a:ext cx="48052" cy="8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5" h="21600" fill="norm" stroke="1" extrusionOk="0">
                  <a:moveTo>
                    <a:pt x="4103" y="0"/>
                  </a:moveTo>
                  <a:cubicBezTo>
                    <a:pt x="3937" y="0"/>
                    <a:pt x="3816" y="62"/>
                    <a:pt x="3816" y="196"/>
                  </a:cubicBezTo>
                  <a:cubicBezTo>
                    <a:pt x="2441" y="2901"/>
                    <a:pt x="1987" y="5883"/>
                    <a:pt x="1065" y="8588"/>
                  </a:cubicBezTo>
                  <a:cubicBezTo>
                    <a:pt x="143" y="10475"/>
                    <a:pt x="-779" y="12647"/>
                    <a:pt x="1065" y="14533"/>
                  </a:cubicBezTo>
                  <a:cubicBezTo>
                    <a:pt x="1987" y="15886"/>
                    <a:pt x="4285" y="16696"/>
                    <a:pt x="6582" y="16696"/>
                  </a:cubicBezTo>
                  <a:cubicBezTo>
                    <a:pt x="7958" y="16696"/>
                    <a:pt x="8880" y="16162"/>
                    <a:pt x="9787" y="15619"/>
                  </a:cubicBezTo>
                  <a:cubicBezTo>
                    <a:pt x="10709" y="15619"/>
                    <a:pt x="11177" y="15076"/>
                    <a:pt x="12084" y="15076"/>
                  </a:cubicBezTo>
                  <a:cubicBezTo>
                    <a:pt x="12704" y="14720"/>
                    <a:pt x="13218" y="14533"/>
                    <a:pt x="13626" y="14533"/>
                  </a:cubicBezTo>
                  <a:cubicBezTo>
                    <a:pt x="14442" y="14533"/>
                    <a:pt x="14850" y="15254"/>
                    <a:pt x="14850" y="16696"/>
                  </a:cubicBezTo>
                  <a:cubicBezTo>
                    <a:pt x="17148" y="18325"/>
                    <a:pt x="16226" y="19402"/>
                    <a:pt x="13006" y="19945"/>
                  </a:cubicBezTo>
                  <a:cubicBezTo>
                    <a:pt x="11313" y="20194"/>
                    <a:pt x="11963" y="21600"/>
                    <a:pt x="13157" y="21600"/>
                  </a:cubicBezTo>
                  <a:cubicBezTo>
                    <a:pt x="13263" y="21600"/>
                    <a:pt x="13369" y="21591"/>
                    <a:pt x="13475" y="21573"/>
                  </a:cubicBezTo>
                  <a:cubicBezTo>
                    <a:pt x="17148" y="20755"/>
                    <a:pt x="20821" y="18868"/>
                    <a:pt x="20368" y="16162"/>
                  </a:cubicBezTo>
                  <a:cubicBezTo>
                    <a:pt x="19899" y="14267"/>
                    <a:pt x="17148" y="12914"/>
                    <a:pt x="13928" y="12914"/>
                  </a:cubicBezTo>
                  <a:cubicBezTo>
                    <a:pt x="11631" y="12914"/>
                    <a:pt x="10709" y="14000"/>
                    <a:pt x="8880" y="14533"/>
                  </a:cubicBezTo>
                  <a:cubicBezTo>
                    <a:pt x="7716" y="14800"/>
                    <a:pt x="6764" y="14916"/>
                    <a:pt x="5978" y="14916"/>
                  </a:cubicBezTo>
                  <a:cubicBezTo>
                    <a:pt x="1095" y="14916"/>
                    <a:pt x="2501" y="10448"/>
                    <a:pt x="2894" y="8588"/>
                  </a:cubicBezTo>
                  <a:cubicBezTo>
                    <a:pt x="3816" y="6150"/>
                    <a:pt x="6582" y="2634"/>
                    <a:pt x="4738" y="196"/>
                  </a:cubicBezTo>
                  <a:cubicBezTo>
                    <a:pt x="4511" y="62"/>
                    <a:pt x="4285" y="0"/>
                    <a:pt x="410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4021;p80"/>
            <p:cNvSpPr/>
            <p:nvPr/>
          </p:nvSpPr>
          <p:spPr>
            <a:xfrm>
              <a:off x="490743" y="538784"/>
              <a:ext cx="108528" cy="42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20056" y="0"/>
                  </a:moveTo>
                  <a:cubicBezTo>
                    <a:pt x="19762" y="0"/>
                    <a:pt x="19468" y="431"/>
                    <a:pt x="19380" y="1399"/>
                  </a:cubicBezTo>
                  <a:cubicBezTo>
                    <a:pt x="18546" y="13940"/>
                    <a:pt x="14186" y="18299"/>
                    <a:pt x="9827" y="18299"/>
                  </a:cubicBezTo>
                  <a:cubicBezTo>
                    <a:pt x="5672" y="17743"/>
                    <a:pt x="2761" y="14478"/>
                    <a:pt x="479" y="5759"/>
                  </a:cubicBezTo>
                  <a:cubicBezTo>
                    <a:pt x="479" y="5490"/>
                    <a:pt x="424" y="5346"/>
                    <a:pt x="349" y="5346"/>
                  </a:cubicBezTo>
                  <a:cubicBezTo>
                    <a:pt x="274" y="5346"/>
                    <a:pt x="164" y="5490"/>
                    <a:pt x="62" y="5759"/>
                  </a:cubicBezTo>
                  <a:cubicBezTo>
                    <a:pt x="-765" y="17205"/>
                    <a:pt x="6916" y="21564"/>
                    <a:pt x="9827" y="21564"/>
                  </a:cubicBezTo>
                  <a:cubicBezTo>
                    <a:pt x="10052" y="21600"/>
                    <a:pt x="10271" y="21600"/>
                    <a:pt x="10496" y="21600"/>
                  </a:cubicBezTo>
                  <a:cubicBezTo>
                    <a:pt x="15286" y="21600"/>
                    <a:pt x="20241" y="16003"/>
                    <a:pt x="20835" y="1938"/>
                  </a:cubicBezTo>
                  <a:cubicBezTo>
                    <a:pt x="20835" y="718"/>
                    <a:pt x="20439" y="0"/>
                    <a:pt x="2005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4022;p80"/>
            <p:cNvSpPr/>
            <p:nvPr/>
          </p:nvSpPr>
          <p:spPr>
            <a:xfrm>
              <a:off x="303912" y="387866"/>
              <a:ext cx="65781" cy="47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9697" y="0"/>
                  </a:moveTo>
                  <a:cubicBezTo>
                    <a:pt x="12382" y="0"/>
                    <a:pt x="1697" y="10166"/>
                    <a:pt x="0" y="20787"/>
                  </a:cubicBezTo>
                  <a:cubicBezTo>
                    <a:pt x="0" y="21372"/>
                    <a:pt x="241" y="21600"/>
                    <a:pt x="504" y="21600"/>
                  </a:cubicBezTo>
                  <a:cubicBezTo>
                    <a:pt x="699" y="21600"/>
                    <a:pt x="894" y="21486"/>
                    <a:pt x="1043" y="21275"/>
                  </a:cubicBezTo>
                  <a:cubicBezTo>
                    <a:pt x="6271" y="10898"/>
                    <a:pt x="11843" y="5465"/>
                    <a:pt x="20557" y="2993"/>
                  </a:cubicBezTo>
                  <a:cubicBezTo>
                    <a:pt x="21600" y="2489"/>
                    <a:pt x="21256" y="520"/>
                    <a:pt x="20213" y="16"/>
                  </a:cubicBezTo>
                  <a:cubicBezTo>
                    <a:pt x="20041" y="16"/>
                    <a:pt x="19869" y="0"/>
                    <a:pt x="19697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4023;p80"/>
            <p:cNvSpPr/>
            <p:nvPr/>
          </p:nvSpPr>
          <p:spPr>
            <a:xfrm>
              <a:off x="702573" y="380534"/>
              <a:ext cx="70792" cy="32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3319" y="0"/>
                  </a:moveTo>
                  <a:cubicBezTo>
                    <a:pt x="2339" y="0"/>
                    <a:pt x="1379" y="191"/>
                    <a:pt x="482" y="597"/>
                  </a:cubicBezTo>
                  <a:cubicBezTo>
                    <a:pt x="-161" y="597"/>
                    <a:pt x="-161" y="2772"/>
                    <a:pt x="482" y="2772"/>
                  </a:cubicBezTo>
                  <a:cubicBezTo>
                    <a:pt x="7211" y="7144"/>
                    <a:pt x="13951" y="9319"/>
                    <a:pt x="18760" y="20931"/>
                  </a:cubicBezTo>
                  <a:cubicBezTo>
                    <a:pt x="19034" y="21409"/>
                    <a:pt x="19330" y="21600"/>
                    <a:pt x="19604" y="21600"/>
                  </a:cubicBezTo>
                  <a:cubicBezTo>
                    <a:pt x="20616" y="21600"/>
                    <a:pt x="21439" y="19019"/>
                    <a:pt x="20680" y="17299"/>
                  </a:cubicBezTo>
                  <a:cubicBezTo>
                    <a:pt x="16819" y="7312"/>
                    <a:pt x="9405" y="0"/>
                    <a:pt x="331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4024;p80"/>
            <p:cNvSpPr/>
            <p:nvPr/>
          </p:nvSpPr>
          <p:spPr>
            <a:xfrm>
              <a:off x="294160" y="551278"/>
              <a:ext cx="131983" cy="12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83" y="0"/>
                    <a:pt x="0" y="4696"/>
                    <a:pt x="0" y="10707"/>
                  </a:cubicBezTo>
                  <a:cubicBezTo>
                    <a:pt x="0" y="16713"/>
                    <a:pt x="4783" y="21600"/>
                    <a:pt x="10800" y="21600"/>
                  </a:cubicBezTo>
                  <a:cubicBezTo>
                    <a:pt x="16823" y="21600"/>
                    <a:pt x="21600" y="16713"/>
                    <a:pt x="21600" y="10707"/>
                  </a:cubicBezTo>
                  <a:cubicBezTo>
                    <a:pt x="21600" y="4696"/>
                    <a:pt x="16823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4025;p80"/>
            <p:cNvSpPr/>
            <p:nvPr/>
          </p:nvSpPr>
          <p:spPr>
            <a:xfrm>
              <a:off x="656612" y="551278"/>
              <a:ext cx="131983" cy="12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77" y="0"/>
                    <a:pt x="0" y="4696"/>
                    <a:pt x="0" y="10707"/>
                  </a:cubicBezTo>
                  <a:cubicBezTo>
                    <a:pt x="0" y="16713"/>
                    <a:pt x="4777" y="21600"/>
                    <a:pt x="10800" y="21600"/>
                  </a:cubicBezTo>
                  <a:cubicBezTo>
                    <a:pt x="16817" y="21600"/>
                    <a:pt x="21600" y="16713"/>
                    <a:pt x="21600" y="10707"/>
                  </a:cubicBezTo>
                  <a:cubicBezTo>
                    <a:pt x="21600" y="4696"/>
                    <a:pt x="16817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4026;p80"/>
            <p:cNvSpPr/>
            <p:nvPr/>
          </p:nvSpPr>
          <p:spPr>
            <a:xfrm>
              <a:off x="530178" y="587922"/>
              <a:ext cx="36682" cy="18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7" h="21600" fill="norm" stroke="1" extrusionOk="0">
                  <a:moveTo>
                    <a:pt x="19335" y="0"/>
                  </a:moveTo>
                  <a:cubicBezTo>
                    <a:pt x="19136" y="0"/>
                    <a:pt x="18897" y="161"/>
                    <a:pt x="18658" y="482"/>
                  </a:cubicBezTo>
                  <a:cubicBezTo>
                    <a:pt x="15416" y="7066"/>
                    <a:pt x="12513" y="9395"/>
                    <a:pt x="9489" y="9395"/>
                  </a:cubicBezTo>
                  <a:cubicBezTo>
                    <a:pt x="6904" y="9395"/>
                    <a:pt x="4199" y="7628"/>
                    <a:pt x="1116" y="5380"/>
                  </a:cubicBezTo>
                  <a:cubicBezTo>
                    <a:pt x="519" y="5380"/>
                    <a:pt x="-694" y="12687"/>
                    <a:pt x="519" y="12687"/>
                  </a:cubicBezTo>
                  <a:cubicBezTo>
                    <a:pt x="3403" y="18549"/>
                    <a:pt x="6705" y="21600"/>
                    <a:pt x="9947" y="21600"/>
                  </a:cubicBezTo>
                  <a:cubicBezTo>
                    <a:pt x="13507" y="21600"/>
                    <a:pt x="17028" y="17906"/>
                    <a:pt x="19872" y="10278"/>
                  </a:cubicBezTo>
                  <a:cubicBezTo>
                    <a:pt x="20906" y="6022"/>
                    <a:pt x="20608" y="0"/>
                    <a:pt x="193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4027;p80"/>
            <p:cNvSpPr/>
            <p:nvPr/>
          </p:nvSpPr>
          <p:spPr>
            <a:xfrm>
              <a:off x="387202" y="451757"/>
              <a:ext cx="42215" cy="50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426" y="454"/>
                    <a:pt x="0" y="5052"/>
                    <a:pt x="0" y="11027"/>
                  </a:cubicBezTo>
                  <a:cubicBezTo>
                    <a:pt x="0" y="17002"/>
                    <a:pt x="4990" y="21600"/>
                    <a:pt x="11073" y="21600"/>
                  </a:cubicBezTo>
                  <a:cubicBezTo>
                    <a:pt x="17174" y="21146"/>
                    <a:pt x="21600" y="16548"/>
                    <a:pt x="21600" y="10573"/>
                  </a:cubicBezTo>
                  <a:cubicBezTo>
                    <a:pt x="21035" y="4598"/>
                    <a:pt x="16063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4028;p80"/>
            <p:cNvSpPr/>
            <p:nvPr/>
          </p:nvSpPr>
          <p:spPr>
            <a:xfrm>
              <a:off x="646859" y="444176"/>
              <a:ext cx="42216" cy="50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426" y="0"/>
                    <a:pt x="0" y="5049"/>
                    <a:pt x="0" y="11019"/>
                  </a:cubicBezTo>
                  <a:cubicBezTo>
                    <a:pt x="565" y="17005"/>
                    <a:pt x="4990" y="21600"/>
                    <a:pt x="11073" y="21600"/>
                  </a:cubicBezTo>
                  <a:cubicBezTo>
                    <a:pt x="17156" y="21131"/>
                    <a:pt x="21600" y="16536"/>
                    <a:pt x="21600" y="10566"/>
                  </a:cubicBezTo>
                  <a:cubicBezTo>
                    <a:pt x="21035" y="4595"/>
                    <a:pt x="16610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4029;p80"/>
            <p:cNvSpPr/>
            <p:nvPr/>
          </p:nvSpPr>
          <p:spPr>
            <a:xfrm>
              <a:off x="317046" y="562258"/>
              <a:ext cx="18083" cy="1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0" y="0"/>
                  </a:moveTo>
                  <a:cubicBezTo>
                    <a:pt x="3880" y="0"/>
                    <a:pt x="0" y="4976"/>
                    <a:pt x="0" y="9952"/>
                  </a:cubicBezTo>
                  <a:cubicBezTo>
                    <a:pt x="0" y="16624"/>
                    <a:pt x="3880" y="21600"/>
                    <a:pt x="11770" y="21600"/>
                  </a:cubicBezTo>
                  <a:cubicBezTo>
                    <a:pt x="17655" y="21600"/>
                    <a:pt x="21600" y="16624"/>
                    <a:pt x="21600" y="9952"/>
                  </a:cubicBezTo>
                  <a:cubicBezTo>
                    <a:pt x="21600" y="4976"/>
                    <a:pt x="17655" y="0"/>
                    <a:pt x="11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4030;p80"/>
            <p:cNvSpPr/>
            <p:nvPr/>
          </p:nvSpPr>
          <p:spPr>
            <a:xfrm>
              <a:off x="361948" y="603903"/>
              <a:ext cx="18083" cy="1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3610" y="0"/>
                    <a:pt x="0" y="4625"/>
                    <a:pt x="0" y="10825"/>
                  </a:cubicBezTo>
                  <a:cubicBezTo>
                    <a:pt x="0" y="16975"/>
                    <a:pt x="3610" y="21600"/>
                    <a:pt x="10770" y="21600"/>
                  </a:cubicBezTo>
                  <a:cubicBezTo>
                    <a:pt x="16156" y="21600"/>
                    <a:pt x="21600" y="16975"/>
                    <a:pt x="21600" y="10825"/>
                  </a:cubicBezTo>
                  <a:cubicBezTo>
                    <a:pt x="21600" y="4625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4031;p80"/>
            <p:cNvSpPr/>
            <p:nvPr/>
          </p:nvSpPr>
          <p:spPr>
            <a:xfrm>
              <a:off x="307845" y="632592"/>
              <a:ext cx="18083" cy="1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9952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4032;p80"/>
            <p:cNvSpPr/>
            <p:nvPr/>
          </p:nvSpPr>
          <p:spPr>
            <a:xfrm>
              <a:off x="393306" y="551438"/>
              <a:ext cx="18083" cy="1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444" y="0"/>
                    <a:pt x="0" y="4976"/>
                    <a:pt x="0" y="11648"/>
                  </a:cubicBezTo>
                  <a:cubicBezTo>
                    <a:pt x="0" y="16624"/>
                    <a:pt x="5444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4033;p80"/>
            <p:cNvSpPr/>
            <p:nvPr/>
          </p:nvSpPr>
          <p:spPr>
            <a:xfrm>
              <a:off x="431178" y="618515"/>
              <a:ext cx="18083" cy="18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385" y="0"/>
                    <a:pt x="0" y="5018"/>
                    <a:pt x="0" y="11618"/>
                  </a:cubicBezTo>
                  <a:cubicBezTo>
                    <a:pt x="0" y="16582"/>
                    <a:pt x="5385" y="21600"/>
                    <a:pt x="10830" y="21600"/>
                  </a:cubicBezTo>
                  <a:cubicBezTo>
                    <a:pt x="16215" y="21600"/>
                    <a:pt x="21600" y="16582"/>
                    <a:pt x="21600" y="11618"/>
                  </a:cubicBezTo>
                  <a:cubicBezTo>
                    <a:pt x="21600" y="5018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4034;p80"/>
            <p:cNvSpPr/>
            <p:nvPr/>
          </p:nvSpPr>
          <p:spPr>
            <a:xfrm>
              <a:off x="647553" y="562258"/>
              <a:ext cx="18083" cy="1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9952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4035;p80"/>
            <p:cNvSpPr/>
            <p:nvPr/>
          </p:nvSpPr>
          <p:spPr>
            <a:xfrm>
              <a:off x="673537" y="632592"/>
              <a:ext cx="18083" cy="1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4976"/>
                    <a:pt x="0" y="9952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156" y="21600"/>
                    <a:pt x="21600" y="16624"/>
                    <a:pt x="21600" y="9952"/>
                  </a:cubicBezTo>
                  <a:cubicBezTo>
                    <a:pt x="21600" y="4976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4036;p80"/>
            <p:cNvSpPr/>
            <p:nvPr/>
          </p:nvSpPr>
          <p:spPr>
            <a:xfrm>
              <a:off x="727622" y="566049"/>
              <a:ext cx="18083" cy="18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14"/>
                    <a:pt x="0" y="10800"/>
                  </a:cubicBezTo>
                  <a:cubicBezTo>
                    <a:pt x="0" y="16935"/>
                    <a:pt x="5400" y="21600"/>
                    <a:pt x="10800" y="21600"/>
                  </a:cubicBezTo>
                  <a:cubicBezTo>
                    <a:pt x="16200" y="21600"/>
                    <a:pt x="21600" y="16935"/>
                    <a:pt x="21600" y="10800"/>
                  </a:cubicBezTo>
                  <a:cubicBezTo>
                    <a:pt x="21600" y="461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4037;p80"/>
            <p:cNvSpPr/>
            <p:nvPr/>
          </p:nvSpPr>
          <p:spPr>
            <a:xfrm>
              <a:off x="766579" y="618515"/>
              <a:ext cx="18083" cy="18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5018"/>
                    <a:pt x="0" y="11618"/>
                  </a:cubicBezTo>
                  <a:cubicBezTo>
                    <a:pt x="0" y="16582"/>
                    <a:pt x="5385" y="21600"/>
                    <a:pt x="10770" y="21600"/>
                  </a:cubicBezTo>
                  <a:cubicBezTo>
                    <a:pt x="16156" y="21600"/>
                    <a:pt x="21600" y="16582"/>
                    <a:pt x="21600" y="11618"/>
                  </a:cubicBezTo>
                  <a:cubicBezTo>
                    <a:pt x="21600" y="5018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4038;p80"/>
            <p:cNvSpPr/>
            <p:nvPr/>
          </p:nvSpPr>
          <p:spPr>
            <a:xfrm>
              <a:off x="713562" y="611485"/>
              <a:ext cx="18083" cy="18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25"/>
                    <a:pt x="0" y="10775"/>
                  </a:cubicBezTo>
                  <a:cubicBezTo>
                    <a:pt x="0" y="16975"/>
                    <a:pt x="540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4039;p80"/>
            <p:cNvSpPr/>
            <p:nvPr/>
          </p:nvSpPr>
          <p:spPr>
            <a:xfrm>
              <a:off x="255220" y="69835"/>
              <a:ext cx="295359" cy="32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067" y="213"/>
                    <a:pt x="16298" y="286"/>
                    <a:pt x="13372" y="286"/>
                  </a:cubicBezTo>
                  <a:cubicBezTo>
                    <a:pt x="7200" y="6131"/>
                    <a:pt x="2452" y="13117"/>
                    <a:pt x="0" y="20887"/>
                  </a:cubicBezTo>
                  <a:lnTo>
                    <a:pt x="159" y="21600"/>
                  </a:lnTo>
                  <a:cubicBezTo>
                    <a:pt x="159" y="21600"/>
                    <a:pt x="3639" y="21030"/>
                    <a:pt x="8150" y="19461"/>
                  </a:cubicBezTo>
                  <a:cubicBezTo>
                    <a:pt x="8783" y="19248"/>
                    <a:pt x="9337" y="19034"/>
                    <a:pt x="9889" y="18748"/>
                  </a:cubicBezTo>
                  <a:cubicBezTo>
                    <a:pt x="11789" y="11905"/>
                    <a:pt x="16378" y="5704"/>
                    <a:pt x="21600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4040;p80"/>
            <p:cNvSpPr/>
            <p:nvPr/>
          </p:nvSpPr>
          <p:spPr>
            <a:xfrm>
              <a:off x="390441" y="0"/>
              <a:ext cx="561958" cy="458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9814" y="0"/>
                  </a:moveTo>
                  <a:cubicBezTo>
                    <a:pt x="9691" y="0"/>
                    <a:pt x="9574" y="40"/>
                    <a:pt x="9465" y="131"/>
                  </a:cubicBezTo>
                  <a:cubicBezTo>
                    <a:pt x="8445" y="946"/>
                    <a:pt x="9937" y="2119"/>
                    <a:pt x="9937" y="2119"/>
                  </a:cubicBezTo>
                  <a:cubicBezTo>
                    <a:pt x="8797" y="2731"/>
                    <a:pt x="7384" y="3089"/>
                    <a:pt x="5813" y="3292"/>
                  </a:cubicBezTo>
                  <a:cubicBezTo>
                    <a:pt x="3221" y="7423"/>
                    <a:pt x="943" y="11808"/>
                    <a:pt x="0" y="16704"/>
                  </a:cubicBezTo>
                  <a:cubicBezTo>
                    <a:pt x="1925" y="15429"/>
                    <a:pt x="3691" y="13339"/>
                    <a:pt x="3693" y="13339"/>
                  </a:cubicBezTo>
                  <a:cubicBezTo>
                    <a:pt x="2749" y="14919"/>
                    <a:pt x="2397" y="15837"/>
                    <a:pt x="2397" y="15837"/>
                  </a:cubicBezTo>
                  <a:cubicBezTo>
                    <a:pt x="5892" y="15837"/>
                    <a:pt x="10172" y="10788"/>
                    <a:pt x="10172" y="10788"/>
                  </a:cubicBezTo>
                  <a:cubicBezTo>
                    <a:pt x="10172" y="10788"/>
                    <a:pt x="12047" y="16453"/>
                    <a:pt x="12548" y="16453"/>
                  </a:cubicBezTo>
                  <a:cubicBezTo>
                    <a:pt x="12555" y="16453"/>
                    <a:pt x="12561" y="16451"/>
                    <a:pt x="12567" y="16449"/>
                  </a:cubicBezTo>
                  <a:cubicBezTo>
                    <a:pt x="12999" y="16296"/>
                    <a:pt x="12843" y="14256"/>
                    <a:pt x="12843" y="14256"/>
                  </a:cubicBezTo>
                  <a:cubicBezTo>
                    <a:pt x="12843" y="14256"/>
                    <a:pt x="12881" y="14104"/>
                    <a:pt x="12921" y="14001"/>
                  </a:cubicBezTo>
                  <a:cubicBezTo>
                    <a:pt x="12844" y="14250"/>
                    <a:pt x="14442" y="18652"/>
                    <a:pt x="14708" y="18652"/>
                  </a:cubicBezTo>
                  <a:cubicBezTo>
                    <a:pt x="14716" y="18652"/>
                    <a:pt x="14723" y="18649"/>
                    <a:pt x="14728" y="18642"/>
                  </a:cubicBezTo>
                  <a:cubicBezTo>
                    <a:pt x="14963" y="18337"/>
                    <a:pt x="15080" y="17214"/>
                    <a:pt x="15080" y="17214"/>
                  </a:cubicBezTo>
                  <a:cubicBezTo>
                    <a:pt x="16338" y="20835"/>
                    <a:pt x="18301" y="21600"/>
                    <a:pt x="18301" y="21600"/>
                  </a:cubicBezTo>
                  <a:lnTo>
                    <a:pt x="19087" y="19917"/>
                  </a:lnTo>
                  <a:cubicBezTo>
                    <a:pt x="21600" y="14104"/>
                    <a:pt x="20265" y="9208"/>
                    <a:pt x="17084" y="5485"/>
                  </a:cubicBezTo>
                  <a:cubicBezTo>
                    <a:pt x="16024" y="4210"/>
                    <a:pt x="13353" y="3955"/>
                    <a:pt x="13353" y="3955"/>
                  </a:cubicBezTo>
                  <a:cubicBezTo>
                    <a:pt x="13353" y="3955"/>
                    <a:pt x="16141" y="946"/>
                    <a:pt x="14767" y="386"/>
                  </a:cubicBezTo>
                  <a:cubicBezTo>
                    <a:pt x="14644" y="334"/>
                    <a:pt x="14520" y="310"/>
                    <a:pt x="14397" y="310"/>
                  </a:cubicBezTo>
                  <a:cubicBezTo>
                    <a:pt x="13197" y="310"/>
                    <a:pt x="12096" y="2579"/>
                    <a:pt x="12096" y="2579"/>
                  </a:cubicBezTo>
                  <a:cubicBezTo>
                    <a:pt x="12096" y="2579"/>
                    <a:pt x="10794" y="0"/>
                    <a:pt x="9814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4041;p80"/>
            <p:cNvSpPr/>
            <p:nvPr/>
          </p:nvSpPr>
          <p:spPr>
            <a:xfrm>
              <a:off x="122131" y="74106"/>
              <a:ext cx="315936" cy="387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7" h="21600" fill="norm" stroke="1" extrusionOk="0">
                  <a:moveTo>
                    <a:pt x="15629" y="0"/>
                  </a:moveTo>
                  <a:cubicBezTo>
                    <a:pt x="9050" y="0"/>
                    <a:pt x="3525" y="2588"/>
                    <a:pt x="732" y="10017"/>
                  </a:cubicBezTo>
                  <a:cubicBezTo>
                    <a:pt x="-2193" y="17619"/>
                    <a:pt x="4587" y="21600"/>
                    <a:pt x="4587" y="21600"/>
                  </a:cubicBezTo>
                  <a:cubicBezTo>
                    <a:pt x="6380" y="21600"/>
                    <a:pt x="7510" y="15025"/>
                    <a:pt x="7510" y="15025"/>
                  </a:cubicBezTo>
                  <a:lnTo>
                    <a:pt x="8175" y="17438"/>
                  </a:lnTo>
                  <a:cubicBezTo>
                    <a:pt x="10235" y="10863"/>
                    <a:pt x="14223" y="4950"/>
                    <a:pt x="19407" y="4"/>
                  </a:cubicBezTo>
                  <a:lnTo>
                    <a:pt x="16084" y="4"/>
                  </a:lnTo>
                  <a:cubicBezTo>
                    <a:pt x="15931" y="0"/>
                    <a:pt x="15780" y="0"/>
                    <a:pt x="1562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4042;p80"/>
            <p:cNvSpPr/>
            <p:nvPr/>
          </p:nvSpPr>
          <p:spPr>
            <a:xfrm>
              <a:off x="685936" y="866711"/>
              <a:ext cx="151410" cy="57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7" h="21600" fill="norm" stroke="1" extrusionOk="0">
                  <a:moveTo>
                    <a:pt x="4053" y="0"/>
                  </a:moveTo>
                  <a:cubicBezTo>
                    <a:pt x="3266" y="0"/>
                    <a:pt x="2536" y="19"/>
                    <a:pt x="1883" y="59"/>
                  </a:cubicBezTo>
                  <a:cubicBezTo>
                    <a:pt x="860" y="1861"/>
                    <a:pt x="-1037" y="5874"/>
                    <a:pt x="711" y="9069"/>
                  </a:cubicBezTo>
                  <a:cubicBezTo>
                    <a:pt x="4361" y="15745"/>
                    <a:pt x="8447" y="18160"/>
                    <a:pt x="20419" y="21600"/>
                  </a:cubicBezTo>
                  <a:cubicBezTo>
                    <a:pt x="20563" y="19757"/>
                    <a:pt x="18666" y="14556"/>
                    <a:pt x="18666" y="14556"/>
                  </a:cubicBezTo>
                  <a:cubicBezTo>
                    <a:pt x="18666" y="14556"/>
                    <a:pt x="16332" y="10502"/>
                    <a:pt x="14872" y="7882"/>
                  </a:cubicBezTo>
                  <a:cubicBezTo>
                    <a:pt x="13413" y="5302"/>
                    <a:pt x="16039" y="961"/>
                    <a:pt x="16039" y="961"/>
                  </a:cubicBezTo>
                  <a:cubicBezTo>
                    <a:pt x="11573" y="334"/>
                    <a:pt x="7300" y="0"/>
                    <a:pt x="405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4043;p80"/>
            <p:cNvSpPr/>
            <p:nvPr/>
          </p:nvSpPr>
          <p:spPr>
            <a:xfrm>
              <a:off x="660096" y="868277"/>
              <a:ext cx="177192" cy="596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7" h="21600" fill="norm" stroke="1" extrusionOk="0">
                  <a:moveTo>
                    <a:pt x="4365" y="0"/>
                  </a:moveTo>
                  <a:cubicBezTo>
                    <a:pt x="2940" y="117"/>
                    <a:pt x="1870" y="353"/>
                    <a:pt x="1632" y="745"/>
                  </a:cubicBezTo>
                  <a:cubicBezTo>
                    <a:pt x="804" y="1843"/>
                    <a:pt x="-2163" y="6194"/>
                    <a:pt x="2819" y="12113"/>
                  </a:cubicBezTo>
                  <a:cubicBezTo>
                    <a:pt x="7805" y="17994"/>
                    <a:pt x="18844" y="21600"/>
                    <a:pt x="18844" y="21600"/>
                  </a:cubicBezTo>
                  <a:cubicBezTo>
                    <a:pt x="19199" y="21404"/>
                    <a:pt x="19437" y="21051"/>
                    <a:pt x="19437" y="20620"/>
                  </a:cubicBezTo>
                  <a:cubicBezTo>
                    <a:pt x="9703" y="17327"/>
                    <a:pt x="6380" y="15015"/>
                    <a:pt x="3413" y="8624"/>
                  </a:cubicBezTo>
                  <a:cubicBezTo>
                    <a:pt x="1991" y="5566"/>
                    <a:pt x="3534" y="1724"/>
                    <a:pt x="4365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4044;p80"/>
            <p:cNvSpPr/>
            <p:nvPr/>
          </p:nvSpPr>
          <p:spPr>
            <a:xfrm>
              <a:off x="296331" y="872335"/>
              <a:ext cx="159562" cy="5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6" h="21600" fill="norm" stroke="1" extrusionOk="0">
                  <a:moveTo>
                    <a:pt x="16907" y="0"/>
                  </a:moveTo>
                  <a:cubicBezTo>
                    <a:pt x="13834" y="0"/>
                    <a:pt x="9902" y="281"/>
                    <a:pt x="5893" y="861"/>
                  </a:cubicBezTo>
                  <a:cubicBezTo>
                    <a:pt x="5893" y="861"/>
                    <a:pt x="7854" y="5155"/>
                    <a:pt x="6169" y="7707"/>
                  </a:cubicBezTo>
                  <a:cubicBezTo>
                    <a:pt x="4490" y="10218"/>
                    <a:pt x="1684" y="13701"/>
                    <a:pt x="1684" y="13701"/>
                  </a:cubicBezTo>
                  <a:cubicBezTo>
                    <a:pt x="1684" y="13701"/>
                    <a:pt x="138" y="19818"/>
                    <a:pt x="0" y="21600"/>
                  </a:cubicBezTo>
                  <a:cubicBezTo>
                    <a:pt x="11781" y="18319"/>
                    <a:pt x="15288" y="15566"/>
                    <a:pt x="19634" y="8962"/>
                  </a:cubicBezTo>
                  <a:cubicBezTo>
                    <a:pt x="21600" y="5844"/>
                    <a:pt x="20336" y="1874"/>
                    <a:pt x="19634" y="91"/>
                  </a:cubicBezTo>
                  <a:cubicBezTo>
                    <a:pt x="18836" y="31"/>
                    <a:pt x="17918" y="0"/>
                    <a:pt x="1690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4045;p80"/>
            <p:cNvSpPr/>
            <p:nvPr/>
          </p:nvSpPr>
          <p:spPr>
            <a:xfrm>
              <a:off x="296331" y="874755"/>
              <a:ext cx="185950" cy="60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2" h="21600" fill="norm" stroke="1" extrusionOk="0">
                  <a:moveTo>
                    <a:pt x="15998" y="0"/>
                  </a:moveTo>
                  <a:cubicBezTo>
                    <a:pt x="16569" y="1710"/>
                    <a:pt x="17600" y="5518"/>
                    <a:pt x="15998" y="8547"/>
                  </a:cubicBezTo>
                  <a:cubicBezTo>
                    <a:pt x="12456" y="14841"/>
                    <a:pt x="9715" y="17482"/>
                    <a:pt x="0" y="20668"/>
                  </a:cubicBezTo>
                  <a:cubicBezTo>
                    <a:pt x="0" y="21095"/>
                    <a:pt x="113" y="21406"/>
                    <a:pt x="459" y="21600"/>
                  </a:cubicBezTo>
                  <a:cubicBezTo>
                    <a:pt x="459" y="21600"/>
                    <a:pt x="10858" y="17794"/>
                    <a:pt x="16227" y="12005"/>
                  </a:cubicBezTo>
                  <a:cubicBezTo>
                    <a:pt x="21600" y="6217"/>
                    <a:pt x="19197" y="1826"/>
                    <a:pt x="18513" y="739"/>
                  </a:cubicBezTo>
                  <a:cubicBezTo>
                    <a:pt x="18284" y="350"/>
                    <a:pt x="17370" y="118"/>
                    <a:pt x="1599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4046;p80"/>
            <p:cNvSpPr/>
            <p:nvPr/>
          </p:nvSpPr>
          <p:spPr>
            <a:xfrm>
              <a:off x="-1" y="894260"/>
              <a:ext cx="414368" cy="5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8" h="21600" fill="norm" stroke="1" extrusionOk="0">
                  <a:moveTo>
                    <a:pt x="15943" y="0"/>
                  </a:moveTo>
                  <a:cubicBezTo>
                    <a:pt x="15943" y="0"/>
                    <a:pt x="6758" y="4991"/>
                    <a:pt x="3225" y="7876"/>
                  </a:cubicBezTo>
                  <a:cubicBezTo>
                    <a:pt x="-256" y="10801"/>
                    <a:pt x="-1822" y="15364"/>
                    <a:pt x="3225" y="17275"/>
                  </a:cubicBezTo>
                  <a:cubicBezTo>
                    <a:pt x="6909" y="18640"/>
                    <a:pt x="10391" y="19887"/>
                    <a:pt x="12006" y="20472"/>
                  </a:cubicBezTo>
                  <a:cubicBezTo>
                    <a:pt x="12259" y="20589"/>
                    <a:pt x="12511" y="20667"/>
                    <a:pt x="12662" y="20707"/>
                  </a:cubicBezTo>
                  <a:lnTo>
                    <a:pt x="12712" y="20707"/>
                  </a:lnTo>
                  <a:cubicBezTo>
                    <a:pt x="13806" y="21032"/>
                    <a:pt x="15951" y="21600"/>
                    <a:pt x="17220" y="21600"/>
                  </a:cubicBezTo>
                  <a:cubicBezTo>
                    <a:pt x="17474" y="21600"/>
                    <a:pt x="17691" y="21577"/>
                    <a:pt x="17860" y="21526"/>
                  </a:cubicBezTo>
                  <a:cubicBezTo>
                    <a:pt x="19222" y="21136"/>
                    <a:pt x="16648" y="20161"/>
                    <a:pt x="16648" y="20161"/>
                  </a:cubicBezTo>
                  <a:cubicBezTo>
                    <a:pt x="16648" y="20161"/>
                    <a:pt x="17078" y="20258"/>
                    <a:pt x="17588" y="20258"/>
                  </a:cubicBezTo>
                  <a:cubicBezTo>
                    <a:pt x="18099" y="20258"/>
                    <a:pt x="18692" y="20161"/>
                    <a:pt x="19021" y="19770"/>
                  </a:cubicBezTo>
                  <a:cubicBezTo>
                    <a:pt x="19677" y="18990"/>
                    <a:pt x="17254" y="18717"/>
                    <a:pt x="17254" y="18717"/>
                  </a:cubicBezTo>
                  <a:cubicBezTo>
                    <a:pt x="17254" y="18717"/>
                    <a:pt x="18818" y="18484"/>
                    <a:pt x="19273" y="17899"/>
                  </a:cubicBezTo>
                  <a:cubicBezTo>
                    <a:pt x="19778" y="17314"/>
                    <a:pt x="16648" y="16417"/>
                    <a:pt x="16648" y="16417"/>
                  </a:cubicBezTo>
                  <a:cubicBezTo>
                    <a:pt x="16648" y="16417"/>
                    <a:pt x="17860" y="14935"/>
                    <a:pt x="17254" y="14662"/>
                  </a:cubicBezTo>
                  <a:cubicBezTo>
                    <a:pt x="17205" y="14640"/>
                    <a:pt x="17145" y="14630"/>
                    <a:pt x="17078" y="14630"/>
                  </a:cubicBezTo>
                  <a:cubicBezTo>
                    <a:pt x="16338" y="14630"/>
                    <a:pt x="14681" y="15910"/>
                    <a:pt x="14681" y="15910"/>
                  </a:cubicBezTo>
                  <a:cubicBezTo>
                    <a:pt x="13721" y="15482"/>
                    <a:pt x="7867" y="14272"/>
                    <a:pt x="9129" y="13180"/>
                  </a:cubicBezTo>
                  <a:cubicBezTo>
                    <a:pt x="10441" y="12088"/>
                    <a:pt x="16042" y="8696"/>
                    <a:pt x="16042" y="8696"/>
                  </a:cubicBezTo>
                  <a:cubicBezTo>
                    <a:pt x="16042" y="8696"/>
                    <a:pt x="17052" y="2690"/>
                    <a:pt x="1594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4047;p80"/>
            <p:cNvSpPr/>
            <p:nvPr/>
          </p:nvSpPr>
          <p:spPr>
            <a:xfrm>
              <a:off x="729003" y="894260"/>
              <a:ext cx="414072" cy="5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3385" y="0"/>
                  </a:moveTo>
                  <a:cubicBezTo>
                    <a:pt x="2275" y="2690"/>
                    <a:pt x="3284" y="8696"/>
                    <a:pt x="3284" y="8696"/>
                  </a:cubicBezTo>
                  <a:cubicBezTo>
                    <a:pt x="3284" y="8696"/>
                    <a:pt x="8886" y="12088"/>
                    <a:pt x="10148" y="13180"/>
                  </a:cubicBezTo>
                  <a:cubicBezTo>
                    <a:pt x="11460" y="14272"/>
                    <a:pt x="5556" y="15482"/>
                    <a:pt x="4647" y="15910"/>
                  </a:cubicBezTo>
                  <a:cubicBezTo>
                    <a:pt x="4647" y="15910"/>
                    <a:pt x="2947" y="14630"/>
                    <a:pt x="2238" y="14630"/>
                  </a:cubicBezTo>
                  <a:cubicBezTo>
                    <a:pt x="2175" y="14630"/>
                    <a:pt x="2119" y="14640"/>
                    <a:pt x="2074" y="14662"/>
                  </a:cubicBezTo>
                  <a:cubicBezTo>
                    <a:pt x="1468" y="14935"/>
                    <a:pt x="2678" y="16417"/>
                    <a:pt x="2678" y="16417"/>
                  </a:cubicBezTo>
                  <a:cubicBezTo>
                    <a:pt x="2678" y="16417"/>
                    <a:pt x="-450" y="17314"/>
                    <a:pt x="55" y="17899"/>
                  </a:cubicBezTo>
                  <a:cubicBezTo>
                    <a:pt x="508" y="18484"/>
                    <a:pt x="2074" y="18717"/>
                    <a:pt x="2074" y="18717"/>
                  </a:cubicBezTo>
                  <a:cubicBezTo>
                    <a:pt x="2074" y="18717"/>
                    <a:pt x="-349" y="18990"/>
                    <a:pt x="307" y="19770"/>
                  </a:cubicBezTo>
                  <a:cubicBezTo>
                    <a:pt x="609" y="20161"/>
                    <a:pt x="1202" y="20258"/>
                    <a:pt x="1720" y="20258"/>
                  </a:cubicBezTo>
                  <a:cubicBezTo>
                    <a:pt x="2237" y="20258"/>
                    <a:pt x="2678" y="20161"/>
                    <a:pt x="2678" y="20161"/>
                  </a:cubicBezTo>
                  <a:cubicBezTo>
                    <a:pt x="2678" y="20161"/>
                    <a:pt x="105" y="21136"/>
                    <a:pt x="1468" y="21526"/>
                  </a:cubicBezTo>
                  <a:cubicBezTo>
                    <a:pt x="1635" y="21577"/>
                    <a:pt x="1855" y="21600"/>
                    <a:pt x="2109" y="21600"/>
                  </a:cubicBezTo>
                  <a:cubicBezTo>
                    <a:pt x="3377" y="21600"/>
                    <a:pt x="5522" y="21032"/>
                    <a:pt x="6615" y="20707"/>
                  </a:cubicBezTo>
                  <a:lnTo>
                    <a:pt x="6666" y="20707"/>
                  </a:lnTo>
                  <a:cubicBezTo>
                    <a:pt x="6818" y="20667"/>
                    <a:pt x="7070" y="20589"/>
                    <a:pt x="7322" y="20472"/>
                  </a:cubicBezTo>
                  <a:cubicBezTo>
                    <a:pt x="8936" y="19887"/>
                    <a:pt x="12368" y="18640"/>
                    <a:pt x="16053" y="17275"/>
                  </a:cubicBezTo>
                  <a:cubicBezTo>
                    <a:pt x="21150" y="15364"/>
                    <a:pt x="19586" y="10801"/>
                    <a:pt x="16053" y="7876"/>
                  </a:cubicBezTo>
                  <a:cubicBezTo>
                    <a:pt x="12571" y="4991"/>
                    <a:pt x="3385" y="0"/>
                    <a:pt x="3385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63" name="IMG_2587.png" descr="IMG_2587.png"/>
          <p:cNvPicPr>
            <a:picLocks noChangeAspect="1"/>
          </p:cNvPicPr>
          <p:nvPr/>
        </p:nvPicPr>
        <p:blipFill>
          <a:blip r:embed="rId7">
            <a:extLst/>
          </a:blip>
          <a:srcRect l="39664" t="20004" r="29306" b="70043"/>
          <a:stretch>
            <a:fillRect/>
          </a:stretch>
        </p:blipFill>
        <p:spPr>
          <a:xfrm>
            <a:off x="1537137" y="404046"/>
            <a:ext cx="3093956" cy="6931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7" name="Google Shape;1654;p63"/>
          <p:cNvGrpSpPr/>
          <p:nvPr/>
        </p:nvGrpSpPr>
        <p:grpSpPr>
          <a:xfrm>
            <a:off x="1499037" y="893202"/>
            <a:ext cx="3529085" cy="103776"/>
            <a:chOff x="0" y="0"/>
            <a:chExt cx="3529084" cy="103775"/>
          </a:xfrm>
        </p:grpSpPr>
        <p:sp>
          <p:nvSpPr>
            <p:cNvPr id="1964" name="Google Shape;1655;p63"/>
            <p:cNvSpPr/>
            <p:nvPr/>
          </p:nvSpPr>
          <p:spPr>
            <a:xfrm>
              <a:off x="0" y="43642"/>
              <a:ext cx="3529085" cy="16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04" fill="norm" stroke="1" extrusionOk="0">
                  <a:moveTo>
                    <a:pt x="0" y="11426"/>
                  </a:moveTo>
                  <a:cubicBezTo>
                    <a:pt x="933" y="15509"/>
                    <a:pt x="1892" y="11329"/>
                    <a:pt x="2837" y="12129"/>
                  </a:cubicBezTo>
                  <a:cubicBezTo>
                    <a:pt x="5432" y="14328"/>
                    <a:pt x="8032" y="18485"/>
                    <a:pt x="10626" y="15646"/>
                  </a:cubicBezTo>
                  <a:cubicBezTo>
                    <a:pt x="12078" y="14058"/>
                    <a:pt x="13519" y="8154"/>
                    <a:pt x="14962" y="3687"/>
                  </a:cubicBezTo>
                  <a:cubicBezTo>
                    <a:pt x="17160" y="-3115"/>
                    <a:pt x="19387" y="1578"/>
                    <a:pt x="21600" y="1578"/>
                  </a:cubicBezTo>
                </a:path>
              </a:pathLst>
            </a:custGeom>
            <a:noFill/>
            <a:ln w="28575" cap="flat">
              <a:solidFill>
                <a:srgbClr val="21305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67" name="Google Shape;1656;p63"/>
            <p:cNvGrpSpPr/>
            <p:nvPr/>
          </p:nvGrpSpPr>
          <p:grpSpPr>
            <a:xfrm>
              <a:off x="681416" y="-1"/>
              <a:ext cx="108639" cy="103777"/>
              <a:chOff x="0" y="0"/>
              <a:chExt cx="108638" cy="103775"/>
            </a:xfrm>
          </p:grpSpPr>
          <p:sp>
            <p:nvSpPr>
              <p:cNvPr id="1965" name="Google Shape;1657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6" name="Google Shape;1658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70" name="Google Shape;1659;p63"/>
            <p:cNvGrpSpPr/>
            <p:nvPr/>
          </p:nvGrpSpPr>
          <p:grpSpPr>
            <a:xfrm>
              <a:off x="1367915" y="-1"/>
              <a:ext cx="108639" cy="103777"/>
              <a:chOff x="0" y="0"/>
              <a:chExt cx="108638" cy="103775"/>
            </a:xfrm>
          </p:grpSpPr>
          <p:sp>
            <p:nvSpPr>
              <p:cNvPr id="1968" name="Google Shape;1660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A889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9" name="Google Shape;1661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73" name="Google Shape;1662;p63"/>
            <p:cNvGrpSpPr/>
            <p:nvPr/>
          </p:nvGrpSpPr>
          <p:grpSpPr>
            <a:xfrm>
              <a:off x="2054413" y="-1"/>
              <a:ext cx="108639" cy="103777"/>
              <a:chOff x="0" y="0"/>
              <a:chExt cx="108638" cy="103775"/>
            </a:xfrm>
          </p:grpSpPr>
          <p:sp>
            <p:nvSpPr>
              <p:cNvPr id="1971" name="Google Shape;1663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C7D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2" name="Google Shape;1664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76" name="Google Shape;1665;p63"/>
            <p:cNvGrpSpPr/>
            <p:nvPr/>
          </p:nvGrpSpPr>
          <p:grpSpPr>
            <a:xfrm>
              <a:off x="2740911" y="-1"/>
              <a:ext cx="108640" cy="103777"/>
              <a:chOff x="0" y="0"/>
              <a:chExt cx="108638" cy="103775"/>
            </a:xfrm>
          </p:grpSpPr>
          <p:sp>
            <p:nvSpPr>
              <p:cNvPr id="1974" name="Google Shape;1666;p63"/>
              <p:cNvSpPr/>
              <p:nvPr/>
            </p:nvSpPr>
            <p:spPr>
              <a:xfrm>
                <a:off x="11474" y="9334"/>
                <a:ext cx="85725" cy="84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0" h="21600" fill="norm" stroke="1" extrusionOk="0">
                    <a:moveTo>
                      <a:pt x="10193" y="0"/>
                    </a:moveTo>
                    <a:cubicBezTo>
                      <a:pt x="9152" y="0"/>
                      <a:pt x="8098" y="177"/>
                      <a:pt x="7060" y="559"/>
                    </a:cubicBezTo>
                    <a:cubicBezTo>
                      <a:pt x="3197" y="1989"/>
                      <a:pt x="197" y="5933"/>
                      <a:pt x="10" y="10185"/>
                    </a:cubicBezTo>
                    <a:cubicBezTo>
                      <a:pt x="-178" y="14553"/>
                      <a:pt x="2409" y="18960"/>
                      <a:pt x="6384" y="20545"/>
                    </a:cubicBezTo>
                    <a:cubicBezTo>
                      <a:pt x="7980" y="21182"/>
                      <a:pt x="10016" y="21600"/>
                      <a:pt x="11925" y="21600"/>
                    </a:cubicBezTo>
                    <a:cubicBezTo>
                      <a:pt x="12798" y="21600"/>
                      <a:pt x="13644" y="21512"/>
                      <a:pt x="14410" y="21318"/>
                    </a:cubicBezTo>
                    <a:cubicBezTo>
                      <a:pt x="16434" y="20816"/>
                      <a:pt x="17859" y="19192"/>
                      <a:pt x="18835" y="17375"/>
                    </a:cubicBezTo>
                    <a:cubicBezTo>
                      <a:pt x="19809" y="15442"/>
                      <a:pt x="20485" y="13394"/>
                      <a:pt x="20859" y="11267"/>
                    </a:cubicBezTo>
                    <a:cubicBezTo>
                      <a:pt x="21197" y="9605"/>
                      <a:pt x="21422" y="7479"/>
                      <a:pt x="20559" y="5971"/>
                    </a:cubicBezTo>
                    <a:cubicBezTo>
                      <a:pt x="20147" y="5971"/>
                      <a:pt x="19772" y="5778"/>
                      <a:pt x="19509" y="5430"/>
                    </a:cubicBezTo>
                    <a:cubicBezTo>
                      <a:pt x="17432" y="2233"/>
                      <a:pt x="13893" y="0"/>
                      <a:pt x="10193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5" name="Google Shape;1667;p63"/>
              <p:cNvSpPr/>
              <p:nvPr/>
            </p:nvSpPr>
            <p:spPr>
              <a:xfrm>
                <a:off x="-1" y="0"/>
                <a:ext cx="108640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8" h="21600" fill="norm" stroke="1" extrusionOk="0">
                    <a:moveTo>
                      <a:pt x="10044" y="1943"/>
                    </a:moveTo>
                    <a:cubicBezTo>
                      <a:pt x="12897" y="1943"/>
                      <a:pt x="15626" y="3769"/>
                      <a:pt x="17228" y="6385"/>
                    </a:cubicBezTo>
                    <a:cubicBezTo>
                      <a:pt x="17430" y="6669"/>
                      <a:pt x="17719" y="6827"/>
                      <a:pt x="18037" y="6827"/>
                    </a:cubicBezTo>
                    <a:cubicBezTo>
                      <a:pt x="18703" y="8061"/>
                      <a:pt x="18529" y="9831"/>
                      <a:pt x="18269" y="11159"/>
                    </a:cubicBezTo>
                    <a:cubicBezTo>
                      <a:pt x="17980" y="12899"/>
                      <a:pt x="17459" y="14574"/>
                      <a:pt x="16707" y="16156"/>
                    </a:cubicBezTo>
                    <a:cubicBezTo>
                      <a:pt x="15956" y="17642"/>
                      <a:pt x="14857" y="18970"/>
                      <a:pt x="13295" y="19381"/>
                    </a:cubicBezTo>
                    <a:cubicBezTo>
                      <a:pt x="12705" y="19540"/>
                      <a:pt x="12053" y="19611"/>
                      <a:pt x="11380" y="19611"/>
                    </a:cubicBezTo>
                    <a:cubicBezTo>
                      <a:pt x="9908" y="19611"/>
                      <a:pt x="8337" y="19269"/>
                      <a:pt x="7107" y="18749"/>
                    </a:cubicBezTo>
                    <a:cubicBezTo>
                      <a:pt x="4042" y="17452"/>
                      <a:pt x="2047" y="13847"/>
                      <a:pt x="2192" y="10274"/>
                    </a:cubicBezTo>
                    <a:cubicBezTo>
                      <a:pt x="2336" y="6796"/>
                      <a:pt x="4650" y="3570"/>
                      <a:pt x="7628" y="2400"/>
                    </a:cubicBezTo>
                    <a:cubicBezTo>
                      <a:pt x="8428" y="2088"/>
                      <a:pt x="9241" y="1943"/>
                      <a:pt x="10044" y="1943"/>
                    </a:cubicBezTo>
                    <a:close/>
                    <a:moveTo>
                      <a:pt x="9975" y="0"/>
                    </a:moveTo>
                    <a:cubicBezTo>
                      <a:pt x="9400" y="0"/>
                      <a:pt x="8827" y="51"/>
                      <a:pt x="8264" y="155"/>
                    </a:cubicBezTo>
                    <a:cubicBezTo>
                      <a:pt x="4331" y="882"/>
                      <a:pt x="919" y="4487"/>
                      <a:pt x="168" y="8756"/>
                    </a:cubicBezTo>
                    <a:cubicBezTo>
                      <a:pt x="-642" y="13278"/>
                      <a:pt x="1556" y="18021"/>
                      <a:pt x="5257" y="20171"/>
                    </a:cubicBezTo>
                    <a:cubicBezTo>
                      <a:pt x="7009" y="21130"/>
                      <a:pt x="9246" y="21600"/>
                      <a:pt x="11317" y="21600"/>
                    </a:cubicBezTo>
                    <a:cubicBezTo>
                      <a:pt x="11775" y="21600"/>
                      <a:pt x="12225" y="21577"/>
                      <a:pt x="12659" y="21531"/>
                    </a:cubicBezTo>
                    <a:cubicBezTo>
                      <a:pt x="14683" y="21373"/>
                      <a:pt x="16563" y="20266"/>
                      <a:pt x="17806" y="18496"/>
                    </a:cubicBezTo>
                    <a:cubicBezTo>
                      <a:pt x="19223" y="16598"/>
                      <a:pt x="19946" y="14069"/>
                      <a:pt x="20409" y="11697"/>
                    </a:cubicBezTo>
                    <a:cubicBezTo>
                      <a:pt x="20842" y="9294"/>
                      <a:pt x="20958" y="6574"/>
                      <a:pt x="19136" y="4804"/>
                    </a:cubicBezTo>
                    <a:cubicBezTo>
                      <a:pt x="18963" y="4614"/>
                      <a:pt x="18731" y="4519"/>
                      <a:pt x="18500" y="4519"/>
                    </a:cubicBezTo>
                    <a:cubicBezTo>
                      <a:pt x="16558" y="1642"/>
                      <a:pt x="13236" y="0"/>
                      <a:pt x="997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980" name="تجميع"/>
          <p:cNvGrpSpPr/>
          <p:nvPr/>
        </p:nvGrpSpPr>
        <p:grpSpPr>
          <a:xfrm>
            <a:off x="4027720" y="3429000"/>
            <a:ext cx="4981631" cy="793569"/>
            <a:chOff x="0" y="0"/>
            <a:chExt cx="4981630" cy="793568"/>
          </a:xfrm>
        </p:grpSpPr>
        <p:sp>
          <p:nvSpPr>
            <p:cNvPr id="1978" name="تجميع"/>
            <p:cNvSpPr/>
            <p:nvPr/>
          </p:nvSpPr>
          <p:spPr>
            <a:xfrm>
              <a:off x="0" y="102921"/>
              <a:ext cx="4981631" cy="62066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١٫٨٥ مقربة لأقرب متر ≈ ٢ متر"/>
            <p:cNvSpPr txBox="1"/>
            <p:nvPr/>
          </p:nvSpPr>
          <p:spPr>
            <a:xfrm>
              <a:off x="233833" y="0"/>
              <a:ext cx="4324704" cy="793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 defTabSz="1828800" rtl="0">
                <a:lnSpc>
                  <a:spcPct val="90000"/>
                </a:lnSpc>
                <a:spcBef>
                  <a:spcPts val="2000"/>
                </a:spcBef>
                <a:defRPr b="1" sz="3700">
                  <a:solidFill>
                    <a:srgbClr val="2828FF"/>
                  </a:solidFill>
                  <a:latin typeface="Al Nile"/>
                  <a:ea typeface="Al Nile"/>
                  <a:cs typeface="Al Nile"/>
                  <a:sym typeface="Al Nile"/>
                </a:defRPr>
              </a:pPr>
              <a:r>
                <a:t>١٫٨٥ مقربة لأقرب متر </a:t>
              </a:r>
              <a:r>
                <a:rPr>
                  <a:solidFill>
                    <a:srgbClr val="E63B7A"/>
                  </a:solidFill>
                </a:rPr>
                <a:t>≈ ٢ متر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26" grpId="3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5" dur="1000" fill="hold" tmFilter="0, 0; .2, .5; .8, .5; 1, 0"/>
                                        <p:tgtEl>
                                          <p:spTgt spid="19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9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0" grpId="2"/>
      <p:bldP build="whole" bldLvl="1" animBg="1" rev="0" advAuto="0" spid="1962" grpId="3"/>
      <p:bldP build="whole" bldLvl="1" animBg="1" rev="0" advAuto="0" spid="188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2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8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1983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987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984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5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6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991" name="تجميع"/>
          <p:cNvGrpSpPr/>
          <p:nvPr/>
        </p:nvGrpSpPr>
        <p:grpSpPr>
          <a:xfrm>
            <a:off x="7975478" y="332952"/>
            <a:ext cx="2658590" cy="1107441"/>
            <a:chOff x="0" y="0"/>
            <a:chExt cx="2658588" cy="1107439"/>
          </a:xfrm>
        </p:grpSpPr>
        <p:sp>
          <p:nvSpPr>
            <p:cNvPr id="1989" name="Google Shape;282;p37"/>
            <p:cNvSpPr/>
            <p:nvPr/>
          </p:nvSpPr>
          <p:spPr>
            <a:xfrm>
              <a:off x="0" y="203824"/>
              <a:ext cx="2658589" cy="69979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تأكد"/>
            <p:cNvSpPr txBox="1"/>
            <p:nvPr/>
          </p:nvSpPr>
          <p:spPr>
            <a:xfrm>
              <a:off x="358125" y="-1"/>
              <a:ext cx="1701903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50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Khaled Font"/>
                  <a:ea typeface="Khaled Font"/>
                  <a:cs typeface="Khaled Font"/>
                  <a:sym typeface="Khaled Font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pic>
        <p:nvPicPr>
          <p:cNvPr id="1992" name="IMG_2591.png" descr="IMG_2591.png"/>
          <p:cNvPicPr>
            <a:picLocks noChangeAspect="1"/>
          </p:cNvPicPr>
          <p:nvPr/>
        </p:nvPicPr>
        <p:blipFill>
          <a:blip r:embed="rId5">
            <a:extLst/>
          </a:blip>
          <a:srcRect l="53666" t="4894" r="0" b="74115"/>
          <a:stretch>
            <a:fillRect/>
          </a:stretch>
        </p:blipFill>
        <p:spPr>
          <a:xfrm>
            <a:off x="2249131" y="471118"/>
            <a:ext cx="5644129" cy="9028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4" name="Google Shape;3896;p80"/>
          <p:cNvGrpSpPr/>
          <p:nvPr/>
        </p:nvGrpSpPr>
        <p:grpSpPr>
          <a:xfrm>
            <a:off x="916814" y="4039198"/>
            <a:ext cx="1240647" cy="2346052"/>
            <a:chOff x="0" y="0"/>
            <a:chExt cx="1240645" cy="2346050"/>
          </a:xfrm>
        </p:grpSpPr>
        <p:sp>
          <p:nvSpPr>
            <p:cNvPr id="1993" name="Google Shape;3897;p80"/>
            <p:cNvSpPr/>
            <p:nvPr/>
          </p:nvSpPr>
          <p:spPr>
            <a:xfrm>
              <a:off x="-1" y="336286"/>
              <a:ext cx="1240647" cy="1088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6" h="21600" fill="norm" stroke="1" extrusionOk="0">
                  <a:moveTo>
                    <a:pt x="9032" y="0"/>
                  </a:moveTo>
                  <a:cubicBezTo>
                    <a:pt x="6038" y="0"/>
                    <a:pt x="3060" y="602"/>
                    <a:pt x="2392" y="2854"/>
                  </a:cubicBezTo>
                  <a:cubicBezTo>
                    <a:pt x="2392" y="2854"/>
                    <a:pt x="3461" y="10457"/>
                    <a:pt x="1757" y="12393"/>
                  </a:cubicBezTo>
                  <a:cubicBezTo>
                    <a:pt x="70" y="14330"/>
                    <a:pt x="-799" y="16125"/>
                    <a:pt x="988" y="17738"/>
                  </a:cubicBezTo>
                  <a:cubicBezTo>
                    <a:pt x="1503" y="18202"/>
                    <a:pt x="1916" y="18367"/>
                    <a:pt x="2244" y="18367"/>
                  </a:cubicBezTo>
                  <a:cubicBezTo>
                    <a:pt x="3049" y="18367"/>
                    <a:pt x="3339" y="17372"/>
                    <a:pt x="3344" y="17355"/>
                  </a:cubicBezTo>
                  <a:cubicBezTo>
                    <a:pt x="3335" y="17388"/>
                    <a:pt x="2307" y="20993"/>
                    <a:pt x="4561" y="20993"/>
                  </a:cubicBezTo>
                  <a:cubicBezTo>
                    <a:pt x="4621" y="20993"/>
                    <a:pt x="4683" y="20990"/>
                    <a:pt x="4747" y="20985"/>
                  </a:cubicBezTo>
                  <a:cubicBezTo>
                    <a:pt x="7253" y="20783"/>
                    <a:pt x="8690" y="18262"/>
                    <a:pt x="8690" y="18262"/>
                  </a:cubicBezTo>
                  <a:cubicBezTo>
                    <a:pt x="8690" y="18262"/>
                    <a:pt x="11387" y="21600"/>
                    <a:pt x="14059" y="21600"/>
                  </a:cubicBezTo>
                  <a:cubicBezTo>
                    <a:pt x="14353" y="21600"/>
                    <a:pt x="14647" y="21560"/>
                    <a:pt x="14938" y="21469"/>
                  </a:cubicBezTo>
                  <a:cubicBezTo>
                    <a:pt x="16308" y="21227"/>
                    <a:pt x="16826" y="19775"/>
                    <a:pt x="17227" y="18424"/>
                  </a:cubicBezTo>
                  <a:cubicBezTo>
                    <a:pt x="17369" y="18576"/>
                    <a:pt x="17584" y="18721"/>
                    <a:pt x="17824" y="18721"/>
                  </a:cubicBezTo>
                  <a:cubicBezTo>
                    <a:pt x="18345" y="18721"/>
                    <a:pt x="18980" y="18039"/>
                    <a:pt x="19231" y="15277"/>
                  </a:cubicBezTo>
                  <a:cubicBezTo>
                    <a:pt x="19231" y="15277"/>
                    <a:pt x="19315" y="15298"/>
                    <a:pt x="19436" y="15298"/>
                  </a:cubicBezTo>
                  <a:cubicBezTo>
                    <a:pt x="19872" y="15298"/>
                    <a:pt x="20801" y="15039"/>
                    <a:pt x="20200" y="12675"/>
                  </a:cubicBezTo>
                  <a:cubicBezTo>
                    <a:pt x="19415" y="9631"/>
                    <a:pt x="17243" y="10619"/>
                    <a:pt x="16626" y="7755"/>
                  </a:cubicBezTo>
                  <a:cubicBezTo>
                    <a:pt x="16007" y="4891"/>
                    <a:pt x="15940" y="796"/>
                    <a:pt x="15940" y="796"/>
                  </a:cubicBezTo>
                  <a:cubicBezTo>
                    <a:pt x="15940" y="796"/>
                    <a:pt x="12475" y="0"/>
                    <a:pt x="9032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3898;p80"/>
            <p:cNvSpPr/>
            <p:nvPr/>
          </p:nvSpPr>
          <p:spPr>
            <a:xfrm>
              <a:off x="331995" y="828263"/>
              <a:ext cx="598552" cy="67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10565" y="0"/>
                  </a:moveTo>
                  <a:cubicBezTo>
                    <a:pt x="9370" y="0"/>
                    <a:pt x="8083" y="67"/>
                    <a:pt x="6728" y="208"/>
                  </a:cubicBezTo>
                  <a:cubicBezTo>
                    <a:pt x="6728" y="208"/>
                    <a:pt x="-377" y="829"/>
                    <a:pt x="15" y="4786"/>
                  </a:cubicBezTo>
                  <a:cubicBezTo>
                    <a:pt x="444" y="8744"/>
                    <a:pt x="87" y="17705"/>
                    <a:pt x="2372" y="20976"/>
                  </a:cubicBezTo>
                  <a:cubicBezTo>
                    <a:pt x="2696" y="21426"/>
                    <a:pt x="4230" y="21600"/>
                    <a:pt x="6241" y="21600"/>
                  </a:cubicBezTo>
                  <a:cubicBezTo>
                    <a:pt x="10220" y="21600"/>
                    <a:pt x="16065" y="20919"/>
                    <a:pt x="18082" y="20354"/>
                  </a:cubicBezTo>
                  <a:cubicBezTo>
                    <a:pt x="21153" y="19504"/>
                    <a:pt x="21223" y="16887"/>
                    <a:pt x="20902" y="14238"/>
                  </a:cubicBezTo>
                  <a:cubicBezTo>
                    <a:pt x="20545" y="11556"/>
                    <a:pt x="19617" y="5211"/>
                    <a:pt x="18581" y="2333"/>
                  </a:cubicBezTo>
                  <a:cubicBezTo>
                    <a:pt x="18048" y="894"/>
                    <a:pt x="14938" y="0"/>
                    <a:pt x="10565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3899;p80"/>
            <p:cNvSpPr/>
            <p:nvPr/>
          </p:nvSpPr>
          <p:spPr>
            <a:xfrm>
              <a:off x="354278" y="826759"/>
              <a:ext cx="598630" cy="67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0431" y="0"/>
                  </a:moveTo>
                  <a:cubicBezTo>
                    <a:pt x="9273" y="0"/>
                    <a:pt x="8028" y="61"/>
                    <a:pt x="6719" y="190"/>
                  </a:cubicBezTo>
                  <a:cubicBezTo>
                    <a:pt x="6719" y="190"/>
                    <a:pt x="-409" y="844"/>
                    <a:pt x="19" y="4801"/>
                  </a:cubicBezTo>
                  <a:cubicBezTo>
                    <a:pt x="447" y="8756"/>
                    <a:pt x="54" y="17681"/>
                    <a:pt x="2371" y="20984"/>
                  </a:cubicBezTo>
                  <a:cubicBezTo>
                    <a:pt x="2691" y="21429"/>
                    <a:pt x="4190" y="21600"/>
                    <a:pt x="6164" y="21600"/>
                  </a:cubicBezTo>
                  <a:cubicBezTo>
                    <a:pt x="10130" y="21600"/>
                    <a:pt x="16008" y="20908"/>
                    <a:pt x="18054" y="20363"/>
                  </a:cubicBezTo>
                  <a:cubicBezTo>
                    <a:pt x="21119" y="19513"/>
                    <a:pt x="21191" y="16897"/>
                    <a:pt x="20871" y="14217"/>
                  </a:cubicBezTo>
                  <a:cubicBezTo>
                    <a:pt x="20514" y="11569"/>
                    <a:pt x="19587" y="5225"/>
                    <a:pt x="18554" y="2348"/>
                  </a:cubicBezTo>
                  <a:cubicBezTo>
                    <a:pt x="18017" y="897"/>
                    <a:pt x="14860" y="0"/>
                    <a:pt x="10431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3900;p80"/>
            <p:cNvSpPr/>
            <p:nvPr/>
          </p:nvSpPr>
          <p:spPr>
            <a:xfrm>
              <a:off x="690154" y="2294833"/>
              <a:ext cx="284527" cy="5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5520" y="0"/>
                  </a:moveTo>
                  <a:cubicBezTo>
                    <a:pt x="2346" y="0"/>
                    <a:pt x="-27" y="761"/>
                    <a:pt x="1" y="3045"/>
                  </a:cubicBezTo>
                  <a:cubicBezTo>
                    <a:pt x="152" y="9898"/>
                    <a:pt x="305" y="14184"/>
                    <a:pt x="305" y="14184"/>
                  </a:cubicBezTo>
                  <a:cubicBezTo>
                    <a:pt x="305" y="14184"/>
                    <a:pt x="2294" y="16764"/>
                    <a:pt x="6580" y="20190"/>
                  </a:cubicBezTo>
                  <a:cubicBezTo>
                    <a:pt x="7833" y="21191"/>
                    <a:pt x="9167" y="21600"/>
                    <a:pt x="10496" y="21600"/>
                  </a:cubicBezTo>
                  <a:cubicBezTo>
                    <a:pt x="13700" y="21600"/>
                    <a:pt x="16871" y="19175"/>
                    <a:pt x="18820" y="16764"/>
                  </a:cubicBezTo>
                  <a:cubicBezTo>
                    <a:pt x="21573" y="12901"/>
                    <a:pt x="21419" y="3045"/>
                    <a:pt x="21419" y="3045"/>
                  </a:cubicBezTo>
                  <a:cubicBezTo>
                    <a:pt x="21419" y="3045"/>
                    <a:pt x="11865" y="0"/>
                    <a:pt x="5520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3901;p80"/>
            <p:cNvSpPr/>
            <p:nvPr/>
          </p:nvSpPr>
          <p:spPr>
            <a:xfrm>
              <a:off x="870019" y="2258360"/>
              <a:ext cx="104782" cy="7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600" fill="norm" stroke="1" extrusionOk="0">
                  <a:moveTo>
                    <a:pt x="7944" y="0"/>
                  </a:moveTo>
                  <a:cubicBezTo>
                    <a:pt x="4076" y="6425"/>
                    <a:pt x="1629" y="13715"/>
                    <a:pt x="0" y="21600"/>
                  </a:cubicBezTo>
                  <a:cubicBezTo>
                    <a:pt x="12020" y="20726"/>
                    <a:pt x="21600" y="17518"/>
                    <a:pt x="20983" y="12553"/>
                  </a:cubicBezTo>
                  <a:cubicBezTo>
                    <a:pt x="20172" y="7299"/>
                    <a:pt x="13857" y="2920"/>
                    <a:pt x="794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3902;p80"/>
            <p:cNvSpPr/>
            <p:nvPr/>
          </p:nvSpPr>
          <p:spPr>
            <a:xfrm>
              <a:off x="688107" y="2233955"/>
              <a:ext cx="221529" cy="100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600" fill="norm" stroke="1" extrusionOk="0">
                  <a:moveTo>
                    <a:pt x="387" y="0"/>
                  </a:moveTo>
                  <a:cubicBezTo>
                    <a:pt x="-483" y="7432"/>
                    <a:pt x="387" y="18135"/>
                    <a:pt x="387" y="18135"/>
                  </a:cubicBezTo>
                  <a:cubicBezTo>
                    <a:pt x="3851" y="20443"/>
                    <a:pt x="9039" y="21600"/>
                    <a:pt x="13982" y="21600"/>
                  </a:cubicBezTo>
                  <a:cubicBezTo>
                    <a:pt x="15123" y="21600"/>
                    <a:pt x="16251" y="21535"/>
                    <a:pt x="17341" y="21413"/>
                  </a:cubicBezTo>
                  <a:cubicBezTo>
                    <a:pt x="18115" y="15512"/>
                    <a:pt x="19374" y="10056"/>
                    <a:pt x="21117" y="5247"/>
                  </a:cubicBezTo>
                  <a:cubicBezTo>
                    <a:pt x="18599" y="3062"/>
                    <a:pt x="16177" y="1970"/>
                    <a:pt x="16177" y="1970"/>
                  </a:cubicBezTo>
                  <a:cubicBezTo>
                    <a:pt x="13851" y="3364"/>
                    <a:pt x="11646" y="3882"/>
                    <a:pt x="9657" y="3882"/>
                  </a:cubicBezTo>
                  <a:cubicBezTo>
                    <a:pt x="4192" y="3882"/>
                    <a:pt x="387" y="0"/>
                    <a:pt x="38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3903;p80"/>
            <p:cNvSpPr/>
            <p:nvPr/>
          </p:nvSpPr>
          <p:spPr>
            <a:xfrm>
              <a:off x="864627" y="2195341"/>
              <a:ext cx="47470" cy="6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6" h="21600" fill="norm" stroke="1" extrusionOk="0">
                  <a:moveTo>
                    <a:pt x="6984" y="2094"/>
                  </a:moveTo>
                  <a:cubicBezTo>
                    <a:pt x="9803" y="2094"/>
                    <a:pt x="6077" y="10955"/>
                    <a:pt x="5394" y="11899"/>
                  </a:cubicBezTo>
                  <a:cubicBezTo>
                    <a:pt x="4599" y="13360"/>
                    <a:pt x="3817" y="14730"/>
                    <a:pt x="2972" y="16065"/>
                  </a:cubicBezTo>
                  <a:cubicBezTo>
                    <a:pt x="2922" y="16111"/>
                    <a:pt x="2885" y="16168"/>
                    <a:pt x="2848" y="16226"/>
                  </a:cubicBezTo>
                  <a:cubicBezTo>
                    <a:pt x="2848" y="14776"/>
                    <a:pt x="2935" y="13337"/>
                    <a:pt x="3133" y="11899"/>
                  </a:cubicBezTo>
                  <a:cubicBezTo>
                    <a:pt x="3133" y="9448"/>
                    <a:pt x="3133" y="3855"/>
                    <a:pt x="5779" y="2451"/>
                  </a:cubicBezTo>
                  <a:cubicBezTo>
                    <a:pt x="6276" y="2209"/>
                    <a:pt x="6673" y="2094"/>
                    <a:pt x="6984" y="2094"/>
                  </a:cubicBezTo>
                  <a:close/>
                  <a:moveTo>
                    <a:pt x="13294" y="10357"/>
                  </a:moveTo>
                  <a:cubicBezTo>
                    <a:pt x="14722" y="10357"/>
                    <a:pt x="15443" y="12129"/>
                    <a:pt x="14461" y="13648"/>
                  </a:cubicBezTo>
                  <a:cubicBezTo>
                    <a:pt x="12039" y="16721"/>
                    <a:pt x="7928" y="18010"/>
                    <a:pt x="4053" y="18942"/>
                  </a:cubicBezTo>
                  <a:cubicBezTo>
                    <a:pt x="4512" y="18228"/>
                    <a:pt x="5046" y="17388"/>
                    <a:pt x="5605" y="16468"/>
                  </a:cubicBezTo>
                  <a:cubicBezTo>
                    <a:pt x="6475" y="15305"/>
                    <a:pt x="7406" y="14235"/>
                    <a:pt x="8412" y="13291"/>
                  </a:cubicBezTo>
                  <a:cubicBezTo>
                    <a:pt x="9555" y="12244"/>
                    <a:pt x="11058" y="10852"/>
                    <a:pt x="12573" y="10495"/>
                  </a:cubicBezTo>
                  <a:cubicBezTo>
                    <a:pt x="12822" y="10403"/>
                    <a:pt x="13070" y="10357"/>
                    <a:pt x="13294" y="10357"/>
                  </a:cubicBezTo>
                  <a:close/>
                  <a:moveTo>
                    <a:pt x="6276" y="0"/>
                  </a:moveTo>
                  <a:cubicBezTo>
                    <a:pt x="-1363" y="0"/>
                    <a:pt x="115" y="15789"/>
                    <a:pt x="115" y="20288"/>
                  </a:cubicBezTo>
                  <a:cubicBezTo>
                    <a:pt x="115" y="21163"/>
                    <a:pt x="860" y="21600"/>
                    <a:pt x="1618" y="21600"/>
                  </a:cubicBezTo>
                  <a:cubicBezTo>
                    <a:pt x="2189" y="21600"/>
                    <a:pt x="2761" y="21358"/>
                    <a:pt x="3009" y="20852"/>
                  </a:cubicBezTo>
                  <a:cubicBezTo>
                    <a:pt x="8934" y="20116"/>
                    <a:pt x="20237" y="16893"/>
                    <a:pt x="17095" y="9793"/>
                  </a:cubicBezTo>
                  <a:cubicBezTo>
                    <a:pt x="16660" y="8573"/>
                    <a:pt x="15182" y="8055"/>
                    <a:pt x="13654" y="8055"/>
                  </a:cubicBezTo>
                  <a:cubicBezTo>
                    <a:pt x="12573" y="8055"/>
                    <a:pt x="11468" y="8309"/>
                    <a:pt x="10685" y="8746"/>
                  </a:cubicBezTo>
                  <a:cubicBezTo>
                    <a:pt x="10176" y="9022"/>
                    <a:pt x="9704" y="9310"/>
                    <a:pt x="9232" y="9632"/>
                  </a:cubicBezTo>
                  <a:cubicBezTo>
                    <a:pt x="11331" y="4753"/>
                    <a:pt x="11878" y="184"/>
                    <a:pt x="6524" y="0"/>
                  </a:cubicBezTo>
                  <a:cubicBezTo>
                    <a:pt x="6450" y="0"/>
                    <a:pt x="6363" y="0"/>
                    <a:pt x="6276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3904;p80"/>
            <p:cNvSpPr/>
            <p:nvPr/>
          </p:nvSpPr>
          <p:spPr>
            <a:xfrm>
              <a:off x="296808" y="2294833"/>
              <a:ext cx="284601" cy="5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15851" y="0"/>
                  </a:moveTo>
                  <a:cubicBezTo>
                    <a:pt x="9528" y="0"/>
                    <a:pt x="4" y="3045"/>
                    <a:pt x="4" y="3045"/>
                  </a:cubicBezTo>
                  <a:cubicBezTo>
                    <a:pt x="4" y="3045"/>
                    <a:pt x="-224" y="12901"/>
                    <a:pt x="2522" y="16764"/>
                  </a:cubicBezTo>
                  <a:cubicBezTo>
                    <a:pt x="4461" y="19175"/>
                    <a:pt x="7621" y="21600"/>
                    <a:pt x="10817" y="21600"/>
                  </a:cubicBezTo>
                  <a:cubicBezTo>
                    <a:pt x="12139" y="21600"/>
                    <a:pt x="13468" y="21191"/>
                    <a:pt x="14719" y="20190"/>
                  </a:cubicBezTo>
                  <a:cubicBezTo>
                    <a:pt x="19064" y="16764"/>
                    <a:pt x="21047" y="14184"/>
                    <a:pt x="21047" y="14184"/>
                  </a:cubicBezTo>
                  <a:cubicBezTo>
                    <a:pt x="21047" y="14184"/>
                    <a:pt x="21198" y="9898"/>
                    <a:pt x="21351" y="3045"/>
                  </a:cubicBezTo>
                  <a:cubicBezTo>
                    <a:pt x="21376" y="761"/>
                    <a:pt x="19013" y="0"/>
                    <a:pt x="15851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3905;p80"/>
            <p:cNvSpPr/>
            <p:nvPr/>
          </p:nvSpPr>
          <p:spPr>
            <a:xfrm>
              <a:off x="296631" y="2258360"/>
              <a:ext cx="103911" cy="7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2886" y="0"/>
                  </a:moveTo>
                  <a:cubicBezTo>
                    <a:pt x="7181" y="2920"/>
                    <a:pt x="866" y="7299"/>
                    <a:pt x="48" y="12553"/>
                  </a:cubicBezTo>
                  <a:cubicBezTo>
                    <a:pt x="-763" y="17518"/>
                    <a:pt x="8810" y="20726"/>
                    <a:pt x="20837" y="21600"/>
                  </a:cubicBezTo>
                  <a:cubicBezTo>
                    <a:pt x="19409" y="13715"/>
                    <a:pt x="16761" y="6425"/>
                    <a:pt x="12886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3906;p80"/>
            <p:cNvSpPr/>
            <p:nvPr/>
          </p:nvSpPr>
          <p:spPr>
            <a:xfrm>
              <a:off x="360891" y="2233955"/>
              <a:ext cx="221544" cy="100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fill="norm" stroke="1" extrusionOk="0">
                  <a:moveTo>
                    <a:pt x="20727" y="0"/>
                  </a:moveTo>
                  <a:cubicBezTo>
                    <a:pt x="20727" y="0"/>
                    <a:pt x="16977" y="3882"/>
                    <a:pt x="11541" y="3882"/>
                  </a:cubicBezTo>
                  <a:cubicBezTo>
                    <a:pt x="9562" y="3882"/>
                    <a:pt x="7360" y="3364"/>
                    <a:pt x="5038" y="1970"/>
                  </a:cubicBezTo>
                  <a:cubicBezTo>
                    <a:pt x="5038" y="1970"/>
                    <a:pt x="2616" y="3062"/>
                    <a:pt x="0" y="5247"/>
                  </a:cubicBezTo>
                  <a:cubicBezTo>
                    <a:pt x="1842" y="10056"/>
                    <a:pt x="3100" y="15512"/>
                    <a:pt x="3779" y="21413"/>
                  </a:cubicBezTo>
                  <a:cubicBezTo>
                    <a:pt x="4869" y="21535"/>
                    <a:pt x="6000" y="21600"/>
                    <a:pt x="7144" y="21600"/>
                  </a:cubicBezTo>
                  <a:cubicBezTo>
                    <a:pt x="12105" y="21600"/>
                    <a:pt x="17343" y="20443"/>
                    <a:pt x="20727" y="18135"/>
                  </a:cubicBezTo>
                  <a:cubicBezTo>
                    <a:pt x="20727" y="18135"/>
                    <a:pt x="21600" y="7432"/>
                    <a:pt x="2072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3907;p80"/>
            <p:cNvSpPr/>
            <p:nvPr/>
          </p:nvSpPr>
          <p:spPr>
            <a:xfrm>
              <a:off x="359451" y="2195341"/>
              <a:ext cx="47464" cy="6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45" h="21600" fill="norm" stroke="1" extrusionOk="0">
                  <a:moveTo>
                    <a:pt x="10565" y="2094"/>
                  </a:moveTo>
                  <a:cubicBezTo>
                    <a:pt x="10913" y="2094"/>
                    <a:pt x="11335" y="2209"/>
                    <a:pt x="11870" y="2451"/>
                  </a:cubicBezTo>
                  <a:cubicBezTo>
                    <a:pt x="14517" y="3855"/>
                    <a:pt x="14517" y="9448"/>
                    <a:pt x="14517" y="11899"/>
                  </a:cubicBezTo>
                  <a:cubicBezTo>
                    <a:pt x="14703" y="13303"/>
                    <a:pt x="14703" y="14707"/>
                    <a:pt x="14654" y="16122"/>
                  </a:cubicBezTo>
                  <a:cubicBezTo>
                    <a:pt x="14331" y="15685"/>
                    <a:pt x="13983" y="15259"/>
                    <a:pt x="13647" y="14833"/>
                  </a:cubicBezTo>
                  <a:cubicBezTo>
                    <a:pt x="13026" y="13890"/>
                    <a:pt x="12429" y="12912"/>
                    <a:pt x="11870" y="11899"/>
                  </a:cubicBezTo>
                  <a:cubicBezTo>
                    <a:pt x="11534" y="10955"/>
                    <a:pt x="7532" y="2094"/>
                    <a:pt x="10565" y="2094"/>
                  </a:cubicBezTo>
                  <a:close/>
                  <a:moveTo>
                    <a:pt x="4239" y="10357"/>
                  </a:moveTo>
                  <a:cubicBezTo>
                    <a:pt x="4488" y="10357"/>
                    <a:pt x="4761" y="10403"/>
                    <a:pt x="5072" y="10495"/>
                  </a:cubicBezTo>
                  <a:cubicBezTo>
                    <a:pt x="6588" y="10852"/>
                    <a:pt x="8092" y="12244"/>
                    <a:pt x="8850" y="13291"/>
                  </a:cubicBezTo>
                  <a:cubicBezTo>
                    <a:pt x="10876" y="14903"/>
                    <a:pt x="12243" y="16916"/>
                    <a:pt x="13610" y="19034"/>
                  </a:cubicBezTo>
                  <a:cubicBezTo>
                    <a:pt x="9633" y="18102"/>
                    <a:pt x="5370" y="16836"/>
                    <a:pt x="3183" y="13648"/>
                  </a:cubicBezTo>
                  <a:cubicBezTo>
                    <a:pt x="2201" y="12129"/>
                    <a:pt x="2636" y="10357"/>
                    <a:pt x="4239" y="10357"/>
                  </a:cubicBezTo>
                  <a:close/>
                  <a:moveTo>
                    <a:pt x="11000" y="0"/>
                  </a:moveTo>
                  <a:cubicBezTo>
                    <a:pt x="10913" y="0"/>
                    <a:pt x="10826" y="0"/>
                    <a:pt x="10739" y="0"/>
                  </a:cubicBezTo>
                  <a:cubicBezTo>
                    <a:pt x="5556" y="184"/>
                    <a:pt x="6228" y="4787"/>
                    <a:pt x="8390" y="9690"/>
                  </a:cubicBezTo>
                  <a:cubicBezTo>
                    <a:pt x="7930" y="9356"/>
                    <a:pt x="7445" y="9034"/>
                    <a:pt x="6961" y="8746"/>
                  </a:cubicBezTo>
                  <a:cubicBezTo>
                    <a:pt x="6178" y="8309"/>
                    <a:pt x="5072" y="8055"/>
                    <a:pt x="3990" y="8055"/>
                  </a:cubicBezTo>
                  <a:cubicBezTo>
                    <a:pt x="2462" y="8055"/>
                    <a:pt x="983" y="8573"/>
                    <a:pt x="535" y="9793"/>
                  </a:cubicBezTo>
                  <a:cubicBezTo>
                    <a:pt x="-2584" y="16882"/>
                    <a:pt x="8688" y="20116"/>
                    <a:pt x="14629" y="20852"/>
                  </a:cubicBezTo>
                  <a:cubicBezTo>
                    <a:pt x="14840" y="21358"/>
                    <a:pt x="15350" y="21600"/>
                    <a:pt x="15884" y="21600"/>
                  </a:cubicBezTo>
                  <a:cubicBezTo>
                    <a:pt x="16593" y="21600"/>
                    <a:pt x="17351" y="21163"/>
                    <a:pt x="17537" y="20288"/>
                  </a:cubicBezTo>
                  <a:cubicBezTo>
                    <a:pt x="17537" y="15789"/>
                    <a:pt x="19016" y="0"/>
                    <a:pt x="11000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3908;p80"/>
            <p:cNvSpPr/>
            <p:nvPr/>
          </p:nvSpPr>
          <p:spPr>
            <a:xfrm>
              <a:off x="398473" y="1573450"/>
              <a:ext cx="452776" cy="692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20894" y="0"/>
                  </a:moveTo>
                  <a:cubicBezTo>
                    <a:pt x="14229" y="2093"/>
                    <a:pt x="7186" y="3362"/>
                    <a:pt x="2" y="3584"/>
                  </a:cubicBezTo>
                  <a:cubicBezTo>
                    <a:pt x="-45" y="7010"/>
                    <a:pt x="1137" y="19379"/>
                    <a:pt x="1467" y="20871"/>
                  </a:cubicBezTo>
                  <a:cubicBezTo>
                    <a:pt x="1467" y="20871"/>
                    <a:pt x="3165" y="21282"/>
                    <a:pt x="5054" y="21282"/>
                  </a:cubicBezTo>
                  <a:cubicBezTo>
                    <a:pt x="6220" y="21282"/>
                    <a:pt x="7458" y="21125"/>
                    <a:pt x="8415" y="20616"/>
                  </a:cubicBezTo>
                  <a:cubicBezTo>
                    <a:pt x="8415" y="20616"/>
                    <a:pt x="9408" y="6217"/>
                    <a:pt x="9219" y="5455"/>
                  </a:cubicBezTo>
                  <a:cubicBezTo>
                    <a:pt x="9219" y="5455"/>
                    <a:pt x="9722" y="5496"/>
                    <a:pt x="10408" y="5496"/>
                  </a:cubicBezTo>
                  <a:cubicBezTo>
                    <a:pt x="11209" y="5496"/>
                    <a:pt x="12259" y="5441"/>
                    <a:pt x="13047" y="5202"/>
                  </a:cubicBezTo>
                  <a:cubicBezTo>
                    <a:pt x="13047" y="5202"/>
                    <a:pt x="13189" y="20014"/>
                    <a:pt x="13615" y="20966"/>
                  </a:cubicBezTo>
                  <a:cubicBezTo>
                    <a:pt x="13615" y="20966"/>
                    <a:pt x="15489" y="21600"/>
                    <a:pt x="17355" y="21600"/>
                  </a:cubicBezTo>
                  <a:cubicBezTo>
                    <a:pt x="18347" y="21600"/>
                    <a:pt x="19337" y="21421"/>
                    <a:pt x="20043" y="20871"/>
                  </a:cubicBezTo>
                  <a:cubicBezTo>
                    <a:pt x="20043" y="20871"/>
                    <a:pt x="21555" y="3807"/>
                    <a:pt x="20894" y="0"/>
                  </a:cubicBezTo>
                  <a:close/>
                </a:path>
              </a:pathLst>
            </a:custGeom>
            <a:solidFill>
              <a:srgbClr val="C4BA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3909;p80"/>
            <p:cNvSpPr/>
            <p:nvPr/>
          </p:nvSpPr>
          <p:spPr>
            <a:xfrm>
              <a:off x="398502" y="1479341"/>
              <a:ext cx="449152" cy="20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13974" y="0"/>
                  </a:moveTo>
                  <a:cubicBezTo>
                    <a:pt x="7912" y="0"/>
                    <a:pt x="342" y="1116"/>
                    <a:pt x="342" y="1116"/>
                  </a:cubicBezTo>
                  <a:cubicBezTo>
                    <a:pt x="342" y="1116"/>
                    <a:pt x="98" y="12566"/>
                    <a:pt x="0" y="21600"/>
                  </a:cubicBezTo>
                  <a:cubicBezTo>
                    <a:pt x="7411" y="20864"/>
                    <a:pt x="14676" y="16661"/>
                    <a:pt x="21552" y="9729"/>
                  </a:cubicBezTo>
                  <a:cubicBezTo>
                    <a:pt x="21406" y="6369"/>
                    <a:pt x="21600" y="2692"/>
                    <a:pt x="21356" y="1852"/>
                  </a:cubicBezTo>
                  <a:cubicBezTo>
                    <a:pt x="20963" y="435"/>
                    <a:pt x="17763" y="0"/>
                    <a:pt x="13974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3910;p80"/>
            <p:cNvSpPr/>
            <p:nvPr/>
          </p:nvSpPr>
          <p:spPr>
            <a:xfrm>
              <a:off x="798876" y="1549078"/>
              <a:ext cx="52857" cy="100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563" y="6977"/>
                    <a:pt x="12036" y="15929"/>
                    <a:pt x="2160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3911;p80"/>
            <p:cNvSpPr/>
            <p:nvPr/>
          </p:nvSpPr>
          <p:spPr>
            <a:xfrm>
              <a:off x="796643" y="1547006"/>
              <a:ext cx="58162" cy="107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fill="norm" stroke="1" extrusionOk="0">
                  <a:moveTo>
                    <a:pt x="601" y="0"/>
                  </a:moveTo>
                  <a:cubicBezTo>
                    <a:pt x="215" y="0"/>
                    <a:pt x="-159" y="223"/>
                    <a:pt x="70" y="621"/>
                  </a:cubicBezTo>
                  <a:cubicBezTo>
                    <a:pt x="1168" y="4311"/>
                    <a:pt x="4472" y="7798"/>
                    <a:pt x="7041" y="11077"/>
                  </a:cubicBezTo>
                  <a:cubicBezTo>
                    <a:pt x="10333" y="14767"/>
                    <a:pt x="14000" y="18463"/>
                    <a:pt x="18764" y="21330"/>
                  </a:cubicBezTo>
                  <a:cubicBezTo>
                    <a:pt x="19113" y="21519"/>
                    <a:pt x="19451" y="21600"/>
                    <a:pt x="19753" y="21600"/>
                  </a:cubicBezTo>
                  <a:cubicBezTo>
                    <a:pt x="20778" y="21600"/>
                    <a:pt x="21441" y="20730"/>
                    <a:pt x="20597" y="20102"/>
                  </a:cubicBezTo>
                  <a:cubicBezTo>
                    <a:pt x="16569" y="17026"/>
                    <a:pt x="12540" y="13741"/>
                    <a:pt x="9236" y="10051"/>
                  </a:cubicBezTo>
                  <a:cubicBezTo>
                    <a:pt x="6305" y="6975"/>
                    <a:pt x="4472" y="3285"/>
                    <a:pt x="1168" y="209"/>
                  </a:cubicBezTo>
                  <a:cubicBezTo>
                    <a:pt x="1047" y="67"/>
                    <a:pt x="818" y="0"/>
                    <a:pt x="60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3912;p80"/>
            <p:cNvSpPr/>
            <p:nvPr/>
          </p:nvSpPr>
          <p:spPr>
            <a:xfrm>
              <a:off x="405622" y="1565326"/>
              <a:ext cx="37578" cy="7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12856" y="16986"/>
                    <a:pt x="15758" y="8062"/>
                    <a:pt x="216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3913;p80"/>
            <p:cNvSpPr/>
            <p:nvPr/>
          </p:nvSpPr>
          <p:spPr>
            <a:xfrm>
              <a:off x="402330" y="1561949"/>
              <a:ext cx="43946" cy="83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19588" y="0"/>
                  </a:moveTo>
                  <a:cubicBezTo>
                    <a:pt x="19127" y="0"/>
                    <a:pt x="18681" y="129"/>
                    <a:pt x="18490" y="345"/>
                  </a:cubicBezTo>
                  <a:cubicBezTo>
                    <a:pt x="15102" y="3231"/>
                    <a:pt x="13655" y="7418"/>
                    <a:pt x="11237" y="10563"/>
                  </a:cubicBezTo>
                  <a:cubicBezTo>
                    <a:pt x="8820" y="14492"/>
                    <a:pt x="4955" y="17111"/>
                    <a:pt x="596" y="19989"/>
                  </a:cubicBezTo>
                  <a:cubicBezTo>
                    <a:pt x="-692" y="20687"/>
                    <a:pt x="326" y="21600"/>
                    <a:pt x="1583" y="21600"/>
                  </a:cubicBezTo>
                  <a:cubicBezTo>
                    <a:pt x="1742" y="21600"/>
                    <a:pt x="1885" y="21591"/>
                    <a:pt x="2044" y="21557"/>
                  </a:cubicBezTo>
                  <a:cubicBezTo>
                    <a:pt x="12685" y="18421"/>
                    <a:pt x="19445" y="7944"/>
                    <a:pt x="20908" y="870"/>
                  </a:cubicBezTo>
                  <a:cubicBezTo>
                    <a:pt x="20908" y="258"/>
                    <a:pt x="20240" y="0"/>
                    <a:pt x="1958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3914;p80"/>
            <p:cNvSpPr/>
            <p:nvPr/>
          </p:nvSpPr>
          <p:spPr>
            <a:xfrm>
              <a:off x="529586" y="1735308"/>
              <a:ext cx="197146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47" y="5535"/>
                  </a:lnTo>
                  <a:cubicBezTo>
                    <a:pt x="3798" y="2844"/>
                    <a:pt x="1879" y="615"/>
                    <a:pt x="0" y="0"/>
                  </a:cubicBezTo>
                  <a:close/>
                  <a:moveTo>
                    <a:pt x="5747" y="5535"/>
                  </a:moveTo>
                  <a:cubicBezTo>
                    <a:pt x="10300" y="12068"/>
                    <a:pt x="14996" y="21600"/>
                    <a:pt x="19629" y="21600"/>
                  </a:cubicBezTo>
                  <a:cubicBezTo>
                    <a:pt x="20289" y="21600"/>
                    <a:pt x="20944" y="21446"/>
                    <a:pt x="21600" y="20985"/>
                  </a:cubicBezTo>
                  <a:lnTo>
                    <a:pt x="5747" y="5535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3915;p80"/>
            <p:cNvSpPr/>
            <p:nvPr/>
          </p:nvSpPr>
          <p:spPr>
            <a:xfrm>
              <a:off x="525775" y="1734021"/>
              <a:ext cx="205735" cy="23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393" y="0"/>
                  </a:moveTo>
                  <a:cubicBezTo>
                    <a:pt x="-131" y="0"/>
                    <a:pt x="-131" y="9475"/>
                    <a:pt x="393" y="9475"/>
                  </a:cubicBezTo>
                  <a:cubicBezTo>
                    <a:pt x="5440" y="12312"/>
                    <a:pt x="10721" y="21600"/>
                    <a:pt x="15840" y="21600"/>
                  </a:cubicBezTo>
                  <a:cubicBezTo>
                    <a:pt x="17526" y="21600"/>
                    <a:pt x="19199" y="20571"/>
                    <a:pt x="20838" y="17984"/>
                  </a:cubicBezTo>
                  <a:cubicBezTo>
                    <a:pt x="21469" y="17049"/>
                    <a:pt x="21259" y="8509"/>
                    <a:pt x="20734" y="7574"/>
                  </a:cubicBezTo>
                  <a:cubicBezTo>
                    <a:pt x="14025" y="935"/>
                    <a:pt x="7102" y="0"/>
                    <a:pt x="39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3916;p80"/>
            <p:cNvSpPr/>
            <p:nvPr/>
          </p:nvSpPr>
          <p:spPr>
            <a:xfrm>
              <a:off x="602714" y="1528752"/>
              <a:ext cx="16984" cy="216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75" h="21600" fill="norm" stroke="1" extrusionOk="0">
                  <a:moveTo>
                    <a:pt x="1986" y="0"/>
                  </a:moveTo>
                  <a:cubicBezTo>
                    <a:pt x="-3325" y="7300"/>
                    <a:pt x="1986" y="14400"/>
                    <a:pt x="18275" y="21600"/>
                  </a:cubicBezTo>
                  <a:lnTo>
                    <a:pt x="1986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3917;p80"/>
            <p:cNvSpPr/>
            <p:nvPr/>
          </p:nvSpPr>
          <p:spPr>
            <a:xfrm>
              <a:off x="601508" y="1523403"/>
              <a:ext cx="16984" cy="22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4" h="21600" fill="norm" stroke="1" extrusionOk="0">
                  <a:moveTo>
                    <a:pt x="9108" y="0"/>
                  </a:moveTo>
                  <a:cubicBezTo>
                    <a:pt x="6265" y="0"/>
                    <a:pt x="3376" y="170"/>
                    <a:pt x="3376" y="512"/>
                  </a:cubicBezTo>
                  <a:cubicBezTo>
                    <a:pt x="-2403" y="7324"/>
                    <a:pt x="-935" y="14423"/>
                    <a:pt x="9108" y="21235"/>
                  </a:cubicBezTo>
                  <a:cubicBezTo>
                    <a:pt x="9865" y="21478"/>
                    <a:pt x="11997" y="21600"/>
                    <a:pt x="13986" y="21600"/>
                  </a:cubicBezTo>
                  <a:cubicBezTo>
                    <a:pt x="15976" y="21600"/>
                    <a:pt x="17776" y="21478"/>
                    <a:pt x="17776" y="21235"/>
                  </a:cubicBezTo>
                  <a:cubicBezTo>
                    <a:pt x="19197" y="14327"/>
                    <a:pt x="19197" y="7324"/>
                    <a:pt x="14886" y="512"/>
                  </a:cubicBezTo>
                  <a:cubicBezTo>
                    <a:pt x="14886" y="170"/>
                    <a:pt x="11997" y="0"/>
                    <a:pt x="910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3918;p80"/>
            <p:cNvSpPr/>
            <p:nvPr/>
          </p:nvSpPr>
          <p:spPr>
            <a:xfrm>
              <a:off x="621876" y="1536876"/>
              <a:ext cx="46828" cy="21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7" h="21600" fill="norm" stroke="1" extrusionOk="0">
                  <a:moveTo>
                    <a:pt x="10459" y="0"/>
                  </a:moveTo>
                  <a:cubicBezTo>
                    <a:pt x="9704" y="0"/>
                    <a:pt x="8980" y="207"/>
                    <a:pt x="8980" y="619"/>
                  </a:cubicBezTo>
                  <a:cubicBezTo>
                    <a:pt x="8980" y="5785"/>
                    <a:pt x="18228" y="18595"/>
                    <a:pt x="697" y="20764"/>
                  </a:cubicBezTo>
                  <a:cubicBezTo>
                    <a:pt x="-509" y="20862"/>
                    <a:pt x="-6" y="21600"/>
                    <a:pt x="1116" y="21600"/>
                  </a:cubicBezTo>
                  <a:cubicBezTo>
                    <a:pt x="1190" y="21600"/>
                    <a:pt x="1263" y="21597"/>
                    <a:pt x="1336" y="21593"/>
                  </a:cubicBezTo>
                  <a:cubicBezTo>
                    <a:pt x="21091" y="19836"/>
                    <a:pt x="13447" y="5992"/>
                    <a:pt x="12168" y="619"/>
                  </a:cubicBezTo>
                  <a:cubicBezTo>
                    <a:pt x="12011" y="207"/>
                    <a:pt x="11214" y="0"/>
                    <a:pt x="1045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3919;p80"/>
            <p:cNvSpPr/>
            <p:nvPr/>
          </p:nvSpPr>
          <p:spPr>
            <a:xfrm>
              <a:off x="372091" y="1248296"/>
              <a:ext cx="514176" cy="29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6" y="0"/>
                  </a:moveTo>
                  <a:lnTo>
                    <a:pt x="0" y="19644"/>
                  </a:lnTo>
                  <a:cubicBezTo>
                    <a:pt x="0" y="19644"/>
                    <a:pt x="4986" y="21600"/>
                    <a:pt x="11116" y="21600"/>
                  </a:cubicBezTo>
                  <a:cubicBezTo>
                    <a:pt x="14477" y="21600"/>
                    <a:pt x="18183" y="21011"/>
                    <a:pt x="21600" y="19191"/>
                  </a:cubicBezTo>
                  <a:lnTo>
                    <a:pt x="21558" y="17906"/>
                  </a:lnTo>
                  <a:cubicBezTo>
                    <a:pt x="13873" y="15490"/>
                    <a:pt x="6488" y="8840"/>
                    <a:pt x="256" y="0"/>
                  </a:cubicBez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3920;p80"/>
            <p:cNvSpPr/>
            <p:nvPr/>
          </p:nvSpPr>
          <p:spPr>
            <a:xfrm>
              <a:off x="270449" y="891649"/>
              <a:ext cx="718453" cy="597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1129" y="0"/>
                  </a:moveTo>
                  <a:cubicBezTo>
                    <a:pt x="7946" y="0"/>
                    <a:pt x="6520" y="1027"/>
                    <a:pt x="6520" y="1027"/>
                  </a:cubicBezTo>
                  <a:cubicBezTo>
                    <a:pt x="6520" y="1027"/>
                    <a:pt x="3077" y="1505"/>
                    <a:pt x="1524" y="4590"/>
                  </a:cubicBezTo>
                  <a:cubicBezTo>
                    <a:pt x="-61" y="7676"/>
                    <a:pt x="0" y="10138"/>
                    <a:pt x="0" y="10138"/>
                  </a:cubicBezTo>
                  <a:cubicBezTo>
                    <a:pt x="0" y="10138"/>
                    <a:pt x="975" y="11057"/>
                    <a:pt x="3016" y="11241"/>
                  </a:cubicBezTo>
                  <a:cubicBezTo>
                    <a:pt x="3108" y="11241"/>
                    <a:pt x="3199" y="11241"/>
                    <a:pt x="3261" y="11277"/>
                  </a:cubicBezTo>
                  <a:lnTo>
                    <a:pt x="3229" y="12894"/>
                  </a:lnTo>
                  <a:cubicBezTo>
                    <a:pt x="7678" y="17192"/>
                    <a:pt x="12948" y="20388"/>
                    <a:pt x="18432" y="21600"/>
                  </a:cubicBezTo>
                  <a:lnTo>
                    <a:pt x="17944" y="11131"/>
                  </a:lnTo>
                  <a:cubicBezTo>
                    <a:pt x="17944" y="11131"/>
                    <a:pt x="19924" y="10653"/>
                    <a:pt x="21539" y="8227"/>
                  </a:cubicBezTo>
                  <a:cubicBezTo>
                    <a:pt x="21539" y="8227"/>
                    <a:pt x="19620" y="1211"/>
                    <a:pt x="14257" y="292"/>
                  </a:cubicBezTo>
                  <a:cubicBezTo>
                    <a:pt x="13070" y="82"/>
                    <a:pt x="12029" y="0"/>
                    <a:pt x="11129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3921;p80"/>
            <p:cNvSpPr/>
            <p:nvPr/>
          </p:nvSpPr>
          <p:spPr>
            <a:xfrm>
              <a:off x="451858" y="1035705"/>
              <a:ext cx="337046" cy="38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3851" y="0"/>
                  </a:moveTo>
                  <a:cubicBezTo>
                    <a:pt x="13776" y="0"/>
                    <a:pt x="13702" y="4"/>
                    <a:pt x="13624" y="11"/>
                  </a:cubicBezTo>
                  <a:cubicBezTo>
                    <a:pt x="8697" y="520"/>
                    <a:pt x="8154" y="9219"/>
                    <a:pt x="8154" y="9219"/>
                  </a:cubicBezTo>
                  <a:cubicBezTo>
                    <a:pt x="8154" y="9219"/>
                    <a:pt x="6483" y="4117"/>
                    <a:pt x="3761" y="4117"/>
                  </a:cubicBezTo>
                  <a:cubicBezTo>
                    <a:pt x="2894" y="4117"/>
                    <a:pt x="1921" y="4636"/>
                    <a:pt x="863" y="6000"/>
                  </a:cubicBezTo>
                  <a:cubicBezTo>
                    <a:pt x="-3059" y="13881"/>
                    <a:pt x="7621" y="21600"/>
                    <a:pt x="8372" y="21600"/>
                  </a:cubicBezTo>
                  <a:cubicBezTo>
                    <a:pt x="8385" y="21600"/>
                    <a:pt x="8394" y="21598"/>
                    <a:pt x="8401" y="21593"/>
                  </a:cubicBezTo>
                  <a:cubicBezTo>
                    <a:pt x="16552" y="15697"/>
                    <a:pt x="18541" y="0"/>
                    <a:pt x="13851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3922;p80"/>
            <p:cNvSpPr/>
            <p:nvPr/>
          </p:nvSpPr>
          <p:spPr>
            <a:xfrm>
              <a:off x="720979" y="875435"/>
              <a:ext cx="157591" cy="54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5" h="21600" fill="norm" stroke="1" extrusionOk="0">
                  <a:moveTo>
                    <a:pt x="3982" y="0"/>
                  </a:moveTo>
                  <a:cubicBezTo>
                    <a:pt x="3436" y="0"/>
                    <a:pt x="2925" y="12"/>
                    <a:pt x="2457" y="37"/>
                  </a:cubicBezTo>
                  <a:cubicBezTo>
                    <a:pt x="1270" y="1820"/>
                    <a:pt x="-836" y="5753"/>
                    <a:pt x="351" y="8913"/>
                  </a:cubicBezTo>
                  <a:cubicBezTo>
                    <a:pt x="2721" y="15602"/>
                    <a:pt x="10096" y="18074"/>
                    <a:pt x="20370" y="21600"/>
                  </a:cubicBezTo>
                  <a:cubicBezTo>
                    <a:pt x="20764" y="19777"/>
                    <a:pt x="18918" y="16371"/>
                    <a:pt x="18918" y="16371"/>
                  </a:cubicBezTo>
                  <a:cubicBezTo>
                    <a:pt x="18918" y="16371"/>
                    <a:pt x="14178" y="10495"/>
                    <a:pt x="13255" y="7941"/>
                  </a:cubicBezTo>
                  <a:cubicBezTo>
                    <a:pt x="12202" y="5347"/>
                    <a:pt x="15101" y="1091"/>
                    <a:pt x="15101" y="1091"/>
                  </a:cubicBezTo>
                  <a:cubicBezTo>
                    <a:pt x="10980" y="372"/>
                    <a:pt x="6959" y="0"/>
                    <a:pt x="3982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3923;p80"/>
            <p:cNvSpPr/>
            <p:nvPr/>
          </p:nvSpPr>
          <p:spPr>
            <a:xfrm>
              <a:off x="696624" y="876371"/>
              <a:ext cx="181519" cy="565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6" h="21600" fill="norm" stroke="1" extrusionOk="0">
                  <a:moveTo>
                    <a:pt x="4674" y="0"/>
                  </a:moveTo>
                  <a:cubicBezTo>
                    <a:pt x="3357" y="116"/>
                    <a:pt x="2372" y="310"/>
                    <a:pt x="2044" y="698"/>
                  </a:cubicBezTo>
                  <a:cubicBezTo>
                    <a:pt x="1164" y="1784"/>
                    <a:pt x="-2014" y="6050"/>
                    <a:pt x="1932" y="11944"/>
                  </a:cubicBezTo>
                  <a:cubicBezTo>
                    <a:pt x="5770" y="17839"/>
                    <a:pt x="19038" y="21600"/>
                    <a:pt x="19038" y="21600"/>
                  </a:cubicBezTo>
                  <a:cubicBezTo>
                    <a:pt x="19366" y="21406"/>
                    <a:pt x="19586" y="21096"/>
                    <a:pt x="19586" y="20670"/>
                  </a:cubicBezTo>
                  <a:cubicBezTo>
                    <a:pt x="11033" y="17257"/>
                    <a:pt x="4894" y="14892"/>
                    <a:pt x="2921" y="8532"/>
                  </a:cubicBezTo>
                  <a:cubicBezTo>
                    <a:pt x="1932" y="5468"/>
                    <a:pt x="3685" y="1706"/>
                    <a:pt x="467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3924;p80"/>
            <p:cNvSpPr/>
            <p:nvPr/>
          </p:nvSpPr>
          <p:spPr>
            <a:xfrm>
              <a:off x="868982" y="1142619"/>
              <a:ext cx="156494" cy="173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5" y="0"/>
                  </a:moveTo>
                  <a:cubicBezTo>
                    <a:pt x="10101" y="3537"/>
                    <a:pt x="0" y="7074"/>
                    <a:pt x="0" y="7074"/>
                  </a:cubicBezTo>
                  <a:lnTo>
                    <a:pt x="281" y="11874"/>
                  </a:lnTo>
                  <a:cubicBezTo>
                    <a:pt x="281" y="11874"/>
                    <a:pt x="8237" y="19164"/>
                    <a:pt x="13705" y="21525"/>
                  </a:cubicBezTo>
                  <a:cubicBezTo>
                    <a:pt x="13437" y="21263"/>
                    <a:pt x="13668" y="20120"/>
                    <a:pt x="21600" y="15158"/>
                  </a:cubicBezTo>
                  <a:cubicBezTo>
                    <a:pt x="17816" y="7577"/>
                    <a:pt x="13465" y="0"/>
                    <a:pt x="13465" y="0"/>
                  </a:cubicBezTo>
                  <a:close/>
                  <a:moveTo>
                    <a:pt x="13705" y="21525"/>
                  </a:moveTo>
                  <a:cubicBezTo>
                    <a:pt x="13779" y="21596"/>
                    <a:pt x="13885" y="21600"/>
                    <a:pt x="13885" y="21600"/>
                  </a:cubicBezTo>
                  <a:cubicBezTo>
                    <a:pt x="13825" y="21575"/>
                    <a:pt x="13765" y="21550"/>
                    <a:pt x="13705" y="21525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3925;p80"/>
            <p:cNvSpPr/>
            <p:nvPr/>
          </p:nvSpPr>
          <p:spPr>
            <a:xfrm>
              <a:off x="660837" y="1105845"/>
              <a:ext cx="405345" cy="37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3189" y="0"/>
                  </a:moveTo>
                  <a:cubicBezTo>
                    <a:pt x="3051" y="0"/>
                    <a:pt x="2927" y="39"/>
                    <a:pt x="2820" y="127"/>
                  </a:cubicBezTo>
                  <a:cubicBezTo>
                    <a:pt x="2138" y="714"/>
                    <a:pt x="3291" y="2474"/>
                    <a:pt x="3291" y="2474"/>
                  </a:cubicBezTo>
                  <a:cubicBezTo>
                    <a:pt x="3291" y="2474"/>
                    <a:pt x="2248" y="1216"/>
                    <a:pt x="1637" y="1216"/>
                  </a:cubicBezTo>
                  <a:cubicBezTo>
                    <a:pt x="1549" y="1216"/>
                    <a:pt x="1471" y="1243"/>
                    <a:pt x="1406" y="1301"/>
                  </a:cubicBezTo>
                  <a:cubicBezTo>
                    <a:pt x="934" y="1770"/>
                    <a:pt x="1876" y="3530"/>
                    <a:pt x="1876" y="3530"/>
                  </a:cubicBezTo>
                  <a:cubicBezTo>
                    <a:pt x="1876" y="3530"/>
                    <a:pt x="1004" y="2335"/>
                    <a:pt x="427" y="2335"/>
                  </a:cubicBezTo>
                  <a:cubicBezTo>
                    <a:pt x="268" y="2335"/>
                    <a:pt x="134" y="2424"/>
                    <a:pt x="44" y="2650"/>
                  </a:cubicBezTo>
                  <a:cubicBezTo>
                    <a:pt x="-376" y="3705"/>
                    <a:pt x="2296" y="7576"/>
                    <a:pt x="2296" y="7576"/>
                  </a:cubicBezTo>
                  <a:cubicBezTo>
                    <a:pt x="3134" y="9161"/>
                    <a:pt x="4390" y="10567"/>
                    <a:pt x="4390" y="10567"/>
                  </a:cubicBezTo>
                  <a:cubicBezTo>
                    <a:pt x="8947" y="17021"/>
                    <a:pt x="13660" y="20950"/>
                    <a:pt x="16436" y="21536"/>
                  </a:cubicBezTo>
                  <a:cubicBezTo>
                    <a:pt x="16641" y="21581"/>
                    <a:pt x="16839" y="21600"/>
                    <a:pt x="17035" y="21600"/>
                  </a:cubicBezTo>
                  <a:cubicBezTo>
                    <a:pt x="19499" y="21600"/>
                    <a:pt x="21224" y="18310"/>
                    <a:pt x="20836" y="15321"/>
                  </a:cubicBezTo>
                  <a:cubicBezTo>
                    <a:pt x="20626" y="14029"/>
                    <a:pt x="19789" y="11565"/>
                    <a:pt x="18793" y="9161"/>
                  </a:cubicBezTo>
                  <a:cubicBezTo>
                    <a:pt x="15860" y="11447"/>
                    <a:pt x="15755" y="11976"/>
                    <a:pt x="15860" y="12152"/>
                  </a:cubicBezTo>
                  <a:cubicBezTo>
                    <a:pt x="13713" y="10921"/>
                    <a:pt x="7166" y="3647"/>
                    <a:pt x="7166" y="3647"/>
                  </a:cubicBezTo>
                  <a:cubicBezTo>
                    <a:pt x="7166" y="3647"/>
                    <a:pt x="7376" y="2943"/>
                    <a:pt x="7166" y="1770"/>
                  </a:cubicBezTo>
                  <a:cubicBezTo>
                    <a:pt x="7112" y="1366"/>
                    <a:pt x="6997" y="1220"/>
                    <a:pt x="6850" y="1220"/>
                  </a:cubicBezTo>
                  <a:cubicBezTo>
                    <a:pt x="6571" y="1220"/>
                    <a:pt x="6184" y="1756"/>
                    <a:pt x="5910" y="2063"/>
                  </a:cubicBezTo>
                  <a:cubicBezTo>
                    <a:pt x="5412" y="1557"/>
                    <a:pt x="4056" y="0"/>
                    <a:pt x="318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3926;p80"/>
            <p:cNvSpPr/>
            <p:nvPr/>
          </p:nvSpPr>
          <p:spPr>
            <a:xfrm>
              <a:off x="137335" y="528751"/>
              <a:ext cx="144325" cy="91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08" y="0"/>
                  </a:moveTo>
                  <a:cubicBezTo>
                    <a:pt x="7625" y="0"/>
                    <a:pt x="3442" y="1939"/>
                    <a:pt x="0" y="5768"/>
                  </a:cubicBezTo>
                  <a:cubicBezTo>
                    <a:pt x="695" y="13751"/>
                    <a:pt x="4878" y="21600"/>
                    <a:pt x="12819" y="21600"/>
                  </a:cubicBezTo>
                  <a:cubicBezTo>
                    <a:pt x="15356" y="21600"/>
                    <a:pt x="18283" y="20796"/>
                    <a:pt x="21600" y="18944"/>
                  </a:cubicBezTo>
                  <a:lnTo>
                    <a:pt x="21600" y="3853"/>
                  </a:lnTo>
                  <a:cubicBezTo>
                    <a:pt x="18598" y="1277"/>
                    <a:pt x="15201" y="0"/>
                    <a:pt x="1180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3927;p80"/>
            <p:cNvSpPr/>
            <p:nvPr/>
          </p:nvSpPr>
          <p:spPr>
            <a:xfrm>
              <a:off x="136400" y="476932"/>
              <a:ext cx="145260" cy="7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fill="norm" stroke="1" extrusionOk="0">
                  <a:moveTo>
                    <a:pt x="10727" y="0"/>
                  </a:moveTo>
                  <a:cubicBezTo>
                    <a:pt x="8590" y="0"/>
                    <a:pt x="6288" y="928"/>
                    <a:pt x="3986" y="3474"/>
                  </a:cubicBezTo>
                  <a:cubicBezTo>
                    <a:pt x="876" y="7213"/>
                    <a:pt x="-453" y="14406"/>
                    <a:pt x="136" y="21600"/>
                  </a:cubicBezTo>
                  <a:cubicBezTo>
                    <a:pt x="3484" y="17000"/>
                    <a:pt x="7553" y="14671"/>
                    <a:pt x="11622" y="14671"/>
                  </a:cubicBezTo>
                  <a:cubicBezTo>
                    <a:pt x="14922" y="14671"/>
                    <a:pt x="18227" y="16205"/>
                    <a:pt x="21147" y="19300"/>
                  </a:cubicBezTo>
                  <a:lnTo>
                    <a:pt x="21147" y="6929"/>
                  </a:lnTo>
                  <a:cubicBezTo>
                    <a:pt x="21147" y="6929"/>
                    <a:pt x="16552" y="0"/>
                    <a:pt x="1072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3928;p80"/>
            <p:cNvSpPr/>
            <p:nvPr/>
          </p:nvSpPr>
          <p:spPr>
            <a:xfrm>
              <a:off x="180278" y="532763"/>
              <a:ext cx="89179" cy="7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9185" y="0"/>
                  </a:moveTo>
                  <a:cubicBezTo>
                    <a:pt x="6116" y="0"/>
                    <a:pt x="2943" y="775"/>
                    <a:pt x="181" y="1475"/>
                  </a:cubicBezTo>
                  <a:cubicBezTo>
                    <a:pt x="-61" y="1768"/>
                    <a:pt x="-61" y="2052"/>
                    <a:pt x="181" y="2052"/>
                  </a:cubicBezTo>
                  <a:cubicBezTo>
                    <a:pt x="3064" y="2052"/>
                    <a:pt x="6358" y="1296"/>
                    <a:pt x="9451" y="1296"/>
                  </a:cubicBezTo>
                  <a:cubicBezTo>
                    <a:pt x="12689" y="1296"/>
                    <a:pt x="15725" y="2118"/>
                    <a:pt x="17857" y="5504"/>
                  </a:cubicBezTo>
                  <a:cubicBezTo>
                    <a:pt x="20554" y="9816"/>
                    <a:pt x="20061" y="15850"/>
                    <a:pt x="20312" y="20739"/>
                  </a:cubicBezTo>
                  <a:cubicBezTo>
                    <a:pt x="20312" y="21307"/>
                    <a:pt x="20618" y="21600"/>
                    <a:pt x="20925" y="21600"/>
                  </a:cubicBezTo>
                  <a:cubicBezTo>
                    <a:pt x="21232" y="21600"/>
                    <a:pt x="21539" y="21307"/>
                    <a:pt x="21539" y="20739"/>
                  </a:cubicBezTo>
                  <a:cubicBezTo>
                    <a:pt x="21539" y="14989"/>
                    <a:pt x="21539" y="8086"/>
                    <a:pt x="17857" y="3490"/>
                  </a:cubicBezTo>
                  <a:cubicBezTo>
                    <a:pt x="15475" y="842"/>
                    <a:pt x="12382" y="0"/>
                    <a:pt x="918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3929;p80"/>
            <p:cNvSpPr/>
            <p:nvPr/>
          </p:nvSpPr>
          <p:spPr>
            <a:xfrm>
              <a:off x="218813" y="553892"/>
              <a:ext cx="50799" cy="3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7285" y="0"/>
                  </a:moveTo>
                  <a:cubicBezTo>
                    <a:pt x="5045" y="0"/>
                    <a:pt x="2694" y="1307"/>
                    <a:pt x="344" y="4425"/>
                  </a:cubicBezTo>
                  <a:cubicBezTo>
                    <a:pt x="-334" y="5549"/>
                    <a:pt x="95" y="6696"/>
                    <a:pt x="731" y="6696"/>
                  </a:cubicBezTo>
                  <a:cubicBezTo>
                    <a:pt x="883" y="6696"/>
                    <a:pt x="1035" y="6650"/>
                    <a:pt x="1187" y="6512"/>
                  </a:cubicBezTo>
                  <a:cubicBezTo>
                    <a:pt x="3303" y="5228"/>
                    <a:pt x="5239" y="4403"/>
                    <a:pt x="7050" y="4403"/>
                  </a:cubicBezTo>
                  <a:cubicBezTo>
                    <a:pt x="9180" y="4403"/>
                    <a:pt x="11130" y="5572"/>
                    <a:pt x="12955" y="8599"/>
                  </a:cubicBezTo>
                  <a:cubicBezTo>
                    <a:pt x="15486" y="12084"/>
                    <a:pt x="17159" y="16968"/>
                    <a:pt x="18846" y="21141"/>
                  </a:cubicBezTo>
                  <a:cubicBezTo>
                    <a:pt x="19040" y="21462"/>
                    <a:pt x="19261" y="21600"/>
                    <a:pt x="19510" y="21600"/>
                  </a:cubicBezTo>
                  <a:cubicBezTo>
                    <a:pt x="20339" y="21600"/>
                    <a:pt x="21266" y="19972"/>
                    <a:pt x="20948" y="18367"/>
                  </a:cubicBezTo>
                  <a:cubicBezTo>
                    <a:pt x="18224" y="8805"/>
                    <a:pt x="13080" y="0"/>
                    <a:pt x="728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3930;p80"/>
            <p:cNvSpPr/>
            <p:nvPr/>
          </p:nvSpPr>
          <p:spPr>
            <a:xfrm>
              <a:off x="936046" y="528751"/>
              <a:ext cx="144324" cy="91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57" y="0"/>
                  </a:moveTo>
                  <a:cubicBezTo>
                    <a:pt x="6474" y="0"/>
                    <a:pt x="3067" y="1277"/>
                    <a:pt x="0" y="3853"/>
                  </a:cubicBezTo>
                  <a:lnTo>
                    <a:pt x="0" y="18944"/>
                  </a:lnTo>
                  <a:cubicBezTo>
                    <a:pt x="3317" y="20796"/>
                    <a:pt x="6244" y="21600"/>
                    <a:pt x="8781" y="21600"/>
                  </a:cubicBezTo>
                  <a:cubicBezTo>
                    <a:pt x="16722" y="21600"/>
                    <a:pt x="20905" y="13751"/>
                    <a:pt x="21600" y="5768"/>
                  </a:cubicBezTo>
                  <a:cubicBezTo>
                    <a:pt x="18158" y="1939"/>
                    <a:pt x="14020" y="0"/>
                    <a:pt x="9857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3931;p80"/>
            <p:cNvSpPr/>
            <p:nvPr/>
          </p:nvSpPr>
          <p:spPr>
            <a:xfrm>
              <a:off x="936046" y="485725"/>
              <a:ext cx="145568" cy="67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600" fill="norm" stroke="1" extrusionOk="0">
                  <a:moveTo>
                    <a:pt x="7164" y="0"/>
                  </a:moveTo>
                  <a:cubicBezTo>
                    <a:pt x="2750" y="0"/>
                    <a:pt x="0" y="5018"/>
                    <a:pt x="0" y="5018"/>
                  </a:cubicBezTo>
                  <a:lnTo>
                    <a:pt x="0" y="19000"/>
                  </a:lnTo>
                  <a:cubicBezTo>
                    <a:pt x="2984" y="15502"/>
                    <a:pt x="6298" y="13769"/>
                    <a:pt x="9598" y="13769"/>
                  </a:cubicBezTo>
                  <a:cubicBezTo>
                    <a:pt x="13667" y="13769"/>
                    <a:pt x="17726" y="16401"/>
                    <a:pt x="21157" y="21600"/>
                  </a:cubicBezTo>
                  <a:cubicBezTo>
                    <a:pt x="21600" y="13469"/>
                    <a:pt x="17755" y="8591"/>
                    <a:pt x="14650" y="4697"/>
                  </a:cubicBezTo>
                  <a:cubicBezTo>
                    <a:pt x="11846" y="1188"/>
                    <a:pt x="9311" y="0"/>
                    <a:pt x="7164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3932;p80"/>
            <p:cNvSpPr/>
            <p:nvPr/>
          </p:nvSpPr>
          <p:spPr>
            <a:xfrm>
              <a:off x="948248" y="532763"/>
              <a:ext cx="89179" cy="7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2451" y="0"/>
                  </a:moveTo>
                  <a:cubicBezTo>
                    <a:pt x="9221" y="0"/>
                    <a:pt x="6064" y="842"/>
                    <a:pt x="3682" y="3490"/>
                  </a:cubicBezTo>
                  <a:cubicBezTo>
                    <a:pt x="0" y="8086"/>
                    <a:pt x="0" y="14989"/>
                    <a:pt x="0" y="20739"/>
                  </a:cubicBezTo>
                  <a:cubicBezTo>
                    <a:pt x="121" y="21307"/>
                    <a:pt x="493" y="21600"/>
                    <a:pt x="832" y="21600"/>
                  </a:cubicBezTo>
                  <a:cubicBezTo>
                    <a:pt x="1171" y="21600"/>
                    <a:pt x="1470" y="21307"/>
                    <a:pt x="1470" y="20739"/>
                  </a:cubicBezTo>
                  <a:cubicBezTo>
                    <a:pt x="1470" y="15850"/>
                    <a:pt x="1227" y="9816"/>
                    <a:pt x="3682" y="5504"/>
                  </a:cubicBezTo>
                  <a:cubicBezTo>
                    <a:pt x="5765" y="2052"/>
                    <a:pt x="8777" y="1192"/>
                    <a:pt x="11967" y="1192"/>
                  </a:cubicBezTo>
                  <a:cubicBezTo>
                    <a:pt x="15156" y="1192"/>
                    <a:pt x="18532" y="2052"/>
                    <a:pt x="21358" y="2052"/>
                  </a:cubicBezTo>
                  <a:cubicBezTo>
                    <a:pt x="21600" y="2052"/>
                    <a:pt x="21600" y="1768"/>
                    <a:pt x="21358" y="1475"/>
                  </a:cubicBezTo>
                  <a:cubicBezTo>
                    <a:pt x="18717" y="775"/>
                    <a:pt x="15544" y="0"/>
                    <a:pt x="1245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3933;p80"/>
            <p:cNvSpPr/>
            <p:nvPr/>
          </p:nvSpPr>
          <p:spPr>
            <a:xfrm>
              <a:off x="949075" y="554326"/>
              <a:ext cx="49816" cy="31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3835" y="0"/>
                  </a:moveTo>
                  <a:cubicBezTo>
                    <a:pt x="7956" y="0"/>
                    <a:pt x="2556" y="8603"/>
                    <a:pt x="88" y="18322"/>
                  </a:cubicBezTo>
                  <a:cubicBezTo>
                    <a:pt x="-250" y="19949"/>
                    <a:pt x="441" y="21600"/>
                    <a:pt x="1174" y="21600"/>
                  </a:cubicBezTo>
                  <a:cubicBezTo>
                    <a:pt x="1386" y="21600"/>
                    <a:pt x="1597" y="21460"/>
                    <a:pt x="1794" y="21135"/>
                  </a:cubicBezTo>
                  <a:cubicBezTo>
                    <a:pt x="3937" y="16903"/>
                    <a:pt x="5220" y="11951"/>
                    <a:pt x="7801" y="8417"/>
                  </a:cubicBezTo>
                  <a:cubicBezTo>
                    <a:pt x="9887" y="5348"/>
                    <a:pt x="11974" y="4162"/>
                    <a:pt x="14145" y="4162"/>
                  </a:cubicBezTo>
                  <a:cubicBezTo>
                    <a:pt x="15964" y="4162"/>
                    <a:pt x="17839" y="4999"/>
                    <a:pt x="19799" y="6301"/>
                  </a:cubicBezTo>
                  <a:cubicBezTo>
                    <a:pt x="19954" y="6440"/>
                    <a:pt x="20109" y="6487"/>
                    <a:pt x="20250" y="6487"/>
                  </a:cubicBezTo>
                  <a:cubicBezTo>
                    <a:pt x="20913" y="6487"/>
                    <a:pt x="21350" y="5324"/>
                    <a:pt x="20659" y="4185"/>
                  </a:cubicBezTo>
                  <a:cubicBezTo>
                    <a:pt x="18403" y="1256"/>
                    <a:pt x="16091" y="0"/>
                    <a:pt x="138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3934;p80"/>
            <p:cNvSpPr/>
            <p:nvPr/>
          </p:nvSpPr>
          <p:spPr>
            <a:xfrm>
              <a:off x="540752" y="853003"/>
              <a:ext cx="168696" cy="86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43" y="1011"/>
                    <a:pt x="7547" y="3299"/>
                    <a:pt x="783" y="7868"/>
                  </a:cubicBezTo>
                  <a:cubicBezTo>
                    <a:pt x="522" y="9138"/>
                    <a:pt x="394" y="10658"/>
                    <a:pt x="0" y="11928"/>
                  </a:cubicBezTo>
                  <a:cubicBezTo>
                    <a:pt x="0" y="11928"/>
                    <a:pt x="4636" y="21600"/>
                    <a:pt x="11592" y="21600"/>
                  </a:cubicBezTo>
                  <a:cubicBezTo>
                    <a:pt x="14528" y="21600"/>
                    <a:pt x="17880" y="19879"/>
                    <a:pt x="21472" y="14976"/>
                  </a:cubicBezTo>
                  <a:cubicBezTo>
                    <a:pt x="21472" y="14976"/>
                    <a:pt x="21210" y="8119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3935;p80"/>
            <p:cNvSpPr/>
            <p:nvPr/>
          </p:nvSpPr>
          <p:spPr>
            <a:xfrm>
              <a:off x="540752" y="789984"/>
              <a:ext cx="180899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255"/>
                  </a:lnTo>
                  <a:cubicBezTo>
                    <a:pt x="0" y="3255"/>
                    <a:pt x="1701" y="13470"/>
                    <a:pt x="731" y="21600"/>
                  </a:cubicBezTo>
                  <a:cubicBezTo>
                    <a:pt x="7038" y="17421"/>
                    <a:pt x="13469" y="15327"/>
                    <a:pt x="20143" y="14403"/>
                  </a:cubicBezTo>
                  <a:cubicBezTo>
                    <a:pt x="20267" y="9757"/>
                    <a:pt x="20750" y="4416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3936;p80"/>
            <p:cNvSpPr/>
            <p:nvPr/>
          </p:nvSpPr>
          <p:spPr>
            <a:xfrm>
              <a:off x="272240" y="147399"/>
              <a:ext cx="684166" cy="6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7950" y="0"/>
                  </a:moveTo>
                  <a:cubicBezTo>
                    <a:pt x="3710" y="0"/>
                    <a:pt x="-201" y="2291"/>
                    <a:pt x="8" y="10873"/>
                  </a:cubicBezTo>
                  <a:cubicBezTo>
                    <a:pt x="8" y="10873"/>
                    <a:pt x="-118" y="14904"/>
                    <a:pt x="793" y="16903"/>
                  </a:cubicBezTo>
                  <a:cubicBezTo>
                    <a:pt x="1704" y="18903"/>
                    <a:pt x="4782" y="21134"/>
                    <a:pt x="8897" y="21534"/>
                  </a:cubicBezTo>
                  <a:cubicBezTo>
                    <a:pt x="9345" y="21578"/>
                    <a:pt x="9809" y="21600"/>
                    <a:pt x="10281" y="21600"/>
                  </a:cubicBezTo>
                  <a:cubicBezTo>
                    <a:pt x="14128" y="21600"/>
                    <a:pt x="18581" y="20159"/>
                    <a:pt x="19672" y="17369"/>
                  </a:cubicBezTo>
                  <a:cubicBezTo>
                    <a:pt x="20929" y="14205"/>
                    <a:pt x="21399" y="12039"/>
                    <a:pt x="21023" y="8841"/>
                  </a:cubicBezTo>
                  <a:cubicBezTo>
                    <a:pt x="20646" y="5643"/>
                    <a:pt x="20489" y="4210"/>
                    <a:pt x="17693" y="2777"/>
                  </a:cubicBezTo>
                  <a:cubicBezTo>
                    <a:pt x="16329" y="2078"/>
                    <a:pt x="11989" y="0"/>
                    <a:pt x="795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3937;p80"/>
            <p:cNvSpPr/>
            <p:nvPr/>
          </p:nvSpPr>
          <p:spPr>
            <a:xfrm>
              <a:off x="426952" y="500401"/>
              <a:ext cx="38614" cy="46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544" y="0"/>
                    <a:pt x="0" y="4682"/>
                    <a:pt x="0" y="10800"/>
                  </a:cubicBezTo>
                  <a:cubicBezTo>
                    <a:pt x="0" y="16903"/>
                    <a:pt x="4544" y="21600"/>
                    <a:pt x="10809" y="21600"/>
                  </a:cubicBezTo>
                  <a:cubicBezTo>
                    <a:pt x="17056" y="21600"/>
                    <a:pt x="21600" y="16903"/>
                    <a:pt x="21600" y="10800"/>
                  </a:cubicBezTo>
                  <a:cubicBezTo>
                    <a:pt x="21600" y="4682"/>
                    <a:pt x="17056" y="0"/>
                    <a:pt x="10809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3938;p80"/>
            <p:cNvSpPr/>
            <p:nvPr/>
          </p:nvSpPr>
          <p:spPr>
            <a:xfrm>
              <a:off x="748061" y="500401"/>
              <a:ext cx="39650" cy="47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73" y="0"/>
                  </a:moveTo>
                  <a:cubicBezTo>
                    <a:pt x="4990" y="0"/>
                    <a:pt x="0" y="5052"/>
                    <a:pt x="0" y="10573"/>
                  </a:cubicBezTo>
                  <a:cubicBezTo>
                    <a:pt x="0" y="16548"/>
                    <a:pt x="4990" y="21600"/>
                    <a:pt x="11073" y="21600"/>
                  </a:cubicBezTo>
                  <a:cubicBezTo>
                    <a:pt x="16610" y="21600"/>
                    <a:pt x="21600" y="16548"/>
                    <a:pt x="21600" y="10573"/>
                  </a:cubicBezTo>
                  <a:cubicBezTo>
                    <a:pt x="21600" y="5052"/>
                    <a:pt x="16610" y="0"/>
                    <a:pt x="11073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3939;p80"/>
            <p:cNvSpPr/>
            <p:nvPr/>
          </p:nvSpPr>
          <p:spPr>
            <a:xfrm>
              <a:off x="587115" y="478270"/>
              <a:ext cx="47146" cy="84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7" h="21600" fill="norm" stroke="1" extrusionOk="0">
                  <a:moveTo>
                    <a:pt x="4059" y="0"/>
                  </a:moveTo>
                  <a:cubicBezTo>
                    <a:pt x="3881" y="0"/>
                    <a:pt x="3778" y="69"/>
                    <a:pt x="3778" y="197"/>
                  </a:cubicBezTo>
                  <a:cubicBezTo>
                    <a:pt x="2430" y="2804"/>
                    <a:pt x="1527" y="5934"/>
                    <a:pt x="624" y="8798"/>
                  </a:cubicBezTo>
                  <a:cubicBezTo>
                    <a:pt x="180" y="10624"/>
                    <a:pt x="-723" y="12708"/>
                    <a:pt x="1068" y="14534"/>
                  </a:cubicBezTo>
                  <a:cubicBezTo>
                    <a:pt x="1883" y="15701"/>
                    <a:pt x="3763" y="16661"/>
                    <a:pt x="5776" y="16661"/>
                  </a:cubicBezTo>
                  <a:cubicBezTo>
                    <a:pt x="5998" y="16661"/>
                    <a:pt x="6235" y="16644"/>
                    <a:pt x="6472" y="16618"/>
                  </a:cubicBezTo>
                  <a:cubicBezTo>
                    <a:pt x="7819" y="16618"/>
                    <a:pt x="9181" y="16095"/>
                    <a:pt x="10070" y="15838"/>
                  </a:cubicBezTo>
                  <a:cubicBezTo>
                    <a:pt x="10529" y="15580"/>
                    <a:pt x="11432" y="15057"/>
                    <a:pt x="11876" y="15057"/>
                  </a:cubicBezTo>
                  <a:cubicBezTo>
                    <a:pt x="12631" y="14706"/>
                    <a:pt x="13223" y="14534"/>
                    <a:pt x="13697" y="14534"/>
                  </a:cubicBezTo>
                  <a:cubicBezTo>
                    <a:pt x="14629" y="14534"/>
                    <a:pt x="15029" y="15229"/>
                    <a:pt x="15029" y="16618"/>
                  </a:cubicBezTo>
                  <a:cubicBezTo>
                    <a:pt x="17279" y="18444"/>
                    <a:pt x="16821" y="19482"/>
                    <a:pt x="13223" y="20005"/>
                  </a:cubicBezTo>
                  <a:cubicBezTo>
                    <a:pt x="11565" y="20245"/>
                    <a:pt x="11817" y="21600"/>
                    <a:pt x="13282" y="21600"/>
                  </a:cubicBezTo>
                  <a:cubicBezTo>
                    <a:pt x="13401" y="21600"/>
                    <a:pt x="13534" y="21591"/>
                    <a:pt x="13682" y="21574"/>
                  </a:cubicBezTo>
                  <a:cubicBezTo>
                    <a:pt x="17279" y="20785"/>
                    <a:pt x="20877" y="18702"/>
                    <a:pt x="20877" y="16361"/>
                  </a:cubicBezTo>
                  <a:cubicBezTo>
                    <a:pt x="20418" y="14534"/>
                    <a:pt x="17279" y="12974"/>
                    <a:pt x="14126" y="12974"/>
                  </a:cubicBezTo>
                  <a:cubicBezTo>
                    <a:pt x="11876" y="12974"/>
                    <a:pt x="10973" y="14011"/>
                    <a:pt x="8722" y="14534"/>
                  </a:cubicBezTo>
                  <a:cubicBezTo>
                    <a:pt x="7597" y="14783"/>
                    <a:pt x="6665" y="14903"/>
                    <a:pt x="5895" y="14903"/>
                  </a:cubicBezTo>
                  <a:cubicBezTo>
                    <a:pt x="1113" y="14903"/>
                    <a:pt x="2549" y="10556"/>
                    <a:pt x="3319" y="8541"/>
                  </a:cubicBezTo>
                  <a:cubicBezTo>
                    <a:pt x="3778" y="6191"/>
                    <a:pt x="6931" y="2547"/>
                    <a:pt x="4681" y="197"/>
                  </a:cubicBezTo>
                  <a:cubicBezTo>
                    <a:pt x="4444" y="69"/>
                    <a:pt x="4222" y="0"/>
                    <a:pt x="405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3940;p80"/>
            <p:cNvSpPr/>
            <p:nvPr/>
          </p:nvSpPr>
          <p:spPr>
            <a:xfrm>
              <a:off x="582759" y="612162"/>
              <a:ext cx="67750" cy="3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fill="norm" stroke="1" extrusionOk="0">
                  <a:moveTo>
                    <a:pt x="19183" y="0"/>
                  </a:moveTo>
                  <a:cubicBezTo>
                    <a:pt x="18612" y="0"/>
                    <a:pt x="18002" y="626"/>
                    <a:pt x="17852" y="1899"/>
                  </a:cubicBezTo>
                  <a:cubicBezTo>
                    <a:pt x="17271" y="10977"/>
                    <a:pt x="14479" y="17176"/>
                    <a:pt x="10255" y="17176"/>
                  </a:cubicBezTo>
                  <a:cubicBezTo>
                    <a:pt x="10055" y="17176"/>
                    <a:pt x="9844" y="17155"/>
                    <a:pt x="9634" y="17134"/>
                  </a:cubicBezTo>
                  <a:cubicBezTo>
                    <a:pt x="7512" y="17134"/>
                    <a:pt x="5380" y="15861"/>
                    <a:pt x="3859" y="12689"/>
                  </a:cubicBezTo>
                  <a:cubicBezTo>
                    <a:pt x="2337" y="10143"/>
                    <a:pt x="2027" y="6344"/>
                    <a:pt x="816" y="3172"/>
                  </a:cubicBezTo>
                  <a:cubicBezTo>
                    <a:pt x="816" y="3172"/>
                    <a:pt x="506" y="3172"/>
                    <a:pt x="205" y="3798"/>
                  </a:cubicBezTo>
                  <a:cubicBezTo>
                    <a:pt x="-1316" y="13962"/>
                    <a:pt x="5991" y="21558"/>
                    <a:pt x="9944" y="21558"/>
                  </a:cubicBezTo>
                  <a:cubicBezTo>
                    <a:pt x="10135" y="21600"/>
                    <a:pt x="10335" y="21600"/>
                    <a:pt x="10535" y="21600"/>
                  </a:cubicBezTo>
                  <a:cubicBezTo>
                    <a:pt x="15760" y="21600"/>
                    <a:pt x="20284" y="13523"/>
                    <a:pt x="20284" y="1899"/>
                  </a:cubicBezTo>
                  <a:cubicBezTo>
                    <a:pt x="20284" y="626"/>
                    <a:pt x="19754" y="0"/>
                    <a:pt x="1918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3941;p80"/>
            <p:cNvSpPr/>
            <p:nvPr/>
          </p:nvSpPr>
          <p:spPr>
            <a:xfrm>
              <a:off x="365777" y="388473"/>
              <a:ext cx="64041" cy="4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9168" y="0"/>
                  </a:moveTo>
                  <a:cubicBezTo>
                    <a:pt x="11822" y="0"/>
                    <a:pt x="1352" y="10085"/>
                    <a:pt x="65" y="20595"/>
                  </a:cubicBezTo>
                  <a:cubicBezTo>
                    <a:pt x="-133" y="21192"/>
                    <a:pt x="164" y="21600"/>
                    <a:pt x="428" y="21600"/>
                  </a:cubicBezTo>
                  <a:cubicBezTo>
                    <a:pt x="593" y="21600"/>
                    <a:pt x="736" y="21443"/>
                    <a:pt x="736" y="21066"/>
                  </a:cubicBezTo>
                  <a:cubicBezTo>
                    <a:pt x="6092" y="11043"/>
                    <a:pt x="11767" y="4838"/>
                    <a:pt x="20466" y="2451"/>
                  </a:cubicBezTo>
                  <a:cubicBezTo>
                    <a:pt x="21467" y="1979"/>
                    <a:pt x="21126" y="63"/>
                    <a:pt x="20125" y="63"/>
                  </a:cubicBezTo>
                  <a:cubicBezTo>
                    <a:pt x="19817" y="16"/>
                    <a:pt x="19498" y="0"/>
                    <a:pt x="19168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3942;p80"/>
            <p:cNvSpPr/>
            <p:nvPr/>
          </p:nvSpPr>
          <p:spPr>
            <a:xfrm>
              <a:off x="756444" y="380650"/>
              <a:ext cx="68775" cy="31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3226" y="0"/>
                  </a:moveTo>
                  <a:cubicBezTo>
                    <a:pt x="2199" y="0"/>
                    <a:pt x="1193" y="182"/>
                    <a:pt x="238" y="568"/>
                  </a:cubicBezTo>
                  <a:cubicBezTo>
                    <a:pt x="-80" y="568"/>
                    <a:pt x="-80" y="2635"/>
                    <a:pt x="238" y="2635"/>
                  </a:cubicBezTo>
                  <a:cubicBezTo>
                    <a:pt x="7096" y="6791"/>
                    <a:pt x="13964" y="8858"/>
                    <a:pt x="19272" y="20601"/>
                  </a:cubicBezTo>
                  <a:cubicBezTo>
                    <a:pt x="19518" y="21305"/>
                    <a:pt x="19795" y="21600"/>
                    <a:pt x="20072" y="21600"/>
                  </a:cubicBezTo>
                  <a:cubicBezTo>
                    <a:pt x="20853" y="21600"/>
                    <a:pt x="21520" y="19192"/>
                    <a:pt x="20832" y="17148"/>
                  </a:cubicBezTo>
                  <a:cubicBezTo>
                    <a:pt x="17075" y="7041"/>
                    <a:pt x="9611" y="0"/>
                    <a:pt x="322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3943;p80"/>
            <p:cNvSpPr/>
            <p:nvPr/>
          </p:nvSpPr>
          <p:spPr>
            <a:xfrm>
              <a:off x="367009" y="582709"/>
              <a:ext cx="130049" cy="12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92" y="0"/>
                    <a:pt x="0" y="4857"/>
                    <a:pt x="0" y="10797"/>
                  </a:cubicBezTo>
                  <a:cubicBezTo>
                    <a:pt x="0" y="16737"/>
                    <a:pt x="4892" y="21600"/>
                    <a:pt x="10800" y="21600"/>
                  </a:cubicBezTo>
                  <a:cubicBezTo>
                    <a:pt x="16708" y="21600"/>
                    <a:pt x="21600" y="16737"/>
                    <a:pt x="21600" y="10797"/>
                  </a:cubicBezTo>
                  <a:cubicBezTo>
                    <a:pt x="21600" y="4857"/>
                    <a:pt x="16875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3944;p80"/>
            <p:cNvSpPr/>
            <p:nvPr/>
          </p:nvSpPr>
          <p:spPr>
            <a:xfrm>
              <a:off x="722653" y="582709"/>
              <a:ext cx="130082" cy="12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96" y="0"/>
                    <a:pt x="0" y="4857"/>
                    <a:pt x="0" y="10797"/>
                  </a:cubicBezTo>
                  <a:cubicBezTo>
                    <a:pt x="0" y="16737"/>
                    <a:pt x="4896" y="21600"/>
                    <a:pt x="10803" y="21600"/>
                  </a:cubicBezTo>
                  <a:cubicBezTo>
                    <a:pt x="16704" y="21600"/>
                    <a:pt x="21600" y="16737"/>
                    <a:pt x="21600" y="10797"/>
                  </a:cubicBezTo>
                  <a:cubicBezTo>
                    <a:pt x="21600" y="4857"/>
                    <a:pt x="16704" y="0"/>
                    <a:pt x="1080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3945;p80"/>
            <p:cNvSpPr/>
            <p:nvPr/>
          </p:nvSpPr>
          <p:spPr>
            <a:xfrm>
              <a:off x="400675" y="614854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30" y="0"/>
                  </a:moveTo>
                  <a:cubicBezTo>
                    <a:pt x="3945" y="0"/>
                    <a:pt x="0" y="4625"/>
                    <a:pt x="0" y="10775"/>
                  </a:cubicBezTo>
                  <a:cubicBezTo>
                    <a:pt x="0" y="16975"/>
                    <a:pt x="3945" y="21600"/>
                    <a:pt x="9830" y="21600"/>
                  </a:cubicBezTo>
                  <a:cubicBezTo>
                    <a:pt x="17720" y="21600"/>
                    <a:pt x="21600" y="16975"/>
                    <a:pt x="21600" y="10775"/>
                  </a:cubicBezTo>
                  <a:cubicBezTo>
                    <a:pt x="21600" y="4625"/>
                    <a:pt x="17720" y="0"/>
                    <a:pt x="9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3946;p80"/>
            <p:cNvSpPr/>
            <p:nvPr/>
          </p:nvSpPr>
          <p:spPr>
            <a:xfrm>
              <a:off x="442848" y="653968"/>
              <a:ext cx="16985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11648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3947;p80"/>
            <p:cNvSpPr/>
            <p:nvPr/>
          </p:nvSpPr>
          <p:spPr>
            <a:xfrm>
              <a:off x="392033" y="680379"/>
              <a:ext cx="16984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11648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3948;p80"/>
            <p:cNvSpPr/>
            <p:nvPr/>
          </p:nvSpPr>
          <p:spPr>
            <a:xfrm>
              <a:off x="472318" y="604691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25"/>
                    <a:pt x="0" y="10775"/>
                  </a:cubicBezTo>
                  <a:cubicBezTo>
                    <a:pt x="0" y="16975"/>
                    <a:pt x="540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3949;p80"/>
            <p:cNvSpPr/>
            <p:nvPr/>
          </p:nvSpPr>
          <p:spPr>
            <a:xfrm>
              <a:off x="507889" y="667692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14"/>
                    <a:pt x="0" y="10800"/>
                  </a:cubicBezTo>
                  <a:cubicBezTo>
                    <a:pt x="0" y="16986"/>
                    <a:pt x="5400" y="21600"/>
                    <a:pt x="10800" y="21600"/>
                  </a:cubicBezTo>
                  <a:cubicBezTo>
                    <a:pt x="16200" y="21600"/>
                    <a:pt x="21600" y="16986"/>
                    <a:pt x="21600" y="10800"/>
                  </a:cubicBezTo>
                  <a:cubicBezTo>
                    <a:pt x="21600" y="461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3950;p80"/>
            <p:cNvSpPr/>
            <p:nvPr/>
          </p:nvSpPr>
          <p:spPr>
            <a:xfrm>
              <a:off x="711119" y="614854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3620" y="0"/>
                    <a:pt x="0" y="4625"/>
                    <a:pt x="0" y="10775"/>
                  </a:cubicBezTo>
                  <a:cubicBezTo>
                    <a:pt x="0" y="16975"/>
                    <a:pt x="362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3951;p80"/>
            <p:cNvSpPr/>
            <p:nvPr/>
          </p:nvSpPr>
          <p:spPr>
            <a:xfrm>
              <a:off x="735507" y="680379"/>
              <a:ext cx="16984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385" y="0"/>
                    <a:pt x="0" y="4976"/>
                    <a:pt x="0" y="11648"/>
                  </a:cubicBezTo>
                  <a:cubicBezTo>
                    <a:pt x="0" y="16624"/>
                    <a:pt x="5385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3952;p80"/>
            <p:cNvSpPr/>
            <p:nvPr/>
          </p:nvSpPr>
          <p:spPr>
            <a:xfrm>
              <a:off x="786323" y="618397"/>
              <a:ext cx="16984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4976"/>
                    <a:pt x="0" y="10007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215" y="21600"/>
                    <a:pt x="21600" y="16624"/>
                    <a:pt x="21600" y="10007"/>
                  </a:cubicBezTo>
                  <a:cubicBezTo>
                    <a:pt x="21600" y="4976"/>
                    <a:pt x="16215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9" name="Google Shape;3953;p80"/>
            <p:cNvSpPr/>
            <p:nvPr/>
          </p:nvSpPr>
          <p:spPr>
            <a:xfrm>
              <a:off x="822897" y="667692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614"/>
                    <a:pt x="0" y="10800"/>
                  </a:cubicBezTo>
                  <a:cubicBezTo>
                    <a:pt x="0" y="16986"/>
                    <a:pt x="5385" y="21600"/>
                    <a:pt x="10830" y="21600"/>
                  </a:cubicBezTo>
                  <a:cubicBezTo>
                    <a:pt x="16215" y="21600"/>
                    <a:pt x="21600" y="16986"/>
                    <a:pt x="21600" y="10800"/>
                  </a:cubicBezTo>
                  <a:cubicBezTo>
                    <a:pt x="21600" y="4614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0" name="Google Shape;3954;p80"/>
            <p:cNvSpPr/>
            <p:nvPr/>
          </p:nvSpPr>
          <p:spPr>
            <a:xfrm>
              <a:off x="773118" y="661089"/>
              <a:ext cx="16984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156" y="21600"/>
                    <a:pt x="21600" y="16624"/>
                    <a:pt x="21600" y="9952"/>
                  </a:cubicBezTo>
                  <a:cubicBezTo>
                    <a:pt x="21600" y="4976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3955;p80"/>
            <p:cNvSpPr/>
            <p:nvPr/>
          </p:nvSpPr>
          <p:spPr>
            <a:xfrm>
              <a:off x="330435" y="396730"/>
              <a:ext cx="565995" cy="23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75" y="1017"/>
                  </a:moveTo>
                  <a:cubicBezTo>
                    <a:pt x="6824" y="1017"/>
                    <a:pt x="8648" y="5445"/>
                    <a:pt x="8648" y="10798"/>
                  </a:cubicBezTo>
                  <a:cubicBezTo>
                    <a:pt x="8648" y="16152"/>
                    <a:pt x="6824" y="20492"/>
                    <a:pt x="4575" y="20492"/>
                  </a:cubicBezTo>
                  <a:cubicBezTo>
                    <a:pt x="2288" y="20492"/>
                    <a:pt x="464" y="16152"/>
                    <a:pt x="464" y="10798"/>
                  </a:cubicBezTo>
                  <a:cubicBezTo>
                    <a:pt x="464" y="5445"/>
                    <a:pt x="2288" y="1017"/>
                    <a:pt x="4575" y="1017"/>
                  </a:cubicBezTo>
                  <a:close/>
                  <a:moveTo>
                    <a:pt x="17063" y="1017"/>
                  </a:moveTo>
                  <a:cubicBezTo>
                    <a:pt x="19312" y="1017"/>
                    <a:pt x="21134" y="5445"/>
                    <a:pt x="21134" y="10798"/>
                  </a:cubicBezTo>
                  <a:cubicBezTo>
                    <a:pt x="21134" y="16152"/>
                    <a:pt x="19312" y="20492"/>
                    <a:pt x="17063" y="20492"/>
                  </a:cubicBezTo>
                  <a:cubicBezTo>
                    <a:pt x="14814" y="20492"/>
                    <a:pt x="12991" y="16152"/>
                    <a:pt x="12991" y="10798"/>
                  </a:cubicBezTo>
                  <a:cubicBezTo>
                    <a:pt x="12991" y="5445"/>
                    <a:pt x="14814" y="1017"/>
                    <a:pt x="17063" y="1017"/>
                  </a:cubicBezTo>
                  <a:close/>
                  <a:moveTo>
                    <a:pt x="4537" y="0"/>
                  </a:moveTo>
                  <a:cubicBezTo>
                    <a:pt x="2055" y="0"/>
                    <a:pt x="0" y="4801"/>
                    <a:pt x="0" y="10798"/>
                  </a:cubicBezTo>
                  <a:cubicBezTo>
                    <a:pt x="0" y="16708"/>
                    <a:pt x="2055" y="21600"/>
                    <a:pt x="4537" y="21600"/>
                  </a:cubicBezTo>
                  <a:cubicBezTo>
                    <a:pt x="6902" y="21600"/>
                    <a:pt x="8842" y="17261"/>
                    <a:pt x="9074" y="11816"/>
                  </a:cubicBezTo>
                  <a:cubicBezTo>
                    <a:pt x="9214" y="11482"/>
                    <a:pt x="9661" y="10619"/>
                    <a:pt x="10464" y="10619"/>
                  </a:cubicBezTo>
                  <a:cubicBezTo>
                    <a:pt x="11000" y="10619"/>
                    <a:pt x="11696" y="11002"/>
                    <a:pt x="12564" y="12183"/>
                  </a:cubicBezTo>
                  <a:cubicBezTo>
                    <a:pt x="12836" y="17446"/>
                    <a:pt x="14774" y="21600"/>
                    <a:pt x="17063" y="21600"/>
                  </a:cubicBezTo>
                  <a:cubicBezTo>
                    <a:pt x="19583" y="21600"/>
                    <a:pt x="21600" y="16708"/>
                    <a:pt x="21600" y="10798"/>
                  </a:cubicBezTo>
                  <a:cubicBezTo>
                    <a:pt x="21600" y="4801"/>
                    <a:pt x="19583" y="0"/>
                    <a:pt x="17063" y="0"/>
                  </a:cubicBezTo>
                  <a:cubicBezTo>
                    <a:pt x="14542" y="0"/>
                    <a:pt x="12525" y="4801"/>
                    <a:pt x="12525" y="10798"/>
                  </a:cubicBezTo>
                  <a:lnTo>
                    <a:pt x="9074" y="10431"/>
                  </a:lnTo>
                  <a:cubicBezTo>
                    <a:pt x="8996" y="4616"/>
                    <a:pt x="7018" y="0"/>
                    <a:pt x="4537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2" name="Google Shape;3956;p80"/>
            <p:cNvSpPr/>
            <p:nvPr/>
          </p:nvSpPr>
          <p:spPr>
            <a:xfrm>
              <a:off x="144456" y="198582"/>
              <a:ext cx="230678" cy="225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19" y="0"/>
                  </a:moveTo>
                  <a:cubicBezTo>
                    <a:pt x="2761" y="2820"/>
                    <a:pt x="382" y="6812"/>
                    <a:pt x="0" y="12356"/>
                  </a:cubicBezTo>
                  <a:cubicBezTo>
                    <a:pt x="0" y="12551"/>
                    <a:pt x="0" y="12746"/>
                    <a:pt x="0" y="13037"/>
                  </a:cubicBezTo>
                  <a:cubicBezTo>
                    <a:pt x="5137" y="17512"/>
                    <a:pt x="11608" y="20432"/>
                    <a:pt x="18460" y="21600"/>
                  </a:cubicBezTo>
                  <a:cubicBezTo>
                    <a:pt x="19506" y="20336"/>
                    <a:pt x="20648" y="18972"/>
                    <a:pt x="21600" y="17512"/>
                  </a:cubicBezTo>
                  <a:cubicBezTo>
                    <a:pt x="15223" y="12842"/>
                    <a:pt x="9992" y="6712"/>
                    <a:pt x="5519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3" name="Google Shape;3957;p80"/>
            <p:cNvSpPr/>
            <p:nvPr/>
          </p:nvSpPr>
          <p:spPr>
            <a:xfrm>
              <a:off x="203396" y="0"/>
              <a:ext cx="556868" cy="43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85" y="0"/>
                  </a:moveTo>
                  <a:cubicBezTo>
                    <a:pt x="6441" y="0"/>
                    <a:pt x="6396" y="7"/>
                    <a:pt x="6346" y="22"/>
                  </a:cubicBezTo>
                  <a:cubicBezTo>
                    <a:pt x="4967" y="478"/>
                    <a:pt x="5400" y="5606"/>
                    <a:pt x="5400" y="5606"/>
                  </a:cubicBezTo>
                  <a:cubicBezTo>
                    <a:pt x="5400" y="5606"/>
                    <a:pt x="4489" y="2090"/>
                    <a:pt x="3792" y="2090"/>
                  </a:cubicBezTo>
                  <a:cubicBezTo>
                    <a:pt x="3720" y="2090"/>
                    <a:pt x="3652" y="2125"/>
                    <a:pt x="3587" y="2205"/>
                  </a:cubicBezTo>
                  <a:cubicBezTo>
                    <a:pt x="2839" y="3017"/>
                    <a:pt x="4375" y="6773"/>
                    <a:pt x="4375" y="6773"/>
                  </a:cubicBezTo>
                  <a:cubicBezTo>
                    <a:pt x="4375" y="6773"/>
                    <a:pt x="1892" y="7485"/>
                    <a:pt x="0" y="9922"/>
                  </a:cubicBezTo>
                  <a:cubicBezTo>
                    <a:pt x="1853" y="13425"/>
                    <a:pt x="4020" y="16624"/>
                    <a:pt x="6661" y="19061"/>
                  </a:cubicBezTo>
                  <a:cubicBezTo>
                    <a:pt x="7450" y="17639"/>
                    <a:pt x="8041" y="16116"/>
                    <a:pt x="8198" y="14796"/>
                  </a:cubicBezTo>
                  <a:cubicBezTo>
                    <a:pt x="8198" y="14796"/>
                    <a:pt x="10878" y="18249"/>
                    <a:pt x="13480" y="19773"/>
                  </a:cubicBezTo>
                  <a:cubicBezTo>
                    <a:pt x="14202" y="20190"/>
                    <a:pt x="14957" y="20439"/>
                    <a:pt x="15623" y="20439"/>
                  </a:cubicBezTo>
                  <a:cubicBezTo>
                    <a:pt x="15686" y="20439"/>
                    <a:pt x="15746" y="20436"/>
                    <a:pt x="15806" y="20432"/>
                  </a:cubicBezTo>
                  <a:cubicBezTo>
                    <a:pt x="18407" y="20178"/>
                    <a:pt x="17540" y="16828"/>
                    <a:pt x="17264" y="15914"/>
                  </a:cubicBezTo>
                  <a:cubicBezTo>
                    <a:pt x="17619" y="16980"/>
                    <a:pt x="19275" y="21396"/>
                    <a:pt x="21600" y="21600"/>
                  </a:cubicBezTo>
                  <a:cubicBezTo>
                    <a:pt x="20812" y="14543"/>
                    <a:pt x="18761" y="7739"/>
                    <a:pt x="15018" y="2509"/>
                  </a:cubicBezTo>
                  <a:cubicBezTo>
                    <a:pt x="10287" y="2915"/>
                    <a:pt x="6700" y="5098"/>
                    <a:pt x="6700" y="5098"/>
                  </a:cubicBezTo>
                  <a:cubicBezTo>
                    <a:pt x="6700" y="5098"/>
                    <a:pt x="7653" y="0"/>
                    <a:pt x="64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4" name="Google Shape;3958;p80"/>
            <p:cNvSpPr/>
            <p:nvPr/>
          </p:nvSpPr>
          <p:spPr>
            <a:xfrm>
              <a:off x="591568" y="48709"/>
              <a:ext cx="226439" cy="384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3698" y="0"/>
                  </a:moveTo>
                  <a:cubicBezTo>
                    <a:pt x="2419" y="0"/>
                    <a:pt x="1174" y="28"/>
                    <a:pt x="0" y="85"/>
                  </a:cubicBezTo>
                  <a:cubicBezTo>
                    <a:pt x="8827" y="5972"/>
                    <a:pt x="13712" y="13630"/>
                    <a:pt x="15591" y="21574"/>
                  </a:cubicBezTo>
                  <a:cubicBezTo>
                    <a:pt x="15779" y="21574"/>
                    <a:pt x="15924" y="21600"/>
                    <a:pt x="16085" y="21600"/>
                  </a:cubicBezTo>
                  <a:cubicBezTo>
                    <a:pt x="16165" y="21600"/>
                    <a:pt x="16249" y="21592"/>
                    <a:pt x="16341" y="21574"/>
                  </a:cubicBezTo>
                  <a:cubicBezTo>
                    <a:pt x="18408" y="21517"/>
                    <a:pt x="19721" y="21058"/>
                    <a:pt x="20568" y="20431"/>
                  </a:cubicBezTo>
                  <a:cubicBezTo>
                    <a:pt x="21600" y="13859"/>
                    <a:pt x="20472" y="7229"/>
                    <a:pt x="16341" y="1286"/>
                  </a:cubicBezTo>
                  <a:cubicBezTo>
                    <a:pt x="13712" y="714"/>
                    <a:pt x="10802" y="256"/>
                    <a:pt x="7607" y="85"/>
                  </a:cubicBezTo>
                  <a:cubicBezTo>
                    <a:pt x="6294" y="28"/>
                    <a:pt x="4977" y="0"/>
                    <a:pt x="3698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5" name="Google Shape;3959;p80"/>
            <p:cNvSpPr/>
            <p:nvPr/>
          </p:nvSpPr>
          <p:spPr>
            <a:xfrm>
              <a:off x="767384" y="71576"/>
              <a:ext cx="231877" cy="41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5" h="21600" fill="norm" stroke="1" extrusionOk="0">
                  <a:moveTo>
                    <a:pt x="0" y="0"/>
                  </a:moveTo>
                  <a:cubicBezTo>
                    <a:pt x="3519" y="5463"/>
                    <a:pt x="4558" y="11557"/>
                    <a:pt x="3679" y="17597"/>
                  </a:cubicBezTo>
                  <a:cubicBezTo>
                    <a:pt x="5280" y="16389"/>
                    <a:pt x="4880" y="14499"/>
                    <a:pt x="4880" y="14499"/>
                  </a:cubicBezTo>
                  <a:cubicBezTo>
                    <a:pt x="4880" y="14499"/>
                    <a:pt x="8101" y="21600"/>
                    <a:pt x="14468" y="21600"/>
                  </a:cubicBezTo>
                  <a:cubicBezTo>
                    <a:pt x="14604" y="21600"/>
                    <a:pt x="14741" y="21597"/>
                    <a:pt x="14878" y="21590"/>
                  </a:cubicBezTo>
                  <a:cubicBezTo>
                    <a:pt x="21600" y="21275"/>
                    <a:pt x="16560" y="11452"/>
                    <a:pt x="14478" y="8510"/>
                  </a:cubicBezTo>
                  <a:cubicBezTo>
                    <a:pt x="12878" y="6198"/>
                    <a:pt x="8159" y="1996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6" name="Google Shape;3960;p80"/>
            <p:cNvSpPr/>
            <p:nvPr/>
          </p:nvSpPr>
          <p:spPr>
            <a:xfrm>
              <a:off x="141540" y="334748"/>
              <a:ext cx="200062" cy="16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600" fill="norm" stroke="1" extrusionOk="0">
                  <a:moveTo>
                    <a:pt x="306" y="0"/>
                  </a:moveTo>
                  <a:cubicBezTo>
                    <a:pt x="-650" y="19477"/>
                    <a:pt x="943" y="21600"/>
                    <a:pt x="943" y="21600"/>
                  </a:cubicBezTo>
                  <a:cubicBezTo>
                    <a:pt x="943" y="21600"/>
                    <a:pt x="3744" y="18679"/>
                    <a:pt x="7724" y="18679"/>
                  </a:cubicBezTo>
                  <a:cubicBezTo>
                    <a:pt x="9499" y="18679"/>
                    <a:pt x="11508" y="19259"/>
                    <a:pt x="13609" y="20937"/>
                  </a:cubicBezTo>
                  <a:cubicBezTo>
                    <a:pt x="13609" y="20937"/>
                    <a:pt x="17225" y="16962"/>
                    <a:pt x="20950" y="11661"/>
                  </a:cubicBezTo>
                  <a:cubicBezTo>
                    <a:pt x="13287" y="10070"/>
                    <a:pt x="6051" y="6094"/>
                    <a:pt x="30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059" name="Google Shape;3961;p80"/>
            <p:cNvGrpSpPr/>
            <p:nvPr/>
          </p:nvGrpSpPr>
          <p:grpSpPr>
            <a:xfrm>
              <a:off x="638974" y="307468"/>
              <a:ext cx="16984" cy="16985"/>
              <a:chOff x="0" y="0"/>
              <a:chExt cx="16983" cy="16983"/>
            </a:xfrm>
          </p:grpSpPr>
          <p:sp>
            <p:nvSpPr>
              <p:cNvPr id="2057" name="خط"/>
              <p:cNvSpPr/>
              <p:nvPr/>
            </p:nvSpPr>
            <p:spPr>
              <a:xfrm>
                <a:off x="0" y="0"/>
                <a:ext cx="16984" cy="1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800" y="8668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8" name="خط"/>
              <p:cNvSpPr/>
              <p:nvPr/>
            </p:nvSpPr>
            <p:spPr>
              <a:xfrm>
                <a:off x="0" y="0"/>
                <a:ext cx="16984" cy="1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10800" y="8668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60" name="Google Shape;3962;p80"/>
            <p:cNvSpPr/>
            <p:nvPr/>
          </p:nvSpPr>
          <p:spPr>
            <a:xfrm>
              <a:off x="362544" y="896196"/>
              <a:ext cx="143473" cy="54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7" h="21600" fill="norm" stroke="1" extrusionOk="0">
                  <a:moveTo>
                    <a:pt x="15436" y="0"/>
                  </a:moveTo>
                  <a:cubicBezTo>
                    <a:pt x="12117" y="0"/>
                    <a:pt x="7462" y="435"/>
                    <a:pt x="2812" y="1223"/>
                  </a:cubicBezTo>
                  <a:cubicBezTo>
                    <a:pt x="2812" y="1223"/>
                    <a:pt x="6723" y="5395"/>
                    <a:pt x="5998" y="7961"/>
                  </a:cubicBezTo>
                  <a:cubicBezTo>
                    <a:pt x="5273" y="10528"/>
                    <a:pt x="928" y="16385"/>
                    <a:pt x="928" y="16385"/>
                  </a:cubicBezTo>
                  <a:cubicBezTo>
                    <a:pt x="928" y="16385"/>
                    <a:pt x="-522" y="19795"/>
                    <a:pt x="203" y="21600"/>
                  </a:cubicBezTo>
                  <a:cubicBezTo>
                    <a:pt x="10929" y="17950"/>
                    <a:pt x="18755" y="15382"/>
                    <a:pt x="20353" y="8764"/>
                  </a:cubicBezTo>
                  <a:cubicBezTo>
                    <a:pt x="21078" y="5635"/>
                    <a:pt x="18178" y="1745"/>
                    <a:pt x="16581" y="20"/>
                  </a:cubicBezTo>
                  <a:cubicBezTo>
                    <a:pt x="16223" y="7"/>
                    <a:pt x="15837" y="0"/>
                    <a:pt x="15436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1" name="Google Shape;3963;p80"/>
            <p:cNvSpPr/>
            <p:nvPr/>
          </p:nvSpPr>
          <p:spPr>
            <a:xfrm>
              <a:off x="363967" y="896697"/>
              <a:ext cx="165746" cy="570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7" h="21600" fill="norm" stroke="1" extrusionOk="0">
                  <a:moveTo>
                    <a:pt x="13484" y="0"/>
                  </a:moveTo>
                  <a:cubicBezTo>
                    <a:pt x="14799" y="1656"/>
                    <a:pt x="17187" y="5390"/>
                    <a:pt x="16590" y="8393"/>
                  </a:cubicBezTo>
                  <a:cubicBezTo>
                    <a:pt x="15274" y="14746"/>
                    <a:pt x="8831" y="17211"/>
                    <a:pt x="0" y="20715"/>
                  </a:cubicBezTo>
                  <a:cubicBezTo>
                    <a:pt x="118" y="21138"/>
                    <a:pt x="357" y="21445"/>
                    <a:pt x="715" y="21600"/>
                  </a:cubicBezTo>
                  <a:cubicBezTo>
                    <a:pt x="715" y="21600"/>
                    <a:pt x="14560" y="17711"/>
                    <a:pt x="18019" y="11820"/>
                  </a:cubicBezTo>
                  <a:cubicBezTo>
                    <a:pt x="21600" y="5890"/>
                    <a:pt x="17544" y="1694"/>
                    <a:pt x="16468" y="654"/>
                  </a:cubicBezTo>
                  <a:cubicBezTo>
                    <a:pt x="16111" y="270"/>
                    <a:pt x="15035" y="77"/>
                    <a:pt x="1348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2" name="Google Shape;3964;p80"/>
            <p:cNvSpPr/>
            <p:nvPr/>
          </p:nvSpPr>
          <p:spPr>
            <a:xfrm>
              <a:off x="236927" y="1176151"/>
              <a:ext cx="150410" cy="160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38" y="0"/>
                  </a:moveTo>
                  <a:cubicBezTo>
                    <a:pt x="5838" y="0"/>
                    <a:pt x="2919" y="6972"/>
                    <a:pt x="0" y="15447"/>
                  </a:cubicBezTo>
                  <a:cubicBezTo>
                    <a:pt x="8776" y="19936"/>
                    <a:pt x="9184" y="21164"/>
                    <a:pt x="8944" y="21488"/>
                  </a:cubicBezTo>
                  <a:cubicBezTo>
                    <a:pt x="14326" y="18253"/>
                    <a:pt x="21600" y="9568"/>
                    <a:pt x="21600" y="9568"/>
                  </a:cubicBezTo>
                  <a:lnTo>
                    <a:pt x="20433" y="3688"/>
                  </a:lnTo>
                  <a:cubicBezTo>
                    <a:pt x="20433" y="3688"/>
                    <a:pt x="12550" y="2730"/>
                    <a:pt x="5838" y="0"/>
                  </a:cubicBezTo>
                  <a:close/>
                  <a:moveTo>
                    <a:pt x="8944" y="21488"/>
                  </a:moveTo>
                  <a:cubicBezTo>
                    <a:pt x="8882" y="21528"/>
                    <a:pt x="8820" y="21564"/>
                    <a:pt x="8757" y="21600"/>
                  </a:cubicBezTo>
                  <a:cubicBezTo>
                    <a:pt x="8757" y="21600"/>
                    <a:pt x="8877" y="21582"/>
                    <a:pt x="8944" y="21488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3" name="Google Shape;3965;p80"/>
            <p:cNvSpPr/>
            <p:nvPr/>
          </p:nvSpPr>
          <p:spPr>
            <a:xfrm>
              <a:off x="209417" y="1100529"/>
              <a:ext cx="378574" cy="4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17411" y="0"/>
                  </a:moveTo>
                  <a:cubicBezTo>
                    <a:pt x="16474" y="0"/>
                    <a:pt x="15074" y="1671"/>
                    <a:pt x="14621" y="2208"/>
                  </a:cubicBezTo>
                  <a:cubicBezTo>
                    <a:pt x="14259" y="1962"/>
                    <a:pt x="13802" y="1514"/>
                    <a:pt x="13509" y="1514"/>
                  </a:cubicBezTo>
                  <a:cubicBezTo>
                    <a:pt x="13343" y="1514"/>
                    <a:pt x="13230" y="1653"/>
                    <a:pt x="13210" y="2045"/>
                  </a:cubicBezTo>
                  <a:cubicBezTo>
                    <a:pt x="13154" y="3192"/>
                    <a:pt x="13379" y="3848"/>
                    <a:pt x="13379" y="3848"/>
                  </a:cubicBezTo>
                  <a:cubicBezTo>
                    <a:pt x="13379" y="3848"/>
                    <a:pt x="7172" y="11283"/>
                    <a:pt x="4970" y="12650"/>
                  </a:cubicBezTo>
                  <a:cubicBezTo>
                    <a:pt x="5083" y="12540"/>
                    <a:pt x="4914" y="12047"/>
                    <a:pt x="1528" y="10243"/>
                  </a:cubicBezTo>
                  <a:cubicBezTo>
                    <a:pt x="739" y="12594"/>
                    <a:pt x="61" y="14944"/>
                    <a:pt x="3" y="16147"/>
                  </a:cubicBezTo>
                  <a:cubicBezTo>
                    <a:pt x="-95" y="18852"/>
                    <a:pt x="1875" y="21600"/>
                    <a:pt x="4359" y="21600"/>
                  </a:cubicBezTo>
                  <a:cubicBezTo>
                    <a:pt x="4688" y="21600"/>
                    <a:pt x="5024" y="21551"/>
                    <a:pt x="5365" y="21449"/>
                  </a:cubicBezTo>
                  <a:cubicBezTo>
                    <a:pt x="8301" y="20575"/>
                    <a:pt x="12872" y="16421"/>
                    <a:pt x="17103" y="9916"/>
                  </a:cubicBezTo>
                  <a:cubicBezTo>
                    <a:pt x="17103" y="9916"/>
                    <a:pt x="18345" y="8495"/>
                    <a:pt x="19023" y="6909"/>
                  </a:cubicBezTo>
                  <a:cubicBezTo>
                    <a:pt x="19023" y="6909"/>
                    <a:pt x="21505" y="3028"/>
                    <a:pt x="20941" y="2099"/>
                  </a:cubicBezTo>
                  <a:cubicBezTo>
                    <a:pt x="20842" y="1917"/>
                    <a:pt x="20710" y="1845"/>
                    <a:pt x="20564" y="1845"/>
                  </a:cubicBezTo>
                  <a:cubicBezTo>
                    <a:pt x="19955" y="1845"/>
                    <a:pt x="19078" y="3082"/>
                    <a:pt x="19078" y="3082"/>
                  </a:cubicBezTo>
                  <a:cubicBezTo>
                    <a:pt x="19078" y="3082"/>
                    <a:pt x="19925" y="1388"/>
                    <a:pt x="19305" y="1005"/>
                  </a:cubicBezTo>
                  <a:cubicBezTo>
                    <a:pt x="19245" y="966"/>
                    <a:pt x="19179" y="948"/>
                    <a:pt x="19108" y="948"/>
                  </a:cubicBezTo>
                  <a:cubicBezTo>
                    <a:pt x="18494" y="948"/>
                    <a:pt x="17498" y="2264"/>
                    <a:pt x="17498" y="2264"/>
                  </a:cubicBezTo>
                  <a:cubicBezTo>
                    <a:pt x="17498" y="2264"/>
                    <a:pt x="18514" y="514"/>
                    <a:pt x="17725" y="77"/>
                  </a:cubicBezTo>
                  <a:cubicBezTo>
                    <a:pt x="17628" y="23"/>
                    <a:pt x="17523" y="0"/>
                    <a:pt x="17411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1" name="تجميع"/>
          <p:cNvGrpSpPr/>
          <p:nvPr/>
        </p:nvGrpSpPr>
        <p:grpSpPr>
          <a:xfrm>
            <a:off x="4408685" y="1513708"/>
            <a:ext cx="6108488" cy="4465189"/>
            <a:chOff x="0" y="0"/>
            <a:chExt cx="6108486" cy="4465187"/>
          </a:xfrm>
        </p:grpSpPr>
        <p:pic>
          <p:nvPicPr>
            <p:cNvPr id="2065" name="IMG_2591.png" descr="IMG_259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6435" t="23197" r="0" b="57059"/>
            <a:stretch>
              <a:fillRect/>
            </a:stretch>
          </p:blipFill>
          <p:spPr>
            <a:xfrm>
              <a:off x="995800" y="0"/>
              <a:ext cx="4977252" cy="796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6" name="IMG_2591.png" descr="IMG_259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625" t="24470" r="52155" b="59445"/>
            <a:stretch>
              <a:fillRect/>
            </a:stretch>
          </p:blipFill>
          <p:spPr>
            <a:xfrm>
              <a:off x="1827947" y="755650"/>
              <a:ext cx="4259081" cy="667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7" name="IMG_2591.png" descr="IMG_259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6589" t="42014" r="0" b="42014"/>
            <a:stretch>
              <a:fillRect/>
            </a:stretch>
          </p:blipFill>
          <p:spPr>
            <a:xfrm>
              <a:off x="995800" y="1579391"/>
              <a:ext cx="4961259" cy="6445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8" name="IMG_2591.png" descr="IMG_259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543" t="42014" r="53024" b="42802"/>
            <a:stretch>
              <a:fillRect/>
            </a:stretch>
          </p:blipFill>
          <p:spPr>
            <a:xfrm>
              <a:off x="1032546" y="2341511"/>
              <a:ext cx="4938656" cy="639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9" name="IMG_2591.png" descr="IMG_259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8040" t="60484" r="0" b="22513"/>
            <a:stretch>
              <a:fillRect/>
            </a:stretch>
          </p:blipFill>
          <p:spPr>
            <a:xfrm>
              <a:off x="0" y="3043979"/>
              <a:ext cx="5996852" cy="692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0" name="IMG_2591.png" descr="IMG_2591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318" t="60484" r="51892" b="23415"/>
            <a:stretch>
              <a:fillRect/>
            </a:stretch>
          </p:blipFill>
          <p:spPr>
            <a:xfrm>
              <a:off x="1806414" y="3800423"/>
              <a:ext cx="4302073" cy="664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4" name="تجميع"/>
          <p:cNvGrpSpPr/>
          <p:nvPr/>
        </p:nvGrpSpPr>
        <p:grpSpPr>
          <a:xfrm>
            <a:off x="3212531" y="1542918"/>
            <a:ext cx="1196155" cy="764541"/>
            <a:chOff x="0" y="0"/>
            <a:chExt cx="1196154" cy="764540"/>
          </a:xfrm>
        </p:grpSpPr>
        <p:sp>
          <p:nvSpPr>
            <p:cNvPr id="2072" name="مستطيل مستدير الزوايا"/>
            <p:cNvSpPr/>
            <p:nvPr/>
          </p:nvSpPr>
          <p:spPr>
            <a:xfrm>
              <a:off x="0" y="146252"/>
              <a:ext cx="1196155" cy="44560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٠٫٣"/>
            <p:cNvSpPr txBox="1"/>
            <p:nvPr/>
          </p:nvSpPr>
          <p:spPr>
            <a:xfrm>
              <a:off x="153272" y="0"/>
              <a:ext cx="717503" cy="764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b="1" sz="3900">
                  <a:solidFill>
                    <a:srgbClr val="E63B7A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>
                  <a:solidFill>
                    <a:srgbClr val="2828FF"/>
                  </a:solidFill>
                </a:defRPr>
              </a:pPr>
              <a:r>
                <a:rPr>
                  <a:solidFill>
                    <a:srgbClr val="E63B7A"/>
                  </a:solidFill>
                </a:rPr>
                <a:t>٠٫٣</a:t>
              </a:r>
            </a:p>
          </p:txBody>
        </p:sp>
      </p:grpSp>
      <p:grpSp>
        <p:nvGrpSpPr>
          <p:cNvPr id="2077" name="تجميع"/>
          <p:cNvGrpSpPr/>
          <p:nvPr/>
        </p:nvGrpSpPr>
        <p:grpSpPr>
          <a:xfrm>
            <a:off x="3212531" y="2240109"/>
            <a:ext cx="1196155" cy="764541"/>
            <a:chOff x="0" y="0"/>
            <a:chExt cx="1196154" cy="764540"/>
          </a:xfrm>
        </p:grpSpPr>
        <p:sp>
          <p:nvSpPr>
            <p:cNvPr id="2075" name="مستطيل مستدير الزوايا"/>
            <p:cNvSpPr/>
            <p:nvPr/>
          </p:nvSpPr>
          <p:spPr>
            <a:xfrm>
              <a:off x="0" y="140418"/>
              <a:ext cx="1196155" cy="44560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٢"/>
            <p:cNvSpPr txBox="1"/>
            <p:nvPr/>
          </p:nvSpPr>
          <p:spPr>
            <a:xfrm>
              <a:off x="350780" y="0"/>
              <a:ext cx="373286" cy="764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b="1" sz="3900">
                  <a:solidFill>
                    <a:srgbClr val="E63B7A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>
                  <a:solidFill>
                    <a:srgbClr val="2828FF"/>
                  </a:solidFill>
                </a:defRPr>
              </a:pPr>
              <a:r>
                <a:rPr>
                  <a:solidFill>
                    <a:srgbClr val="E63B7A"/>
                  </a:solidFill>
                </a:rPr>
                <a:t>٢</a:t>
              </a:r>
            </a:p>
          </p:txBody>
        </p:sp>
      </p:grpSp>
      <p:grpSp>
        <p:nvGrpSpPr>
          <p:cNvPr id="2080" name="تجميع"/>
          <p:cNvGrpSpPr/>
          <p:nvPr/>
        </p:nvGrpSpPr>
        <p:grpSpPr>
          <a:xfrm>
            <a:off x="3212531" y="3052579"/>
            <a:ext cx="1196155" cy="764541"/>
            <a:chOff x="0" y="0"/>
            <a:chExt cx="1196154" cy="764540"/>
          </a:xfrm>
        </p:grpSpPr>
        <p:sp>
          <p:nvSpPr>
            <p:cNvPr id="2078" name="مستطيل مستدير الزوايا"/>
            <p:cNvSpPr/>
            <p:nvPr/>
          </p:nvSpPr>
          <p:spPr>
            <a:xfrm>
              <a:off x="0" y="123479"/>
              <a:ext cx="1196155" cy="44560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٤٥٫٥٢"/>
            <p:cNvSpPr txBox="1"/>
            <p:nvPr/>
          </p:nvSpPr>
          <p:spPr>
            <a:xfrm>
              <a:off x="0" y="0"/>
              <a:ext cx="1141588" cy="764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b="1" sz="3900">
                  <a:solidFill>
                    <a:srgbClr val="E63B7A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>
                  <a:solidFill>
                    <a:srgbClr val="2828FF"/>
                  </a:solidFill>
                </a:defRPr>
              </a:pPr>
              <a:r>
                <a:rPr>
                  <a:solidFill>
                    <a:srgbClr val="E63B7A"/>
                  </a:solidFill>
                </a:rPr>
                <a:t>٤٥٫٥٢</a:t>
              </a:r>
            </a:p>
          </p:txBody>
        </p:sp>
      </p:grpSp>
      <p:grpSp>
        <p:nvGrpSpPr>
          <p:cNvPr id="2083" name="تجميع"/>
          <p:cNvGrpSpPr/>
          <p:nvPr/>
        </p:nvGrpSpPr>
        <p:grpSpPr>
          <a:xfrm>
            <a:off x="3175869" y="3806511"/>
            <a:ext cx="1196155" cy="764541"/>
            <a:chOff x="0" y="0"/>
            <a:chExt cx="1196154" cy="764540"/>
          </a:xfrm>
        </p:grpSpPr>
        <p:sp>
          <p:nvSpPr>
            <p:cNvPr id="2081" name="مستطيل مستدير الزوايا"/>
            <p:cNvSpPr/>
            <p:nvPr/>
          </p:nvSpPr>
          <p:spPr>
            <a:xfrm>
              <a:off x="0" y="132492"/>
              <a:ext cx="1196155" cy="44560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٠٫٥٨٩"/>
            <p:cNvSpPr txBox="1"/>
            <p:nvPr/>
          </p:nvSpPr>
          <p:spPr>
            <a:xfrm>
              <a:off x="11262" y="0"/>
              <a:ext cx="1141588" cy="764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b="1" sz="3900">
                  <a:solidFill>
                    <a:srgbClr val="E63B7A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>
                  <a:solidFill>
                    <a:srgbClr val="2828FF"/>
                  </a:solidFill>
                </a:defRPr>
              </a:pPr>
              <a:r>
                <a:rPr>
                  <a:solidFill>
                    <a:srgbClr val="E63B7A"/>
                  </a:solidFill>
                </a:rPr>
                <a:t>٠٫٥٨٩</a:t>
              </a:r>
            </a:p>
          </p:txBody>
        </p:sp>
      </p:grpSp>
      <p:grpSp>
        <p:nvGrpSpPr>
          <p:cNvPr id="2086" name="تجميع"/>
          <p:cNvGrpSpPr/>
          <p:nvPr/>
        </p:nvGrpSpPr>
        <p:grpSpPr>
          <a:xfrm>
            <a:off x="3139177" y="4561883"/>
            <a:ext cx="1196155" cy="764541"/>
            <a:chOff x="0" y="0"/>
            <a:chExt cx="1196154" cy="764540"/>
          </a:xfrm>
        </p:grpSpPr>
        <p:sp>
          <p:nvSpPr>
            <p:cNvPr id="2084" name="مستطيل مستدير الزوايا"/>
            <p:cNvSpPr/>
            <p:nvPr/>
          </p:nvSpPr>
          <p:spPr>
            <a:xfrm>
              <a:off x="0" y="119475"/>
              <a:ext cx="1196155" cy="44560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٧٫٦٧٦"/>
            <p:cNvSpPr txBox="1"/>
            <p:nvPr/>
          </p:nvSpPr>
          <p:spPr>
            <a:xfrm>
              <a:off x="0" y="0"/>
              <a:ext cx="1141588" cy="764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b="1" sz="3900">
                  <a:solidFill>
                    <a:srgbClr val="E63B7A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>
                  <a:solidFill>
                    <a:srgbClr val="2828FF"/>
                  </a:solidFill>
                </a:defRPr>
              </a:pPr>
              <a:r>
                <a:rPr>
                  <a:solidFill>
                    <a:srgbClr val="E63B7A"/>
                  </a:solidFill>
                </a:rPr>
                <a:t>٧٫٦٧٦</a:t>
              </a:r>
            </a:p>
          </p:txBody>
        </p:sp>
      </p:grpSp>
      <p:grpSp>
        <p:nvGrpSpPr>
          <p:cNvPr id="2089" name="تجميع"/>
          <p:cNvGrpSpPr/>
          <p:nvPr/>
        </p:nvGrpSpPr>
        <p:grpSpPr>
          <a:xfrm>
            <a:off x="2941718" y="5314132"/>
            <a:ext cx="1393614" cy="764541"/>
            <a:chOff x="0" y="0"/>
            <a:chExt cx="1393613" cy="764540"/>
          </a:xfrm>
        </p:grpSpPr>
        <p:sp>
          <p:nvSpPr>
            <p:cNvPr id="2087" name="مستطيل مستدير الزوايا"/>
            <p:cNvSpPr/>
            <p:nvPr/>
          </p:nvSpPr>
          <p:spPr>
            <a:xfrm>
              <a:off x="197459" y="109580"/>
              <a:ext cx="1196155" cy="44560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٣٠"/>
            <p:cNvSpPr txBox="1"/>
            <p:nvPr/>
          </p:nvSpPr>
          <p:spPr>
            <a:xfrm>
              <a:off x="0" y="0"/>
              <a:ext cx="1141588" cy="764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b="1" sz="3900">
                  <a:solidFill>
                    <a:srgbClr val="E63B7A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>
                  <a:solidFill>
                    <a:srgbClr val="2828FF"/>
                  </a:solidFill>
                </a:defRPr>
              </a:pPr>
              <a:r>
                <a:rPr>
                  <a:solidFill>
                    <a:srgbClr val="E63B7A"/>
                  </a:solidFill>
                </a:rPr>
                <a:t>٣٠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2" grpId="2"/>
      <p:bldP build="whole" bldLvl="1" animBg="1" rev="0" advAuto="0" spid="2074" grpId="4"/>
      <p:bldP build="whole" bldLvl="1" animBg="1" rev="0" advAuto="0" spid="2080" grpId="6"/>
      <p:bldP build="whole" bldLvl="1" animBg="1" rev="0" advAuto="0" spid="2086" grpId="8"/>
      <p:bldP build="whole" bldLvl="1" animBg="1" rev="0" advAuto="0" spid="2064" grpId="10"/>
      <p:bldP build="whole" bldLvl="1" animBg="1" rev="0" advAuto="0" spid="2071" grpId="3"/>
      <p:bldP build="whole" bldLvl="1" animBg="1" rev="0" advAuto="0" spid="2077" grpId="5"/>
      <p:bldP build="whole" bldLvl="1" animBg="1" rev="0" advAuto="0" spid="2083" grpId="7"/>
      <p:bldP build="whole" bldLvl="1" animBg="1" rev="0" advAuto="0" spid="1991" grpId="1"/>
      <p:bldP build="whole" bldLvl="1" animBg="1" rev="0" advAuto="0" spid="2089" grpId="9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1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7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2092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2096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2093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4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5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100" name="تجميع"/>
          <p:cNvGrpSpPr/>
          <p:nvPr/>
        </p:nvGrpSpPr>
        <p:grpSpPr>
          <a:xfrm>
            <a:off x="7975478" y="320252"/>
            <a:ext cx="2658590" cy="1107441"/>
            <a:chOff x="0" y="0"/>
            <a:chExt cx="2658588" cy="1107439"/>
          </a:xfrm>
        </p:grpSpPr>
        <p:sp>
          <p:nvSpPr>
            <p:cNvPr id="2098" name="Google Shape;282;p37"/>
            <p:cNvSpPr/>
            <p:nvPr/>
          </p:nvSpPr>
          <p:spPr>
            <a:xfrm>
              <a:off x="0" y="203824"/>
              <a:ext cx="2658589" cy="69979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تأكد"/>
            <p:cNvSpPr txBox="1"/>
            <p:nvPr/>
          </p:nvSpPr>
          <p:spPr>
            <a:xfrm>
              <a:off x="358125" y="-1"/>
              <a:ext cx="1701903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50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Khaled Font"/>
                  <a:ea typeface="Khaled Font"/>
                  <a:cs typeface="Khaled Font"/>
                  <a:sym typeface="Khaled Font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grpSp>
        <p:nvGrpSpPr>
          <p:cNvPr id="2172" name="Google Shape;3896;p80"/>
          <p:cNvGrpSpPr/>
          <p:nvPr/>
        </p:nvGrpSpPr>
        <p:grpSpPr>
          <a:xfrm>
            <a:off x="916814" y="4039198"/>
            <a:ext cx="1240647" cy="2346052"/>
            <a:chOff x="0" y="0"/>
            <a:chExt cx="1240645" cy="2346050"/>
          </a:xfrm>
        </p:grpSpPr>
        <p:sp>
          <p:nvSpPr>
            <p:cNvPr id="2101" name="Google Shape;3897;p80"/>
            <p:cNvSpPr/>
            <p:nvPr/>
          </p:nvSpPr>
          <p:spPr>
            <a:xfrm>
              <a:off x="-1" y="336286"/>
              <a:ext cx="1240647" cy="1088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6" h="21600" fill="norm" stroke="1" extrusionOk="0">
                  <a:moveTo>
                    <a:pt x="9032" y="0"/>
                  </a:moveTo>
                  <a:cubicBezTo>
                    <a:pt x="6038" y="0"/>
                    <a:pt x="3060" y="602"/>
                    <a:pt x="2392" y="2854"/>
                  </a:cubicBezTo>
                  <a:cubicBezTo>
                    <a:pt x="2392" y="2854"/>
                    <a:pt x="3461" y="10457"/>
                    <a:pt x="1757" y="12393"/>
                  </a:cubicBezTo>
                  <a:cubicBezTo>
                    <a:pt x="70" y="14330"/>
                    <a:pt x="-799" y="16125"/>
                    <a:pt x="988" y="17738"/>
                  </a:cubicBezTo>
                  <a:cubicBezTo>
                    <a:pt x="1503" y="18202"/>
                    <a:pt x="1916" y="18367"/>
                    <a:pt x="2244" y="18367"/>
                  </a:cubicBezTo>
                  <a:cubicBezTo>
                    <a:pt x="3049" y="18367"/>
                    <a:pt x="3339" y="17372"/>
                    <a:pt x="3344" y="17355"/>
                  </a:cubicBezTo>
                  <a:cubicBezTo>
                    <a:pt x="3335" y="17388"/>
                    <a:pt x="2307" y="20993"/>
                    <a:pt x="4561" y="20993"/>
                  </a:cubicBezTo>
                  <a:cubicBezTo>
                    <a:pt x="4621" y="20993"/>
                    <a:pt x="4683" y="20990"/>
                    <a:pt x="4747" y="20985"/>
                  </a:cubicBezTo>
                  <a:cubicBezTo>
                    <a:pt x="7253" y="20783"/>
                    <a:pt x="8690" y="18262"/>
                    <a:pt x="8690" y="18262"/>
                  </a:cubicBezTo>
                  <a:cubicBezTo>
                    <a:pt x="8690" y="18262"/>
                    <a:pt x="11387" y="21600"/>
                    <a:pt x="14059" y="21600"/>
                  </a:cubicBezTo>
                  <a:cubicBezTo>
                    <a:pt x="14353" y="21600"/>
                    <a:pt x="14647" y="21560"/>
                    <a:pt x="14938" y="21469"/>
                  </a:cubicBezTo>
                  <a:cubicBezTo>
                    <a:pt x="16308" y="21227"/>
                    <a:pt x="16826" y="19775"/>
                    <a:pt x="17227" y="18424"/>
                  </a:cubicBezTo>
                  <a:cubicBezTo>
                    <a:pt x="17369" y="18576"/>
                    <a:pt x="17584" y="18721"/>
                    <a:pt x="17824" y="18721"/>
                  </a:cubicBezTo>
                  <a:cubicBezTo>
                    <a:pt x="18345" y="18721"/>
                    <a:pt x="18980" y="18039"/>
                    <a:pt x="19231" y="15277"/>
                  </a:cubicBezTo>
                  <a:cubicBezTo>
                    <a:pt x="19231" y="15277"/>
                    <a:pt x="19315" y="15298"/>
                    <a:pt x="19436" y="15298"/>
                  </a:cubicBezTo>
                  <a:cubicBezTo>
                    <a:pt x="19872" y="15298"/>
                    <a:pt x="20801" y="15039"/>
                    <a:pt x="20200" y="12675"/>
                  </a:cubicBezTo>
                  <a:cubicBezTo>
                    <a:pt x="19415" y="9631"/>
                    <a:pt x="17243" y="10619"/>
                    <a:pt x="16626" y="7755"/>
                  </a:cubicBezTo>
                  <a:cubicBezTo>
                    <a:pt x="16007" y="4891"/>
                    <a:pt x="15940" y="796"/>
                    <a:pt x="15940" y="796"/>
                  </a:cubicBezTo>
                  <a:cubicBezTo>
                    <a:pt x="15940" y="796"/>
                    <a:pt x="12475" y="0"/>
                    <a:pt x="9032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3898;p80"/>
            <p:cNvSpPr/>
            <p:nvPr/>
          </p:nvSpPr>
          <p:spPr>
            <a:xfrm>
              <a:off x="331995" y="828263"/>
              <a:ext cx="598552" cy="67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10565" y="0"/>
                  </a:moveTo>
                  <a:cubicBezTo>
                    <a:pt x="9370" y="0"/>
                    <a:pt x="8083" y="67"/>
                    <a:pt x="6728" y="208"/>
                  </a:cubicBezTo>
                  <a:cubicBezTo>
                    <a:pt x="6728" y="208"/>
                    <a:pt x="-377" y="829"/>
                    <a:pt x="15" y="4786"/>
                  </a:cubicBezTo>
                  <a:cubicBezTo>
                    <a:pt x="444" y="8744"/>
                    <a:pt x="87" y="17705"/>
                    <a:pt x="2372" y="20976"/>
                  </a:cubicBezTo>
                  <a:cubicBezTo>
                    <a:pt x="2696" y="21426"/>
                    <a:pt x="4230" y="21600"/>
                    <a:pt x="6241" y="21600"/>
                  </a:cubicBezTo>
                  <a:cubicBezTo>
                    <a:pt x="10220" y="21600"/>
                    <a:pt x="16065" y="20919"/>
                    <a:pt x="18082" y="20354"/>
                  </a:cubicBezTo>
                  <a:cubicBezTo>
                    <a:pt x="21153" y="19504"/>
                    <a:pt x="21223" y="16887"/>
                    <a:pt x="20902" y="14238"/>
                  </a:cubicBezTo>
                  <a:cubicBezTo>
                    <a:pt x="20545" y="11556"/>
                    <a:pt x="19617" y="5211"/>
                    <a:pt x="18581" y="2333"/>
                  </a:cubicBezTo>
                  <a:cubicBezTo>
                    <a:pt x="18048" y="894"/>
                    <a:pt x="14938" y="0"/>
                    <a:pt x="10565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3899;p80"/>
            <p:cNvSpPr/>
            <p:nvPr/>
          </p:nvSpPr>
          <p:spPr>
            <a:xfrm>
              <a:off x="354278" y="826759"/>
              <a:ext cx="598630" cy="67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0431" y="0"/>
                  </a:moveTo>
                  <a:cubicBezTo>
                    <a:pt x="9273" y="0"/>
                    <a:pt x="8028" y="61"/>
                    <a:pt x="6719" y="190"/>
                  </a:cubicBezTo>
                  <a:cubicBezTo>
                    <a:pt x="6719" y="190"/>
                    <a:pt x="-409" y="844"/>
                    <a:pt x="19" y="4801"/>
                  </a:cubicBezTo>
                  <a:cubicBezTo>
                    <a:pt x="447" y="8756"/>
                    <a:pt x="54" y="17681"/>
                    <a:pt x="2371" y="20984"/>
                  </a:cubicBezTo>
                  <a:cubicBezTo>
                    <a:pt x="2691" y="21429"/>
                    <a:pt x="4190" y="21600"/>
                    <a:pt x="6164" y="21600"/>
                  </a:cubicBezTo>
                  <a:cubicBezTo>
                    <a:pt x="10130" y="21600"/>
                    <a:pt x="16008" y="20908"/>
                    <a:pt x="18054" y="20363"/>
                  </a:cubicBezTo>
                  <a:cubicBezTo>
                    <a:pt x="21119" y="19513"/>
                    <a:pt x="21191" y="16897"/>
                    <a:pt x="20871" y="14217"/>
                  </a:cubicBezTo>
                  <a:cubicBezTo>
                    <a:pt x="20514" y="11569"/>
                    <a:pt x="19587" y="5225"/>
                    <a:pt x="18554" y="2348"/>
                  </a:cubicBezTo>
                  <a:cubicBezTo>
                    <a:pt x="18017" y="897"/>
                    <a:pt x="14860" y="0"/>
                    <a:pt x="10431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3900;p80"/>
            <p:cNvSpPr/>
            <p:nvPr/>
          </p:nvSpPr>
          <p:spPr>
            <a:xfrm>
              <a:off x="690154" y="2294833"/>
              <a:ext cx="284527" cy="5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1" h="21600" fill="norm" stroke="1" extrusionOk="0">
                  <a:moveTo>
                    <a:pt x="5520" y="0"/>
                  </a:moveTo>
                  <a:cubicBezTo>
                    <a:pt x="2346" y="0"/>
                    <a:pt x="-27" y="761"/>
                    <a:pt x="1" y="3045"/>
                  </a:cubicBezTo>
                  <a:cubicBezTo>
                    <a:pt x="152" y="9898"/>
                    <a:pt x="305" y="14184"/>
                    <a:pt x="305" y="14184"/>
                  </a:cubicBezTo>
                  <a:cubicBezTo>
                    <a:pt x="305" y="14184"/>
                    <a:pt x="2294" y="16764"/>
                    <a:pt x="6580" y="20190"/>
                  </a:cubicBezTo>
                  <a:cubicBezTo>
                    <a:pt x="7833" y="21191"/>
                    <a:pt x="9167" y="21600"/>
                    <a:pt x="10496" y="21600"/>
                  </a:cubicBezTo>
                  <a:cubicBezTo>
                    <a:pt x="13700" y="21600"/>
                    <a:pt x="16871" y="19175"/>
                    <a:pt x="18820" y="16764"/>
                  </a:cubicBezTo>
                  <a:cubicBezTo>
                    <a:pt x="21573" y="12901"/>
                    <a:pt x="21419" y="3045"/>
                    <a:pt x="21419" y="3045"/>
                  </a:cubicBezTo>
                  <a:cubicBezTo>
                    <a:pt x="21419" y="3045"/>
                    <a:pt x="11865" y="0"/>
                    <a:pt x="5520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3901;p80"/>
            <p:cNvSpPr/>
            <p:nvPr/>
          </p:nvSpPr>
          <p:spPr>
            <a:xfrm>
              <a:off x="870019" y="2258360"/>
              <a:ext cx="104782" cy="7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600" fill="norm" stroke="1" extrusionOk="0">
                  <a:moveTo>
                    <a:pt x="7944" y="0"/>
                  </a:moveTo>
                  <a:cubicBezTo>
                    <a:pt x="4076" y="6425"/>
                    <a:pt x="1629" y="13715"/>
                    <a:pt x="0" y="21600"/>
                  </a:cubicBezTo>
                  <a:cubicBezTo>
                    <a:pt x="12020" y="20726"/>
                    <a:pt x="21600" y="17518"/>
                    <a:pt x="20983" y="12553"/>
                  </a:cubicBezTo>
                  <a:cubicBezTo>
                    <a:pt x="20172" y="7299"/>
                    <a:pt x="13857" y="2920"/>
                    <a:pt x="794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3902;p80"/>
            <p:cNvSpPr/>
            <p:nvPr/>
          </p:nvSpPr>
          <p:spPr>
            <a:xfrm>
              <a:off x="688107" y="2233955"/>
              <a:ext cx="221529" cy="100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600" fill="norm" stroke="1" extrusionOk="0">
                  <a:moveTo>
                    <a:pt x="387" y="0"/>
                  </a:moveTo>
                  <a:cubicBezTo>
                    <a:pt x="-483" y="7432"/>
                    <a:pt x="387" y="18135"/>
                    <a:pt x="387" y="18135"/>
                  </a:cubicBezTo>
                  <a:cubicBezTo>
                    <a:pt x="3851" y="20443"/>
                    <a:pt x="9039" y="21600"/>
                    <a:pt x="13982" y="21600"/>
                  </a:cubicBezTo>
                  <a:cubicBezTo>
                    <a:pt x="15123" y="21600"/>
                    <a:pt x="16251" y="21535"/>
                    <a:pt x="17341" y="21413"/>
                  </a:cubicBezTo>
                  <a:cubicBezTo>
                    <a:pt x="18115" y="15512"/>
                    <a:pt x="19374" y="10056"/>
                    <a:pt x="21117" y="5247"/>
                  </a:cubicBezTo>
                  <a:cubicBezTo>
                    <a:pt x="18599" y="3062"/>
                    <a:pt x="16177" y="1970"/>
                    <a:pt x="16177" y="1970"/>
                  </a:cubicBezTo>
                  <a:cubicBezTo>
                    <a:pt x="13851" y="3364"/>
                    <a:pt x="11646" y="3882"/>
                    <a:pt x="9657" y="3882"/>
                  </a:cubicBezTo>
                  <a:cubicBezTo>
                    <a:pt x="4192" y="3882"/>
                    <a:pt x="387" y="0"/>
                    <a:pt x="38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3903;p80"/>
            <p:cNvSpPr/>
            <p:nvPr/>
          </p:nvSpPr>
          <p:spPr>
            <a:xfrm>
              <a:off x="864627" y="2195341"/>
              <a:ext cx="47470" cy="6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36" h="21600" fill="norm" stroke="1" extrusionOk="0">
                  <a:moveTo>
                    <a:pt x="6984" y="2094"/>
                  </a:moveTo>
                  <a:cubicBezTo>
                    <a:pt x="9803" y="2094"/>
                    <a:pt x="6077" y="10955"/>
                    <a:pt x="5394" y="11899"/>
                  </a:cubicBezTo>
                  <a:cubicBezTo>
                    <a:pt x="4599" y="13360"/>
                    <a:pt x="3817" y="14730"/>
                    <a:pt x="2972" y="16065"/>
                  </a:cubicBezTo>
                  <a:cubicBezTo>
                    <a:pt x="2922" y="16111"/>
                    <a:pt x="2885" y="16168"/>
                    <a:pt x="2848" y="16226"/>
                  </a:cubicBezTo>
                  <a:cubicBezTo>
                    <a:pt x="2848" y="14776"/>
                    <a:pt x="2935" y="13337"/>
                    <a:pt x="3133" y="11899"/>
                  </a:cubicBezTo>
                  <a:cubicBezTo>
                    <a:pt x="3133" y="9448"/>
                    <a:pt x="3133" y="3855"/>
                    <a:pt x="5779" y="2451"/>
                  </a:cubicBezTo>
                  <a:cubicBezTo>
                    <a:pt x="6276" y="2209"/>
                    <a:pt x="6673" y="2094"/>
                    <a:pt x="6984" y="2094"/>
                  </a:cubicBezTo>
                  <a:close/>
                  <a:moveTo>
                    <a:pt x="13294" y="10357"/>
                  </a:moveTo>
                  <a:cubicBezTo>
                    <a:pt x="14722" y="10357"/>
                    <a:pt x="15443" y="12129"/>
                    <a:pt x="14461" y="13648"/>
                  </a:cubicBezTo>
                  <a:cubicBezTo>
                    <a:pt x="12039" y="16721"/>
                    <a:pt x="7928" y="18010"/>
                    <a:pt x="4053" y="18942"/>
                  </a:cubicBezTo>
                  <a:cubicBezTo>
                    <a:pt x="4512" y="18228"/>
                    <a:pt x="5046" y="17388"/>
                    <a:pt x="5605" y="16468"/>
                  </a:cubicBezTo>
                  <a:cubicBezTo>
                    <a:pt x="6475" y="15305"/>
                    <a:pt x="7406" y="14235"/>
                    <a:pt x="8412" y="13291"/>
                  </a:cubicBezTo>
                  <a:cubicBezTo>
                    <a:pt x="9555" y="12244"/>
                    <a:pt x="11058" y="10852"/>
                    <a:pt x="12573" y="10495"/>
                  </a:cubicBezTo>
                  <a:cubicBezTo>
                    <a:pt x="12822" y="10403"/>
                    <a:pt x="13070" y="10357"/>
                    <a:pt x="13294" y="10357"/>
                  </a:cubicBezTo>
                  <a:close/>
                  <a:moveTo>
                    <a:pt x="6276" y="0"/>
                  </a:moveTo>
                  <a:cubicBezTo>
                    <a:pt x="-1363" y="0"/>
                    <a:pt x="115" y="15789"/>
                    <a:pt x="115" y="20288"/>
                  </a:cubicBezTo>
                  <a:cubicBezTo>
                    <a:pt x="115" y="21163"/>
                    <a:pt x="860" y="21600"/>
                    <a:pt x="1618" y="21600"/>
                  </a:cubicBezTo>
                  <a:cubicBezTo>
                    <a:pt x="2189" y="21600"/>
                    <a:pt x="2761" y="21358"/>
                    <a:pt x="3009" y="20852"/>
                  </a:cubicBezTo>
                  <a:cubicBezTo>
                    <a:pt x="8934" y="20116"/>
                    <a:pt x="20237" y="16893"/>
                    <a:pt x="17095" y="9793"/>
                  </a:cubicBezTo>
                  <a:cubicBezTo>
                    <a:pt x="16660" y="8573"/>
                    <a:pt x="15182" y="8055"/>
                    <a:pt x="13654" y="8055"/>
                  </a:cubicBezTo>
                  <a:cubicBezTo>
                    <a:pt x="12573" y="8055"/>
                    <a:pt x="11468" y="8309"/>
                    <a:pt x="10685" y="8746"/>
                  </a:cubicBezTo>
                  <a:cubicBezTo>
                    <a:pt x="10176" y="9022"/>
                    <a:pt x="9704" y="9310"/>
                    <a:pt x="9232" y="9632"/>
                  </a:cubicBezTo>
                  <a:cubicBezTo>
                    <a:pt x="11331" y="4753"/>
                    <a:pt x="11878" y="184"/>
                    <a:pt x="6524" y="0"/>
                  </a:cubicBezTo>
                  <a:cubicBezTo>
                    <a:pt x="6450" y="0"/>
                    <a:pt x="6363" y="0"/>
                    <a:pt x="6276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3904;p80"/>
            <p:cNvSpPr/>
            <p:nvPr/>
          </p:nvSpPr>
          <p:spPr>
            <a:xfrm>
              <a:off x="296808" y="2294833"/>
              <a:ext cx="284601" cy="51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15851" y="0"/>
                  </a:moveTo>
                  <a:cubicBezTo>
                    <a:pt x="9528" y="0"/>
                    <a:pt x="4" y="3045"/>
                    <a:pt x="4" y="3045"/>
                  </a:cubicBezTo>
                  <a:cubicBezTo>
                    <a:pt x="4" y="3045"/>
                    <a:pt x="-224" y="12901"/>
                    <a:pt x="2522" y="16764"/>
                  </a:cubicBezTo>
                  <a:cubicBezTo>
                    <a:pt x="4461" y="19175"/>
                    <a:pt x="7621" y="21600"/>
                    <a:pt x="10817" y="21600"/>
                  </a:cubicBezTo>
                  <a:cubicBezTo>
                    <a:pt x="12139" y="21600"/>
                    <a:pt x="13468" y="21191"/>
                    <a:pt x="14719" y="20190"/>
                  </a:cubicBezTo>
                  <a:cubicBezTo>
                    <a:pt x="19064" y="16764"/>
                    <a:pt x="21047" y="14184"/>
                    <a:pt x="21047" y="14184"/>
                  </a:cubicBezTo>
                  <a:cubicBezTo>
                    <a:pt x="21047" y="14184"/>
                    <a:pt x="21198" y="9898"/>
                    <a:pt x="21351" y="3045"/>
                  </a:cubicBezTo>
                  <a:cubicBezTo>
                    <a:pt x="21376" y="761"/>
                    <a:pt x="19013" y="0"/>
                    <a:pt x="15851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3905;p80"/>
            <p:cNvSpPr/>
            <p:nvPr/>
          </p:nvSpPr>
          <p:spPr>
            <a:xfrm>
              <a:off x="296631" y="2258360"/>
              <a:ext cx="103911" cy="7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2886" y="0"/>
                  </a:moveTo>
                  <a:cubicBezTo>
                    <a:pt x="7181" y="2920"/>
                    <a:pt x="866" y="7299"/>
                    <a:pt x="48" y="12553"/>
                  </a:cubicBezTo>
                  <a:cubicBezTo>
                    <a:pt x="-763" y="17518"/>
                    <a:pt x="8810" y="20726"/>
                    <a:pt x="20837" y="21600"/>
                  </a:cubicBezTo>
                  <a:cubicBezTo>
                    <a:pt x="19409" y="13715"/>
                    <a:pt x="16761" y="6425"/>
                    <a:pt x="12886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3906;p80"/>
            <p:cNvSpPr/>
            <p:nvPr/>
          </p:nvSpPr>
          <p:spPr>
            <a:xfrm>
              <a:off x="360891" y="2233955"/>
              <a:ext cx="221544" cy="100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fill="norm" stroke="1" extrusionOk="0">
                  <a:moveTo>
                    <a:pt x="20727" y="0"/>
                  </a:moveTo>
                  <a:cubicBezTo>
                    <a:pt x="20727" y="0"/>
                    <a:pt x="16977" y="3882"/>
                    <a:pt x="11541" y="3882"/>
                  </a:cubicBezTo>
                  <a:cubicBezTo>
                    <a:pt x="9562" y="3882"/>
                    <a:pt x="7360" y="3364"/>
                    <a:pt x="5038" y="1970"/>
                  </a:cubicBezTo>
                  <a:cubicBezTo>
                    <a:pt x="5038" y="1970"/>
                    <a:pt x="2616" y="3062"/>
                    <a:pt x="0" y="5247"/>
                  </a:cubicBezTo>
                  <a:cubicBezTo>
                    <a:pt x="1842" y="10056"/>
                    <a:pt x="3100" y="15512"/>
                    <a:pt x="3779" y="21413"/>
                  </a:cubicBezTo>
                  <a:cubicBezTo>
                    <a:pt x="4869" y="21535"/>
                    <a:pt x="6000" y="21600"/>
                    <a:pt x="7144" y="21600"/>
                  </a:cubicBezTo>
                  <a:cubicBezTo>
                    <a:pt x="12105" y="21600"/>
                    <a:pt x="17343" y="20443"/>
                    <a:pt x="20727" y="18135"/>
                  </a:cubicBezTo>
                  <a:cubicBezTo>
                    <a:pt x="20727" y="18135"/>
                    <a:pt x="21600" y="7432"/>
                    <a:pt x="20727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3907;p80"/>
            <p:cNvSpPr/>
            <p:nvPr/>
          </p:nvSpPr>
          <p:spPr>
            <a:xfrm>
              <a:off x="359451" y="2195341"/>
              <a:ext cx="47464" cy="6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45" h="21600" fill="norm" stroke="1" extrusionOk="0">
                  <a:moveTo>
                    <a:pt x="10565" y="2094"/>
                  </a:moveTo>
                  <a:cubicBezTo>
                    <a:pt x="10913" y="2094"/>
                    <a:pt x="11335" y="2209"/>
                    <a:pt x="11870" y="2451"/>
                  </a:cubicBezTo>
                  <a:cubicBezTo>
                    <a:pt x="14517" y="3855"/>
                    <a:pt x="14517" y="9448"/>
                    <a:pt x="14517" y="11899"/>
                  </a:cubicBezTo>
                  <a:cubicBezTo>
                    <a:pt x="14703" y="13303"/>
                    <a:pt x="14703" y="14707"/>
                    <a:pt x="14654" y="16122"/>
                  </a:cubicBezTo>
                  <a:cubicBezTo>
                    <a:pt x="14331" y="15685"/>
                    <a:pt x="13983" y="15259"/>
                    <a:pt x="13647" y="14833"/>
                  </a:cubicBezTo>
                  <a:cubicBezTo>
                    <a:pt x="13026" y="13890"/>
                    <a:pt x="12429" y="12912"/>
                    <a:pt x="11870" y="11899"/>
                  </a:cubicBezTo>
                  <a:cubicBezTo>
                    <a:pt x="11534" y="10955"/>
                    <a:pt x="7532" y="2094"/>
                    <a:pt x="10565" y="2094"/>
                  </a:cubicBezTo>
                  <a:close/>
                  <a:moveTo>
                    <a:pt x="4239" y="10357"/>
                  </a:moveTo>
                  <a:cubicBezTo>
                    <a:pt x="4488" y="10357"/>
                    <a:pt x="4761" y="10403"/>
                    <a:pt x="5072" y="10495"/>
                  </a:cubicBezTo>
                  <a:cubicBezTo>
                    <a:pt x="6588" y="10852"/>
                    <a:pt x="8092" y="12244"/>
                    <a:pt x="8850" y="13291"/>
                  </a:cubicBezTo>
                  <a:cubicBezTo>
                    <a:pt x="10876" y="14903"/>
                    <a:pt x="12243" y="16916"/>
                    <a:pt x="13610" y="19034"/>
                  </a:cubicBezTo>
                  <a:cubicBezTo>
                    <a:pt x="9633" y="18102"/>
                    <a:pt x="5370" y="16836"/>
                    <a:pt x="3183" y="13648"/>
                  </a:cubicBezTo>
                  <a:cubicBezTo>
                    <a:pt x="2201" y="12129"/>
                    <a:pt x="2636" y="10357"/>
                    <a:pt x="4239" y="10357"/>
                  </a:cubicBezTo>
                  <a:close/>
                  <a:moveTo>
                    <a:pt x="11000" y="0"/>
                  </a:moveTo>
                  <a:cubicBezTo>
                    <a:pt x="10913" y="0"/>
                    <a:pt x="10826" y="0"/>
                    <a:pt x="10739" y="0"/>
                  </a:cubicBezTo>
                  <a:cubicBezTo>
                    <a:pt x="5556" y="184"/>
                    <a:pt x="6228" y="4787"/>
                    <a:pt x="8390" y="9690"/>
                  </a:cubicBezTo>
                  <a:cubicBezTo>
                    <a:pt x="7930" y="9356"/>
                    <a:pt x="7445" y="9034"/>
                    <a:pt x="6961" y="8746"/>
                  </a:cubicBezTo>
                  <a:cubicBezTo>
                    <a:pt x="6178" y="8309"/>
                    <a:pt x="5072" y="8055"/>
                    <a:pt x="3990" y="8055"/>
                  </a:cubicBezTo>
                  <a:cubicBezTo>
                    <a:pt x="2462" y="8055"/>
                    <a:pt x="983" y="8573"/>
                    <a:pt x="535" y="9793"/>
                  </a:cubicBezTo>
                  <a:cubicBezTo>
                    <a:pt x="-2584" y="16882"/>
                    <a:pt x="8688" y="20116"/>
                    <a:pt x="14629" y="20852"/>
                  </a:cubicBezTo>
                  <a:cubicBezTo>
                    <a:pt x="14840" y="21358"/>
                    <a:pt x="15350" y="21600"/>
                    <a:pt x="15884" y="21600"/>
                  </a:cubicBezTo>
                  <a:cubicBezTo>
                    <a:pt x="16593" y="21600"/>
                    <a:pt x="17351" y="21163"/>
                    <a:pt x="17537" y="20288"/>
                  </a:cubicBezTo>
                  <a:cubicBezTo>
                    <a:pt x="17537" y="15789"/>
                    <a:pt x="19016" y="0"/>
                    <a:pt x="11000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3908;p80"/>
            <p:cNvSpPr/>
            <p:nvPr/>
          </p:nvSpPr>
          <p:spPr>
            <a:xfrm>
              <a:off x="398473" y="1573450"/>
              <a:ext cx="452776" cy="692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20894" y="0"/>
                  </a:moveTo>
                  <a:cubicBezTo>
                    <a:pt x="14229" y="2093"/>
                    <a:pt x="7186" y="3362"/>
                    <a:pt x="2" y="3584"/>
                  </a:cubicBezTo>
                  <a:cubicBezTo>
                    <a:pt x="-45" y="7010"/>
                    <a:pt x="1137" y="19379"/>
                    <a:pt x="1467" y="20871"/>
                  </a:cubicBezTo>
                  <a:cubicBezTo>
                    <a:pt x="1467" y="20871"/>
                    <a:pt x="3165" y="21282"/>
                    <a:pt x="5054" y="21282"/>
                  </a:cubicBezTo>
                  <a:cubicBezTo>
                    <a:pt x="6220" y="21282"/>
                    <a:pt x="7458" y="21125"/>
                    <a:pt x="8415" y="20616"/>
                  </a:cubicBezTo>
                  <a:cubicBezTo>
                    <a:pt x="8415" y="20616"/>
                    <a:pt x="9408" y="6217"/>
                    <a:pt x="9219" y="5455"/>
                  </a:cubicBezTo>
                  <a:cubicBezTo>
                    <a:pt x="9219" y="5455"/>
                    <a:pt x="9722" y="5496"/>
                    <a:pt x="10408" y="5496"/>
                  </a:cubicBezTo>
                  <a:cubicBezTo>
                    <a:pt x="11209" y="5496"/>
                    <a:pt x="12259" y="5441"/>
                    <a:pt x="13047" y="5202"/>
                  </a:cubicBezTo>
                  <a:cubicBezTo>
                    <a:pt x="13047" y="5202"/>
                    <a:pt x="13189" y="20014"/>
                    <a:pt x="13615" y="20966"/>
                  </a:cubicBezTo>
                  <a:cubicBezTo>
                    <a:pt x="13615" y="20966"/>
                    <a:pt x="15489" y="21600"/>
                    <a:pt x="17355" y="21600"/>
                  </a:cubicBezTo>
                  <a:cubicBezTo>
                    <a:pt x="18347" y="21600"/>
                    <a:pt x="19337" y="21421"/>
                    <a:pt x="20043" y="20871"/>
                  </a:cubicBezTo>
                  <a:cubicBezTo>
                    <a:pt x="20043" y="20871"/>
                    <a:pt x="21555" y="3807"/>
                    <a:pt x="20894" y="0"/>
                  </a:cubicBezTo>
                  <a:close/>
                </a:path>
              </a:pathLst>
            </a:custGeom>
            <a:solidFill>
              <a:srgbClr val="C4BAD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3909;p80"/>
            <p:cNvSpPr/>
            <p:nvPr/>
          </p:nvSpPr>
          <p:spPr>
            <a:xfrm>
              <a:off x="398502" y="1479341"/>
              <a:ext cx="449152" cy="20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13974" y="0"/>
                  </a:moveTo>
                  <a:cubicBezTo>
                    <a:pt x="7912" y="0"/>
                    <a:pt x="342" y="1116"/>
                    <a:pt x="342" y="1116"/>
                  </a:cubicBezTo>
                  <a:cubicBezTo>
                    <a:pt x="342" y="1116"/>
                    <a:pt x="98" y="12566"/>
                    <a:pt x="0" y="21600"/>
                  </a:cubicBezTo>
                  <a:cubicBezTo>
                    <a:pt x="7411" y="20864"/>
                    <a:pt x="14676" y="16661"/>
                    <a:pt x="21552" y="9729"/>
                  </a:cubicBezTo>
                  <a:cubicBezTo>
                    <a:pt x="21406" y="6369"/>
                    <a:pt x="21600" y="2692"/>
                    <a:pt x="21356" y="1852"/>
                  </a:cubicBezTo>
                  <a:cubicBezTo>
                    <a:pt x="20963" y="435"/>
                    <a:pt x="17763" y="0"/>
                    <a:pt x="13974" y="0"/>
                  </a:cubicBezTo>
                  <a:close/>
                </a:path>
              </a:pathLst>
            </a:custGeom>
            <a:solidFill>
              <a:srgbClr val="B4AAD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3910;p80"/>
            <p:cNvSpPr/>
            <p:nvPr/>
          </p:nvSpPr>
          <p:spPr>
            <a:xfrm>
              <a:off x="798876" y="1549078"/>
              <a:ext cx="52857" cy="100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563" y="6977"/>
                    <a:pt x="12036" y="15929"/>
                    <a:pt x="2160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3911;p80"/>
            <p:cNvSpPr/>
            <p:nvPr/>
          </p:nvSpPr>
          <p:spPr>
            <a:xfrm>
              <a:off x="796643" y="1547006"/>
              <a:ext cx="58162" cy="107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2" h="21600" fill="norm" stroke="1" extrusionOk="0">
                  <a:moveTo>
                    <a:pt x="601" y="0"/>
                  </a:moveTo>
                  <a:cubicBezTo>
                    <a:pt x="215" y="0"/>
                    <a:pt x="-159" y="223"/>
                    <a:pt x="70" y="621"/>
                  </a:cubicBezTo>
                  <a:cubicBezTo>
                    <a:pt x="1168" y="4311"/>
                    <a:pt x="4472" y="7798"/>
                    <a:pt x="7041" y="11077"/>
                  </a:cubicBezTo>
                  <a:cubicBezTo>
                    <a:pt x="10333" y="14767"/>
                    <a:pt x="14000" y="18463"/>
                    <a:pt x="18764" y="21330"/>
                  </a:cubicBezTo>
                  <a:cubicBezTo>
                    <a:pt x="19113" y="21519"/>
                    <a:pt x="19451" y="21600"/>
                    <a:pt x="19753" y="21600"/>
                  </a:cubicBezTo>
                  <a:cubicBezTo>
                    <a:pt x="20778" y="21600"/>
                    <a:pt x="21441" y="20730"/>
                    <a:pt x="20597" y="20102"/>
                  </a:cubicBezTo>
                  <a:cubicBezTo>
                    <a:pt x="16569" y="17026"/>
                    <a:pt x="12540" y="13741"/>
                    <a:pt x="9236" y="10051"/>
                  </a:cubicBezTo>
                  <a:cubicBezTo>
                    <a:pt x="6305" y="6975"/>
                    <a:pt x="4472" y="3285"/>
                    <a:pt x="1168" y="209"/>
                  </a:cubicBezTo>
                  <a:cubicBezTo>
                    <a:pt x="1047" y="67"/>
                    <a:pt x="818" y="0"/>
                    <a:pt x="60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3912;p80"/>
            <p:cNvSpPr/>
            <p:nvPr/>
          </p:nvSpPr>
          <p:spPr>
            <a:xfrm>
              <a:off x="405622" y="1565326"/>
              <a:ext cx="37578" cy="7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12856" y="16986"/>
                    <a:pt x="15758" y="8062"/>
                    <a:pt x="216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3913;p80"/>
            <p:cNvSpPr/>
            <p:nvPr/>
          </p:nvSpPr>
          <p:spPr>
            <a:xfrm>
              <a:off x="402330" y="1561949"/>
              <a:ext cx="43946" cy="83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19588" y="0"/>
                  </a:moveTo>
                  <a:cubicBezTo>
                    <a:pt x="19127" y="0"/>
                    <a:pt x="18681" y="129"/>
                    <a:pt x="18490" y="345"/>
                  </a:cubicBezTo>
                  <a:cubicBezTo>
                    <a:pt x="15102" y="3231"/>
                    <a:pt x="13655" y="7418"/>
                    <a:pt x="11237" y="10563"/>
                  </a:cubicBezTo>
                  <a:cubicBezTo>
                    <a:pt x="8820" y="14492"/>
                    <a:pt x="4955" y="17111"/>
                    <a:pt x="596" y="19989"/>
                  </a:cubicBezTo>
                  <a:cubicBezTo>
                    <a:pt x="-692" y="20687"/>
                    <a:pt x="326" y="21600"/>
                    <a:pt x="1583" y="21600"/>
                  </a:cubicBezTo>
                  <a:cubicBezTo>
                    <a:pt x="1742" y="21600"/>
                    <a:pt x="1885" y="21591"/>
                    <a:pt x="2044" y="21557"/>
                  </a:cubicBezTo>
                  <a:cubicBezTo>
                    <a:pt x="12685" y="18421"/>
                    <a:pt x="19445" y="7944"/>
                    <a:pt x="20908" y="870"/>
                  </a:cubicBezTo>
                  <a:cubicBezTo>
                    <a:pt x="20908" y="258"/>
                    <a:pt x="20240" y="0"/>
                    <a:pt x="1958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3914;p80"/>
            <p:cNvSpPr/>
            <p:nvPr/>
          </p:nvSpPr>
          <p:spPr>
            <a:xfrm>
              <a:off x="529586" y="1735308"/>
              <a:ext cx="197146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47" y="5535"/>
                  </a:lnTo>
                  <a:cubicBezTo>
                    <a:pt x="3798" y="2844"/>
                    <a:pt x="1879" y="615"/>
                    <a:pt x="0" y="0"/>
                  </a:cubicBezTo>
                  <a:close/>
                  <a:moveTo>
                    <a:pt x="5747" y="5535"/>
                  </a:moveTo>
                  <a:cubicBezTo>
                    <a:pt x="10300" y="12068"/>
                    <a:pt x="14996" y="21600"/>
                    <a:pt x="19629" y="21600"/>
                  </a:cubicBezTo>
                  <a:cubicBezTo>
                    <a:pt x="20289" y="21600"/>
                    <a:pt x="20944" y="21446"/>
                    <a:pt x="21600" y="20985"/>
                  </a:cubicBezTo>
                  <a:lnTo>
                    <a:pt x="5747" y="5535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3915;p80"/>
            <p:cNvSpPr/>
            <p:nvPr/>
          </p:nvSpPr>
          <p:spPr>
            <a:xfrm>
              <a:off x="525775" y="1734021"/>
              <a:ext cx="205735" cy="23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393" y="0"/>
                  </a:moveTo>
                  <a:cubicBezTo>
                    <a:pt x="-131" y="0"/>
                    <a:pt x="-131" y="9475"/>
                    <a:pt x="393" y="9475"/>
                  </a:cubicBezTo>
                  <a:cubicBezTo>
                    <a:pt x="5440" y="12312"/>
                    <a:pt x="10721" y="21600"/>
                    <a:pt x="15840" y="21600"/>
                  </a:cubicBezTo>
                  <a:cubicBezTo>
                    <a:pt x="17526" y="21600"/>
                    <a:pt x="19199" y="20571"/>
                    <a:pt x="20838" y="17984"/>
                  </a:cubicBezTo>
                  <a:cubicBezTo>
                    <a:pt x="21469" y="17049"/>
                    <a:pt x="21259" y="8509"/>
                    <a:pt x="20734" y="7574"/>
                  </a:cubicBezTo>
                  <a:cubicBezTo>
                    <a:pt x="14025" y="935"/>
                    <a:pt x="7102" y="0"/>
                    <a:pt x="39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3916;p80"/>
            <p:cNvSpPr/>
            <p:nvPr/>
          </p:nvSpPr>
          <p:spPr>
            <a:xfrm>
              <a:off x="602714" y="1528752"/>
              <a:ext cx="16984" cy="216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75" h="21600" fill="norm" stroke="1" extrusionOk="0">
                  <a:moveTo>
                    <a:pt x="1986" y="0"/>
                  </a:moveTo>
                  <a:cubicBezTo>
                    <a:pt x="-3325" y="7300"/>
                    <a:pt x="1986" y="14400"/>
                    <a:pt x="18275" y="21600"/>
                  </a:cubicBezTo>
                  <a:lnTo>
                    <a:pt x="1986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3917;p80"/>
            <p:cNvSpPr/>
            <p:nvPr/>
          </p:nvSpPr>
          <p:spPr>
            <a:xfrm>
              <a:off x="601508" y="1523403"/>
              <a:ext cx="16984" cy="225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4" h="21600" fill="norm" stroke="1" extrusionOk="0">
                  <a:moveTo>
                    <a:pt x="9108" y="0"/>
                  </a:moveTo>
                  <a:cubicBezTo>
                    <a:pt x="6265" y="0"/>
                    <a:pt x="3376" y="170"/>
                    <a:pt x="3376" y="512"/>
                  </a:cubicBezTo>
                  <a:cubicBezTo>
                    <a:pt x="-2403" y="7324"/>
                    <a:pt x="-935" y="14423"/>
                    <a:pt x="9108" y="21235"/>
                  </a:cubicBezTo>
                  <a:cubicBezTo>
                    <a:pt x="9865" y="21478"/>
                    <a:pt x="11997" y="21600"/>
                    <a:pt x="13986" y="21600"/>
                  </a:cubicBezTo>
                  <a:cubicBezTo>
                    <a:pt x="15976" y="21600"/>
                    <a:pt x="17776" y="21478"/>
                    <a:pt x="17776" y="21235"/>
                  </a:cubicBezTo>
                  <a:cubicBezTo>
                    <a:pt x="19197" y="14327"/>
                    <a:pt x="19197" y="7324"/>
                    <a:pt x="14886" y="512"/>
                  </a:cubicBezTo>
                  <a:cubicBezTo>
                    <a:pt x="14886" y="170"/>
                    <a:pt x="11997" y="0"/>
                    <a:pt x="910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3918;p80"/>
            <p:cNvSpPr/>
            <p:nvPr/>
          </p:nvSpPr>
          <p:spPr>
            <a:xfrm>
              <a:off x="621876" y="1536876"/>
              <a:ext cx="46828" cy="21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7" h="21600" fill="norm" stroke="1" extrusionOk="0">
                  <a:moveTo>
                    <a:pt x="10459" y="0"/>
                  </a:moveTo>
                  <a:cubicBezTo>
                    <a:pt x="9704" y="0"/>
                    <a:pt x="8980" y="207"/>
                    <a:pt x="8980" y="619"/>
                  </a:cubicBezTo>
                  <a:cubicBezTo>
                    <a:pt x="8980" y="5785"/>
                    <a:pt x="18228" y="18595"/>
                    <a:pt x="697" y="20764"/>
                  </a:cubicBezTo>
                  <a:cubicBezTo>
                    <a:pt x="-509" y="20862"/>
                    <a:pt x="-6" y="21600"/>
                    <a:pt x="1116" y="21600"/>
                  </a:cubicBezTo>
                  <a:cubicBezTo>
                    <a:pt x="1190" y="21600"/>
                    <a:pt x="1263" y="21597"/>
                    <a:pt x="1336" y="21593"/>
                  </a:cubicBezTo>
                  <a:cubicBezTo>
                    <a:pt x="21091" y="19836"/>
                    <a:pt x="13447" y="5992"/>
                    <a:pt x="12168" y="619"/>
                  </a:cubicBezTo>
                  <a:cubicBezTo>
                    <a:pt x="12011" y="207"/>
                    <a:pt x="11214" y="0"/>
                    <a:pt x="1045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3919;p80"/>
            <p:cNvSpPr/>
            <p:nvPr/>
          </p:nvSpPr>
          <p:spPr>
            <a:xfrm>
              <a:off x="372091" y="1248296"/>
              <a:ext cx="514176" cy="29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6" y="0"/>
                  </a:moveTo>
                  <a:lnTo>
                    <a:pt x="0" y="19644"/>
                  </a:lnTo>
                  <a:cubicBezTo>
                    <a:pt x="0" y="19644"/>
                    <a:pt x="4986" y="21600"/>
                    <a:pt x="11116" y="21600"/>
                  </a:cubicBezTo>
                  <a:cubicBezTo>
                    <a:pt x="14477" y="21600"/>
                    <a:pt x="18183" y="21011"/>
                    <a:pt x="21600" y="19191"/>
                  </a:cubicBezTo>
                  <a:lnTo>
                    <a:pt x="21558" y="17906"/>
                  </a:lnTo>
                  <a:cubicBezTo>
                    <a:pt x="13873" y="15490"/>
                    <a:pt x="6488" y="8840"/>
                    <a:pt x="256" y="0"/>
                  </a:cubicBezTo>
                  <a:close/>
                </a:path>
              </a:pathLst>
            </a:custGeom>
            <a:solidFill>
              <a:srgbClr val="FCB3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3920;p80"/>
            <p:cNvSpPr/>
            <p:nvPr/>
          </p:nvSpPr>
          <p:spPr>
            <a:xfrm>
              <a:off x="270449" y="891649"/>
              <a:ext cx="718453" cy="597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1129" y="0"/>
                  </a:moveTo>
                  <a:cubicBezTo>
                    <a:pt x="7946" y="0"/>
                    <a:pt x="6520" y="1027"/>
                    <a:pt x="6520" y="1027"/>
                  </a:cubicBezTo>
                  <a:cubicBezTo>
                    <a:pt x="6520" y="1027"/>
                    <a:pt x="3077" y="1505"/>
                    <a:pt x="1524" y="4590"/>
                  </a:cubicBezTo>
                  <a:cubicBezTo>
                    <a:pt x="-61" y="7676"/>
                    <a:pt x="0" y="10138"/>
                    <a:pt x="0" y="10138"/>
                  </a:cubicBezTo>
                  <a:cubicBezTo>
                    <a:pt x="0" y="10138"/>
                    <a:pt x="975" y="11057"/>
                    <a:pt x="3016" y="11241"/>
                  </a:cubicBezTo>
                  <a:cubicBezTo>
                    <a:pt x="3108" y="11241"/>
                    <a:pt x="3199" y="11241"/>
                    <a:pt x="3261" y="11277"/>
                  </a:cubicBezTo>
                  <a:lnTo>
                    <a:pt x="3229" y="12894"/>
                  </a:lnTo>
                  <a:cubicBezTo>
                    <a:pt x="7678" y="17192"/>
                    <a:pt x="12948" y="20388"/>
                    <a:pt x="18432" y="21600"/>
                  </a:cubicBezTo>
                  <a:lnTo>
                    <a:pt x="17944" y="11131"/>
                  </a:lnTo>
                  <a:cubicBezTo>
                    <a:pt x="17944" y="11131"/>
                    <a:pt x="19924" y="10653"/>
                    <a:pt x="21539" y="8227"/>
                  </a:cubicBezTo>
                  <a:cubicBezTo>
                    <a:pt x="21539" y="8227"/>
                    <a:pt x="19620" y="1211"/>
                    <a:pt x="14257" y="292"/>
                  </a:cubicBezTo>
                  <a:cubicBezTo>
                    <a:pt x="13070" y="82"/>
                    <a:pt x="12029" y="0"/>
                    <a:pt x="11129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3921;p80"/>
            <p:cNvSpPr/>
            <p:nvPr/>
          </p:nvSpPr>
          <p:spPr>
            <a:xfrm>
              <a:off x="451858" y="1035705"/>
              <a:ext cx="337046" cy="38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4" h="21600" fill="norm" stroke="1" extrusionOk="0">
                  <a:moveTo>
                    <a:pt x="13851" y="0"/>
                  </a:moveTo>
                  <a:cubicBezTo>
                    <a:pt x="13776" y="0"/>
                    <a:pt x="13702" y="4"/>
                    <a:pt x="13624" y="11"/>
                  </a:cubicBezTo>
                  <a:cubicBezTo>
                    <a:pt x="8697" y="520"/>
                    <a:pt x="8154" y="9219"/>
                    <a:pt x="8154" y="9219"/>
                  </a:cubicBezTo>
                  <a:cubicBezTo>
                    <a:pt x="8154" y="9219"/>
                    <a:pt x="6483" y="4117"/>
                    <a:pt x="3761" y="4117"/>
                  </a:cubicBezTo>
                  <a:cubicBezTo>
                    <a:pt x="2894" y="4117"/>
                    <a:pt x="1921" y="4636"/>
                    <a:pt x="863" y="6000"/>
                  </a:cubicBezTo>
                  <a:cubicBezTo>
                    <a:pt x="-3059" y="13881"/>
                    <a:pt x="7621" y="21600"/>
                    <a:pt x="8372" y="21600"/>
                  </a:cubicBezTo>
                  <a:cubicBezTo>
                    <a:pt x="8385" y="21600"/>
                    <a:pt x="8394" y="21598"/>
                    <a:pt x="8401" y="21593"/>
                  </a:cubicBezTo>
                  <a:cubicBezTo>
                    <a:pt x="16552" y="15697"/>
                    <a:pt x="18541" y="0"/>
                    <a:pt x="13851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3922;p80"/>
            <p:cNvSpPr/>
            <p:nvPr/>
          </p:nvSpPr>
          <p:spPr>
            <a:xfrm>
              <a:off x="720979" y="875435"/>
              <a:ext cx="157591" cy="54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5" h="21600" fill="norm" stroke="1" extrusionOk="0">
                  <a:moveTo>
                    <a:pt x="3982" y="0"/>
                  </a:moveTo>
                  <a:cubicBezTo>
                    <a:pt x="3436" y="0"/>
                    <a:pt x="2925" y="12"/>
                    <a:pt x="2457" y="37"/>
                  </a:cubicBezTo>
                  <a:cubicBezTo>
                    <a:pt x="1270" y="1820"/>
                    <a:pt x="-836" y="5753"/>
                    <a:pt x="351" y="8913"/>
                  </a:cubicBezTo>
                  <a:cubicBezTo>
                    <a:pt x="2721" y="15602"/>
                    <a:pt x="10096" y="18074"/>
                    <a:pt x="20370" y="21600"/>
                  </a:cubicBezTo>
                  <a:cubicBezTo>
                    <a:pt x="20764" y="19777"/>
                    <a:pt x="18918" y="16371"/>
                    <a:pt x="18918" y="16371"/>
                  </a:cubicBezTo>
                  <a:cubicBezTo>
                    <a:pt x="18918" y="16371"/>
                    <a:pt x="14178" y="10495"/>
                    <a:pt x="13255" y="7941"/>
                  </a:cubicBezTo>
                  <a:cubicBezTo>
                    <a:pt x="12202" y="5347"/>
                    <a:pt x="15101" y="1091"/>
                    <a:pt x="15101" y="1091"/>
                  </a:cubicBezTo>
                  <a:cubicBezTo>
                    <a:pt x="10980" y="372"/>
                    <a:pt x="6959" y="0"/>
                    <a:pt x="3982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3923;p80"/>
            <p:cNvSpPr/>
            <p:nvPr/>
          </p:nvSpPr>
          <p:spPr>
            <a:xfrm>
              <a:off x="696624" y="876371"/>
              <a:ext cx="181519" cy="565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6" h="21600" fill="norm" stroke="1" extrusionOk="0">
                  <a:moveTo>
                    <a:pt x="4674" y="0"/>
                  </a:moveTo>
                  <a:cubicBezTo>
                    <a:pt x="3357" y="116"/>
                    <a:pt x="2372" y="310"/>
                    <a:pt x="2044" y="698"/>
                  </a:cubicBezTo>
                  <a:cubicBezTo>
                    <a:pt x="1164" y="1784"/>
                    <a:pt x="-2014" y="6050"/>
                    <a:pt x="1932" y="11944"/>
                  </a:cubicBezTo>
                  <a:cubicBezTo>
                    <a:pt x="5770" y="17839"/>
                    <a:pt x="19038" y="21600"/>
                    <a:pt x="19038" y="21600"/>
                  </a:cubicBezTo>
                  <a:cubicBezTo>
                    <a:pt x="19366" y="21406"/>
                    <a:pt x="19586" y="21096"/>
                    <a:pt x="19586" y="20670"/>
                  </a:cubicBezTo>
                  <a:cubicBezTo>
                    <a:pt x="11033" y="17257"/>
                    <a:pt x="4894" y="14892"/>
                    <a:pt x="2921" y="8532"/>
                  </a:cubicBezTo>
                  <a:cubicBezTo>
                    <a:pt x="1932" y="5468"/>
                    <a:pt x="3685" y="1706"/>
                    <a:pt x="467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3924;p80"/>
            <p:cNvSpPr/>
            <p:nvPr/>
          </p:nvSpPr>
          <p:spPr>
            <a:xfrm>
              <a:off x="868982" y="1142619"/>
              <a:ext cx="156494" cy="173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5" y="0"/>
                  </a:moveTo>
                  <a:cubicBezTo>
                    <a:pt x="10101" y="3537"/>
                    <a:pt x="0" y="7074"/>
                    <a:pt x="0" y="7074"/>
                  </a:cubicBezTo>
                  <a:lnTo>
                    <a:pt x="281" y="11874"/>
                  </a:lnTo>
                  <a:cubicBezTo>
                    <a:pt x="281" y="11874"/>
                    <a:pt x="8237" y="19164"/>
                    <a:pt x="13705" y="21525"/>
                  </a:cubicBezTo>
                  <a:cubicBezTo>
                    <a:pt x="13437" y="21263"/>
                    <a:pt x="13668" y="20120"/>
                    <a:pt x="21600" y="15158"/>
                  </a:cubicBezTo>
                  <a:cubicBezTo>
                    <a:pt x="17816" y="7577"/>
                    <a:pt x="13465" y="0"/>
                    <a:pt x="13465" y="0"/>
                  </a:cubicBezTo>
                  <a:close/>
                  <a:moveTo>
                    <a:pt x="13705" y="21525"/>
                  </a:moveTo>
                  <a:cubicBezTo>
                    <a:pt x="13779" y="21596"/>
                    <a:pt x="13885" y="21600"/>
                    <a:pt x="13885" y="21600"/>
                  </a:cubicBezTo>
                  <a:cubicBezTo>
                    <a:pt x="13825" y="21575"/>
                    <a:pt x="13765" y="21550"/>
                    <a:pt x="13705" y="21525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3925;p80"/>
            <p:cNvSpPr/>
            <p:nvPr/>
          </p:nvSpPr>
          <p:spPr>
            <a:xfrm>
              <a:off x="660837" y="1105845"/>
              <a:ext cx="405345" cy="37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3189" y="0"/>
                  </a:moveTo>
                  <a:cubicBezTo>
                    <a:pt x="3051" y="0"/>
                    <a:pt x="2927" y="39"/>
                    <a:pt x="2820" y="127"/>
                  </a:cubicBezTo>
                  <a:cubicBezTo>
                    <a:pt x="2138" y="714"/>
                    <a:pt x="3291" y="2474"/>
                    <a:pt x="3291" y="2474"/>
                  </a:cubicBezTo>
                  <a:cubicBezTo>
                    <a:pt x="3291" y="2474"/>
                    <a:pt x="2248" y="1216"/>
                    <a:pt x="1637" y="1216"/>
                  </a:cubicBezTo>
                  <a:cubicBezTo>
                    <a:pt x="1549" y="1216"/>
                    <a:pt x="1471" y="1243"/>
                    <a:pt x="1406" y="1301"/>
                  </a:cubicBezTo>
                  <a:cubicBezTo>
                    <a:pt x="934" y="1770"/>
                    <a:pt x="1876" y="3530"/>
                    <a:pt x="1876" y="3530"/>
                  </a:cubicBezTo>
                  <a:cubicBezTo>
                    <a:pt x="1876" y="3530"/>
                    <a:pt x="1004" y="2335"/>
                    <a:pt x="427" y="2335"/>
                  </a:cubicBezTo>
                  <a:cubicBezTo>
                    <a:pt x="268" y="2335"/>
                    <a:pt x="134" y="2424"/>
                    <a:pt x="44" y="2650"/>
                  </a:cubicBezTo>
                  <a:cubicBezTo>
                    <a:pt x="-376" y="3705"/>
                    <a:pt x="2296" y="7576"/>
                    <a:pt x="2296" y="7576"/>
                  </a:cubicBezTo>
                  <a:cubicBezTo>
                    <a:pt x="3134" y="9161"/>
                    <a:pt x="4390" y="10567"/>
                    <a:pt x="4390" y="10567"/>
                  </a:cubicBezTo>
                  <a:cubicBezTo>
                    <a:pt x="8947" y="17021"/>
                    <a:pt x="13660" y="20950"/>
                    <a:pt x="16436" y="21536"/>
                  </a:cubicBezTo>
                  <a:cubicBezTo>
                    <a:pt x="16641" y="21581"/>
                    <a:pt x="16839" y="21600"/>
                    <a:pt x="17035" y="21600"/>
                  </a:cubicBezTo>
                  <a:cubicBezTo>
                    <a:pt x="19499" y="21600"/>
                    <a:pt x="21224" y="18310"/>
                    <a:pt x="20836" y="15321"/>
                  </a:cubicBezTo>
                  <a:cubicBezTo>
                    <a:pt x="20626" y="14029"/>
                    <a:pt x="19789" y="11565"/>
                    <a:pt x="18793" y="9161"/>
                  </a:cubicBezTo>
                  <a:cubicBezTo>
                    <a:pt x="15860" y="11447"/>
                    <a:pt x="15755" y="11976"/>
                    <a:pt x="15860" y="12152"/>
                  </a:cubicBezTo>
                  <a:cubicBezTo>
                    <a:pt x="13713" y="10921"/>
                    <a:pt x="7166" y="3647"/>
                    <a:pt x="7166" y="3647"/>
                  </a:cubicBezTo>
                  <a:cubicBezTo>
                    <a:pt x="7166" y="3647"/>
                    <a:pt x="7376" y="2943"/>
                    <a:pt x="7166" y="1770"/>
                  </a:cubicBezTo>
                  <a:cubicBezTo>
                    <a:pt x="7112" y="1366"/>
                    <a:pt x="6997" y="1220"/>
                    <a:pt x="6850" y="1220"/>
                  </a:cubicBezTo>
                  <a:cubicBezTo>
                    <a:pt x="6571" y="1220"/>
                    <a:pt x="6184" y="1756"/>
                    <a:pt x="5910" y="2063"/>
                  </a:cubicBezTo>
                  <a:cubicBezTo>
                    <a:pt x="5412" y="1557"/>
                    <a:pt x="4056" y="0"/>
                    <a:pt x="318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3926;p80"/>
            <p:cNvSpPr/>
            <p:nvPr/>
          </p:nvSpPr>
          <p:spPr>
            <a:xfrm>
              <a:off x="137335" y="528751"/>
              <a:ext cx="144325" cy="91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08" y="0"/>
                  </a:moveTo>
                  <a:cubicBezTo>
                    <a:pt x="7625" y="0"/>
                    <a:pt x="3442" y="1939"/>
                    <a:pt x="0" y="5768"/>
                  </a:cubicBezTo>
                  <a:cubicBezTo>
                    <a:pt x="695" y="13751"/>
                    <a:pt x="4878" y="21600"/>
                    <a:pt x="12819" y="21600"/>
                  </a:cubicBezTo>
                  <a:cubicBezTo>
                    <a:pt x="15356" y="21600"/>
                    <a:pt x="18283" y="20796"/>
                    <a:pt x="21600" y="18944"/>
                  </a:cubicBezTo>
                  <a:lnTo>
                    <a:pt x="21600" y="3853"/>
                  </a:lnTo>
                  <a:cubicBezTo>
                    <a:pt x="18598" y="1277"/>
                    <a:pt x="15201" y="0"/>
                    <a:pt x="1180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3927;p80"/>
            <p:cNvSpPr/>
            <p:nvPr/>
          </p:nvSpPr>
          <p:spPr>
            <a:xfrm>
              <a:off x="136400" y="476932"/>
              <a:ext cx="145260" cy="76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fill="norm" stroke="1" extrusionOk="0">
                  <a:moveTo>
                    <a:pt x="10727" y="0"/>
                  </a:moveTo>
                  <a:cubicBezTo>
                    <a:pt x="8590" y="0"/>
                    <a:pt x="6288" y="928"/>
                    <a:pt x="3986" y="3474"/>
                  </a:cubicBezTo>
                  <a:cubicBezTo>
                    <a:pt x="876" y="7213"/>
                    <a:pt x="-453" y="14406"/>
                    <a:pt x="136" y="21600"/>
                  </a:cubicBezTo>
                  <a:cubicBezTo>
                    <a:pt x="3484" y="17000"/>
                    <a:pt x="7553" y="14671"/>
                    <a:pt x="11622" y="14671"/>
                  </a:cubicBezTo>
                  <a:cubicBezTo>
                    <a:pt x="14922" y="14671"/>
                    <a:pt x="18227" y="16205"/>
                    <a:pt x="21147" y="19300"/>
                  </a:cubicBezTo>
                  <a:lnTo>
                    <a:pt x="21147" y="6929"/>
                  </a:lnTo>
                  <a:cubicBezTo>
                    <a:pt x="21147" y="6929"/>
                    <a:pt x="16552" y="0"/>
                    <a:pt x="10727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3928;p80"/>
            <p:cNvSpPr/>
            <p:nvPr/>
          </p:nvSpPr>
          <p:spPr>
            <a:xfrm>
              <a:off x="180278" y="532763"/>
              <a:ext cx="89179" cy="7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9185" y="0"/>
                  </a:moveTo>
                  <a:cubicBezTo>
                    <a:pt x="6116" y="0"/>
                    <a:pt x="2943" y="775"/>
                    <a:pt x="181" y="1475"/>
                  </a:cubicBezTo>
                  <a:cubicBezTo>
                    <a:pt x="-61" y="1768"/>
                    <a:pt x="-61" y="2052"/>
                    <a:pt x="181" y="2052"/>
                  </a:cubicBezTo>
                  <a:cubicBezTo>
                    <a:pt x="3064" y="2052"/>
                    <a:pt x="6358" y="1296"/>
                    <a:pt x="9451" y="1296"/>
                  </a:cubicBezTo>
                  <a:cubicBezTo>
                    <a:pt x="12689" y="1296"/>
                    <a:pt x="15725" y="2118"/>
                    <a:pt x="17857" y="5504"/>
                  </a:cubicBezTo>
                  <a:cubicBezTo>
                    <a:pt x="20554" y="9816"/>
                    <a:pt x="20061" y="15850"/>
                    <a:pt x="20312" y="20739"/>
                  </a:cubicBezTo>
                  <a:cubicBezTo>
                    <a:pt x="20312" y="21307"/>
                    <a:pt x="20618" y="21600"/>
                    <a:pt x="20925" y="21600"/>
                  </a:cubicBezTo>
                  <a:cubicBezTo>
                    <a:pt x="21232" y="21600"/>
                    <a:pt x="21539" y="21307"/>
                    <a:pt x="21539" y="20739"/>
                  </a:cubicBezTo>
                  <a:cubicBezTo>
                    <a:pt x="21539" y="14989"/>
                    <a:pt x="21539" y="8086"/>
                    <a:pt x="17857" y="3490"/>
                  </a:cubicBezTo>
                  <a:cubicBezTo>
                    <a:pt x="15475" y="842"/>
                    <a:pt x="12382" y="0"/>
                    <a:pt x="918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3929;p80"/>
            <p:cNvSpPr/>
            <p:nvPr/>
          </p:nvSpPr>
          <p:spPr>
            <a:xfrm>
              <a:off x="218813" y="553892"/>
              <a:ext cx="50799" cy="3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7285" y="0"/>
                  </a:moveTo>
                  <a:cubicBezTo>
                    <a:pt x="5045" y="0"/>
                    <a:pt x="2694" y="1307"/>
                    <a:pt x="344" y="4425"/>
                  </a:cubicBezTo>
                  <a:cubicBezTo>
                    <a:pt x="-334" y="5549"/>
                    <a:pt x="95" y="6696"/>
                    <a:pt x="731" y="6696"/>
                  </a:cubicBezTo>
                  <a:cubicBezTo>
                    <a:pt x="883" y="6696"/>
                    <a:pt x="1035" y="6650"/>
                    <a:pt x="1187" y="6512"/>
                  </a:cubicBezTo>
                  <a:cubicBezTo>
                    <a:pt x="3303" y="5228"/>
                    <a:pt x="5239" y="4403"/>
                    <a:pt x="7050" y="4403"/>
                  </a:cubicBezTo>
                  <a:cubicBezTo>
                    <a:pt x="9180" y="4403"/>
                    <a:pt x="11130" y="5572"/>
                    <a:pt x="12955" y="8599"/>
                  </a:cubicBezTo>
                  <a:cubicBezTo>
                    <a:pt x="15486" y="12084"/>
                    <a:pt x="17159" y="16968"/>
                    <a:pt x="18846" y="21141"/>
                  </a:cubicBezTo>
                  <a:cubicBezTo>
                    <a:pt x="19040" y="21462"/>
                    <a:pt x="19261" y="21600"/>
                    <a:pt x="19510" y="21600"/>
                  </a:cubicBezTo>
                  <a:cubicBezTo>
                    <a:pt x="20339" y="21600"/>
                    <a:pt x="21266" y="19972"/>
                    <a:pt x="20948" y="18367"/>
                  </a:cubicBezTo>
                  <a:cubicBezTo>
                    <a:pt x="18224" y="8805"/>
                    <a:pt x="13080" y="0"/>
                    <a:pt x="728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3930;p80"/>
            <p:cNvSpPr/>
            <p:nvPr/>
          </p:nvSpPr>
          <p:spPr>
            <a:xfrm>
              <a:off x="936046" y="528751"/>
              <a:ext cx="144324" cy="91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57" y="0"/>
                  </a:moveTo>
                  <a:cubicBezTo>
                    <a:pt x="6474" y="0"/>
                    <a:pt x="3067" y="1277"/>
                    <a:pt x="0" y="3853"/>
                  </a:cubicBezTo>
                  <a:lnTo>
                    <a:pt x="0" y="18944"/>
                  </a:lnTo>
                  <a:cubicBezTo>
                    <a:pt x="3317" y="20796"/>
                    <a:pt x="6244" y="21600"/>
                    <a:pt x="8781" y="21600"/>
                  </a:cubicBezTo>
                  <a:cubicBezTo>
                    <a:pt x="16722" y="21600"/>
                    <a:pt x="20905" y="13751"/>
                    <a:pt x="21600" y="5768"/>
                  </a:cubicBezTo>
                  <a:cubicBezTo>
                    <a:pt x="18158" y="1939"/>
                    <a:pt x="14020" y="0"/>
                    <a:pt x="9857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3931;p80"/>
            <p:cNvSpPr/>
            <p:nvPr/>
          </p:nvSpPr>
          <p:spPr>
            <a:xfrm>
              <a:off x="936046" y="485725"/>
              <a:ext cx="145568" cy="67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600" fill="norm" stroke="1" extrusionOk="0">
                  <a:moveTo>
                    <a:pt x="7164" y="0"/>
                  </a:moveTo>
                  <a:cubicBezTo>
                    <a:pt x="2750" y="0"/>
                    <a:pt x="0" y="5018"/>
                    <a:pt x="0" y="5018"/>
                  </a:cubicBezTo>
                  <a:lnTo>
                    <a:pt x="0" y="19000"/>
                  </a:lnTo>
                  <a:cubicBezTo>
                    <a:pt x="2984" y="15502"/>
                    <a:pt x="6298" y="13769"/>
                    <a:pt x="9598" y="13769"/>
                  </a:cubicBezTo>
                  <a:cubicBezTo>
                    <a:pt x="13667" y="13769"/>
                    <a:pt x="17726" y="16401"/>
                    <a:pt x="21157" y="21600"/>
                  </a:cubicBezTo>
                  <a:cubicBezTo>
                    <a:pt x="21600" y="13469"/>
                    <a:pt x="17755" y="8591"/>
                    <a:pt x="14650" y="4697"/>
                  </a:cubicBezTo>
                  <a:cubicBezTo>
                    <a:pt x="11846" y="1188"/>
                    <a:pt x="9311" y="0"/>
                    <a:pt x="7164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3932;p80"/>
            <p:cNvSpPr/>
            <p:nvPr/>
          </p:nvSpPr>
          <p:spPr>
            <a:xfrm>
              <a:off x="948248" y="532763"/>
              <a:ext cx="89179" cy="7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2451" y="0"/>
                  </a:moveTo>
                  <a:cubicBezTo>
                    <a:pt x="9221" y="0"/>
                    <a:pt x="6064" y="842"/>
                    <a:pt x="3682" y="3490"/>
                  </a:cubicBezTo>
                  <a:cubicBezTo>
                    <a:pt x="0" y="8086"/>
                    <a:pt x="0" y="14989"/>
                    <a:pt x="0" y="20739"/>
                  </a:cubicBezTo>
                  <a:cubicBezTo>
                    <a:pt x="121" y="21307"/>
                    <a:pt x="493" y="21600"/>
                    <a:pt x="832" y="21600"/>
                  </a:cubicBezTo>
                  <a:cubicBezTo>
                    <a:pt x="1171" y="21600"/>
                    <a:pt x="1470" y="21307"/>
                    <a:pt x="1470" y="20739"/>
                  </a:cubicBezTo>
                  <a:cubicBezTo>
                    <a:pt x="1470" y="15850"/>
                    <a:pt x="1227" y="9816"/>
                    <a:pt x="3682" y="5504"/>
                  </a:cubicBezTo>
                  <a:cubicBezTo>
                    <a:pt x="5765" y="2052"/>
                    <a:pt x="8777" y="1192"/>
                    <a:pt x="11967" y="1192"/>
                  </a:cubicBezTo>
                  <a:cubicBezTo>
                    <a:pt x="15156" y="1192"/>
                    <a:pt x="18532" y="2052"/>
                    <a:pt x="21358" y="2052"/>
                  </a:cubicBezTo>
                  <a:cubicBezTo>
                    <a:pt x="21600" y="2052"/>
                    <a:pt x="21600" y="1768"/>
                    <a:pt x="21358" y="1475"/>
                  </a:cubicBezTo>
                  <a:cubicBezTo>
                    <a:pt x="18717" y="775"/>
                    <a:pt x="15544" y="0"/>
                    <a:pt x="1245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3933;p80"/>
            <p:cNvSpPr/>
            <p:nvPr/>
          </p:nvSpPr>
          <p:spPr>
            <a:xfrm>
              <a:off x="949075" y="554326"/>
              <a:ext cx="49816" cy="31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3835" y="0"/>
                  </a:moveTo>
                  <a:cubicBezTo>
                    <a:pt x="7956" y="0"/>
                    <a:pt x="2556" y="8603"/>
                    <a:pt x="88" y="18322"/>
                  </a:cubicBezTo>
                  <a:cubicBezTo>
                    <a:pt x="-250" y="19949"/>
                    <a:pt x="441" y="21600"/>
                    <a:pt x="1174" y="21600"/>
                  </a:cubicBezTo>
                  <a:cubicBezTo>
                    <a:pt x="1386" y="21600"/>
                    <a:pt x="1597" y="21460"/>
                    <a:pt x="1794" y="21135"/>
                  </a:cubicBezTo>
                  <a:cubicBezTo>
                    <a:pt x="3937" y="16903"/>
                    <a:pt x="5220" y="11951"/>
                    <a:pt x="7801" y="8417"/>
                  </a:cubicBezTo>
                  <a:cubicBezTo>
                    <a:pt x="9887" y="5348"/>
                    <a:pt x="11974" y="4162"/>
                    <a:pt x="14145" y="4162"/>
                  </a:cubicBezTo>
                  <a:cubicBezTo>
                    <a:pt x="15964" y="4162"/>
                    <a:pt x="17839" y="4999"/>
                    <a:pt x="19799" y="6301"/>
                  </a:cubicBezTo>
                  <a:cubicBezTo>
                    <a:pt x="19954" y="6440"/>
                    <a:pt x="20109" y="6487"/>
                    <a:pt x="20250" y="6487"/>
                  </a:cubicBezTo>
                  <a:cubicBezTo>
                    <a:pt x="20913" y="6487"/>
                    <a:pt x="21350" y="5324"/>
                    <a:pt x="20659" y="4185"/>
                  </a:cubicBezTo>
                  <a:cubicBezTo>
                    <a:pt x="18403" y="1256"/>
                    <a:pt x="16091" y="0"/>
                    <a:pt x="138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3934;p80"/>
            <p:cNvSpPr/>
            <p:nvPr/>
          </p:nvSpPr>
          <p:spPr>
            <a:xfrm>
              <a:off x="540752" y="853003"/>
              <a:ext cx="168696" cy="86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443" y="1011"/>
                    <a:pt x="7547" y="3299"/>
                    <a:pt x="783" y="7868"/>
                  </a:cubicBezTo>
                  <a:cubicBezTo>
                    <a:pt x="522" y="9138"/>
                    <a:pt x="394" y="10658"/>
                    <a:pt x="0" y="11928"/>
                  </a:cubicBezTo>
                  <a:cubicBezTo>
                    <a:pt x="0" y="11928"/>
                    <a:pt x="4636" y="21600"/>
                    <a:pt x="11592" y="21600"/>
                  </a:cubicBezTo>
                  <a:cubicBezTo>
                    <a:pt x="14528" y="21600"/>
                    <a:pt x="17880" y="19879"/>
                    <a:pt x="21472" y="14976"/>
                  </a:cubicBezTo>
                  <a:cubicBezTo>
                    <a:pt x="21472" y="14976"/>
                    <a:pt x="21210" y="8119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3935;p80"/>
            <p:cNvSpPr/>
            <p:nvPr/>
          </p:nvSpPr>
          <p:spPr>
            <a:xfrm>
              <a:off x="540752" y="789984"/>
              <a:ext cx="180899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255"/>
                  </a:lnTo>
                  <a:cubicBezTo>
                    <a:pt x="0" y="3255"/>
                    <a:pt x="1701" y="13470"/>
                    <a:pt x="731" y="21600"/>
                  </a:cubicBezTo>
                  <a:cubicBezTo>
                    <a:pt x="7038" y="17421"/>
                    <a:pt x="13469" y="15327"/>
                    <a:pt x="20143" y="14403"/>
                  </a:cubicBezTo>
                  <a:cubicBezTo>
                    <a:pt x="20267" y="9757"/>
                    <a:pt x="20750" y="4416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3936;p80"/>
            <p:cNvSpPr/>
            <p:nvPr/>
          </p:nvSpPr>
          <p:spPr>
            <a:xfrm>
              <a:off x="272240" y="147399"/>
              <a:ext cx="684166" cy="6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7950" y="0"/>
                  </a:moveTo>
                  <a:cubicBezTo>
                    <a:pt x="3710" y="0"/>
                    <a:pt x="-201" y="2291"/>
                    <a:pt x="8" y="10873"/>
                  </a:cubicBezTo>
                  <a:cubicBezTo>
                    <a:pt x="8" y="10873"/>
                    <a:pt x="-118" y="14904"/>
                    <a:pt x="793" y="16903"/>
                  </a:cubicBezTo>
                  <a:cubicBezTo>
                    <a:pt x="1704" y="18903"/>
                    <a:pt x="4782" y="21134"/>
                    <a:pt x="8897" y="21534"/>
                  </a:cubicBezTo>
                  <a:cubicBezTo>
                    <a:pt x="9345" y="21578"/>
                    <a:pt x="9809" y="21600"/>
                    <a:pt x="10281" y="21600"/>
                  </a:cubicBezTo>
                  <a:cubicBezTo>
                    <a:pt x="14128" y="21600"/>
                    <a:pt x="18581" y="20159"/>
                    <a:pt x="19672" y="17369"/>
                  </a:cubicBezTo>
                  <a:cubicBezTo>
                    <a:pt x="20929" y="14205"/>
                    <a:pt x="21399" y="12039"/>
                    <a:pt x="21023" y="8841"/>
                  </a:cubicBezTo>
                  <a:cubicBezTo>
                    <a:pt x="20646" y="5643"/>
                    <a:pt x="20489" y="4210"/>
                    <a:pt x="17693" y="2777"/>
                  </a:cubicBezTo>
                  <a:cubicBezTo>
                    <a:pt x="16329" y="2078"/>
                    <a:pt x="11989" y="0"/>
                    <a:pt x="795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3937;p80"/>
            <p:cNvSpPr/>
            <p:nvPr/>
          </p:nvSpPr>
          <p:spPr>
            <a:xfrm>
              <a:off x="426952" y="500401"/>
              <a:ext cx="38614" cy="46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cubicBezTo>
                    <a:pt x="4544" y="0"/>
                    <a:pt x="0" y="4682"/>
                    <a:pt x="0" y="10800"/>
                  </a:cubicBezTo>
                  <a:cubicBezTo>
                    <a:pt x="0" y="16903"/>
                    <a:pt x="4544" y="21600"/>
                    <a:pt x="10809" y="21600"/>
                  </a:cubicBezTo>
                  <a:cubicBezTo>
                    <a:pt x="17056" y="21600"/>
                    <a:pt x="21600" y="16903"/>
                    <a:pt x="21600" y="10800"/>
                  </a:cubicBezTo>
                  <a:cubicBezTo>
                    <a:pt x="21600" y="4682"/>
                    <a:pt x="17056" y="0"/>
                    <a:pt x="10809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3938;p80"/>
            <p:cNvSpPr/>
            <p:nvPr/>
          </p:nvSpPr>
          <p:spPr>
            <a:xfrm>
              <a:off x="748061" y="500401"/>
              <a:ext cx="39650" cy="47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73" y="0"/>
                  </a:moveTo>
                  <a:cubicBezTo>
                    <a:pt x="4990" y="0"/>
                    <a:pt x="0" y="5052"/>
                    <a:pt x="0" y="10573"/>
                  </a:cubicBezTo>
                  <a:cubicBezTo>
                    <a:pt x="0" y="16548"/>
                    <a:pt x="4990" y="21600"/>
                    <a:pt x="11073" y="21600"/>
                  </a:cubicBezTo>
                  <a:cubicBezTo>
                    <a:pt x="16610" y="21600"/>
                    <a:pt x="21600" y="16548"/>
                    <a:pt x="21600" y="10573"/>
                  </a:cubicBezTo>
                  <a:cubicBezTo>
                    <a:pt x="21600" y="5052"/>
                    <a:pt x="16610" y="0"/>
                    <a:pt x="11073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3939;p80"/>
            <p:cNvSpPr/>
            <p:nvPr/>
          </p:nvSpPr>
          <p:spPr>
            <a:xfrm>
              <a:off x="587115" y="478270"/>
              <a:ext cx="47146" cy="84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7" h="21600" fill="norm" stroke="1" extrusionOk="0">
                  <a:moveTo>
                    <a:pt x="4059" y="0"/>
                  </a:moveTo>
                  <a:cubicBezTo>
                    <a:pt x="3881" y="0"/>
                    <a:pt x="3778" y="69"/>
                    <a:pt x="3778" y="197"/>
                  </a:cubicBezTo>
                  <a:cubicBezTo>
                    <a:pt x="2430" y="2804"/>
                    <a:pt x="1527" y="5934"/>
                    <a:pt x="624" y="8798"/>
                  </a:cubicBezTo>
                  <a:cubicBezTo>
                    <a:pt x="180" y="10624"/>
                    <a:pt x="-723" y="12708"/>
                    <a:pt x="1068" y="14534"/>
                  </a:cubicBezTo>
                  <a:cubicBezTo>
                    <a:pt x="1883" y="15701"/>
                    <a:pt x="3763" y="16661"/>
                    <a:pt x="5776" y="16661"/>
                  </a:cubicBezTo>
                  <a:cubicBezTo>
                    <a:pt x="5998" y="16661"/>
                    <a:pt x="6235" y="16644"/>
                    <a:pt x="6472" y="16618"/>
                  </a:cubicBezTo>
                  <a:cubicBezTo>
                    <a:pt x="7819" y="16618"/>
                    <a:pt x="9181" y="16095"/>
                    <a:pt x="10070" y="15838"/>
                  </a:cubicBezTo>
                  <a:cubicBezTo>
                    <a:pt x="10529" y="15580"/>
                    <a:pt x="11432" y="15057"/>
                    <a:pt x="11876" y="15057"/>
                  </a:cubicBezTo>
                  <a:cubicBezTo>
                    <a:pt x="12631" y="14706"/>
                    <a:pt x="13223" y="14534"/>
                    <a:pt x="13697" y="14534"/>
                  </a:cubicBezTo>
                  <a:cubicBezTo>
                    <a:pt x="14629" y="14534"/>
                    <a:pt x="15029" y="15229"/>
                    <a:pt x="15029" y="16618"/>
                  </a:cubicBezTo>
                  <a:cubicBezTo>
                    <a:pt x="17279" y="18444"/>
                    <a:pt x="16821" y="19482"/>
                    <a:pt x="13223" y="20005"/>
                  </a:cubicBezTo>
                  <a:cubicBezTo>
                    <a:pt x="11565" y="20245"/>
                    <a:pt x="11817" y="21600"/>
                    <a:pt x="13282" y="21600"/>
                  </a:cubicBezTo>
                  <a:cubicBezTo>
                    <a:pt x="13401" y="21600"/>
                    <a:pt x="13534" y="21591"/>
                    <a:pt x="13682" y="21574"/>
                  </a:cubicBezTo>
                  <a:cubicBezTo>
                    <a:pt x="17279" y="20785"/>
                    <a:pt x="20877" y="18702"/>
                    <a:pt x="20877" y="16361"/>
                  </a:cubicBezTo>
                  <a:cubicBezTo>
                    <a:pt x="20418" y="14534"/>
                    <a:pt x="17279" y="12974"/>
                    <a:pt x="14126" y="12974"/>
                  </a:cubicBezTo>
                  <a:cubicBezTo>
                    <a:pt x="11876" y="12974"/>
                    <a:pt x="10973" y="14011"/>
                    <a:pt x="8722" y="14534"/>
                  </a:cubicBezTo>
                  <a:cubicBezTo>
                    <a:pt x="7597" y="14783"/>
                    <a:pt x="6665" y="14903"/>
                    <a:pt x="5895" y="14903"/>
                  </a:cubicBezTo>
                  <a:cubicBezTo>
                    <a:pt x="1113" y="14903"/>
                    <a:pt x="2549" y="10556"/>
                    <a:pt x="3319" y="8541"/>
                  </a:cubicBezTo>
                  <a:cubicBezTo>
                    <a:pt x="3778" y="6191"/>
                    <a:pt x="6931" y="2547"/>
                    <a:pt x="4681" y="197"/>
                  </a:cubicBezTo>
                  <a:cubicBezTo>
                    <a:pt x="4444" y="69"/>
                    <a:pt x="4222" y="0"/>
                    <a:pt x="405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3940;p80"/>
            <p:cNvSpPr/>
            <p:nvPr/>
          </p:nvSpPr>
          <p:spPr>
            <a:xfrm>
              <a:off x="582759" y="612162"/>
              <a:ext cx="67750" cy="3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4" h="21600" fill="norm" stroke="1" extrusionOk="0">
                  <a:moveTo>
                    <a:pt x="19183" y="0"/>
                  </a:moveTo>
                  <a:cubicBezTo>
                    <a:pt x="18612" y="0"/>
                    <a:pt x="18002" y="626"/>
                    <a:pt x="17852" y="1899"/>
                  </a:cubicBezTo>
                  <a:cubicBezTo>
                    <a:pt x="17271" y="10977"/>
                    <a:pt x="14479" y="17176"/>
                    <a:pt x="10255" y="17176"/>
                  </a:cubicBezTo>
                  <a:cubicBezTo>
                    <a:pt x="10055" y="17176"/>
                    <a:pt x="9844" y="17155"/>
                    <a:pt x="9634" y="17134"/>
                  </a:cubicBezTo>
                  <a:cubicBezTo>
                    <a:pt x="7512" y="17134"/>
                    <a:pt x="5380" y="15861"/>
                    <a:pt x="3859" y="12689"/>
                  </a:cubicBezTo>
                  <a:cubicBezTo>
                    <a:pt x="2337" y="10143"/>
                    <a:pt x="2027" y="6344"/>
                    <a:pt x="816" y="3172"/>
                  </a:cubicBezTo>
                  <a:cubicBezTo>
                    <a:pt x="816" y="3172"/>
                    <a:pt x="506" y="3172"/>
                    <a:pt x="205" y="3798"/>
                  </a:cubicBezTo>
                  <a:cubicBezTo>
                    <a:pt x="-1316" y="13962"/>
                    <a:pt x="5991" y="21558"/>
                    <a:pt x="9944" y="21558"/>
                  </a:cubicBezTo>
                  <a:cubicBezTo>
                    <a:pt x="10135" y="21600"/>
                    <a:pt x="10335" y="21600"/>
                    <a:pt x="10535" y="21600"/>
                  </a:cubicBezTo>
                  <a:cubicBezTo>
                    <a:pt x="15760" y="21600"/>
                    <a:pt x="20284" y="13523"/>
                    <a:pt x="20284" y="1899"/>
                  </a:cubicBezTo>
                  <a:cubicBezTo>
                    <a:pt x="20284" y="626"/>
                    <a:pt x="19754" y="0"/>
                    <a:pt x="1918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3941;p80"/>
            <p:cNvSpPr/>
            <p:nvPr/>
          </p:nvSpPr>
          <p:spPr>
            <a:xfrm>
              <a:off x="365777" y="388473"/>
              <a:ext cx="64041" cy="4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9168" y="0"/>
                  </a:moveTo>
                  <a:cubicBezTo>
                    <a:pt x="11822" y="0"/>
                    <a:pt x="1352" y="10085"/>
                    <a:pt x="65" y="20595"/>
                  </a:cubicBezTo>
                  <a:cubicBezTo>
                    <a:pt x="-133" y="21192"/>
                    <a:pt x="164" y="21600"/>
                    <a:pt x="428" y="21600"/>
                  </a:cubicBezTo>
                  <a:cubicBezTo>
                    <a:pt x="593" y="21600"/>
                    <a:pt x="736" y="21443"/>
                    <a:pt x="736" y="21066"/>
                  </a:cubicBezTo>
                  <a:cubicBezTo>
                    <a:pt x="6092" y="11043"/>
                    <a:pt x="11767" y="4838"/>
                    <a:pt x="20466" y="2451"/>
                  </a:cubicBezTo>
                  <a:cubicBezTo>
                    <a:pt x="21467" y="1979"/>
                    <a:pt x="21126" y="63"/>
                    <a:pt x="20125" y="63"/>
                  </a:cubicBezTo>
                  <a:cubicBezTo>
                    <a:pt x="19817" y="16"/>
                    <a:pt x="19498" y="0"/>
                    <a:pt x="19168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3942;p80"/>
            <p:cNvSpPr/>
            <p:nvPr/>
          </p:nvSpPr>
          <p:spPr>
            <a:xfrm>
              <a:off x="756444" y="380650"/>
              <a:ext cx="68775" cy="31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3226" y="0"/>
                  </a:moveTo>
                  <a:cubicBezTo>
                    <a:pt x="2199" y="0"/>
                    <a:pt x="1193" y="182"/>
                    <a:pt x="238" y="568"/>
                  </a:cubicBezTo>
                  <a:cubicBezTo>
                    <a:pt x="-80" y="568"/>
                    <a:pt x="-80" y="2635"/>
                    <a:pt x="238" y="2635"/>
                  </a:cubicBezTo>
                  <a:cubicBezTo>
                    <a:pt x="7096" y="6791"/>
                    <a:pt x="13964" y="8858"/>
                    <a:pt x="19272" y="20601"/>
                  </a:cubicBezTo>
                  <a:cubicBezTo>
                    <a:pt x="19518" y="21305"/>
                    <a:pt x="19795" y="21600"/>
                    <a:pt x="20072" y="21600"/>
                  </a:cubicBezTo>
                  <a:cubicBezTo>
                    <a:pt x="20853" y="21600"/>
                    <a:pt x="21520" y="19192"/>
                    <a:pt x="20832" y="17148"/>
                  </a:cubicBezTo>
                  <a:cubicBezTo>
                    <a:pt x="17075" y="7041"/>
                    <a:pt x="9611" y="0"/>
                    <a:pt x="322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3943;p80"/>
            <p:cNvSpPr/>
            <p:nvPr/>
          </p:nvSpPr>
          <p:spPr>
            <a:xfrm>
              <a:off x="367009" y="582709"/>
              <a:ext cx="130049" cy="12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92" y="0"/>
                    <a:pt x="0" y="4857"/>
                    <a:pt x="0" y="10797"/>
                  </a:cubicBezTo>
                  <a:cubicBezTo>
                    <a:pt x="0" y="16737"/>
                    <a:pt x="4892" y="21600"/>
                    <a:pt x="10800" y="21600"/>
                  </a:cubicBezTo>
                  <a:cubicBezTo>
                    <a:pt x="16708" y="21600"/>
                    <a:pt x="21600" y="16737"/>
                    <a:pt x="21600" y="10797"/>
                  </a:cubicBezTo>
                  <a:cubicBezTo>
                    <a:pt x="21600" y="4857"/>
                    <a:pt x="16875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3944;p80"/>
            <p:cNvSpPr/>
            <p:nvPr/>
          </p:nvSpPr>
          <p:spPr>
            <a:xfrm>
              <a:off x="722653" y="582709"/>
              <a:ext cx="130082" cy="12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96" y="0"/>
                    <a:pt x="0" y="4857"/>
                    <a:pt x="0" y="10797"/>
                  </a:cubicBezTo>
                  <a:cubicBezTo>
                    <a:pt x="0" y="16737"/>
                    <a:pt x="4896" y="21600"/>
                    <a:pt x="10803" y="21600"/>
                  </a:cubicBezTo>
                  <a:cubicBezTo>
                    <a:pt x="16704" y="21600"/>
                    <a:pt x="21600" y="16737"/>
                    <a:pt x="21600" y="10797"/>
                  </a:cubicBezTo>
                  <a:cubicBezTo>
                    <a:pt x="21600" y="4857"/>
                    <a:pt x="16704" y="0"/>
                    <a:pt x="1080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3945;p80"/>
            <p:cNvSpPr/>
            <p:nvPr/>
          </p:nvSpPr>
          <p:spPr>
            <a:xfrm>
              <a:off x="400675" y="614854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30" y="0"/>
                  </a:moveTo>
                  <a:cubicBezTo>
                    <a:pt x="3945" y="0"/>
                    <a:pt x="0" y="4625"/>
                    <a:pt x="0" y="10775"/>
                  </a:cubicBezTo>
                  <a:cubicBezTo>
                    <a:pt x="0" y="16975"/>
                    <a:pt x="3945" y="21600"/>
                    <a:pt x="9830" y="21600"/>
                  </a:cubicBezTo>
                  <a:cubicBezTo>
                    <a:pt x="17720" y="21600"/>
                    <a:pt x="21600" y="16975"/>
                    <a:pt x="21600" y="10775"/>
                  </a:cubicBezTo>
                  <a:cubicBezTo>
                    <a:pt x="21600" y="4625"/>
                    <a:pt x="17720" y="0"/>
                    <a:pt x="9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3946;p80"/>
            <p:cNvSpPr/>
            <p:nvPr/>
          </p:nvSpPr>
          <p:spPr>
            <a:xfrm>
              <a:off x="442848" y="653968"/>
              <a:ext cx="16985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11648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3947;p80"/>
            <p:cNvSpPr/>
            <p:nvPr/>
          </p:nvSpPr>
          <p:spPr>
            <a:xfrm>
              <a:off x="392033" y="680379"/>
              <a:ext cx="16984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11648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3948;p80"/>
            <p:cNvSpPr/>
            <p:nvPr/>
          </p:nvSpPr>
          <p:spPr>
            <a:xfrm>
              <a:off x="472318" y="604691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25"/>
                    <a:pt x="0" y="10775"/>
                  </a:cubicBezTo>
                  <a:cubicBezTo>
                    <a:pt x="0" y="16975"/>
                    <a:pt x="540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3949;p80"/>
            <p:cNvSpPr/>
            <p:nvPr/>
          </p:nvSpPr>
          <p:spPr>
            <a:xfrm>
              <a:off x="507889" y="667692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14"/>
                    <a:pt x="0" y="10800"/>
                  </a:cubicBezTo>
                  <a:cubicBezTo>
                    <a:pt x="0" y="16986"/>
                    <a:pt x="5400" y="21600"/>
                    <a:pt x="10800" y="21600"/>
                  </a:cubicBezTo>
                  <a:cubicBezTo>
                    <a:pt x="16200" y="21600"/>
                    <a:pt x="21600" y="16986"/>
                    <a:pt x="21600" y="10800"/>
                  </a:cubicBezTo>
                  <a:cubicBezTo>
                    <a:pt x="21600" y="461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3950;p80"/>
            <p:cNvSpPr/>
            <p:nvPr/>
          </p:nvSpPr>
          <p:spPr>
            <a:xfrm>
              <a:off x="711119" y="614854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3620" y="0"/>
                    <a:pt x="0" y="4625"/>
                    <a:pt x="0" y="10775"/>
                  </a:cubicBezTo>
                  <a:cubicBezTo>
                    <a:pt x="0" y="16975"/>
                    <a:pt x="362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3951;p80"/>
            <p:cNvSpPr/>
            <p:nvPr/>
          </p:nvSpPr>
          <p:spPr>
            <a:xfrm>
              <a:off x="735507" y="680379"/>
              <a:ext cx="16984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385" y="0"/>
                    <a:pt x="0" y="4976"/>
                    <a:pt x="0" y="11648"/>
                  </a:cubicBezTo>
                  <a:cubicBezTo>
                    <a:pt x="0" y="16624"/>
                    <a:pt x="5385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3952;p80"/>
            <p:cNvSpPr/>
            <p:nvPr/>
          </p:nvSpPr>
          <p:spPr>
            <a:xfrm>
              <a:off x="786323" y="618397"/>
              <a:ext cx="16984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4976"/>
                    <a:pt x="0" y="10007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215" y="21600"/>
                    <a:pt x="21600" y="16624"/>
                    <a:pt x="21600" y="10007"/>
                  </a:cubicBezTo>
                  <a:cubicBezTo>
                    <a:pt x="21600" y="4976"/>
                    <a:pt x="16215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3953;p80"/>
            <p:cNvSpPr/>
            <p:nvPr/>
          </p:nvSpPr>
          <p:spPr>
            <a:xfrm>
              <a:off x="822897" y="667692"/>
              <a:ext cx="16984" cy="16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614"/>
                    <a:pt x="0" y="10800"/>
                  </a:cubicBezTo>
                  <a:cubicBezTo>
                    <a:pt x="0" y="16986"/>
                    <a:pt x="5385" y="21600"/>
                    <a:pt x="10830" y="21600"/>
                  </a:cubicBezTo>
                  <a:cubicBezTo>
                    <a:pt x="16215" y="21600"/>
                    <a:pt x="21600" y="16986"/>
                    <a:pt x="21600" y="10800"/>
                  </a:cubicBezTo>
                  <a:cubicBezTo>
                    <a:pt x="21600" y="4614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3954;p80"/>
            <p:cNvSpPr/>
            <p:nvPr/>
          </p:nvSpPr>
          <p:spPr>
            <a:xfrm>
              <a:off x="773118" y="661089"/>
              <a:ext cx="16984" cy="16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156" y="21600"/>
                    <a:pt x="21600" y="16624"/>
                    <a:pt x="21600" y="9952"/>
                  </a:cubicBezTo>
                  <a:cubicBezTo>
                    <a:pt x="21600" y="4976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3955;p80"/>
            <p:cNvSpPr/>
            <p:nvPr/>
          </p:nvSpPr>
          <p:spPr>
            <a:xfrm>
              <a:off x="330435" y="396730"/>
              <a:ext cx="565995" cy="23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75" y="1017"/>
                  </a:moveTo>
                  <a:cubicBezTo>
                    <a:pt x="6824" y="1017"/>
                    <a:pt x="8648" y="5445"/>
                    <a:pt x="8648" y="10798"/>
                  </a:cubicBezTo>
                  <a:cubicBezTo>
                    <a:pt x="8648" y="16152"/>
                    <a:pt x="6824" y="20492"/>
                    <a:pt x="4575" y="20492"/>
                  </a:cubicBezTo>
                  <a:cubicBezTo>
                    <a:pt x="2288" y="20492"/>
                    <a:pt x="464" y="16152"/>
                    <a:pt x="464" y="10798"/>
                  </a:cubicBezTo>
                  <a:cubicBezTo>
                    <a:pt x="464" y="5445"/>
                    <a:pt x="2288" y="1017"/>
                    <a:pt x="4575" y="1017"/>
                  </a:cubicBezTo>
                  <a:close/>
                  <a:moveTo>
                    <a:pt x="17063" y="1017"/>
                  </a:moveTo>
                  <a:cubicBezTo>
                    <a:pt x="19312" y="1017"/>
                    <a:pt x="21134" y="5445"/>
                    <a:pt x="21134" y="10798"/>
                  </a:cubicBezTo>
                  <a:cubicBezTo>
                    <a:pt x="21134" y="16152"/>
                    <a:pt x="19312" y="20492"/>
                    <a:pt x="17063" y="20492"/>
                  </a:cubicBezTo>
                  <a:cubicBezTo>
                    <a:pt x="14814" y="20492"/>
                    <a:pt x="12991" y="16152"/>
                    <a:pt x="12991" y="10798"/>
                  </a:cubicBezTo>
                  <a:cubicBezTo>
                    <a:pt x="12991" y="5445"/>
                    <a:pt x="14814" y="1017"/>
                    <a:pt x="17063" y="1017"/>
                  </a:cubicBezTo>
                  <a:close/>
                  <a:moveTo>
                    <a:pt x="4537" y="0"/>
                  </a:moveTo>
                  <a:cubicBezTo>
                    <a:pt x="2055" y="0"/>
                    <a:pt x="0" y="4801"/>
                    <a:pt x="0" y="10798"/>
                  </a:cubicBezTo>
                  <a:cubicBezTo>
                    <a:pt x="0" y="16708"/>
                    <a:pt x="2055" y="21600"/>
                    <a:pt x="4537" y="21600"/>
                  </a:cubicBezTo>
                  <a:cubicBezTo>
                    <a:pt x="6902" y="21600"/>
                    <a:pt x="8842" y="17261"/>
                    <a:pt x="9074" y="11816"/>
                  </a:cubicBezTo>
                  <a:cubicBezTo>
                    <a:pt x="9214" y="11482"/>
                    <a:pt x="9661" y="10619"/>
                    <a:pt x="10464" y="10619"/>
                  </a:cubicBezTo>
                  <a:cubicBezTo>
                    <a:pt x="11000" y="10619"/>
                    <a:pt x="11696" y="11002"/>
                    <a:pt x="12564" y="12183"/>
                  </a:cubicBezTo>
                  <a:cubicBezTo>
                    <a:pt x="12836" y="17446"/>
                    <a:pt x="14774" y="21600"/>
                    <a:pt x="17063" y="21600"/>
                  </a:cubicBezTo>
                  <a:cubicBezTo>
                    <a:pt x="19583" y="21600"/>
                    <a:pt x="21600" y="16708"/>
                    <a:pt x="21600" y="10798"/>
                  </a:cubicBezTo>
                  <a:cubicBezTo>
                    <a:pt x="21600" y="4801"/>
                    <a:pt x="19583" y="0"/>
                    <a:pt x="17063" y="0"/>
                  </a:cubicBezTo>
                  <a:cubicBezTo>
                    <a:pt x="14542" y="0"/>
                    <a:pt x="12525" y="4801"/>
                    <a:pt x="12525" y="10798"/>
                  </a:cubicBezTo>
                  <a:lnTo>
                    <a:pt x="9074" y="10431"/>
                  </a:lnTo>
                  <a:cubicBezTo>
                    <a:pt x="8996" y="4616"/>
                    <a:pt x="7018" y="0"/>
                    <a:pt x="4537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3956;p80"/>
            <p:cNvSpPr/>
            <p:nvPr/>
          </p:nvSpPr>
          <p:spPr>
            <a:xfrm>
              <a:off x="144456" y="198582"/>
              <a:ext cx="230678" cy="225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19" y="0"/>
                  </a:moveTo>
                  <a:cubicBezTo>
                    <a:pt x="2761" y="2820"/>
                    <a:pt x="382" y="6812"/>
                    <a:pt x="0" y="12356"/>
                  </a:cubicBezTo>
                  <a:cubicBezTo>
                    <a:pt x="0" y="12551"/>
                    <a:pt x="0" y="12746"/>
                    <a:pt x="0" y="13037"/>
                  </a:cubicBezTo>
                  <a:cubicBezTo>
                    <a:pt x="5137" y="17512"/>
                    <a:pt x="11608" y="20432"/>
                    <a:pt x="18460" y="21600"/>
                  </a:cubicBezTo>
                  <a:cubicBezTo>
                    <a:pt x="19506" y="20336"/>
                    <a:pt x="20648" y="18972"/>
                    <a:pt x="21600" y="17512"/>
                  </a:cubicBezTo>
                  <a:cubicBezTo>
                    <a:pt x="15223" y="12842"/>
                    <a:pt x="9992" y="6712"/>
                    <a:pt x="5519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3957;p80"/>
            <p:cNvSpPr/>
            <p:nvPr/>
          </p:nvSpPr>
          <p:spPr>
            <a:xfrm>
              <a:off x="203396" y="0"/>
              <a:ext cx="556868" cy="43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85" y="0"/>
                  </a:moveTo>
                  <a:cubicBezTo>
                    <a:pt x="6441" y="0"/>
                    <a:pt x="6396" y="7"/>
                    <a:pt x="6346" y="22"/>
                  </a:cubicBezTo>
                  <a:cubicBezTo>
                    <a:pt x="4967" y="478"/>
                    <a:pt x="5400" y="5606"/>
                    <a:pt x="5400" y="5606"/>
                  </a:cubicBezTo>
                  <a:cubicBezTo>
                    <a:pt x="5400" y="5606"/>
                    <a:pt x="4489" y="2090"/>
                    <a:pt x="3792" y="2090"/>
                  </a:cubicBezTo>
                  <a:cubicBezTo>
                    <a:pt x="3720" y="2090"/>
                    <a:pt x="3652" y="2125"/>
                    <a:pt x="3587" y="2205"/>
                  </a:cubicBezTo>
                  <a:cubicBezTo>
                    <a:pt x="2839" y="3017"/>
                    <a:pt x="4375" y="6773"/>
                    <a:pt x="4375" y="6773"/>
                  </a:cubicBezTo>
                  <a:cubicBezTo>
                    <a:pt x="4375" y="6773"/>
                    <a:pt x="1892" y="7485"/>
                    <a:pt x="0" y="9922"/>
                  </a:cubicBezTo>
                  <a:cubicBezTo>
                    <a:pt x="1853" y="13425"/>
                    <a:pt x="4020" y="16624"/>
                    <a:pt x="6661" y="19061"/>
                  </a:cubicBezTo>
                  <a:cubicBezTo>
                    <a:pt x="7450" y="17639"/>
                    <a:pt x="8041" y="16116"/>
                    <a:pt x="8198" y="14796"/>
                  </a:cubicBezTo>
                  <a:cubicBezTo>
                    <a:pt x="8198" y="14796"/>
                    <a:pt x="10878" y="18249"/>
                    <a:pt x="13480" y="19773"/>
                  </a:cubicBezTo>
                  <a:cubicBezTo>
                    <a:pt x="14202" y="20190"/>
                    <a:pt x="14957" y="20439"/>
                    <a:pt x="15623" y="20439"/>
                  </a:cubicBezTo>
                  <a:cubicBezTo>
                    <a:pt x="15686" y="20439"/>
                    <a:pt x="15746" y="20436"/>
                    <a:pt x="15806" y="20432"/>
                  </a:cubicBezTo>
                  <a:cubicBezTo>
                    <a:pt x="18407" y="20178"/>
                    <a:pt x="17540" y="16828"/>
                    <a:pt x="17264" y="15914"/>
                  </a:cubicBezTo>
                  <a:cubicBezTo>
                    <a:pt x="17619" y="16980"/>
                    <a:pt x="19275" y="21396"/>
                    <a:pt x="21600" y="21600"/>
                  </a:cubicBezTo>
                  <a:cubicBezTo>
                    <a:pt x="20812" y="14543"/>
                    <a:pt x="18761" y="7739"/>
                    <a:pt x="15018" y="2509"/>
                  </a:cubicBezTo>
                  <a:cubicBezTo>
                    <a:pt x="10287" y="2915"/>
                    <a:pt x="6700" y="5098"/>
                    <a:pt x="6700" y="5098"/>
                  </a:cubicBezTo>
                  <a:cubicBezTo>
                    <a:pt x="6700" y="5098"/>
                    <a:pt x="7653" y="0"/>
                    <a:pt x="6485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3958;p80"/>
            <p:cNvSpPr/>
            <p:nvPr/>
          </p:nvSpPr>
          <p:spPr>
            <a:xfrm>
              <a:off x="591568" y="48709"/>
              <a:ext cx="226439" cy="384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3698" y="0"/>
                  </a:moveTo>
                  <a:cubicBezTo>
                    <a:pt x="2419" y="0"/>
                    <a:pt x="1174" y="28"/>
                    <a:pt x="0" y="85"/>
                  </a:cubicBezTo>
                  <a:cubicBezTo>
                    <a:pt x="8827" y="5972"/>
                    <a:pt x="13712" y="13630"/>
                    <a:pt x="15591" y="21574"/>
                  </a:cubicBezTo>
                  <a:cubicBezTo>
                    <a:pt x="15779" y="21574"/>
                    <a:pt x="15924" y="21600"/>
                    <a:pt x="16085" y="21600"/>
                  </a:cubicBezTo>
                  <a:cubicBezTo>
                    <a:pt x="16165" y="21600"/>
                    <a:pt x="16249" y="21592"/>
                    <a:pt x="16341" y="21574"/>
                  </a:cubicBezTo>
                  <a:cubicBezTo>
                    <a:pt x="18408" y="21517"/>
                    <a:pt x="19721" y="21058"/>
                    <a:pt x="20568" y="20431"/>
                  </a:cubicBezTo>
                  <a:cubicBezTo>
                    <a:pt x="21600" y="13859"/>
                    <a:pt x="20472" y="7229"/>
                    <a:pt x="16341" y="1286"/>
                  </a:cubicBezTo>
                  <a:cubicBezTo>
                    <a:pt x="13712" y="714"/>
                    <a:pt x="10802" y="256"/>
                    <a:pt x="7607" y="85"/>
                  </a:cubicBezTo>
                  <a:cubicBezTo>
                    <a:pt x="6294" y="28"/>
                    <a:pt x="4977" y="0"/>
                    <a:pt x="3698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3959;p80"/>
            <p:cNvSpPr/>
            <p:nvPr/>
          </p:nvSpPr>
          <p:spPr>
            <a:xfrm>
              <a:off x="767384" y="71576"/>
              <a:ext cx="231877" cy="41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55" h="21600" fill="norm" stroke="1" extrusionOk="0">
                  <a:moveTo>
                    <a:pt x="0" y="0"/>
                  </a:moveTo>
                  <a:cubicBezTo>
                    <a:pt x="3519" y="5463"/>
                    <a:pt x="4558" y="11557"/>
                    <a:pt x="3679" y="17597"/>
                  </a:cubicBezTo>
                  <a:cubicBezTo>
                    <a:pt x="5280" y="16389"/>
                    <a:pt x="4880" y="14499"/>
                    <a:pt x="4880" y="14499"/>
                  </a:cubicBezTo>
                  <a:cubicBezTo>
                    <a:pt x="4880" y="14499"/>
                    <a:pt x="8101" y="21600"/>
                    <a:pt x="14468" y="21600"/>
                  </a:cubicBezTo>
                  <a:cubicBezTo>
                    <a:pt x="14604" y="21600"/>
                    <a:pt x="14741" y="21597"/>
                    <a:pt x="14878" y="21590"/>
                  </a:cubicBezTo>
                  <a:cubicBezTo>
                    <a:pt x="21600" y="21275"/>
                    <a:pt x="16560" y="11452"/>
                    <a:pt x="14478" y="8510"/>
                  </a:cubicBezTo>
                  <a:cubicBezTo>
                    <a:pt x="12878" y="6198"/>
                    <a:pt x="8159" y="1996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3960;p80"/>
            <p:cNvSpPr/>
            <p:nvPr/>
          </p:nvSpPr>
          <p:spPr>
            <a:xfrm>
              <a:off x="141540" y="334748"/>
              <a:ext cx="200062" cy="16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0" h="21600" fill="norm" stroke="1" extrusionOk="0">
                  <a:moveTo>
                    <a:pt x="306" y="0"/>
                  </a:moveTo>
                  <a:cubicBezTo>
                    <a:pt x="-650" y="19477"/>
                    <a:pt x="943" y="21600"/>
                    <a:pt x="943" y="21600"/>
                  </a:cubicBezTo>
                  <a:cubicBezTo>
                    <a:pt x="943" y="21600"/>
                    <a:pt x="3744" y="18679"/>
                    <a:pt x="7724" y="18679"/>
                  </a:cubicBezTo>
                  <a:cubicBezTo>
                    <a:pt x="9499" y="18679"/>
                    <a:pt x="11508" y="19259"/>
                    <a:pt x="13609" y="20937"/>
                  </a:cubicBezTo>
                  <a:cubicBezTo>
                    <a:pt x="13609" y="20937"/>
                    <a:pt x="17225" y="16962"/>
                    <a:pt x="20950" y="11661"/>
                  </a:cubicBezTo>
                  <a:cubicBezTo>
                    <a:pt x="13287" y="10070"/>
                    <a:pt x="6051" y="6094"/>
                    <a:pt x="306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167" name="Google Shape;3961;p80"/>
            <p:cNvGrpSpPr/>
            <p:nvPr/>
          </p:nvGrpSpPr>
          <p:grpSpPr>
            <a:xfrm>
              <a:off x="638974" y="307468"/>
              <a:ext cx="16984" cy="16985"/>
              <a:chOff x="0" y="0"/>
              <a:chExt cx="16983" cy="16983"/>
            </a:xfrm>
          </p:grpSpPr>
          <p:sp>
            <p:nvSpPr>
              <p:cNvPr id="2165" name="خط"/>
              <p:cNvSpPr/>
              <p:nvPr/>
            </p:nvSpPr>
            <p:spPr>
              <a:xfrm>
                <a:off x="0" y="0"/>
                <a:ext cx="16984" cy="1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800" y="8668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66" name="خط"/>
              <p:cNvSpPr/>
              <p:nvPr/>
            </p:nvSpPr>
            <p:spPr>
              <a:xfrm>
                <a:off x="0" y="0"/>
                <a:ext cx="16984" cy="16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10800" y="8668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68" name="Google Shape;3962;p80"/>
            <p:cNvSpPr/>
            <p:nvPr/>
          </p:nvSpPr>
          <p:spPr>
            <a:xfrm>
              <a:off x="362544" y="896196"/>
              <a:ext cx="143473" cy="54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7" h="21600" fill="norm" stroke="1" extrusionOk="0">
                  <a:moveTo>
                    <a:pt x="15436" y="0"/>
                  </a:moveTo>
                  <a:cubicBezTo>
                    <a:pt x="12117" y="0"/>
                    <a:pt x="7462" y="435"/>
                    <a:pt x="2812" y="1223"/>
                  </a:cubicBezTo>
                  <a:cubicBezTo>
                    <a:pt x="2812" y="1223"/>
                    <a:pt x="6723" y="5395"/>
                    <a:pt x="5998" y="7961"/>
                  </a:cubicBezTo>
                  <a:cubicBezTo>
                    <a:pt x="5273" y="10528"/>
                    <a:pt x="928" y="16385"/>
                    <a:pt x="928" y="16385"/>
                  </a:cubicBezTo>
                  <a:cubicBezTo>
                    <a:pt x="928" y="16385"/>
                    <a:pt x="-522" y="19795"/>
                    <a:pt x="203" y="21600"/>
                  </a:cubicBezTo>
                  <a:cubicBezTo>
                    <a:pt x="10929" y="17950"/>
                    <a:pt x="18755" y="15382"/>
                    <a:pt x="20353" y="8764"/>
                  </a:cubicBezTo>
                  <a:cubicBezTo>
                    <a:pt x="21078" y="5635"/>
                    <a:pt x="18178" y="1745"/>
                    <a:pt x="16581" y="20"/>
                  </a:cubicBezTo>
                  <a:cubicBezTo>
                    <a:pt x="16223" y="7"/>
                    <a:pt x="15837" y="0"/>
                    <a:pt x="15436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3963;p80"/>
            <p:cNvSpPr/>
            <p:nvPr/>
          </p:nvSpPr>
          <p:spPr>
            <a:xfrm>
              <a:off x="363967" y="896697"/>
              <a:ext cx="165746" cy="570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7" h="21600" fill="norm" stroke="1" extrusionOk="0">
                  <a:moveTo>
                    <a:pt x="13484" y="0"/>
                  </a:moveTo>
                  <a:cubicBezTo>
                    <a:pt x="14799" y="1656"/>
                    <a:pt x="17187" y="5390"/>
                    <a:pt x="16590" y="8393"/>
                  </a:cubicBezTo>
                  <a:cubicBezTo>
                    <a:pt x="15274" y="14746"/>
                    <a:pt x="8831" y="17211"/>
                    <a:pt x="0" y="20715"/>
                  </a:cubicBezTo>
                  <a:cubicBezTo>
                    <a:pt x="118" y="21138"/>
                    <a:pt x="357" y="21445"/>
                    <a:pt x="715" y="21600"/>
                  </a:cubicBezTo>
                  <a:cubicBezTo>
                    <a:pt x="715" y="21600"/>
                    <a:pt x="14560" y="17711"/>
                    <a:pt x="18019" y="11820"/>
                  </a:cubicBezTo>
                  <a:cubicBezTo>
                    <a:pt x="21600" y="5890"/>
                    <a:pt x="17544" y="1694"/>
                    <a:pt x="16468" y="654"/>
                  </a:cubicBezTo>
                  <a:cubicBezTo>
                    <a:pt x="16111" y="270"/>
                    <a:pt x="15035" y="77"/>
                    <a:pt x="13484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3964;p80"/>
            <p:cNvSpPr/>
            <p:nvPr/>
          </p:nvSpPr>
          <p:spPr>
            <a:xfrm>
              <a:off x="236927" y="1176151"/>
              <a:ext cx="150410" cy="160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38" y="0"/>
                  </a:moveTo>
                  <a:cubicBezTo>
                    <a:pt x="5838" y="0"/>
                    <a:pt x="2919" y="6972"/>
                    <a:pt x="0" y="15447"/>
                  </a:cubicBezTo>
                  <a:cubicBezTo>
                    <a:pt x="8776" y="19936"/>
                    <a:pt x="9184" y="21164"/>
                    <a:pt x="8944" y="21488"/>
                  </a:cubicBezTo>
                  <a:cubicBezTo>
                    <a:pt x="14326" y="18253"/>
                    <a:pt x="21600" y="9568"/>
                    <a:pt x="21600" y="9568"/>
                  </a:cubicBezTo>
                  <a:lnTo>
                    <a:pt x="20433" y="3688"/>
                  </a:lnTo>
                  <a:cubicBezTo>
                    <a:pt x="20433" y="3688"/>
                    <a:pt x="12550" y="2730"/>
                    <a:pt x="5838" y="0"/>
                  </a:cubicBezTo>
                  <a:close/>
                  <a:moveTo>
                    <a:pt x="8944" y="21488"/>
                  </a:moveTo>
                  <a:cubicBezTo>
                    <a:pt x="8882" y="21528"/>
                    <a:pt x="8820" y="21564"/>
                    <a:pt x="8757" y="21600"/>
                  </a:cubicBezTo>
                  <a:cubicBezTo>
                    <a:pt x="8757" y="21600"/>
                    <a:pt x="8877" y="21582"/>
                    <a:pt x="8944" y="21488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3965;p80"/>
            <p:cNvSpPr/>
            <p:nvPr/>
          </p:nvSpPr>
          <p:spPr>
            <a:xfrm>
              <a:off x="209417" y="1100529"/>
              <a:ext cx="378574" cy="4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17411" y="0"/>
                  </a:moveTo>
                  <a:cubicBezTo>
                    <a:pt x="16474" y="0"/>
                    <a:pt x="15074" y="1671"/>
                    <a:pt x="14621" y="2208"/>
                  </a:cubicBezTo>
                  <a:cubicBezTo>
                    <a:pt x="14259" y="1962"/>
                    <a:pt x="13802" y="1514"/>
                    <a:pt x="13509" y="1514"/>
                  </a:cubicBezTo>
                  <a:cubicBezTo>
                    <a:pt x="13343" y="1514"/>
                    <a:pt x="13230" y="1653"/>
                    <a:pt x="13210" y="2045"/>
                  </a:cubicBezTo>
                  <a:cubicBezTo>
                    <a:pt x="13154" y="3192"/>
                    <a:pt x="13379" y="3848"/>
                    <a:pt x="13379" y="3848"/>
                  </a:cubicBezTo>
                  <a:cubicBezTo>
                    <a:pt x="13379" y="3848"/>
                    <a:pt x="7172" y="11283"/>
                    <a:pt x="4970" y="12650"/>
                  </a:cubicBezTo>
                  <a:cubicBezTo>
                    <a:pt x="5083" y="12540"/>
                    <a:pt x="4914" y="12047"/>
                    <a:pt x="1528" y="10243"/>
                  </a:cubicBezTo>
                  <a:cubicBezTo>
                    <a:pt x="739" y="12594"/>
                    <a:pt x="61" y="14944"/>
                    <a:pt x="3" y="16147"/>
                  </a:cubicBezTo>
                  <a:cubicBezTo>
                    <a:pt x="-95" y="18852"/>
                    <a:pt x="1875" y="21600"/>
                    <a:pt x="4359" y="21600"/>
                  </a:cubicBezTo>
                  <a:cubicBezTo>
                    <a:pt x="4688" y="21600"/>
                    <a:pt x="5024" y="21551"/>
                    <a:pt x="5365" y="21449"/>
                  </a:cubicBezTo>
                  <a:cubicBezTo>
                    <a:pt x="8301" y="20575"/>
                    <a:pt x="12872" y="16421"/>
                    <a:pt x="17103" y="9916"/>
                  </a:cubicBezTo>
                  <a:cubicBezTo>
                    <a:pt x="17103" y="9916"/>
                    <a:pt x="18345" y="8495"/>
                    <a:pt x="19023" y="6909"/>
                  </a:cubicBezTo>
                  <a:cubicBezTo>
                    <a:pt x="19023" y="6909"/>
                    <a:pt x="21505" y="3028"/>
                    <a:pt x="20941" y="2099"/>
                  </a:cubicBezTo>
                  <a:cubicBezTo>
                    <a:pt x="20842" y="1917"/>
                    <a:pt x="20710" y="1845"/>
                    <a:pt x="20564" y="1845"/>
                  </a:cubicBezTo>
                  <a:cubicBezTo>
                    <a:pt x="19955" y="1845"/>
                    <a:pt x="19078" y="3082"/>
                    <a:pt x="19078" y="3082"/>
                  </a:cubicBezTo>
                  <a:cubicBezTo>
                    <a:pt x="19078" y="3082"/>
                    <a:pt x="19925" y="1388"/>
                    <a:pt x="19305" y="1005"/>
                  </a:cubicBezTo>
                  <a:cubicBezTo>
                    <a:pt x="19245" y="966"/>
                    <a:pt x="19179" y="948"/>
                    <a:pt x="19108" y="948"/>
                  </a:cubicBezTo>
                  <a:cubicBezTo>
                    <a:pt x="18494" y="948"/>
                    <a:pt x="17498" y="2264"/>
                    <a:pt x="17498" y="2264"/>
                  </a:cubicBezTo>
                  <a:cubicBezTo>
                    <a:pt x="17498" y="2264"/>
                    <a:pt x="18514" y="514"/>
                    <a:pt x="17725" y="77"/>
                  </a:cubicBezTo>
                  <a:cubicBezTo>
                    <a:pt x="17628" y="23"/>
                    <a:pt x="17523" y="0"/>
                    <a:pt x="17411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73" name="IMG_2591.png" descr="IMG_2591.png"/>
          <p:cNvPicPr>
            <a:picLocks noChangeAspect="1"/>
          </p:cNvPicPr>
          <p:nvPr/>
        </p:nvPicPr>
        <p:blipFill>
          <a:blip r:embed="rId5">
            <a:extLst/>
          </a:blip>
          <a:srcRect l="12695" t="78582" r="0" b="0"/>
          <a:stretch>
            <a:fillRect/>
          </a:stretch>
        </p:blipFill>
        <p:spPr>
          <a:xfrm>
            <a:off x="1518550" y="1427692"/>
            <a:ext cx="9244750" cy="800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6" name="تجميع"/>
          <p:cNvGrpSpPr/>
          <p:nvPr/>
        </p:nvGrpSpPr>
        <p:grpSpPr>
          <a:xfrm>
            <a:off x="3817339" y="3009291"/>
            <a:ext cx="5636818" cy="839418"/>
            <a:chOff x="0" y="0"/>
            <a:chExt cx="5636816" cy="839416"/>
          </a:xfrm>
        </p:grpSpPr>
        <p:sp>
          <p:nvSpPr>
            <p:cNvPr id="2174" name="مستطيل مستدير الزوايا"/>
            <p:cNvSpPr/>
            <p:nvPr/>
          </p:nvSpPr>
          <p:spPr>
            <a:xfrm>
              <a:off x="0" y="68558"/>
              <a:ext cx="5636817" cy="7023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٢٫٩٦٩ مقرباً لأقرب متر ≈ ٣م"/>
            <p:cNvSpPr txBox="1"/>
            <p:nvPr/>
          </p:nvSpPr>
          <p:spPr>
            <a:xfrm>
              <a:off x="177104" y="0"/>
              <a:ext cx="4810537" cy="8394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 defTabSz="1828800" rtl="0">
                <a:lnSpc>
                  <a:spcPct val="90000"/>
                </a:lnSpc>
                <a:spcBef>
                  <a:spcPts val="2000"/>
                </a:spcBef>
                <a:defRPr b="1" sz="3900">
                  <a:solidFill>
                    <a:srgbClr val="2828FF"/>
                  </a:solidFill>
                  <a:latin typeface="Al Nile"/>
                  <a:ea typeface="Al Nile"/>
                  <a:cs typeface="Al Nile"/>
                  <a:sym typeface="Al Nile"/>
                </a:defRPr>
              </a:pPr>
              <a:r>
                <a:t>٢٫٩٦٩</a:t>
              </a:r>
              <a:r>
                <a:rPr>
                  <a:solidFill>
                    <a:srgbClr val="E63B7A"/>
                  </a:solidFill>
                </a:rPr>
                <a:t> </a:t>
              </a:r>
              <a:r>
                <a:t>مقرباً لأقرب متر </a:t>
              </a:r>
              <a:r>
                <a:rPr>
                  <a:solidFill>
                    <a:srgbClr val="E63B7A"/>
                  </a:solidFill>
                </a:rPr>
                <a:t>≈ ٣م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3" grpId="1"/>
      <p:bldP build="whole" bldLvl="1" animBg="1" rev="0" advAuto="0" spid="2176" grpId="2"/>
      <p:bldP build="whole" bldLvl="1" animBg="1" rev="0" advAuto="0" spid="2172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8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4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2179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2183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2180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1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2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187" name="تجميع"/>
          <p:cNvGrpSpPr/>
          <p:nvPr/>
        </p:nvGrpSpPr>
        <p:grpSpPr>
          <a:xfrm>
            <a:off x="6519571" y="434552"/>
            <a:ext cx="4167521" cy="759490"/>
            <a:chOff x="0" y="0"/>
            <a:chExt cx="4167519" cy="759488"/>
          </a:xfrm>
        </p:grpSpPr>
        <p:sp>
          <p:nvSpPr>
            <p:cNvPr id="2185" name="مستطيل مستدير الزوايا"/>
            <p:cNvSpPr/>
            <p:nvPr/>
          </p:nvSpPr>
          <p:spPr>
            <a:xfrm>
              <a:off x="0" y="140191"/>
              <a:ext cx="4167520" cy="61929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مسائل مهارات التفكير العليا"/>
            <p:cNvSpPr txBox="1"/>
            <p:nvPr/>
          </p:nvSpPr>
          <p:spPr>
            <a:xfrm>
              <a:off x="114822" y="0"/>
              <a:ext cx="3937875" cy="759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36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Khaled Font"/>
                  <a:ea typeface="Khaled Font"/>
                  <a:cs typeface="Khaled Font"/>
                  <a:sym typeface="Khaled Font"/>
                </a:defRPr>
              </a:pPr>
              <a:r>
                <a:rPr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</a:rPr>
                <a:t>مسائل</a:t>
              </a:r>
              <a:r>
                <a:t> </a:t>
              </a:r>
              <a:r>
                <a:rPr sz="3000">
                  <a:latin typeface="Muna Bold"/>
                  <a:ea typeface="Muna Bold"/>
                  <a:cs typeface="Muna Bold"/>
                  <a:sym typeface="Muna Bold"/>
                </a:rPr>
                <a:t>مهارات التفكير العليا</a:t>
              </a:r>
            </a:p>
          </p:txBody>
        </p:sp>
      </p:grpSp>
      <p:grpSp>
        <p:nvGrpSpPr>
          <p:cNvPr id="2269" name="Google Shape;3966;p80"/>
          <p:cNvGrpSpPr/>
          <p:nvPr/>
        </p:nvGrpSpPr>
        <p:grpSpPr>
          <a:xfrm>
            <a:off x="927500" y="3960836"/>
            <a:ext cx="1048147" cy="2424414"/>
            <a:chOff x="0" y="0"/>
            <a:chExt cx="1048146" cy="2424412"/>
          </a:xfrm>
        </p:grpSpPr>
        <p:sp>
          <p:nvSpPr>
            <p:cNvPr id="2188" name="Google Shape;3967;p80"/>
            <p:cNvSpPr/>
            <p:nvPr/>
          </p:nvSpPr>
          <p:spPr>
            <a:xfrm>
              <a:off x="234103" y="727663"/>
              <a:ext cx="561483" cy="65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1" h="21600" fill="norm" stroke="1" extrusionOk="0">
                  <a:moveTo>
                    <a:pt x="8303" y="0"/>
                  </a:moveTo>
                  <a:cubicBezTo>
                    <a:pt x="8162" y="0"/>
                    <a:pt x="8021" y="0"/>
                    <a:pt x="7878" y="2"/>
                  </a:cubicBezTo>
                  <a:cubicBezTo>
                    <a:pt x="7878" y="2"/>
                    <a:pt x="7877" y="2"/>
                    <a:pt x="7873" y="2"/>
                  </a:cubicBezTo>
                  <a:cubicBezTo>
                    <a:pt x="7641" y="2"/>
                    <a:pt x="543" y="34"/>
                    <a:pt x="509" y="3949"/>
                  </a:cubicBezTo>
                  <a:cubicBezTo>
                    <a:pt x="471" y="7930"/>
                    <a:pt x="-915" y="16879"/>
                    <a:pt x="1055" y="20366"/>
                  </a:cubicBezTo>
                  <a:cubicBezTo>
                    <a:pt x="1551" y="21258"/>
                    <a:pt x="6305" y="21600"/>
                    <a:pt x="10630" y="21600"/>
                  </a:cubicBezTo>
                  <a:cubicBezTo>
                    <a:pt x="13319" y="21600"/>
                    <a:pt x="15843" y="21468"/>
                    <a:pt x="17073" y="21254"/>
                  </a:cubicBezTo>
                  <a:cubicBezTo>
                    <a:pt x="20284" y="20695"/>
                    <a:pt x="20685" y="18095"/>
                    <a:pt x="20649" y="15398"/>
                  </a:cubicBezTo>
                  <a:cubicBezTo>
                    <a:pt x="20613" y="12668"/>
                    <a:pt x="20393" y="6253"/>
                    <a:pt x="19663" y="3291"/>
                  </a:cubicBezTo>
                  <a:cubicBezTo>
                    <a:pt x="19200" y="1425"/>
                    <a:pt x="14582" y="0"/>
                    <a:pt x="830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3968;p80"/>
            <p:cNvSpPr/>
            <p:nvPr/>
          </p:nvSpPr>
          <p:spPr>
            <a:xfrm>
              <a:off x="255735" y="728707"/>
              <a:ext cx="561686" cy="65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8" h="21600" fill="norm" stroke="1" extrusionOk="0">
                  <a:moveTo>
                    <a:pt x="8071" y="0"/>
                  </a:moveTo>
                  <a:cubicBezTo>
                    <a:pt x="7998" y="0"/>
                    <a:pt x="7923" y="0"/>
                    <a:pt x="7849" y="0"/>
                  </a:cubicBezTo>
                  <a:cubicBezTo>
                    <a:pt x="7849" y="0"/>
                    <a:pt x="7847" y="0"/>
                    <a:pt x="7843" y="0"/>
                  </a:cubicBezTo>
                  <a:cubicBezTo>
                    <a:pt x="7614" y="0"/>
                    <a:pt x="550" y="32"/>
                    <a:pt x="514" y="3949"/>
                  </a:cubicBezTo>
                  <a:cubicBezTo>
                    <a:pt x="478" y="7928"/>
                    <a:pt x="-908" y="16878"/>
                    <a:pt x="1026" y="20365"/>
                  </a:cubicBezTo>
                  <a:cubicBezTo>
                    <a:pt x="1543" y="21258"/>
                    <a:pt x="6306" y="21600"/>
                    <a:pt x="10635" y="21600"/>
                  </a:cubicBezTo>
                  <a:cubicBezTo>
                    <a:pt x="13326" y="21600"/>
                    <a:pt x="15850" y="21468"/>
                    <a:pt x="17080" y="21254"/>
                  </a:cubicBezTo>
                  <a:cubicBezTo>
                    <a:pt x="20291" y="20694"/>
                    <a:pt x="20692" y="18095"/>
                    <a:pt x="20656" y="15397"/>
                  </a:cubicBezTo>
                  <a:cubicBezTo>
                    <a:pt x="20619" y="12666"/>
                    <a:pt x="20363" y="6251"/>
                    <a:pt x="19670" y="3290"/>
                  </a:cubicBezTo>
                  <a:cubicBezTo>
                    <a:pt x="19201" y="1404"/>
                    <a:pt x="14490" y="0"/>
                    <a:pt x="807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3969;p80"/>
            <p:cNvSpPr/>
            <p:nvPr/>
          </p:nvSpPr>
          <p:spPr>
            <a:xfrm>
              <a:off x="301487" y="1913204"/>
              <a:ext cx="204348" cy="8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76" y="8324"/>
                    <a:pt x="7548" y="15667"/>
                    <a:pt x="0" y="17623"/>
                  </a:cubicBezTo>
                  <a:cubicBezTo>
                    <a:pt x="0" y="18114"/>
                    <a:pt x="0" y="18356"/>
                    <a:pt x="0" y="18847"/>
                  </a:cubicBezTo>
                  <a:cubicBezTo>
                    <a:pt x="4764" y="20505"/>
                    <a:pt x="9625" y="21600"/>
                    <a:pt x="14483" y="21600"/>
                  </a:cubicBezTo>
                  <a:cubicBezTo>
                    <a:pt x="16791" y="21600"/>
                    <a:pt x="19095" y="21358"/>
                    <a:pt x="21393" y="208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3970;p80"/>
            <p:cNvSpPr/>
            <p:nvPr/>
          </p:nvSpPr>
          <p:spPr>
            <a:xfrm>
              <a:off x="301487" y="1987619"/>
              <a:ext cx="203368" cy="34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31" y="8874"/>
                    <a:pt x="1792" y="20012"/>
                    <a:pt x="2319" y="20892"/>
                  </a:cubicBezTo>
                  <a:cubicBezTo>
                    <a:pt x="2319" y="20892"/>
                    <a:pt x="6212" y="21600"/>
                    <a:pt x="10968" y="21600"/>
                  </a:cubicBezTo>
                  <a:cubicBezTo>
                    <a:pt x="14112" y="21600"/>
                    <a:pt x="17631" y="21292"/>
                    <a:pt x="20650" y="20263"/>
                  </a:cubicBezTo>
                  <a:lnTo>
                    <a:pt x="21600" y="629"/>
                  </a:lnTo>
                  <a:cubicBezTo>
                    <a:pt x="19617" y="754"/>
                    <a:pt x="17600" y="807"/>
                    <a:pt x="15568" y="807"/>
                  </a:cubicBezTo>
                  <a:cubicBezTo>
                    <a:pt x="10368" y="807"/>
                    <a:pt x="5075" y="453"/>
                    <a:pt x="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3971;p80"/>
            <p:cNvSpPr/>
            <p:nvPr/>
          </p:nvSpPr>
          <p:spPr>
            <a:xfrm>
              <a:off x="306028" y="2030277"/>
              <a:ext cx="196657" cy="2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1600" fill="norm" stroke="1" extrusionOk="0">
                  <a:moveTo>
                    <a:pt x="153" y="0"/>
                  </a:moveTo>
                  <a:cubicBezTo>
                    <a:pt x="46" y="0"/>
                    <a:pt x="-64" y="2062"/>
                    <a:pt x="46" y="2062"/>
                  </a:cubicBezTo>
                  <a:cubicBezTo>
                    <a:pt x="3375" y="15482"/>
                    <a:pt x="7208" y="21600"/>
                    <a:pt x="11049" y="21600"/>
                  </a:cubicBezTo>
                  <a:cubicBezTo>
                    <a:pt x="14555" y="21600"/>
                    <a:pt x="18069" y="16496"/>
                    <a:pt x="21209" y="7200"/>
                  </a:cubicBezTo>
                  <a:cubicBezTo>
                    <a:pt x="21536" y="6152"/>
                    <a:pt x="21426" y="2062"/>
                    <a:pt x="21103" y="2062"/>
                  </a:cubicBezTo>
                  <a:cubicBezTo>
                    <a:pt x="17539" y="9634"/>
                    <a:pt x="14136" y="13758"/>
                    <a:pt x="10743" y="13758"/>
                  </a:cubicBezTo>
                  <a:cubicBezTo>
                    <a:pt x="7251" y="13758"/>
                    <a:pt x="3773" y="9397"/>
                    <a:pt x="15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3972;p80"/>
            <p:cNvSpPr/>
            <p:nvPr/>
          </p:nvSpPr>
          <p:spPr>
            <a:xfrm>
              <a:off x="307167" y="1990850"/>
              <a:ext cx="16581" cy="42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25" h="21600" fill="norm" stroke="1" extrusionOk="0">
                  <a:moveTo>
                    <a:pt x="8745" y="0"/>
                  </a:moveTo>
                  <a:cubicBezTo>
                    <a:pt x="7411" y="0"/>
                    <a:pt x="6078" y="116"/>
                    <a:pt x="6078" y="380"/>
                  </a:cubicBezTo>
                  <a:cubicBezTo>
                    <a:pt x="656" y="2380"/>
                    <a:pt x="656" y="5404"/>
                    <a:pt x="656" y="7916"/>
                  </a:cubicBezTo>
                  <a:cubicBezTo>
                    <a:pt x="656" y="11932"/>
                    <a:pt x="-2011" y="16956"/>
                    <a:pt x="3411" y="20476"/>
                  </a:cubicBezTo>
                  <a:cubicBezTo>
                    <a:pt x="3411" y="21220"/>
                    <a:pt x="6078" y="21600"/>
                    <a:pt x="9100" y="21600"/>
                  </a:cubicBezTo>
                  <a:cubicBezTo>
                    <a:pt x="12122" y="21600"/>
                    <a:pt x="15500" y="21220"/>
                    <a:pt x="16922" y="20476"/>
                  </a:cubicBezTo>
                  <a:cubicBezTo>
                    <a:pt x="19589" y="16444"/>
                    <a:pt x="16922" y="11932"/>
                    <a:pt x="14167" y="7916"/>
                  </a:cubicBezTo>
                  <a:cubicBezTo>
                    <a:pt x="14167" y="5404"/>
                    <a:pt x="16922" y="2380"/>
                    <a:pt x="11500" y="380"/>
                  </a:cubicBezTo>
                  <a:cubicBezTo>
                    <a:pt x="11500" y="116"/>
                    <a:pt x="10167" y="0"/>
                    <a:pt x="874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3973;p80"/>
            <p:cNvSpPr/>
            <p:nvPr/>
          </p:nvSpPr>
          <p:spPr>
            <a:xfrm>
              <a:off x="336834" y="1995550"/>
              <a:ext cx="16581" cy="46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59" y="0"/>
                    <a:pt x="0" y="474"/>
                    <a:pt x="0" y="1390"/>
                  </a:cubicBezTo>
                  <a:cubicBezTo>
                    <a:pt x="0" y="7898"/>
                    <a:pt x="3560" y="14405"/>
                    <a:pt x="3560" y="20897"/>
                  </a:cubicBezTo>
                  <a:cubicBezTo>
                    <a:pt x="3560" y="21356"/>
                    <a:pt x="7240" y="21600"/>
                    <a:pt x="10800" y="21600"/>
                  </a:cubicBezTo>
                  <a:cubicBezTo>
                    <a:pt x="14479" y="21600"/>
                    <a:pt x="18040" y="21356"/>
                    <a:pt x="18040" y="20897"/>
                  </a:cubicBezTo>
                  <a:cubicBezTo>
                    <a:pt x="21600" y="14405"/>
                    <a:pt x="18040" y="7898"/>
                    <a:pt x="21600" y="1390"/>
                  </a:cubicBezTo>
                  <a:cubicBezTo>
                    <a:pt x="21600" y="474"/>
                    <a:pt x="16259" y="0"/>
                    <a:pt x="108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3974;p80"/>
            <p:cNvSpPr/>
            <p:nvPr/>
          </p:nvSpPr>
          <p:spPr>
            <a:xfrm>
              <a:off x="368718" y="1998291"/>
              <a:ext cx="16581" cy="4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9" h="21600" fill="norm" stroke="1" extrusionOk="0">
                  <a:moveTo>
                    <a:pt x="8858" y="0"/>
                  </a:moveTo>
                  <a:cubicBezTo>
                    <a:pt x="5848" y="0"/>
                    <a:pt x="3104" y="344"/>
                    <a:pt x="3104" y="1017"/>
                  </a:cubicBezTo>
                  <a:cubicBezTo>
                    <a:pt x="-2296" y="7389"/>
                    <a:pt x="448" y="14211"/>
                    <a:pt x="3104" y="20568"/>
                  </a:cubicBezTo>
                  <a:cubicBezTo>
                    <a:pt x="3104" y="21256"/>
                    <a:pt x="5848" y="21600"/>
                    <a:pt x="8504" y="21600"/>
                  </a:cubicBezTo>
                  <a:cubicBezTo>
                    <a:pt x="11160" y="21600"/>
                    <a:pt x="13904" y="21256"/>
                    <a:pt x="13904" y="20568"/>
                  </a:cubicBezTo>
                  <a:cubicBezTo>
                    <a:pt x="16560" y="14659"/>
                    <a:pt x="19304" y="7389"/>
                    <a:pt x="16560" y="1017"/>
                  </a:cubicBezTo>
                  <a:cubicBezTo>
                    <a:pt x="15232" y="344"/>
                    <a:pt x="11868" y="0"/>
                    <a:pt x="885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3975;p80"/>
            <p:cNvSpPr/>
            <p:nvPr/>
          </p:nvSpPr>
          <p:spPr>
            <a:xfrm>
              <a:off x="402718" y="1999760"/>
              <a:ext cx="16581" cy="4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65" h="21600" fill="norm" stroke="1" extrusionOk="0">
                  <a:moveTo>
                    <a:pt x="9124" y="0"/>
                  </a:moveTo>
                  <a:cubicBezTo>
                    <a:pt x="5287" y="0"/>
                    <a:pt x="1521" y="560"/>
                    <a:pt x="1521" y="1681"/>
                  </a:cubicBezTo>
                  <a:cubicBezTo>
                    <a:pt x="3724" y="7962"/>
                    <a:pt x="-2813" y="14685"/>
                    <a:pt x="1521" y="21408"/>
                  </a:cubicBezTo>
                  <a:cubicBezTo>
                    <a:pt x="2232" y="21556"/>
                    <a:pt x="3226" y="21600"/>
                    <a:pt x="4150" y="21600"/>
                  </a:cubicBezTo>
                  <a:cubicBezTo>
                    <a:pt x="6069" y="21600"/>
                    <a:pt x="7987" y="21408"/>
                    <a:pt x="7987" y="21408"/>
                  </a:cubicBezTo>
                  <a:cubicBezTo>
                    <a:pt x="18787" y="15584"/>
                    <a:pt x="18787" y="7519"/>
                    <a:pt x="16655" y="1681"/>
                  </a:cubicBezTo>
                  <a:cubicBezTo>
                    <a:pt x="16655" y="560"/>
                    <a:pt x="12890" y="0"/>
                    <a:pt x="9124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3976;p80"/>
            <p:cNvSpPr/>
            <p:nvPr/>
          </p:nvSpPr>
          <p:spPr>
            <a:xfrm>
              <a:off x="437674" y="2001522"/>
              <a:ext cx="16581" cy="43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1" h="21600" fill="norm" stroke="1" extrusionOk="0">
                  <a:moveTo>
                    <a:pt x="8089" y="0"/>
                  </a:moveTo>
                  <a:cubicBezTo>
                    <a:pt x="4089" y="0"/>
                    <a:pt x="0" y="484"/>
                    <a:pt x="0" y="1467"/>
                  </a:cubicBezTo>
                  <a:cubicBezTo>
                    <a:pt x="0" y="7834"/>
                    <a:pt x="2667" y="14201"/>
                    <a:pt x="8089" y="20568"/>
                  </a:cubicBezTo>
                  <a:cubicBezTo>
                    <a:pt x="8089" y="21181"/>
                    <a:pt x="11200" y="21600"/>
                    <a:pt x="14222" y="21600"/>
                  </a:cubicBezTo>
                  <a:cubicBezTo>
                    <a:pt x="16089" y="21600"/>
                    <a:pt x="17867" y="21439"/>
                    <a:pt x="18933" y="21068"/>
                  </a:cubicBezTo>
                  <a:cubicBezTo>
                    <a:pt x="21600" y="14701"/>
                    <a:pt x="16178" y="7834"/>
                    <a:pt x="16178" y="1467"/>
                  </a:cubicBezTo>
                  <a:cubicBezTo>
                    <a:pt x="16178" y="484"/>
                    <a:pt x="12178" y="0"/>
                    <a:pt x="808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3977;p80"/>
            <p:cNvSpPr/>
            <p:nvPr/>
          </p:nvSpPr>
          <p:spPr>
            <a:xfrm>
              <a:off x="468129" y="2000086"/>
              <a:ext cx="16581" cy="3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670" h="21600" fill="norm" stroke="1" extrusionOk="0">
                  <a:moveTo>
                    <a:pt x="7977" y="0"/>
                  </a:moveTo>
                  <a:cubicBezTo>
                    <a:pt x="6435" y="0"/>
                    <a:pt x="5010" y="231"/>
                    <a:pt x="4417" y="783"/>
                  </a:cubicBezTo>
                  <a:cubicBezTo>
                    <a:pt x="-6383" y="7259"/>
                    <a:pt x="6257" y="14305"/>
                    <a:pt x="4417" y="20782"/>
                  </a:cubicBezTo>
                  <a:cubicBezTo>
                    <a:pt x="4417" y="21333"/>
                    <a:pt x="5782" y="21600"/>
                    <a:pt x="7147" y="21600"/>
                  </a:cubicBezTo>
                  <a:cubicBezTo>
                    <a:pt x="8512" y="21600"/>
                    <a:pt x="9817" y="21333"/>
                    <a:pt x="9817" y="20782"/>
                  </a:cubicBezTo>
                  <a:cubicBezTo>
                    <a:pt x="15217" y="14839"/>
                    <a:pt x="8037" y="8345"/>
                    <a:pt x="13437" y="2402"/>
                  </a:cubicBezTo>
                  <a:cubicBezTo>
                    <a:pt x="14624" y="961"/>
                    <a:pt x="11063" y="0"/>
                    <a:pt x="797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3978;p80"/>
            <p:cNvSpPr/>
            <p:nvPr/>
          </p:nvSpPr>
          <p:spPr>
            <a:xfrm>
              <a:off x="299690" y="1984649"/>
              <a:ext cx="207153" cy="1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600" fill="norm" stroke="1" extrusionOk="0">
                  <a:moveTo>
                    <a:pt x="287" y="0"/>
                  </a:moveTo>
                  <a:cubicBezTo>
                    <a:pt x="-20" y="0"/>
                    <a:pt x="-121" y="3233"/>
                    <a:pt x="186" y="4334"/>
                  </a:cubicBezTo>
                  <a:cubicBezTo>
                    <a:pt x="4066" y="17550"/>
                    <a:pt x="8192" y="21600"/>
                    <a:pt x="12318" y="21600"/>
                  </a:cubicBezTo>
                  <a:cubicBezTo>
                    <a:pt x="15265" y="21600"/>
                    <a:pt x="18212" y="19539"/>
                    <a:pt x="21071" y="17266"/>
                  </a:cubicBezTo>
                  <a:cubicBezTo>
                    <a:pt x="21452" y="17266"/>
                    <a:pt x="21479" y="10693"/>
                    <a:pt x="21146" y="10693"/>
                  </a:cubicBezTo>
                  <a:cubicBezTo>
                    <a:pt x="21122" y="10693"/>
                    <a:pt x="21098" y="10729"/>
                    <a:pt x="21071" y="10800"/>
                  </a:cubicBezTo>
                  <a:cubicBezTo>
                    <a:pt x="18768" y="12186"/>
                    <a:pt x="16491" y="13038"/>
                    <a:pt x="14224" y="13038"/>
                  </a:cubicBezTo>
                  <a:cubicBezTo>
                    <a:pt x="9539" y="13038"/>
                    <a:pt x="4911" y="9450"/>
                    <a:pt x="28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3979;p80"/>
            <p:cNvSpPr/>
            <p:nvPr/>
          </p:nvSpPr>
          <p:spPr>
            <a:xfrm>
              <a:off x="293556" y="1808077"/>
              <a:ext cx="215281" cy="176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83"/>
                  </a:lnTo>
                  <a:cubicBezTo>
                    <a:pt x="0" y="483"/>
                    <a:pt x="298" y="9950"/>
                    <a:pt x="796" y="21600"/>
                  </a:cubicBezTo>
                  <a:cubicBezTo>
                    <a:pt x="7961" y="20630"/>
                    <a:pt x="14631" y="16989"/>
                    <a:pt x="21299" y="1286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3980;p80"/>
            <p:cNvSpPr/>
            <p:nvPr/>
          </p:nvSpPr>
          <p:spPr>
            <a:xfrm>
              <a:off x="201236" y="2370984"/>
              <a:ext cx="295698" cy="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5872" y="0"/>
                  </a:moveTo>
                  <a:cubicBezTo>
                    <a:pt x="9551" y="0"/>
                    <a:pt x="3" y="3035"/>
                    <a:pt x="3" y="3035"/>
                  </a:cubicBezTo>
                  <a:cubicBezTo>
                    <a:pt x="3" y="3035"/>
                    <a:pt x="-211" y="13063"/>
                    <a:pt x="2581" y="16665"/>
                  </a:cubicBezTo>
                  <a:cubicBezTo>
                    <a:pt x="4515" y="19238"/>
                    <a:pt x="7678" y="21600"/>
                    <a:pt x="10889" y="21600"/>
                  </a:cubicBezTo>
                  <a:cubicBezTo>
                    <a:pt x="12197" y="21600"/>
                    <a:pt x="13511" y="21204"/>
                    <a:pt x="14753" y="20281"/>
                  </a:cubicBezTo>
                  <a:cubicBezTo>
                    <a:pt x="19123" y="16665"/>
                    <a:pt x="21054" y="14264"/>
                    <a:pt x="21054" y="14264"/>
                  </a:cubicBezTo>
                  <a:cubicBezTo>
                    <a:pt x="21054" y="14264"/>
                    <a:pt x="21269" y="9857"/>
                    <a:pt x="21342" y="3035"/>
                  </a:cubicBezTo>
                  <a:cubicBezTo>
                    <a:pt x="21389" y="765"/>
                    <a:pt x="19033" y="0"/>
                    <a:pt x="15872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3981;p80"/>
            <p:cNvSpPr/>
            <p:nvPr/>
          </p:nvSpPr>
          <p:spPr>
            <a:xfrm>
              <a:off x="201065" y="2332863"/>
              <a:ext cx="108354" cy="78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6" h="21600" fill="norm" stroke="1" extrusionOk="0">
                  <a:moveTo>
                    <a:pt x="12846" y="0"/>
                  </a:moveTo>
                  <a:cubicBezTo>
                    <a:pt x="7117" y="3005"/>
                    <a:pt x="804" y="7377"/>
                    <a:pt x="43" y="12577"/>
                  </a:cubicBezTo>
                  <a:cubicBezTo>
                    <a:pt x="-724" y="17498"/>
                    <a:pt x="8834" y="20781"/>
                    <a:pt x="20876" y="21600"/>
                  </a:cubicBezTo>
                  <a:cubicBezTo>
                    <a:pt x="19348" y="13674"/>
                    <a:pt x="16864" y="6558"/>
                    <a:pt x="1284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3982;p80"/>
            <p:cNvSpPr/>
            <p:nvPr/>
          </p:nvSpPr>
          <p:spPr>
            <a:xfrm>
              <a:off x="268752" y="2307046"/>
              <a:ext cx="230156" cy="10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20778" y="0"/>
                  </a:moveTo>
                  <a:cubicBezTo>
                    <a:pt x="20778" y="0"/>
                    <a:pt x="16992" y="3968"/>
                    <a:pt x="11475" y="3968"/>
                  </a:cubicBezTo>
                  <a:cubicBezTo>
                    <a:pt x="9484" y="3968"/>
                    <a:pt x="7265" y="3451"/>
                    <a:pt x="4920" y="2041"/>
                  </a:cubicBezTo>
                  <a:cubicBezTo>
                    <a:pt x="4920" y="2041"/>
                    <a:pt x="2552" y="3270"/>
                    <a:pt x="0" y="5311"/>
                  </a:cubicBezTo>
                  <a:cubicBezTo>
                    <a:pt x="1823" y="10206"/>
                    <a:pt x="3007" y="15517"/>
                    <a:pt x="3736" y="21432"/>
                  </a:cubicBezTo>
                  <a:cubicBezTo>
                    <a:pt x="4806" y="21546"/>
                    <a:pt x="5913" y="21600"/>
                    <a:pt x="7037" y="21600"/>
                  </a:cubicBezTo>
                  <a:cubicBezTo>
                    <a:pt x="12047" y="21600"/>
                    <a:pt x="17354" y="20465"/>
                    <a:pt x="20778" y="17961"/>
                  </a:cubicBezTo>
                  <a:cubicBezTo>
                    <a:pt x="20778" y="17961"/>
                    <a:pt x="21600" y="7554"/>
                    <a:pt x="20778" y="0"/>
                  </a:cubicBezTo>
                  <a:close/>
                </a:path>
              </a:pathLst>
            </a:custGeom>
            <a:solidFill>
              <a:srgbClr val="FFCC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3983;p80"/>
            <p:cNvSpPr/>
            <p:nvPr/>
          </p:nvSpPr>
          <p:spPr>
            <a:xfrm>
              <a:off x="266107" y="2267358"/>
              <a:ext cx="49521" cy="65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20" h="21600" fill="norm" stroke="1" extrusionOk="0">
                  <a:moveTo>
                    <a:pt x="10719" y="1988"/>
                  </a:moveTo>
                  <a:cubicBezTo>
                    <a:pt x="11021" y="1988"/>
                    <a:pt x="11404" y="2085"/>
                    <a:pt x="11881" y="2302"/>
                  </a:cubicBezTo>
                  <a:cubicBezTo>
                    <a:pt x="14703" y="3620"/>
                    <a:pt x="14354" y="9530"/>
                    <a:pt x="14703" y="11832"/>
                  </a:cubicBezTo>
                  <a:cubicBezTo>
                    <a:pt x="14703" y="13280"/>
                    <a:pt x="14703" y="14663"/>
                    <a:pt x="14668" y="16035"/>
                  </a:cubicBezTo>
                  <a:cubicBezTo>
                    <a:pt x="13797" y="14717"/>
                    <a:pt x="12961" y="13366"/>
                    <a:pt x="12229" y="11832"/>
                  </a:cubicBezTo>
                  <a:cubicBezTo>
                    <a:pt x="11590" y="10935"/>
                    <a:pt x="7781" y="1988"/>
                    <a:pt x="10719" y="1988"/>
                  </a:cubicBezTo>
                  <a:close/>
                  <a:moveTo>
                    <a:pt x="4379" y="10384"/>
                  </a:moveTo>
                  <a:cubicBezTo>
                    <a:pt x="4623" y="10384"/>
                    <a:pt x="4890" y="10427"/>
                    <a:pt x="5180" y="10514"/>
                  </a:cubicBezTo>
                  <a:cubicBezTo>
                    <a:pt x="6585" y="10849"/>
                    <a:pt x="8002" y="12491"/>
                    <a:pt x="9059" y="13474"/>
                  </a:cubicBezTo>
                  <a:cubicBezTo>
                    <a:pt x="10046" y="14263"/>
                    <a:pt x="10917" y="15203"/>
                    <a:pt x="11718" y="16219"/>
                  </a:cubicBezTo>
                  <a:cubicBezTo>
                    <a:pt x="12368" y="17310"/>
                    <a:pt x="12995" y="18304"/>
                    <a:pt x="13506" y="19126"/>
                  </a:cubicBezTo>
                  <a:cubicBezTo>
                    <a:pt x="9558" y="18153"/>
                    <a:pt x="5424" y="16694"/>
                    <a:pt x="3415" y="13474"/>
                  </a:cubicBezTo>
                  <a:cubicBezTo>
                    <a:pt x="2184" y="12048"/>
                    <a:pt x="2811" y="10384"/>
                    <a:pt x="4379" y="10384"/>
                  </a:cubicBezTo>
                  <a:close/>
                  <a:moveTo>
                    <a:pt x="11068" y="0"/>
                  </a:moveTo>
                  <a:cubicBezTo>
                    <a:pt x="10986" y="0"/>
                    <a:pt x="10905" y="0"/>
                    <a:pt x="10824" y="11"/>
                  </a:cubicBezTo>
                  <a:cubicBezTo>
                    <a:pt x="5621" y="173"/>
                    <a:pt x="6248" y="4830"/>
                    <a:pt x="8362" y="9757"/>
                  </a:cubicBezTo>
                  <a:cubicBezTo>
                    <a:pt x="7897" y="9433"/>
                    <a:pt x="7421" y="9141"/>
                    <a:pt x="6945" y="8871"/>
                  </a:cubicBezTo>
                  <a:cubicBezTo>
                    <a:pt x="5993" y="8428"/>
                    <a:pt x="4762" y="8126"/>
                    <a:pt x="3624" y="8126"/>
                  </a:cubicBezTo>
                  <a:cubicBezTo>
                    <a:pt x="2219" y="8126"/>
                    <a:pt x="976" y="8590"/>
                    <a:pt x="581" y="9865"/>
                  </a:cubicBezTo>
                  <a:cubicBezTo>
                    <a:pt x="-2682" y="16867"/>
                    <a:pt x="8606" y="20195"/>
                    <a:pt x="14493" y="20908"/>
                  </a:cubicBezTo>
                  <a:cubicBezTo>
                    <a:pt x="14749" y="21373"/>
                    <a:pt x="15341" y="21600"/>
                    <a:pt x="15945" y="21600"/>
                  </a:cubicBezTo>
                  <a:cubicBezTo>
                    <a:pt x="16735" y="21600"/>
                    <a:pt x="17524" y="21189"/>
                    <a:pt x="17524" y="20368"/>
                  </a:cubicBezTo>
                  <a:cubicBezTo>
                    <a:pt x="17524" y="15819"/>
                    <a:pt x="18918" y="0"/>
                    <a:pt x="11068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3984;p80"/>
            <p:cNvSpPr/>
            <p:nvPr/>
          </p:nvSpPr>
          <p:spPr>
            <a:xfrm>
              <a:off x="610014" y="1913204"/>
              <a:ext cx="205359" cy="8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12" y="20803"/>
                  </a:lnTo>
                  <a:cubicBezTo>
                    <a:pt x="2564" y="21358"/>
                    <a:pt x="4834" y="21600"/>
                    <a:pt x="7120" y="21600"/>
                  </a:cubicBezTo>
                  <a:cubicBezTo>
                    <a:pt x="11929" y="21600"/>
                    <a:pt x="16787" y="20505"/>
                    <a:pt x="21600" y="18847"/>
                  </a:cubicBezTo>
                  <a:cubicBezTo>
                    <a:pt x="21600" y="18356"/>
                    <a:pt x="21600" y="18114"/>
                    <a:pt x="21600" y="17623"/>
                  </a:cubicBezTo>
                  <a:cubicBezTo>
                    <a:pt x="14085" y="15667"/>
                    <a:pt x="6989" y="8324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3985;p80"/>
            <p:cNvSpPr/>
            <p:nvPr/>
          </p:nvSpPr>
          <p:spPr>
            <a:xfrm>
              <a:off x="612005" y="1987619"/>
              <a:ext cx="203368" cy="34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525" y="453"/>
                    <a:pt x="11232" y="807"/>
                    <a:pt x="6032" y="807"/>
                  </a:cubicBezTo>
                  <a:cubicBezTo>
                    <a:pt x="4000" y="807"/>
                    <a:pt x="1983" y="754"/>
                    <a:pt x="0" y="629"/>
                  </a:cubicBezTo>
                  <a:lnTo>
                    <a:pt x="946" y="20263"/>
                  </a:lnTo>
                  <a:cubicBezTo>
                    <a:pt x="3966" y="21292"/>
                    <a:pt x="7470" y="21600"/>
                    <a:pt x="10597" y="21600"/>
                  </a:cubicBezTo>
                  <a:cubicBezTo>
                    <a:pt x="15319" y="21600"/>
                    <a:pt x="19177" y="20892"/>
                    <a:pt x="19177" y="20892"/>
                  </a:cubicBezTo>
                  <a:cubicBezTo>
                    <a:pt x="19808" y="20012"/>
                    <a:pt x="20862" y="8874"/>
                    <a:pt x="21600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3986;p80"/>
            <p:cNvSpPr/>
            <p:nvPr/>
          </p:nvSpPr>
          <p:spPr>
            <a:xfrm>
              <a:off x="613178" y="2030277"/>
              <a:ext cx="197313" cy="2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1600" fill="norm" stroke="1" extrusionOk="0">
                  <a:moveTo>
                    <a:pt x="21151" y="0"/>
                  </a:moveTo>
                  <a:cubicBezTo>
                    <a:pt x="17552" y="9397"/>
                    <a:pt x="14090" y="13758"/>
                    <a:pt x="10611" y="13758"/>
                  </a:cubicBezTo>
                  <a:cubicBezTo>
                    <a:pt x="7238" y="13758"/>
                    <a:pt x="3847" y="9634"/>
                    <a:pt x="301" y="2062"/>
                  </a:cubicBezTo>
                  <a:cubicBezTo>
                    <a:pt x="-21" y="2062"/>
                    <a:pt x="-127" y="6152"/>
                    <a:pt x="195" y="7200"/>
                  </a:cubicBezTo>
                  <a:cubicBezTo>
                    <a:pt x="3324" y="16496"/>
                    <a:pt x="6817" y="21600"/>
                    <a:pt x="10307" y="21600"/>
                  </a:cubicBezTo>
                  <a:cubicBezTo>
                    <a:pt x="14129" y="21600"/>
                    <a:pt x="17944" y="15482"/>
                    <a:pt x="21257" y="2062"/>
                  </a:cubicBezTo>
                  <a:cubicBezTo>
                    <a:pt x="21473" y="2062"/>
                    <a:pt x="21367" y="0"/>
                    <a:pt x="21151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3987;p80"/>
            <p:cNvSpPr/>
            <p:nvPr/>
          </p:nvSpPr>
          <p:spPr>
            <a:xfrm>
              <a:off x="792689" y="1990850"/>
              <a:ext cx="16581" cy="42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57" h="21600" fill="norm" stroke="1" extrusionOk="0">
                  <a:moveTo>
                    <a:pt x="8128" y="0"/>
                  </a:moveTo>
                  <a:cubicBezTo>
                    <a:pt x="6946" y="0"/>
                    <a:pt x="5763" y="116"/>
                    <a:pt x="4581" y="380"/>
                  </a:cubicBezTo>
                  <a:cubicBezTo>
                    <a:pt x="-228" y="2380"/>
                    <a:pt x="2137" y="5404"/>
                    <a:pt x="2137" y="7916"/>
                  </a:cubicBezTo>
                  <a:cubicBezTo>
                    <a:pt x="2137" y="11932"/>
                    <a:pt x="-2672" y="16444"/>
                    <a:pt x="2137" y="20476"/>
                  </a:cubicBezTo>
                  <a:cubicBezTo>
                    <a:pt x="2137" y="21220"/>
                    <a:pt x="4581" y="21600"/>
                    <a:pt x="7261" y="21600"/>
                  </a:cubicBezTo>
                  <a:cubicBezTo>
                    <a:pt x="9941" y="21600"/>
                    <a:pt x="12937" y="21220"/>
                    <a:pt x="14119" y="20476"/>
                  </a:cubicBezTo>
                  <a:cubicBezTo>
                    <a:pt x="18928" y="16956"/>
                    <a:pt x="14119" y="11932"/>
                    <a:pt x="14119" y="7916"/>
                  </a:cubicBezTo>
                  <a:cubicBezTo>
                    <a:pt x="14119" y="5404"/>
                    <a:pt x="16484" y="2380"/>
                    <a:pt x="11754" y="380"/>
                  </a:cubicBezTo>
                  <a:cubicBezTo>
                    <a:pt x="10572" y="116"/>
                    <a:pt x="9310" y="0"/>
                    <a:pt x="812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3988;p80"/>
            <p:cNvSpPr/>
            <p:nvPr/>
          </p:nvSpPr>
          <p:spPr>
            <a:xfrm>
              <a:off x="762658" y="1995550"/>
              <a:ext cx="16581" cy="46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4" h="21600" fill="norm" stroke="1" extrusionOk="0">
                  <a:moveTo>
                    <a:pt x="9228" y="0"/>
                  </a:moveTo>
                  <a:cubicBezTo>
                    <a:pt x="4563" y="0"/>
                    <a:pt x="0" y="474"/>
                    <a:pt x="0" y="1390"/>
                  </a:cubicBezTo>
                  <a:cubicBezTo>
                    <a:pt x="3042" y="7898"/>
                    <a:pt x="0" y="14405"/>
                    <a:pt x="3042" y="20897"/>
                  </a:cubicBezTo>
                  <a:cubicBezTo>
                    <a:pt x="4563" y="21356"/>
                    <a:pt x="7707" y="21600"/>
                    <a:pt x="10749" y="21600"/>
                  </a:cubicBezTo>
                  <a:cubicBezTo>
                    <a:pt x="13893" y="21600"/>
                    <a:pt x="16935" y="21356"/>
                    <a:pt x="18456" y="20897"/>
                  </a:cubicBezTo>
                  <a:cubicBezTo>
                    <a:pt x="18456" y="14405"/>
                    <a:pt x="21600" y="7898"/>
                    <a:pt x="18456" y="1390"/>
                  </a:cubicBezTo>
                  <a:cubicBezTo>
                    <a:pt x="18456" y="474"/>
                    <a:pt x="13893" y="0"/>
                    <a:pt x="9228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3989;p80"/>
            <p:cNvSpPr/>
            <p:nvPr/>
          </p:nvSpPr>
          <p:spPr>
            <a:xfrm>
              <a:off x="730942" y="1998291"/>
              <a:ext cx="16581" cy="47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1" h="21600" fill="norm" stroke="1" extrusionOk="0">
                  <a:moveTo>
                    <a:pt x="9900" y="0"/>
                  </a:moveTo>
                  <a:cubicBezTo>
                    <a:pt x="6522" y="0"/>
                    <a:pt x="3144" y="344"/>
                    <a:pt x="3144" y="1017"/>
                  </a:cubicBezTo>
                  <a:cubicBezTo>
                    <a:pt x="-2278" y="7389"/>
                    <a:pt x="389" y="14211"/>
                    <a:pt x="3144" y="20568"/>
                  </a:cubicBezTo>
                  <a:cubicBezTo>
                    <a:pt x="3144" y="21256"/>
                    <a:pt x="5811" y="21600"/>
                    <a:pt x="8478" y="21600"/>
                  </a:cubicBezTo>
                  <a:cubicBezTo>
                    <a:pt x="11233" y="21600"/>
                    <a:pt x="13900" y="21256"/>
                    <a:pt x="13900" y="20568"/>
                  </a:cubicBezTo>
                  <a:cubicBezTo>
                    <a:pt x="19322" y="14659"/>
                    <a:pt x="19322" y="7389"/>
                    <a:pt x="16655" y="1017"/>
                  </a:cubicBezTo>
                  <a:cubicBezTo>
                    <a:pt x="16655" y="344"/>
                    <a:pt x="13278" y="0"/>
                    <a:pt x="99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3990;p80"/>
            <p:cNvSpPr/>
            <p:nvPr/>
          </p:nvSpPr>
          <p:spPr>
            <a:xfrm>
              <a:off x="696859" y="1999760"/>
              <a:ext cx="16581" cy="4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31" h="21600" fill="norm" stroke="1" extrusionOk="0">
                  <a:moveTo>
                    <a:pt x="7773" y="0"/>
                  </a:moveTo>
                  <a:cubicBezTo>
                    <a:pt x="4007" y="0"/>
                    <a:pt x="171" y="560"/>
                    <a:pt x="171" y="1681"/>
                  </a:cubicBezTo>
                  <a:cubicBezTo>
                    <a:pt x="171" y="7519"/>
                    <a:pt x="-1961" y="15584"/>
                    <a:pt x="8839" y="21408"/>
                  </a:cubicBezTo>
                  <a:cubicBezTo>
                    <a:pt x="10260" y="21408"/>
                    <a:pt x="12676" y="21600"/>
                    <a:pt x="14097" y="21600"/>
                  </a:cubicBezTo>
                  <a:cubicBezTo>
                    <a:pt x="14807" y="21600"/>
                    <a:pt x="15305" y="21556"/>
                    <a:pt x="15305" y="21408"/>
                  </a:cubicBezTo>
                  <a:cubicBezTo>
                    <a:pt x="19639" y="14685"/>
                    <a:pt x="15305" y="7962"/>
                    <a:pt x="15305" y="1681"/>
                  </a:cubicBezTo>
                  <a:cubicBezTo>
                    <a:pt x="15305" y="560"/>
                    <a:pt x="11539" y="0"/>
                    <a:pt x="777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3991;p80"/>
            <p:cNvSpPr/>
            <p:nvPr/>
          </p:nvSpPr>
          <p:spPr>
            <a:xfrm>
              <a:off x="662314" y="2002240"/>
              <a:ext cx="16581" cy="43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0" h="21600" fill="norm" stroke="1" extrusionOk="0">
                  <a:moveTo>
                    <a:pt x="11597" y="0"/>
                  </a:moveTo>
                  <a:cubicBezTo>
                    <a:pt x="8050" y="0"/>
                    <a:pt x="4424" y="377"/>
                    <a:pt x="4424" y="1131"/>
                  </a:cubicBezTo>
                  <a:cubicBezTo>
                    <a:pt x="2059" y="7604"/>
                    <a:pt x="-2750" y="14586"/>
                    <a:pt x="2059" y="21059"/>
                  </a:cubicBezTo>
                  <a:cubicBezTo>
                    <a:pt x="2059" y="21436"/>
                    <a:pt x="3084" y="21600"/>
                    <a:pt x="4503" y="21600"/>
                  </a:cubicBezTo>
                  <a:cubicBezTo>
                    <a:pt x="6868" y="21600"/>
                    <a:pt x="10178" y="21174"/>
                    <a:pt x="11597" y="20551"/>
                  </a:cubicBezTo>
                  <a:cubicBezTo>
                    <a:pt x="14041" y="14586"/>
                    <a:pt x="18850" y="7604"/>
                    <a:pt x="18850" y="1131"/>
                  </a:cubicBezTo>
                  <a:cubicBezTo>
                    <a:pt x="18850" y="377"/>
                    <a:pt x="15224" y="0"/>
                    <a:pt x="1159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3992;p80"/>
            <p:cNvSpPr/>
            <p:nvPr/>
          </p:nvSpPr>
          <p:spPr>
            <a:xfrm>
              <a:off x="631414" y="2000054"/>
              <a:ext cx="16581" cy="3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40" h="21600" fill="norm" stroke="1" extrusionOk="0">
                  <a:moveTo>
                    <a:pt x="5979" y="0"/>
                  </a:moveTo>
                  <a:cubicBezTo>
                    <a:pt x="2487" y="0"/>
                    <a:pt x="-945" y="818"/>
                    <a:pt x="238" y="1867"/>
                  </a:cubicBezTo>
                  <a:cubicBezTo>
                    <a:pt x="5624" y="8356"/>
                    <a:pt x="-1537" y="14844"/>
                    <a:pt x="3848" y="20782"/>
                  </a:cubicBezTo>
                  <a:cubicBezTo>
                    <a:pt x="4736" y="21333"/>
                    <a:pt x="6097" y="21600"/>
                    <a:pt x="7221" y="21600"/>
                  </a:cubicBezTo>
                  <a:cubicBezTo>
                    <a:pt x="8346" y="21600"/>
                    <a:pt x="9233" y="21333"/>
                    <a:pt x="9233" y="20782"/>
                  </a:cubicBezTo>
                  <a:cubicBezTo>
                    <a:pt x="9233" y="14311"/>
                    <a:pt x="20063" y="6738"/>
                    <a:pt x="11068" y="800"/>
                  </a:cubicBezTo>
                  <a:cubicBezTo>
                    <a:pt x="9766" y="231"/>
                    <a:pt x="7872" y="0"/>
                    <a:pt x="5979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3993;p80"/>
            <p:cNvSpPr/>
            <p:nvPr/>
          </p:nvSpPr>
          <p:spPr>
            <a:xfrm>
              <a:off x="609268" y="1984649"/>
              <a:ext cx="207185" cy="1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21165" y="0"/>
                  </a:moveTo>
                  <a:cubicBezTo>
                    <a:pt x="16473" y="9450"/>
                    <a:pt x="11872" y="13038"/>
                    <a:pt x="7207" y="13038"/>
                  </a:cubicBezTo>
                  <a:cubicBezTo>
                    <a:pt x="4954" y="13038"/>
                    <a:pt x="2684" y="12186"/>
                    <a:pt x="384" y="10800"/>
                  </a:cubicBezTo>
                  <a:cubicBezTo>
                    <a:pt x="350" y="10729"/>
                    <a:pt x="320" y="10693"/>
                    <a:pt x="289" y="10693"/>
                  </a:cubicBezTo>
                  <a:cubicBezTo>
                    <a:pt x="-125" y="10693"/>
                    <a:pt x="-95" y="17266"/>
                    <a:pt x="384" y="17266"/>
                  </a:cubicBezTo>
                  <a:cubicBezTo>
                    <a:pt x="3243" y="19539"/>
                    <a:pt x="6190" y="21600"/>
                    <a:pt x="9137" y="21600"/>
                  </a:cubicBezTo>
                  <a:cubicBezTo>
                    <a:pt x="13260" y="21600"/>
                    <a:pt x="17386" y="17550"/>
                    <a:pt x="21270" y="4334"/>
                  </a:cubicBezTo>
                  <a:cubicBezTo>
                    <a:pt x="21475" y="3233"/>
                    <a:pt x="21371" y="0"/>
                    <a:pt x="2116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3994;p80"/>
            <p:cNvSpPr/>
            <p:nvPr/>
          </p:nvSpPr>
          <p:spPr>
            <a:xfrm>
              <a:off x="607044" y="1808077"/>
              <a:ext cx="216260" cy="176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97" y="12860"/>
                  </a:lnTo>
                  <a:cubicBezTo>
                    <a:pt x="6934" y="16989"/>
                    <a:pt x="13672" y="20630"/>
                    <a:pt x="20808" y="21600"/>
                  </a:cubicBezTo>
                  <a:cubicBezTo>
                    <a:pt x="21202" y="9950"/>
                    <a:pt x="21600" y="483"/>
                    <a:pt x="21600" y="48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3995;p80"/>
            <p:cNvSpPr/>
            <p:nvPr/>
          </p:nvSpPr>
          <p:spPr>
            <a:xfrm>
              <a:off x="618922" y="2370984"/>
              <a:ext cx="295694" cy="5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fill="norm" stroke="1" extrusionOk="0">
                  <a:moveTo>
                    <a:pt x="5507" y="0"/>
                  </a:moveTo>
                  <a:cubicBezTo>
                    <a:pt x="2342" y="0"/>
                    <a:pt x="-23" y="765"/>
                    <a:pt x="1" y="3035"/>
                  </a:cubicBezTo>
                  <a:cubicBezTo>
                    <a:pt x="144" y="9857"/>
                    <a:pt x="288" y="14264"/>
                    <a:pt x="288" y="14264"/>
                  </a:cubicBezTo>
                  <a:cubicBezTo>
                    <a:pt x="288" y="14264"/>
                    <a:pt x="2295" y="16665"/>
                    <a:pt x="6596" y="20281"/>
                  </a:cubicBezTo>
                  <a:cubicBezTo>
                    <a:pt x="7839" y="21204"/>
                    <a:pt x="9155" y="21600"/>
                    <a:pt x="10466" y="21600"/>
                  </a:cubicBezTo>
                  <a:cubicBezTo>
                    <a:pt x="13685" y="21600"/>
                    <a:pt x="16866" y="19238"/>
                    <a:pt x="18853" y="16665"/>
                  </a:cubicBezTo>
                  <a:cubicBezTo>
                    <a:pt x="21577" y="13063"/>
                    <a:pt x="21360" y="3035"/>
                    <a:pt x="21360" y="3035"/>
                  </a:cubicBezTo>
                  <a:cubicBezTo>
                    <a:pt x="21360" y="3035"/>
                    <a:pt x="11836" y="0"/>
                    <a:pt x="5507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3996;p80"/>
            <p:cNvSpPr/>
            <p:nvPr/>
          </p:nvSpPr>
          <p:spPr>
            <a:xfrm>
              <a:off x="806429" y="2332863"/>
              <a:ext cx="108355" cy="78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6" h="21600" fill="norm" stroke="1" extrusionOk="0">
                  <a:moveTo>
                    <a:pt x="8030" y="0"/>
                  </a:moveTo>
                  <a:cubicBezTo>
                    <a:pt x="4207" y="6558"/>
                    <a:pt x="1528" y="13674"/>
                    <a:pt x="0" y="21600"/>
                  </a:cubicBezTo>
                  <a:cubicBezTo>
                    <a:pt x="12042" y="20781"/>
                    <a:pt x="21600" y="17498"/>
                    <a:pt x="20833" y="12577"/>
                  </a:cubicBezTo>
                  <a:cubicBezTo>
                    <a:pt x="20072" y="7377"/>
                    <a:pt x="13765" y="3005"/>
                    <a:pt x="803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3997;p80"/>
            <p:cNvSpPr/>
            <p:nvPr/>
          </p:nvSpPr>
          <p:spPr>
            <a:xfrm>
              <a:off x="617517" y="2307046"/>
              <a:ext cx="230592" cy="10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404" y="0"/>
                  </a:moveTo>
                  <a:cubicBezTo>
                    <a:pt x="-504" y="7554"/>
                    <a:pt x="404" y="17961"/>
                    <a:pt x="404" y="17961"/>
                  </a:cubicBezTo>
                  <a:cubicBezTo>
                    <a:pt x="3814" y="20465"/>
                    <a:pt x="9039" y="21600"/>
                    <a:pt x="14004" y="21600"/>
                  </a:cubicBezTo>
                  <a:cubicBezTo>
                    <a:pt x="15118" y="21600"/>
                    <a:pt x="16220" y="21546"/>
                    <a:pt x="17283" y="21432"/>
                  </a:cubicBezTo>
                  <a:cubicBezTo>
                    <a:pt x="18009" y="15517"/>
                    <a:pt x="19281" y="10206"/>
                    <a:pt x="21096" y="5311"/>
                  </a:cubicBezTo>
                  <a:cubicBezTo>
                    <a:pt x="18555" y="3270"/>
                    <a:pt x="16104" y="2041"/>
                    <a:pt x="16104" y="2041"/>
                  </a:cubicBezTo>
                  <a:cubicBezTo>
                    <a:pt x="13792" y="3451"/>
                    <a:pt x="11601" y="3968"/>
                    <a:pt x="9633" y="3968"/>
                  </a:cubicBezTo>
                  <a:cubicBezTo>
                    <a:pt x="4175" y="3968"/>
                    <a:pt x="404" y="0"/>
                    <a:pt x="404" y="0"/>
                  </a:cubicBezTo>
                  <a:close/>
                </a:path>
              </a:pathLst>
            </a:custGeom>
            <a:solidFill>
              <a:srgbClr val="FFCC7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3998;p80"/>
            <p:cNvSpPr/>
            <p:nvPr/>
          </p:nvSpPr>
          <p:spPr>
            <a:xfrm>
              <a:off x="800607" y="2267358"/>
              <a:ext cx="49837" cy="65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13" h="21600" fill="norm" stroke="1" extrusionOk="0">
                  <a:moveTo>
                    <a:pt x="6849" y="1988"/>
                  </a:moveTo>
                  <a:cubicBezTo>
                    <a:pt x="9993" y="1988"/>
                    <a:pt x="5921" y="10935"/>
                    <a:pt x="5596" y="11832"/>
                  </a:cubicBezTo>
                  <a:cubicBezTo>
                    <a:pt x="4981" y="13129"/>
                    <a:pt x="4285" y="14306"/>
                    <a:pt x="3566" y="15441"/>
                  </a:cubicBezTo>
                  <a:cubicBezTo>
                    <a:pt x="3369" y="15689"/>
                    <a:pt x="3183" y="15938"/>
                    <a:pt x="2998" y="16197"/>
                  </a:cubicBezTo>
                  <a:cubicBezTo>
                    <a:pt x="2951" y="14771"/>
                    <a:pt x="2951" y="13345"/>
                    <a:pt x="3125" y="11832"/>
                  </a:cubicBezTo>
                  <a:cubicBezTo>
                    <a:pt x="3125" y="9530"/>
                    <a:pt x="3125" y="3620"/>
                    <a:pt x="5596" y="2302"/>
                  </a:cubicBezTo>
                  <a:cubicBezTo>
                    <a:pt x="6107" y="2085"/>
                    <a:pt x="6513" y="1988"/>
                    <a:pt x="6849" y="1988"/>
                  </a:cubicBezTo>
                  <a:close/>
                  <a:moveTo>
                    <a:pt x="13206" y="10384"/>
                  </a:moveTo>
                  <a:cubicBezTo>
                    <a:pt x="14923" y="10384"/>
                    <a:pt x="15329" y="12048"/>
                    <a:pt x="14413" y="13474"/>
                  </a:cubicBezTo>
                  <a:cubicBezTo>
                    <a:pt x="12127" y="16673"/>
                    <a:pt x="7974" y="18142"/>
                    <a:pt x="4042" y="19104"/>
                  </a:cubicBezTo>
                  <a:cubicBezTo>
                    <a:pt x="5399" y="17040"/>
                    <a:pt x="6814" y="14976"/>
                    <a:pt x="8415" y="13474"/>
                  </a:cubicBezTo>
                  <a:cubicBezTo>
                    <a:pt x="9482" y="12491"/>
                    <a:pt x="10886" y="10849"/>
                    <a:pt x="12301" y="10514"/>
                  </a:cubicBezTo>
                  <a:cubicBezTo>
                    <a:pt x="12638" y="10427"/>
                    <a:pt x="12939" y="10384"/>
                    <a:pt x="13206" y="10384"/>
                  </a:cubicBezTo>
                  <a:close/>
                  <a:moveTo>
                    <a:pt x="6756" y="0"/>
                  </a:moveTo>
                  <a:cubicBezTo>
                    <a:pt x="-1422" y="0"/>
                    <a:pt x="-42" y="15819"/>
                    <a:pt x="306" y="20368"/>
                  </a:cubicBezTo>
                  <a:cubicBezTo>
                    <a:pt x="306" y="21189"/>
                    <a:pt x="1014" y="21600"/>
                    <a:pt x="1722" y="21600"/>
                  </a:cubicBezTo>
                  <a:cubicBezTo>
                    <a:pt x="2255" y="21600"/>
                    <a:pt x="2777" y="21373"/>
                    <a:pt x="3009" y="20908"/>
                  </a:cubicBezTo>
                  <a:cubicBezTo>
                    <a:pt x="8891" y="20195"/>
                    <a:pt x="20178" y="16856"/>
                    <a:pt x="17231" y="9865"/>
                  </a:cubicBezTo>
                  <a:cubicBezTo>
                    <a:pt x="16651" y="8590"/>
                    <a:pt x="15317" y="8126"/>
                    <a:pt x="13937" y="8126"/>
                  </a:cubicBezTo>
                  <a:cubicBezTo>
                    <a:pt x="12823" y="8126"/>
                    <a:pt x="11675" y="8428"/>
                    <a:pt x="10886" y="8871"/>
                  </a:cubicBezTo>
                  <a:cubicBezTo>
                    <a:pt x="10329" y="9152"/>
                    <a:pt x="9784" y="9476"/>
                    <a:pt x="9262" y="9822"/>
                  </a:cubicBezTo>
                  <a:cubicBezTo>
                    <a:pt x="11478" y="4873"/>
                    <a:pt x="12220" y="173"/>
                    <a:pt x="7012" y="11"/>
                  </a:cubicBezTo>
                  <a:cubicBezTo>
                    <a:pt x="6919" y="0"/>
                    <a:pt x="6838" y="0"/>
                    <a:pt x="675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3999;p80"/>
            <p:cNvSpPr/>
            <p:nvPr/>
          </p:nvSpPr>
          <p:spPr>
            <a:xfrm>
              <a:off x="266761" y="1463828"/>
              <a:ext cx="515876" cy="180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1" y="0"/>
                  </a:moveTo>
                  <a:lnTo>
                    <a:pt x="998" y="1820"/>
                  </a:lnTo>
                  <a:cubicBezTo>
                    <a:pt x="998" y="1820"/>
                    <a:pt x="499" y="10798"/>
                    <a:pt x="0" y="21600"/>
                  </a:cubicBezTo>
                  <a:cubicBezTo>
                    <a:pt x="7352" y="19899"/>
                    <a:pt x="14663" y="14926"/>
                    <a:pt x="21600" y="7281"/>
                  </a:cubicBezTo>
                  <a:cubicBezTo>
                    <a:pt x="21309" y="2790"/>
                    <a:pt x="21101" y="0"/>
                    <a:pt x="2110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4000;p80"/>
            <p:cNvSpPr/>
            <p:nvPr/>
          </p:nvSpPr>
          <p:spPr>
            <a:xfrm>
              <a:off x="248980" y="1522364"/>
              <a:ext cx="600188" cy="446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600" fill="norm" stroke="1" extrusionOk="0">
                  <a:moveTo>
                    <a:pt x="18745" y="0"/>
                  </a:moveTo>
                  <a:cubicBezTo>
                    <a:pt x="12902" y="3072"/>
                    <a:pt x="6814" y="5039"/>
                    <a:pt x="623" y="5712"/>
                  </a:cubicBezTo>
                  <a:cubicBezTo>
                    <a:pt x="136" y="11040"/>
                    <a:pt x="-281" y="17519"/>
                    <a:pt x="241" y="19871"/>
                  </a:cubicBezTo>
                  <a:cubicBezTo>
                    <a:pt x="488" y="21123"/>
                    <a:pt x="2032" y="21600"/>
                    <a:pt x="4262" y="21600"/>
                  </a:cubicBezTo>
                  <a:cubicBezTo>
                    <a:pt x="5793" y="21600"/>
                    <a:pt x="7649" y="21376"/>
                    <a:pt x="9633" y="21024"/>
                  </a:cubicBezTo>
                  <a:lnTo>
                    <a:pt x="9111" y="10464"/>
                  </a:lnTo>
                  <a:cubicBezTo>
                    <a:pt x="9111" y="10464"/>
                    <a:pt x="10201" y="11201"/>
                    <a:pt x="11243" y="11201"/>
                  </a:cubicBezTo>
                  <a:cubicBezTo>
                    <a:pt x="11504" y="11201"/>
                    <a:pt x="11761" y="11155"/>
                    <a:pt x="11997" y="11040"/>
                  </a:cubicBezTo>
                  <a:lnTo>
                    <a:pt x="11858" y="21024"/>
                  </a:lnTo>
                  <a:cubicBezTo>
                    <a:pt x="11858" y="21024"/>
                    <a:pt x="13437" y="21281"/>
                    <a:pt x="15287" y="21281"/>
                  </a:cubicBezTo>
                  <a:cubicBezTo>
                    <a:pt x="17667" y="21281"/>
                    <a:pt x="20497" y="20855"/>
                    <a:pt x="21007" y="18911"/>
                  </a:cubicBezTo>
                  <a:cubicBezTo>
                    <a:pt x="21319" y="17759"/>
                    <a:pt x="19581" y="5663"/>
                    <a:pt x="18745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4001;p80"/>
            <p:cNvSpPr/>
            <p:nvPr/>
          </p:nvSpPr>
          <p:spPr>
            <a:xfrm>
              <a:off x="425479" y="1728604"/>
              <a:ext cx="247038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236" y="3105"/>
                  </a:lnTo>
                  <a:cubicBezTo>
                    <a:pt x="2146" y="1755"/>
                    <a:pt x="1064" y="675"/>
                    <a:pt x="0" y="0"/>
                  </a:cubicBezTo>
                  <a:close/>
                  <a:moveTo>
                    <a:pt x="3236" y="3105"/>
                  </a:moveTo>
                  <a:cubicBezTo>
                    <a:pt x="8333" y="9383"/>
                    <a:pt x="13687" y="21600"/>
                    <a:pt x="18997" y="21600"/>
                  </a:cubicBezTo>
                  <a:cubicBezTo>
                    <a:pt x="19868" y="21600"/>
                    <a:pt x="20735" y="21263"/>
                    <a:pt x="21600" y="20520"/>
                  </a:cubicBezTo>
                  <a:lnTo>
                    <a:pt x="3236" y="3105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4002;p80"/>
            <p:cNvSpPr/>
            <p:nvPr/>
          </p:nvSpPr>
          <p:spPr>
            <a:xfrm>
              <a:off x="420290" y="1726711"/>
              <a:ext cx="257614" cy="23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428" y="0"/>
                  </a:moveTo>
                  <a:cubicBezTo>
                    <a:pt x="-143" y="0"/>
                    <a:pt x="-143" y="8970"/>
                    <a:pt x="428" y="9856"/>
                  </a:cubicBezTo>
                  <a:cubicBezTo>
                    <a:pt x="5494" y="11892"/>
                    <a:pt x="10792" y="21600"/>
                    <a:pt x="15939" y="21600"/>
                  </a:cubicBezTo>
                  <a:cubicBezTo>
                    <a:pt x="17608" y="21600"/>
                    <a:pt x="19260" y="20567"/>
                    <a:pt x="20884" y="17941"/>
                  </a:cubicBezTo>
                  <a:cubicBezTo>
                    <a:pt x="21457" y="17056"/>
                    <a:pt x="21293" y="8085"/>
                    <a:pt x="20803" y="8085"/>
                  </a:cubicBezTo>
                  <a:cubicBezTo>
                    <a:pt x="14092" y="885"/>
                    <a:pt x="7139" y="0"/>
                    <a:pt x="42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4003;p80"/>
            <p:cNvSpPr/>
            <p:nvPr/>
          </p:nvSpPr>
          <p:spPr>
            <a:xfrm>
              <a:off x="267101" y="1145799"/>
              <a:ext cx="427591" cy="360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lnTo>
                    <a:pt x="0" y="19505"/>
                  </a:lnTo>
                  <a:cubicBezTo>
                    <a:pt x="0" y="19505"/>
                    <a:pt x="7559" y="21600"/>
                    <a:pt x="15345" y="21600"/>
                  </a:cubicBezTo>
                  <a:cubicBezTo>
                    <a:pt x="17462" y="21600"/>
                    <a:pt x="19597" y="21445"/>
                    <a:pt x="21600" y="21050"/>
                  </a:cubicBezTo>
                  <a:cubicBezTo>
                    <a:pt x="13983" y="15105"/>
                    <a:pt x="7017" y="8324"/>
                    <a:pt x="1304" y="0"/>
                  </a:cubicBezTo>
                  <a:close/>
                </a:path>
              </a:pathLst>
            </a:custGeom>
            <a:solidFill>
              <a:srgbClr val="0095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4004;p80"/>
            <p:cNvSpPr/>
            <p:nvPr/>
          </p:nvSpPr>
          <p:spPr>
            <a:xfrm>
              <a:off x="310398" y="985666"/>
              <a:ext cx="399815" cy="64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88" y="0"/>
                  </a:moveTo>
                  <a:cubicBezTo>
                    <a:pt x="13882" y="3963"/>
                    <a:pt x="7076" y="6946"/>
                    <a:pt x="215" y="7610"/>
                  </a:cubicBezTo>
                  <a:cubicBezTo>
                    <a:pt x="162" y="11910"/>
                    <a:pt x="108" y="15884"/>
                    <a:pt x="0" y="19521"/>
                  </a:cubicBezTo>
                  <a:cubicBezTo>
                    <a:pt x="3849" y="20936"/>
                    <a:pt x="7698" y="21600"/>
                    <a:pt x="11555" y="21600"/>
                  </a:cubicBezTo>
                  <a:cubicBezTo>
                    <a:pt x="14896" y="21600"/>
                    <a:pt x="18241" y="21099"/>
                    <a:pt x="21600" y="20185"/>
                  </a:cubicBezTo>
                  <a:cubicBezTo>
                    <a:pt x="21279" y="14883"/>
                    <a:pt x="20956" y="8263"/>
                    <a:pt x="20688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4005;p80"/>
            <p:cNvSpPr/>
            <p:nvPr/>
          </p:nvSpPr>
          <p:spPr>
            <a:xfrm>
              <a:off x="290586" y="1106687"/>
              <a:ext cx="457324" cy="105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408"/>
                    <a:pt x="140" y="608"/>
                    <a:pt x="140" y="809"/>
                  </a:cubicBezTo>
                  <a:lnTo>
                    <a:pt x="0" y="8330"/>
                  </a:lnTo>
                  <a:cubicBezTo>
                    <a:pt x="281" y="9954"/>
                    <a:pt x="609" y="11579"/>
                    <a:pt x="936" y="13210"/>
                  </a:cubicBezTo>
                  <a:cubicBezTo>
                    <a:pt x="7299" y="17930"/>
                    <a:pt x="13783" y="21600"/>
                    <a:pt x="20162" y="21600"/>
                  </a:cubicBezTo>
                  <a:cubicBezTo>
                    <a:pt x="20643" y="21600"/>
                    <a:pt x="21121" y="21580"/>
                    <a:pt x="21600" y="21540"/>
                  </a:cubicBezTo>
                  <a:lnTo>
                    <a:pt x="21037" y="3456"/>
                  </a:lnTo>
                  <a:cubicBezTo>
                    <a:pt x="18700" y="4071"/>
                    <a:pt x="16357" y="4412"/>
                    <a:pt x="14013" y="4412"/>
                  </a:cubicBezTo>
                  <a:cubicBezTo>
                    <a:pt x="9400" y="4412"/>
                    <a:pt x="4783" y="3095"/>
                    <a:pt x="187" y="0"/>
                  </a:cubicBezTo>
                  <a:close/>
                </a:path>
              </a:pathLst>
            </a:custGeom>
            <a:solidFill>
              <a:srgbClr val="FFBD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4006;p80"/>
            <p:cNvSpPr/>
            <p:nvPr/>
          </p:nvSpPr>
          <p:spPr>
            <a:xfrm>
              <a:off x="310398" y="1171180"/>
              <a:ext cx="473218" cy="327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8377"/>
                    <a:pt x="10959" y="15447"/>
                    <a:pt x="17435" y="21600"/>
                  </a:cubicBezTo>
                  <a:cubicBezTo>
                    <a:pt x="18929" y="21208"/>
                    <a:pt x="20332" y="20685"/>
                    <a:pt x="21600" y="19899"/>
                  </a:cubicBezTo>
                  <a:lnTo>
                    <a:pt x="19970" y="2683"/>
                  </a:lnTo>
                  <a:cubicBezTo>
                    <a:pt x="19507" y="2696"/>
                    <a:pt x="19045" y="2703"/>
                    <a:pt x="18580" y="2703"/>
                  </a:cubicBezTo>
                  <a:cubicBezTo>
                    <a:pt x="12416" y="2703"/>
                    <a:pt x="6150" y="1520"/>
                    <a:pt x="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4007;p80"/>
            <p:cNvSpPr/>
            <p:nvPr/>
          </p:nvSpPr>
          <p:spPr>
            <a:xfrm>
              <a:off x="294535" y="1044186"/>
              <a:ext cx="441462" cy="83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6" y="0"/>
                  </a:moveTo>
                  <a:cubicBezTo>
                    <a:pt x="583" y="6149"/>
                    <a:pt x="340" y="11791"/>
                    <a:pt x="0" y="16152"/>
                  </a:cubicBezTo>
                  <a:cubicBezTo>
                    <a:pt x="4792" y="20057"/>
                    <a:pt x="9564" y="21600"/>
                    <a:pt x="14328" y="21600"/>
                  </a:cubicBezTo>
                  <a:cubicBezTo>
                    <a:pt x="16753" y="21600"/>
                    <a:pt x="19176" y="21204"/>
                    <a:pt x="21600" y="20512"/>
                  </a:cubicBezTo>
                  <a:lnTo>
                    <a:pt x="21407" y="12306"/>
                  </a:lnTo>
                  <a:cubicBezTo>
                    <a:pt x="21407" y="12306"/>
                    <a:pt x="20872" y="8713"/>
                    <a:pt x="20338" y="514"/>
                  </a:cubicBezTo>
                  <a:cubicBezTo>
                    <a:pt x="17296" y="1223"/>
                    <a:pt x="14267" y="1611"/>
                    <a:pt x="11241" y="1611"/>
                  </a:cubicBezTo>
                  <a:cubicBezTo>
                    <a:pt x="7748" y="1611"/>
                    <a:pt x="4262" y="1096"/>
                    <a:pt x="776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4008;p80"/>
            <p:cNvSpPr/>
            <p:nvPr/>
          </p:nvSpPr>
          <p:spPr>
            <a:xfrm>
              <a:off x="314379" y="810269"/>
              <a:ext cx="379972" cy="198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20" y="0"/>
                  </a:moveTo>
                  <a:cubicBezTo>
                    <a:pt x="5791" y="0"/>
                    <a:pt x="4173" y="50"/>
                    <a:pt x="4117" y="192"/>
                  </a:cubicBezTo>
                  <a:cubicBezTo>
                    <a:pt x="4004" y="626"/>
                    <a:pt x="0" y="1707"/>
                    <a:pt x="0" y="1707"/>
                  </a:cubicBezTo>
                  <a:cubicBezTo>
                    <a:pt x="0" y="1707"/>
                    <a:pt x="395" y="12192"/>
                    <a:pt x="0" y="21600"/>
                  </a:cubicBezTo>
                  <a:cubicBezTo>
                    <a:pt x="7219" y="21383"/>
                    <a:pt x="14436" y="20408"/>
                    <a:pt x="21600" y="19114"/>
                  </a:cubicBezTo>
                  <a:cubicBezTo>
                    <a:pt x="21147" y="14679"/>
                    <a:pt x="20923" y="8842"/>
                    <a:pt x="21260" y="1384"/>
                  </a:cubicBezTo>
                  <a:lnTo>
                    <a:pt x="18498" y="192"/>
                  </a:lnTo>
                  <a:cubicBezTo>
                    <a:pt x="18498" y="192"/>
                    <a:pt x="12180" y="0"/>
                    <a:pt x="7920" y="0"/>
                  </a:cubicBezTo>
                  <a:close/>
                </a:path>
              </a:pathLst>
            </a:custGeom>
            <a:solidFill>
              <a:srgbClr val="09B1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4009;p80"/>
            <p:cNvSpPr/>
            <p:nvPr/>
          </p:nvSpPr>
          <p:spPr>
            <a:xfrm>
              <a:off x="386803" y="690031"/>
              <a:ext cx="256927" cy="12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404"/>
                  </a:lnTo>
                  <a:cubicBezTo>
                    <a:pt x="0" y="1404"/>
                    <a:pt x="2000" y="15278"/>
                    <a:pt x="2670" y="21600"/>
                  </a:cubicBezTo>
                  <a:cubicBezTo>
                    <a:pt x="8256" y="16509"/>
                    <a:pt x="14427" y="12822"/>
                    <a:pt x="20516" y="11239"/>
                  </a:cubicBezTo>
                  <a:cubicBezTo>
                    <a:pt x="20766" y="6848"/>
                    <a:pt x="21101" y="3161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4010;p80"/>
            <p:cNvSpPr/>
            <p:nvPr/>
          </p:nvSpPr>
          <p:spPr>
            <a:xfrm>
              <a:off x="402665" y="753512"/>
              <a:ext cx="255043" cy="172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18883" y="0"/>
                  </a:moveTo>
                  <a:cubicBezTo>
                    <a:pt x="12889" y="1119"/>
                    <a:pt x="6815" y="3725"/>
                    <a:pt x="1315" y="7323"/>
                  </a:cubicBezTo>
                  <a:cubicBezTo>
                    <a:pt x="1477" y="8442"/>
                    <a:pt x="1642" y="9311"/>
                    <a:pt x="1561" y="9434"/>
                  </a:cubicBezTo>
                  <a:lnTo>
                    <a:pt x="1477" y="9434"/>
                  </a:lnTo>
                  <a:cubicBezTo>
                    <a:pt x="1477" y="9434"/>
                    <a:pt x="1332" y="9397"/>
                    <a:pt x="1129" y="9397"/>
                  </a:cubicBezTo>
                  <a:cubicBezTo>
                    <a:pt x="691" y="9397"/>
                    <a:pt x="0" y="9573"/>
                    <a:pt x="0" y="10675"/>
                  </a:cubicBezTo>
                  <a:cubicBezTo>
                    <a:pt x="0" y="12166"/>
                    <a:pt x="4516" y="21600"/>
                    <a:pt x="8622" y="21600"/>
                  </a:cubicBezTo>
                  <a:cubicBezTo>
                    <a:pt x="16995" y="21600"/>
                    <a:pt x="19704" y="12289"/>
                    <a:pt x="20855" y="9434"/>
                  </a:cubicBezTo>
                  <a:cubicBezTo>
                    <a:pt x="21600" y="7661"/>
                    <a:pt x="20544" y="7302"/>
                    <a:pt x="19601" y="7302"/>
                  </a:cubicBezTo>
                  <a:cubicBezTo>
                    <a:pt x="19093" y="7302"/>
                    <a:pt x="18615" y="7404"/>
                    <a:pt x="18472" y="7449"/>
                  </a:cubicBezTo>
                  <a:cubicBezTo>
                    <a:pt x="18556" y="4717"/>
                    <a:pt x="18718" y="2234"/>
                    <a:pt x="1888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4011;p80"/>
            <p:cNvSpPr/>
            <p:nvPr/>
          </p:nvSpPr>
          <p:spPr>
            <a:xfrm>
              <a:off x="54451" y="454973"/>
              <a:ext cx="134926" cy="8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19" y="0"/>
                  </a:moveTo>
                  <a:cubicBezTo>
                    <a:pt x="7665" y="0"/>
                    <a:pt x="3496" y="1884"/>
                    <a:pt x="0" y="5735"/>
                  </a:cubicBezTo>
                  <a:cubicBezTo>
                    <a:pt x="716" y="13808"/>
                    <a:pt x="4833" y="21600"/>
                    <a:pt x="12613" y="21600"/>
                  </a:cubicBezTo>
                  <a:cubicBezTo>
                    <a:pt x="15205" y="21600"/>
                    <a:pt x="18193" y="20736"/>
                    <a:pt x="21600" y="18745"/>
                  </a:cubicBezTo>
                  <a:lnTo>
                    <a:pt x="21600" y="3736"/>
                  </a:lnTo>
                  <a:cubicBezTo>
                    <a:pt x="18601" y="1259"/>
                    <a:pt x="15215" y="0"/>
                    <a:pt x="1181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4012;p80"/>
            <p:cNvSpPr/>
            <p:nvPr/>
          </p:nvSpPr>
          <p:spPr>
            <a:xfrm>
              <a:off x="53534" y="406440"/>
              <a:ext cx="135843" cy="7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833" y="0"/>
                  </a:moveTo>
                  <a:cubicBezTo>
                    <a:pt x="8676" y="0"/>
                    <a:pt x="6346" y="959"/>
                    <a:pt x="4000" y="3560"/>
                  </a:cubicBezTo>
                  <a:cubicBezTo>
                    <a:pt x="914" y="7170"/>
                    <a:pt x="-472" y="14390"/>
                    <a:pt x="142" y="21600"/>
                  </a:cubicBezTo>
                  <a:cubicBezTo>
                    <a:pt x="3538" y="16971"/>
                    <a:pt x="7589" y="14707"/>
                    <a:pt x="11625" y="14707"/>
                  </a:cubicBezTo>
                  <a:cubicBezTo>
                    <a:pt x="14925" y="14707"/>
                    <a:pt x="18214" y="16220"/>
                    <a:pt x="21128" y="19197"/>
                  </a:cubicBezTo>
                  <a:lnTo>
                    <a:pt x="21128" y="6874"/>
                  </a:lnTo>
                  <a:cubicBezTo>
                    <a:pt x="21128" y="6874"/>
                    <a:pt x="16620" y="0"/>
                    <a:pt x="1083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4013;p80"/>
            <p:cNvSpPr/>
            <p:nvPr/>
          </p:nvSpPr>
          <p:spPr>
            <a:xfrm>
              <a:off x="94483" y="458759"/>
              <a:ext cx="83993" cy="70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fill="norm" stroke="1" extrusionOk="0">
                  <a:moveTo>
                    <a:pt x="9199" y="0"/>
                  </a:moveTo>
                  <a:cubicBezTo>
                    <a:pt x="6123" y="0"/>
                    <a:pt x="2905" y="807"/>
                    <a:pt x="171" y="1554"/>
                  </a:cubicBezTo>
                  <a:cubicBezTo>
                    <a:pt x="-88" y="1554"/>
                    <a:pt x="-88" y="2151"/>
                    <a:pt x="422" y="2151"/>
                  </a:cubicBezTo>
                  <a:cubicBezTo>
                    <a:pt x="3214" y="2151"/>
                    <a:pt x="6516" y="1324"/>
                    <a:pt x="9634" y="1324"/>
                  </a:cubicBezTo>
                  <a:cubicBezTo>
                    <a:pt x="12743" y="1324"/>
                    <a:pt x="15669" y="2151"/>
                    <a:pt x="17700" y="5487"/>
                  </a:cubicBezTo>
                  <a:cubicBezTo>
                    <a:pt x="20492" y="10028"/>
                    <a:pt x="19982" y="15774"/>
                    <a:pt x="20241" y="20923"/>
                  </a:cubicBezTo>
                  <a:cubicBezTo>
                    <a:pt x="20241" y="21371"/>
                    <a:pt x="20492" y="21600"/>
                    <a:pt x="20776" y="21600"/>
                  </a:cubicBezTo>
                  <a:cubicBezTo>
                    <a:pt x="21069" y="21600"/>
                    <a:pt x="21387" y="21371"/>
                    <a:pt x="21512" y="20923"/>
                  </a:cubicBezTo>
                  <a:cubicBezTo>
                    <a:pt x="21512" y="15167"/>
                    <a:pt x="21512" y="7907"/>
                    <a:pt x="17700" y="3665"/>
                  </a:cubicBezTo>
                  <a:cubicBezTo>
                    <a:pt x="15493" y="886"/>
                    <a:pt x="12426" y="0"/>
                    <a:pt x="91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4014;p80"/>
            <p:cNvSpPr/>
            <p:nvPr/>
          </p:nvSpPr>
          <p:spPr>
            <a:xfrm>
              <a:off x="131023" y="478766"/>
              <a:ext cx="46984" cy="2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1600" fill="norm" stroke="1" extrusionOk="0">
                  <a:moveTo>
                    <a:pt x="7232" y="0"/>
                  </a:moveTo>
                  <a:cubicBezTo>
                    <a:pt x="5004" y="0"/>
                    <a:pt x="2690" y="1315"/>
                    <a:pt x="360" y="4408"/>
                  </a:cubicBezTo>
                  <a:cubicBezTo>
                    <a:pt x="-392" y="5041"/>
                    <a:pt x="158" y="6770"/>
                    <a:pt x="881" y="6770"/>
                  </a:cubicBezTo>
                  <a:cubicBezTo>
                    <a:pt x="997" y="6770"/>
                    <a:pt x="1127" y="6721"/>
                    <a:pt x="1243" y="6624"/>
                  </a:cubicBezTo>
                  <a:cubicBezTo>
                    <a:pt x="3355" y="4846"/>
                    <a:pt x="5265" y="3750"/>
                    <a:pt x="7117" y="3750"/>
                  </a:cubicBezTo>
                  <a:cubicBezTo>
                    <a:pt x="9128" y="3750"/>
                    <a:pt x="11066" y="5041"/>
                    <a:pt x="13121" y="8109"/>
                  </a:cubicBezTo>
                  <a:cubicBezTo>
                    <a:pt x="15320" y="11811"/>
                    <a:pt x="16636" y="16998"/>
                    <a:pt x="18835" y="20699"/>
                  </a:cubicBezTo>
                  <a:cubicBezTo>
                    <a:pt x="19096" y="21332"/>
                    <a:pt x="19428" y="21600"/>
                    <a:pt x="19747" y="21600"/>
                  </a:cubicBezTo>
                  <a:cubicBezTo>
                    <a:pt x="20514" y="21600"/>
                    <a:pt x="21208" y="20041"/>
                    <a:pt x="20586" y="18459"/>
                  </a:cubicBezTo>
                  <a:cubicBezTo>
                    <a:pt x="18054" y="8840"/>
                    <a:pt x="12990" y="0"/>
                    <a:pt x="723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4015;p80"/>
            <p:cNvSpPr/>
            <p:nvPr/>
          </p:nvSpPr>
          <p:spPr>
            <a:xfrm>
              <a:off x="801468" y="454973"/>
              <a:ext cx="134927" cy="8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86" y="0"/>
                  </a:moveTo>
                  <a:cubicBezTo>
                    <a:pt x="6390" y="0"/>
                    <a:pt x="3004" y="1259"/>
                    <a:pt x="0" y="3736"/>
                  </a:cubicBezTo>
                  <a:lnTo>
                    <a:pt x="0" y="18745"/>
                  </a:lnTo>
                  <a:cubicBezTo>
                    <a:pt x="3407" y="20736"/>
                    <a:pt x="6401" y="21600"/>
                    <a:pt x="8987" y="21600"/>
                  </a:cubicBezTo>
                  <a:cubicBezTo>
                    <a:pt x="16772" y="21600"/>
                    <a:pt x="20884" y="13808"/>
                    <a:pt x="21600" y="5735"/>
                  </a:cubicBezTo>
                  <a:cubicBezTo>
                    <a:pt x="18104" y="1884"/>
                    <a:pt x="13940" y="0"/>
                    <a:pt x="978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4016;p80"/>
            <p:cNvSpPr/>
            <p:nvPr/>
          </p:nvSpPr>
          <p:spPr>
            <a:xfrm>
              <a:off x="801468" y="406440"/>
              <a:ext cx="135854" cy="7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fill="norm" stroke="1" extrusionOk="0">
                  <a:moveTo>
                    <a:pt x="10298" y="0"/>
                  </a:moveTo>
                  <a:cubicBezTo>
                    <a:pt x="4507" y="0"/>
                    <a:pt x="0" y="6874"/>
                    <a:pt x="0" y="6874"/>
                  </a:cubicBezTo>
                  <a:lnTo>
                    <a:pt x="0" y="19197"/>
                  </a:lnTo>
                  <a:cubicBezTo>
                    <a:pt x="2918" y="16220"/>
                    <a:pt x="6207" y="14707"/>
                    <a:pt x="9506" y="14707"/>
                  </a:cubicBezTo>
                  <a:cubicBezTo>
                    <a:pt x="13541" y="14707"/>
                    <a:pt x="17586" y="16971"/>
                    <a:pt x="20981" y="21600"/>
                  </a:cubicBezTo>
                  <a:cubicBezTo>
                    <a:pt x="21600" y="14390"/>
                    <a:pt x="20209" y="7170"/>
                    <a:pt x="17124" y="3560"/>
                  </a:cubicBezTo>
                  <a:cubicBezTo>
                    <a:pt x="14784" y="959"/>
                    <a:pt x="12449" y="0"/>
                    <a:pt x="10298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4017;p80"/>
            <p:cNvSpPr/>
            <p:nvPr/>
          </p:nvSpPr>
          <p:spPr>
            <a:xfrm>
              <a:off x="812402" y="458759"/>
              <a:ext cx="83761" cy="70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12309" y="0"/>
                  </a:moveTo>
                  <a:cubicBezTo>
                    <a:pt x="9090" y="0"/>
                    <a:pt x="6021" y="886"/>
                    <a:pt x="3813" y="3665"/>
                  </a:cubicBezTo>
                  <a:cubicBezTo>
                    <a:pt x="0" y="7907"/>
                    <a:pt x="0" y="15167"/>
                    <a:pt x="0" y="20923"/>
                  </a:cubicBezTo>
                  <a:cubicBezTo>
                    <a:pt x="125" y="21371"/>
                    <a:pt x="443" y="21600"/>
                    <a:pt x="728" y="21600"/>
                  </a:cubicBezTo>
                  <a:cubicBezTo>
                    <a:pt x="1012" y="21600"/>
                    <a:pt x="1271" y="21371"/>
                    <a:pt x="1271" y="20923"/>
                  </a:cubicBezTo>
                  <a:cubicBezTo>
                    <a:pt x="1522" y="15774"/>
                    <a:pt x="1271" y="10028"/>
                    <a:pt x="3813" y="5487"/>
                  </a:cubicBezTo>
                  <a:cubicBezTo>
                    <a:pt x="5678" y="2081"/>
                    <a:pt x="8513" y="1205"/>
                    <a:pt x="11615" y="1205"/>
                  </a:cubicBezTo>
                  <a:cubicBezTo>
                    <a:pt x="14852" y="1205"/>
                    <a:pt x="18364" y="2151"/>
                    <a:pt x="21349" y="2151"/>
                  </a:cubicBezTo>
                  <a:cubicBezTo>
                    <a:pt x="21349" y="2151"/>
                    <a:pt x="21600" y="1554"/>
                    <a:pt x="21349" y="1554"/>
                  </a:cubicBezTo>
                  <a:cubicBezTo>
                    <a:pt x="18615" y="807"/>
                    <a:pt x="15395" y="0"/>
                    <a:pt x="1230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4018;p80"/>
            <p:cNvSpPr/>
            <p:nvPr/>
          </p:nvSpPr>
          <p:spPr>
            <a:xfrm>
              <a:off x="812839" y="478766"/>
              <a:ext cx="47007" cy="2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13599" y="0"/>
                  </a:moveTo>
                  <a:cubicBezTo>
                    <a:pt x="7830" y="0"/>
                    <a:pt x="2784" y="8840"/>
                    <a:pt x="240" y="18459"/>
                  </a:cubicBezTo>
                  <a:cubicBezTo>
                    <a:pt x="-382" y="20041"/>
                    <a:pt x="312" y="21600"/>
                    <a:pt x="1093" y="21600"/>
                  </a:cubicBezTo>
                  <a:cubicBezTo>
                    <a:pt x="1411" y="21600"/>
                    <a:pt x="1743" y="21332"/>
                    <a:pt x="2004" y="20699"/>
                  </a:cubicBezTo>
                  <a:cubicBezTo>
                    <a:pt x="3753" y="16998"/>
                    <a:pt x="5517" y="11811"/>
                    <a:pt x="7714" y="8109"/>
                  </a:cubicBezTo>
                  <a:cubicBezTo>
                    <a:pt x="9767" y="5041"/>
                    <a:pt x="11705" y="3750"/>
                    <a:pt x="13700" y="3750"/>
                  </a:cubicBezTo>
                  <a:cubicBezTo>
                    <a:pt x="15551" y="3750"/>
                    <a:pt x="17459" y="4846"/>
                    <a:pt x="19570" y="6624"/>
                  </a:cubicBezTo>
                  <a:cubicBezTo>
                    <a:pt x="19700" y="6721"/>
                    <a:pt x="19816" y="6770"/>
                    <a:pt x="19946" y="6770"/>
                  </a:cubicBezTo>
                  <a:cubicBezTo>
                    <a:pt x="20669" y="6770"/>
                    <a:pt x="21218" y="5041"/>
                    <a:pt x="20452" y="4408"/>
                  </a:cubicBezTo>
                  <a:cubicBezTo>
                    <a:pt x="18138" y="1315"/>
                    <a:pt x="15811" y="0"/>
                    <a:pt x="1359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4019;p80"/>
            <p:cNvSpPr/>
            <p:nvPr/>
          </p:nvSpPr>
          <p:spPr>
            <a:xfrm>
              <a:off x="180240" y="98403"/>
              <a:ext cx="640129" cy="616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5" h="21600" fill="norm" stroke="1" extrusionOk="0">
                  <a:moveTo>
                    <a:pt x="7962" y="0"/>
                  </a:moveTo>
                  <a:cubicBezTo>
                    <a:pt x="3722" y="0"/>
                    <a:pt x="-194" y="2286"/>
                    <a:pt x="8" y="10862"/>
                  </a:cubicBezTo>
                  <a:cubicBezTo>
                    <a:pt x="8" y="10862"/>
                    <a:pt x="-92" y="14897"/>
                    <a:pt x="826" y="16914"/>
                  </a:cubicBezTo>
                  <a:cubicBezTo>
                    <a:pt x="1744" y="18896"/>
                    <a:pt x="4791" y="21122"/>
                    <a:pt x="8888" y="21539"/>
                  </a:cubicBezTo>
                  <a:cubicBezTo>
                    <a:pt x="9323" y="21579"/>
                    <a:pt x="9772" y="21600"/>
                    <a:pt x="10230" y="21600"/>
                  </a:cubicBezTo>
                  <a:cubicBezTo>
                    <a:pt x="14091" y="21600"/>
                    <a:pt x="18557" y="20164"/>
                    <a:pt x="19669" y="17366"/>
                  </a:cubicBezTo>
                  <a:cubicBezTo>
                    <a:pt x="20914" y="14201"/>
                    <a:pt x="21406" y="12045"/>
                    <a:pt x="21012" y="8845"/>
                  </a:cubicBezTo>
                  <a:cubicBezTo>
                    <a:pt x="20652" y="5612"/>
                    <a:pt x="20489" y="4185"/>
                    <a:pt x="17670" y="2760"/>
                  </a:cubicBezTo>
                  <a:cubicBezTo>
                    <a:pt x="16313" y="2065"/>
                    <a:pt x="11991" y="0"/>
                    <a:pt x="796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4020;p80"/>
            <p:cNvSpPr/>
            <p:nvPr/>
          </p:nvSpPr>
          <p:spPr>
            <a:xfrm>
              <a:off x="474781" y="407550"/>
              <a:ext cx="44061" cy="7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5" h="21600" fill="norm" stroke="1" extrusionOk="0">
                  <a:moveTo>
                    <a:pt x="4103" y="0"/>
                  </a:moveTo>
                  <a:cubicBezTo>
                    <a:pt x="3937" y="0"/>
                    <a:pt x="3816" y="62"/>
                    <a:pt x="3816" y="196"/>
                  </a:cubicBezTo>
                  <a:cubicBezTo>
                    <a:pt x="2441" y="2901"/>
                    <a:pt x="1987" y="5883"/>
                    <a:pt x="1065" y="8588"/>
                  </a:cubicBezTo>
                  <a:cubicBezTo>
                    <a:pt x="143" y="10475"/>
                    <a:pt x="-779" y="12647"/>
                    <a:pt x="1065" y="14533"/>
                  </a:cubicBezTo>
                  <a:cubicBezTo>
                    <a:pt x="1987" y="15886"/>
                    <a:pt x="4285" y="16696"/>
                    <a:pt x="6582" y="16696"/>
                  </a:cubicBezTo>
                  <a:cubicBezTo>
                    <a:pt x="7958" y="16696"/>
                    <a:pt x="8880" y="16162"/>
                    <a:pt x="9787" y="15619"/>
                  </a:cubicBezTo>
                  <a:cubicBezTo>
                    <a:pt x="10709" y="15619"/>
                    <a:pt x="11177" y="15076"/>
                    <a:pt x="12084" y="15076"/>
                  </a:cubicBezTo>
                  <a:cubicBezTo>
                    <a:pt x="12704" y="14720"/>
                    <a:pt x="13218" y="14533"/>
                    <a:pt x="13626" y="14533"/>
                  </a:cubicBezTo>
                  <a:cubicBezTo>
                    <a:pt x="14442" y="14533"/>
                    <a:pt x="14850" y="15254"/>
                    <a:pt x="14850" y="16696"/>
                  </a:cubicBezTo>
                  <a:cubicBezTo>
                    <a:pt x="17148" y="18325"/>
                    <a:pt x="16226" y="19402"/>
                    <a:pt x="13006" y="19945"/>
                  </a:cubicBezTo>
                  <a:cubicBezTo>
                    <a:pt x="11313" y="20194"/>
                    <a:pt x="11963" y="21600"/>
                    <a:pt x="13157" y="21600"/>
                  </a:cubicBezTo>
                  <a:cubicBezTo>
                    <a:pt x="13263" y="21600"/>
                    <a:pt x="13369" y="21591"/>
                    <a:pt x="13475" y="21573"/>
                  </a:cubicBezTo>
                  <a:cubicBezTo>
                    <a:pt x="17148" y="20755"/>
                    <a:pt x="20821" y="18868"/>
                    <a:pt x="20368" y="16162"/>
                  </a:cubicBezTo>
                  <a:cubicBezTo>
                    <a:pt x="19899" y="14267"/>
                    <a:pt x="17148" y="12914"/>
                    <a:pt x="13928" y="12914"/>
                  </a:cubicBezTo>
                  <a:cubicBezTo>
                    <a:pt x="11631" y="12914"/>
                    <a:pt x="10709" y="14000"/>
                    <a:pt x="8880" y="14533"/>
                  </a:cubicBezTo>
                  <a:cubicBezTo>
                    <a:pt x="7716" y="14800"/>
                    <a:pt x="6764" y="14916"/>
                    <a:pt x="5978" y="14916"/>
                  </a:cubicBezTo>
                  <a:cubicBezTo>
                    <a:pt x="1095" y="14916"/>
                    <a:pt x="2501" y="10448"/>
                    <a:pt x="2894" y="8588"/>
                  </a:cubicBezTo>
                  <a:cubicBezTo>
                    <a:pt x="3816" y="6150"/>
                    <a:pt x="6582" y="2634"/>
                    <a:pt x="4738" y="196"/>
                  </a:cubicBezTo>
                  <a:cubicBezTo>
                    <a:pt x="4511" y="62"/>
                    <a:pt x="4285" y="0"/>
                    <a:pt x="410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4021;p80"/>
            <p:cNvSpPr/>
            <p:nvPr/>
          </p:nvSpPr>
          <p:spPr>
            <a:xfrm>
              <a:off x="449988" y="494040"/>
              <a:ext cx="99516" cy="3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5" h="21600" fill="norm" stroke="1" extrusionOk="0">
                  <a:moveTo>
                    <a:pt x="20056" y="0"/>
                  </a:moveTo>
                  <a:cubicBezTo>
                    <a:pt x="19762" y="0"/>
                    <a:pt x="19468" y="431"/>
                    <a:pt x="19380" y="1399"/>
                  </a:cubicBezTo>
                  <a:cubicBezTo>
                    <a:pt x="18546" y="13940"/>
                    <a:pt x="14186" y="18299"/>
                    <a:pt x="9827" y="18299"/>
                  </a:cubicBezTo>
                  <a:cubicBezTo>
                    <a:pt x="5672" y="17743"/>
                    <a:pt x="2761" y="14478"/>
                    <a:pt x="479" y="5759"/>
                  </a:cubicBezTo>
                  <a:cubicBezTo>
                    <a:pt x="479" y="5490"/>
                    <a:pt x="424" y="5346"/>
                    <a:pt x="349" y="5346"/>
                  </a:cubicBezTo>
                  <a:cubicBezTo>
                    <a:pt x="274" y="5346"/>
                    <a:pt x="164" y="5490"/>
                    <a:pt x="62" y="5759"/>
                  </a:cubicBezTo>
                  <a:cubicBezTo>
                    <a:pt x="-765" y="17205"/>
                    <a:pt x="6916" y="21564"/>
                    <a:pt x="9827" y="21564"/>
                  </a:cubicBezTo>
                  <a:cubicBezTo>
                    <a:pt x="10052" y="21600"/>
                    <a:pt x="10271" y="21600"/>
                    <a:pt x="10496" y="21600"/>
                  </a:cubicBezTo>
                  <a:cubicBezTo>
                    <a:pt x="15286" y="21600"/>
                    <a:pt x="20241" y="16003"/>
                    <a:pt x="20835" y="1938"/>
                  </a:cubicBezTo>
                  <a:cubicBezTo>
                    <a:pt x="20835" y="718"/>
                    <a:pt x="20439" y="0"/>
                    <a:pt x="2005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4022;p80"/>
            <p:cNvSpPr/>
            <p:nvPr/>
          </p:nvSpPr>
          <p:spPr>
            <a:xfrm>
              <a:off x="278673" y="355655"/>
              <a:ext cx="60319" cy="43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8" h="21600" fill="norm" stroke="1" extrusionOk="0">
                  <a:moveTo>
                    <a:pt x="19697" y="0"/>
                  </a:moveTo>
                  <a:cubicBezTo>
                    <a:pt x="12382" y="0"/>
                    <a:pt x="1697" y="10166"/>
                    <a:pt x="0" y="20787"/>
                  </a:cubicBezTo>
                  <a:cubicBezTo>
                    <a:pt x="0" y="21372"/>
                    <a:pt x="241" y="21600"/>
                    <a:pt x="504" y="21600"/>
                  </a:cubicBezTo>
                  <a:cubicBezTo>
                    <a:pt x="699" y="21600"/>
                    <a:pt x="894" y="21486"/>
                    <a:pt x="1043" y="21275"/>
                  </a:cubicBezTo>
                  <a:cubicBezTo>
                    <a:pt x="6271" y="10898"/>
                    <a:pt x="11843" y="5465"/>
                    <a:pt x="20557" y="2993"/>
                  </a:cubicBezTo>
                  <a:cubicBezTo>
                    <a:pt x="21600" y="2489"/>
                    <a:pt x="21256" y="520"/>
                    <a:pt x="20213" y="16"/>
                  </a:cubicBezTo>
                  <a:cubicBezTo>
                    <a:pt x="20041" y="16"/>
                    <a:pt x="19869" y="0"/>
                    <a:pt x="19697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4023;p80"/>
            <p:cNvSpPr/>
            <p:nvPr/>
          </p:nvSpPr>
          <p:spPr>
            <a:xfrm>
              <a:off x="644227" y="348932"/>
              <a:ext cx="64913" cy="29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3319" y="0"/>
                  </a:moveTo>
                  <a:cubicBezTo>
                    <a:pt x="2339" y="0"/>
                    <a:pt x="1379" y="191"/>
                    <a:pt x="482" y="597"/>
                  </a:cubicBezTo>
                  <a:cubicBezTo>
                    <a:pt x="-161" y="597"/>
                    <a:pt x="-161" y="2772"/>
                    <a:pt x="482" y="2772"/>
                  </a:cubicBezTo>
                  <a:cubicBezTo>
                    <a:pt x="7211" y="7144"/>
                    <a:pt x="13951" y="9319"/>
                    <a:pt x="18760" y="20931"/>
                  </a:cubicBezTo>
                  <a:cubicBezTo>
                    <a:pt x="19034" y="21409"/>
                    <a:pt x="19330" y="21600"/>
                    <a:pt x="19604" y="21600"/>
                  </a:cubicBezTo>
                  <a:cubicBezTo>
                    <a:pt x="20616" y="21600"/>
                    <a:pt x="21439" y="19019"/>
                    <a:pt x="20680" y="17299"/>
                  </a:cubicBezTo>
                  <a:cubicBezTo>
                    <a:pt x="16819" y="7312"/>
                    <a:pt x="9405" y="0"/>
                    <a:pt x="331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4024;p80"/>
            <p:cNvSpPr/>
            <p:nvPr/>
          </p:nvSpPr>
          <p:spPr>
            <a:xfrm>
              <a:off x="269731" y="505496"/>
              <a:ext cx="121022" cy="114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83" y="0"/>
                    <a:pt x="0" y="4696"/>
                    <a:pt x="0" y="10707"/>
                  </a:cubicBezTo>
                  <a:cubicBezTo>
                    <a:pt x="0" y="16713"/>
                    <a:pt x="4783" y="21600"/>
                    <a:pt x="10800" y="21600"/>
                  </a:cubicBezTo>
                  <a:cubicBezTo>
                    <a:pt x="16823" y="21600"/>
                    <a:pt x="21600" y="16713"/>
                    <a:pt x="21600" y="10707"/>
                  </a:cubicBezTo>
                  <a:cubicBezTo>
                    <a:pt x="21600" y="4696"/>
                    <a:pt x="16823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4025;p80"/>
            <p:cNvSpPr/>
            <p:nvPr/>
          </p:nvSpPr>
          <p:spPr>
            <a:xfrm>
              <a:off x="602083" y="505496"/>
              <a:ext cx="121023" cy="114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77" y="0"/>
                    <a:pt x="0" y="4696"/>
                    <a:pt x="0" y="10707"/>
                  </a:cubicBezTo>
                  <a:cubicBezTo>
                    <a:pt x="0" y="16713"/>
                    <a:pt x="4777" y="21600"/>
                    <a:pt x="10800" y="21600"/>
                  </a:cubicBezTo>
                  <a:cubicBezTo>
                    <a:pt x="16817" y="21600"/>
                    <a:pt x="21600" y="16713"/>
                    <a:pt x="21600" y="10707"/>
                  </a:cubicBezTo>
                  <a:cubicBezTo>
                    <a:pt x="21600" y="4696"/>
                    <a:pt x="16817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4026;p80"/>
            <p:cNvSpPr/>
            <p:nvPr/>
          </p:nvSpPr>
          <p:spPr>
            <a:xfrm>
              <a:off x="486149" y="539097"/>
              <a:ext cx="33636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7" h="21600" fill="norm" stroke="1" extrusionOk="0">
                  <a:moveTo>
                    <a:pt x="19335" y="0"/>
                  </a:moveTo>
                  <a:cubicBezTo>
                    <a:pt x="19136" y="0"/>
                    <a:pt x="18897" y="161"/>
                    <a:pt x="18658" y="482"/>
                  </a:cubicBezTo>
                  <a:cubicBezTo>
                    <a:pt x="15416" y="7066"/>
                    <a:pt x="12513" y="9395"/>
                    <a:pt x="9489" y="9395"/>
                  </a:cubicBezTo>
                  <a:cubicBezTo>
                    <a:pt x="6904" y="9395"/>
                    <a:pt x="4199" y="7628"/>
                    <a:pt x="1116" y="5380"/>
                  </a:cubicBezTo>
                  <a:cubicBezTo>
                    <a:pt x="519" y="5380"/>
                    <a:pt x="-694" y="12687"/>
                    <a:pt x="519" y="12687"/>
                  </a:cubicBezTo>
                  <a:cubicBezTo>
                    <a:pt x="3403" y="18549"/>
                    <a:pt x="6705" y="21600"/>
                    <a:pt x="9947" y="21600"/>
                  </a:cubicBezTo>
                  <a:cubicBezTo>
                    <a:pt x="13507" y="21600"/>
                    <a:pt x="17028" y="17906"/>
                    <a:pt x="19872" y="10278"/>
                  </a:cubicBezTo>
                  <a:cubicBezTo>
                    <a:pt x="20906" y="6022"/>
                    <a:pt x="20608" y="0"/>
                    <a:pt x="193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4027;p80"/>
            <p:cNvSpPr/>
            <p:nvPr/>
          </p:nvSpPr>
          <p:spPr>
            <a:xfrm>
              <a:off x="355046" y="414240"/>
              <a:ext cx="38710" cy="46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426" y="454"/>
                    <a:pt x="0" y="5052"/>
                    <a:pt x="0" y="11027"/>
                  </a:cubicBezTo>
                  <a:cubicBezTo>
                    <a:pt x="0" y="17002"/>
                    <a:pt x="4990" y="21600"/>
                    <a:pt x="11073" y="21600"/>
                  </a:cubicBezTo>
                  <a:cubicBezTo>
                    <a:pt x="17174" y="21146"/>
                    <a:pt x="21600" y="16548"/>
                    <a:pt x="21600" y="10573"/>
                  </a:cubicBezTo>
                  <a:cubicBezTo>
                    <a:pt x="21035" y="4598"/>
                    <a:pt x="16063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4028;p80"/>
            <p:cNvSpPr/>
            <p:nvPr/>
          </p:nvSpPr>
          <p:spPr>
            <a:xfrm>
              <a:off x="593140" y="407289"/>
              <a:ext cx="38710" cy="46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426" y="0"/>
                    <a:pt x="0" y="5049"/>
                    <a:pt x="0" y="11019"/>
                  </a:cubicBezTo>
                  <a:cubicBezTo>
                    <a:pt x="565" y="17005"/>
                    <a:pt x="4990" y="21600"/>
                    <a:pt x="11073" y="21600"/>
                  </a:cubicBezTo>
                  <a:cubicBezTo>
                    <a:pt x="17156" y="21131"/>
                    <a:pt x="21600" y="16536"/>
                    <a:pt x="21600" y="10566"/>
                  </a:cubicBezTo>
                  <a:cubicBezTo>
                    <a:pt x="21035" y="4595"/>
                    <a:pt x="16610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4029;p80"/>
            <p:cNvSpPr/>
            <p:nvPr/>
          </p:nvSpPr>
          <p:spPr>
            <a:xfrm>
              <a:off x="290717" y="515565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0" y="0"/>
                  </a:moveTo>
                  <a:cubicBezTo>
                    <a:pt x="3880" y="0"/>
                    <a:pt x="0" y="4976"/>
                    <a:pt x="0" y="9952"/>
                  </a:cubicBezTo>
                  <a:cubicBezTo>
                    <a:pt x="0" y="16624"/>
                    <a:pt x="3880" y="21600"/>
                    <a:pt x="11770" y="21600"/>
                  </a:cubicBezTo>
                  <a:cubicBezTo>
                    <a:pt x="17655" y="21600"/>
                    <a:pt x="21600" y="16624"/>
                    <a:pt x="21600" y="9952"/>
                  </a:cubicBezTo>
                  <a:cubicBezTo>
                    <a:pt x="21600" y="4976"/>
                    <a:pt x="17655" y="0"/>
                    <a:pt x="11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4030;p80"/>
            <p:cNvSpPr/>
            <p:nvPr/>
          </p:nvSpPr>
          <p:spPr>
            <a:xfrm>
              <a:off x="331890" y="553751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3610" y="0"/>
                    <a:pt x="0" y="4625"/>
                    <a:pt x="0" y="10825"/>
                  </a:cubicBezTo>
                  <a:cubicBezTo>
                    <a:pt x="0" y="16975"/>
                    <a:pt x="3610" y="21600"/>
                    <a:pt x="10770" y="21600"/>
                  </a:cubicBezTo>
                  <a:cubicBezTo>
                    <a:pt x="16156" y="21600"/>
                    <a:pt x="21600" y="16975"/>
                    <a:pt x="21600" y="10825"/>
                  </a:cubicBezTo>
                  <a:cubicBezTo>
                    <a:pt x="21600" y="4625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4031;p80"/>
            <p:cNvSpPr/>
            <p:nvPr/>
          </p:nvSpPr>
          <p:spPr>
            <a:xfrm>
              <a:off x="282280" y="580058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9952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4032;p80"/>
            <p:cNvSpPr/>
            <p:nvPr/>
          </p:nvSpPr>
          <p:spPr>
            <a:xfrm>
              <a:off x="360644" y="505643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444" y="0"/>
                    <a:pt x="0" y="4976"/>
                    <a:pt x="0" y="11648"/>
                  </a:cubicBezTo>
                  <a:cubicBezTo>
                    <a:pt x="0" y="16624"/>
                    <a:pt x="5444" y="21600"/>
                    <a:pt x="10830" y="21600"/>
                  </a:cubicBezTo>
                  <a:cubicBezTo>
                    <a:pt x="16215" y="21600"/>
                    <a:pt x="21600" y="16624"/>
                    <a:pt x="21600" y="11648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4033;p80"/>
            <p:cNvSpPr/>
            <p:nvPr/>
          </p:nvSpPr>
          <p:spPr>
            <a:xfrm>
              <a:off x="395370" y="567149"/>
              <a:ext cx="16582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5385" y="0"/>
                    <a:pt x="0" y="5018"/>
                    <a:pt x="0" y="11618"/>
                  </a:cubicBezTo>
                  <a:cubicBezTo>
                    <a:pt x="0" y="16582"/>
                    <a:pt x="5385" y="21600"/>
                    <a:pt x="10830" y="21600"/>
                  </a:cubicBezTo>
                  <a:cubicBezTo>
                    <a:pt x="16215" y="21600"/>
                    <a:pt x="21600" y="16582"/>
                    <a:pt x="21600" y="11618"/>
                  </a:cubicBezTo>
                  <a:cubicBezTo>
                    <a:pt x="21600" y="5018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4034;p80"/>
            <p:cNvSpPr/>
            <p:nvPr/>
          </p:nvSpPr>
          <p:spPr>
            <a:xfrm>
              <a:off x="593777" y="515565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3610" y="0"/>
                    <a:pt x="0" y="4976"/>
                    <a:pt x="0" y="9952"/>
                  </a:cubicBezTo>
                  <a:cubicBezTo>
                    <a:pt x="0" y="16624"/>
                    <a:pt x="3610" y="21600"/>
                    <a:pt x="10830" y="21600"/>
                  </a:cubicBezTo>
                  <a:cubicBezTo>
                    <a:pt x="16215" y="21600"/>
                    <a:pt x="21600" y="16624"/>
                    <a:pt x="21600" y="9952"/>
                  </a:cubicBezTo>
                  <a:cubicBezTo>
                    <a:pt x="21600" y="4976"/>
                    <a:pt x="16215" y="0"/>
                    <a:pt x="1083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4035;p80"/>
            <p:cNvSpPr/>
            <p:nvPr/>
          </p:nvSpPr>
          <p:spPr>
            <a:xfrm>
              <a:off x="617602" y="580058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4976"/>
                    <a:pt x="0" y="9952"/>
                  </a:cubicBezTo>
                  <a:cubicBezTo>
                    <a:pt x="0" y="16624"/>
                    <a:pt x="5385" y="21600"/>
                    <a:pt x="10770" y="21600"/>
                  </a:cubicBezTo>
                  <a:cubicBezTo>
                    <a:pt x="16156" y="21600"/>
                    <a:pt x="21600" y="16624"/>
                    <a:pt x="21600" y="9952"/>
                  </a:cubicBezTo>
                  <a:cubicBezTo>
                    <a:pt x="21600" y="4976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4036;p80"/>
            <p:cNvSpPr/>
            <p:nvPr/>
          </p:nvSpPr>
          <p:spPr>
            <a:xfrm>
              <a:off x="667196" y="519041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14"/>
                    <a:pt x="0" y="10800"/>
                  </a:cubicBezTo>
                  <a:cubicBezTo>
                    <a:pt x="0" y="16935"/>
                    <a:pt x="5400" y="21600"/>
                    <a:pt x="10800" y="21600"/>
                  </a:cubicBezTo>
                  <a:cubicBezTo>
                    <a:pt x="16200" y="21600"/>
                    <a:pt x="21600" y="16935"/>
                    <a:pt x="21600" y="10800"/>
                  </a:cubicBezTo>
                  <a:cubicBezTo>
                    <a:pt x="21600" y="4614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4037;p80"/>
            <p:cNvSpPr/>
            <p:nvPr/>
          </p:nvSpPr>
          <p:spPr>
            <a:xfrm>
              <a:off x="702918" y="567149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5385" y="0"/>
                    <a:pt x="0" y="5018"/>
                    <a:pt x="0" y="11618"/>
                  </a:cubicBezTo>
                  <a:cubicBezTo>
                    <a:pt x="0" y="16582"/>
                    <a:pt x="5385" y="21600"/>
                    <a:pt x="10770" y="21600"/>
                  </a:cubicBezTo>
                  <a:cubicBezTo>
                    <a:pt x="16156" y="21600"/>
                    <a:pt x="21600" y="16582"/>
                    <a:pt x="21600" y="11618"/>
                  </a:cubicBezTo>
                  <a:cubicBezTo>
                    <a:pt x="21600" y="5018"/>
                    <a:pt x="16156" y="0"/>
                    <a:pt x="1077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4038;p80"/>
            <p:cNvSpPr/>
            <p:nvPr/>
          </p:nvSpPr>
          <p:spPr>
            <a:xfrm>
              <a:off x="654304" y="560703"/>
              <a:ext cx="16581" cy="16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625"/>
                    <a:pt x="0" y="10775"/>
                  </a:cubicBezTo>
                  <a:cubicBezTo>
                    <a:pt x="0" y="16975"/>
                    <a:pt x="5400" y="21600"/>
                    <a:pt x="10800" y="21600"/>
                  </a:cubicBezTo>
                  <a:cubicBezTo>
                    <a:pt x="16200" y="21600"/>
                    <a:pt x="21600" y="16975"/>
                    <a:pt x="21600" y="10775"/>
                  </a:cubicBezTo>
                  <a:cubicBezTo>
                    <a:pt x="21600" y="4625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0" name="Google Shape;4039;p80"/>
            <p:cNvSpPr/>
            <p:nvPr/>
          </p:nvSpPr>
          <p:spPr>
            <a:xfrm>
              <a:off x="234025" y="64035"/>
              <a:ext cx="270831" cy="300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067" y="213"/>
                    <a:pt x="16298" y="286"/>
                    <a:pt x="13372" y="286"/>
                  </a:cubicBezTo>
                  <a:cubicBezTo>
                    <a:pt x="7200" y="6131"/>
                    <a:pt x="2452" y="13117"/>
                    <a:pt x="0" y="20887"/>
                  </a:cubicBezTo>
                  <a:lnTo>
                    <a:pt x="159" y="21600"/>
                  </a:lnTo>
                  <a:cubicBezTo>
                    <a:pt x="159" y="21600"/>
                    <a:pt x="3639" y="21030"/>
                    <a:pt x="8150" y="19461"/>
                  </a:cubicBezTo>
                  <a:cubicBezTo>
                    <a:pt x="8783" y="19248"/>
                    <a:pt x="9337" y="19034"/>
                    <a:pt x="9889" y="18748"/>
                  </a:cubicBezTo>
                  <a:cubicBezTo>
                    <a:pt x="11789" y="11905"/>
                    <a:pt x="16378" y="5704"/>
                    <a:pt x="21600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4040;p80"/>
            <p:cNvSpPr/>
            <p:nvPr/>
          </p:nvSpPr>
          <p:spPr>
            <a:xfrm>
              <a:off x="358016" y="0"/>
              <a:ext cx="515290" cy="42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9814" y="0"/>
                  </a:moveTo>
                  <a:cubicBezTo>
                    <a:pt x="9691" y="0"/>
                    <a:pt x="9574" y="40"/>
                    <a:pt x="9465" y="131"/>
                  </a:cubicBezTo>
                  <a:cubicBezTo>
                    <a:pt x="8445" y="946"/>
                    <a:pt x="9937" y="2119"/>
                    <a:pt x="9937" y="2119"/>
                  </a:cubicBezTo>
                  <a:cubicBezTo>
                    <a:pt x="8797" y="2731"/>
                    <a:pt x="7384" y="3089"/>
                    <a:pt x="5813" y="3292"/>
                  </a:cubicBezTo>
                  <a:cubicBezTo>
                    <a:pt x="3221" y="7423"/>
                    <a:pt x="943" y="11808"/>
                    <a:pt x="0" y="16704"/>
                  </a:cubicBezTo>
                  <a:cubicBezTo>
                    <a:pt x="1925" y="15429"/>
                    <a:pt x="3691" y="13339"/>
                    <a:pt x="3693" y="13339"/>
                  </a:cubicBezTo>
                  <a:cubicBezTo>
                    <a:pt x="2749" y="14919"/>
                    <a:pt x="2397" y="15837"/>
                    <a:pt x="2397" y="15837"/>
                  </a:cubicBezTo>
                  <a:cubicBezTo>
                    <a:pt x="5892" y="15837"/>
                    <a:pt x="10172" y="10788"/>
                    <a:pt x="10172" y="10788"/>
                  </a:cubicBezTo>
                  <a:cubicBezTo>
                    <a:pt x="10172" y="10788"/>
                    <a:pt x="12047" y="16453"/>
                    <a:pt x="12548" y="16453"/>
                  </a:cubicBezTo>
                  <a:cubicBezTo>
                    <a:pt x="12555" y="16453"/>
                    <a:pt x="12561" y="16451"/>
                    <a:pt x="12567" y="16449"/>
                  </a:cubicBezTo>
                  <a:cubicBezTo>
                    <a:pt x="12999" y="16296"/>
                    <a:pt x="12843" y="14256"/>
                    <a:pt x="12843" y="14256"/>
                  </a:cubicBezTo>
                  <a:cubicBezTo>
                    <a:pt x="12843" y="14256"/>
                    <a:pt x="12881" y="14104"/>
                    <a:pt x="12921" y="14001"/>
                  </a:cubicBezTo>
                  <a:cubicBezTo>
                    <a:pt x="12844" y="14250"/>
                    <a:pt x="14442" y="18652"/>
                    <a:pt x="14708" y="18652"/>
                  </a:cubicBezTo>
                  <a:cubicBezTo>
                    <a:pt x="14716" y="18652"/>
                    <a:pt x="14723" y="18649"/>
                    <a:pt x="14728" y="18642"/>
                  </a:cubicBezTo>
                  <a:cubicBezTo>
                    <a:pt x="14963" y="18337"/>
                    <a:pt x="15080" y="17214"/>
                    <a:pt x="15080" y="17214"/>
                  </a:cubicBezTo>
                  <a:cubicBezTo>
                    <a:pt x="16338" y="20835"/>
                    <a:pt x="18301" y="21600"/>
                    <a:pt x="18301" y="21600"/>
                  </a:cubicBezTo>
                  <a:lnTo>
                    <a:pt x="19087" y="19917"/>
                  </a:lnTo>
                  <a:cubicBezTo>
                    <a:pt x="21600" y="14104"/>
                    <a:pt x="20265" y="9208"/>
                    <a:pt x="17084" y="5485"/>
                  </a:cubicBezTo>
                  <a:cubicBezTo>
                    <a:pt x="16024" y="4210"/>
                    <a:pt x="13353" y="3955"/>
                    <a:pt x="13353" y="3955"/>
                  </a:cubicBezTo>
                  <a:cubicBezTo>
                    <a:pt x="13353" y="3955"/>
                    <a:pt x="16141" y="946"/>
                    <a:pt x="14767" y="386"/>
                  </a:cubicBezTo>
                  <a:cubicBezTo>
                    <a:pt x="14644" y="334"/>
                    <a:pt x="14520" y="310"/>
                    <a:pt x="14397" y="310"/>
                  </a:cubicBezTo>
                  <a:cubicBezTo>
                    <a:pt x="13197" y="310"/>
                    <a:pt x="12096" y="2579"/>
                    <a:pt x="12096" y="2579"/>
                  </a:cubicBezTo>
                  <a:cubicBezTo>
                    <a:pt x="12096" y="2579"/>
                    <a:pt x="10794" y="0"/>
                    <a:pt x="9814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4041;p80"/>
            <p:cNvSpPr/>
            <p:nvPr/>
          </p:nvSpPr>
          <p:spPr>
            <a:xfrm>
              <a:off x="111989" y="67952"/>
              <a:ext cx="289698" cy="35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7" h="21600" fill="norm" stroke="1" extrusionOk="0">
                  <a:moveTo>
                    <a:pt x="15629" y="0"/>
                  </a:moveTo>
                  <a:cubicBezTo>
                    <a:pt x="9050" y="0"/>
                    <a:pt x="3525" y="2588"/>
                    <a:pt x="732" y="10017"/>
                  </a:cubicBezTo>
                  <a:cubicBezTo>
                    <a:pt x="-2193" y="17619"/>
                    <a:pt x="4587" y="21600"/>
                    <a:pt x="4587" y="21600"/>
                  </a:cubicBezTo>
                  <a:cubicBezTo>
                    <a:pt x="6380" y="21600"/>
                    <a:pt x="7510" y="15025"/>
                    <a:pt x="7510" y="15025"/>
                  </a:cubicBezTo>
                  <a:lnTo>
                    <a:pt x="8175" y="17438"/>
                  </a:lnTo>
                  <a:cubicBezTo>
                    <a:pt x="10235" y="10863"/>
                    <a:pt x="14223" y="4950"/>
                    <a:pt x="19407" y="4"/>
                  </a:cubicBezTo>
                  <a:lnTo>
                    <a:pt x="16084" y="4"/>
                  </a:lnTo>
                  <a:cubicBezTo>
                    <a:pt x="15931" y="0"/>
                    <a:pt x="15780" y="0"/>
                    <a:pt x="15629" y="0"/>
                  </a:cubicBezTo>
                  <a:close/>
                </a:path>
              </a:pathLst>
            </a:custGeom>
            <a:solidFill>
              <a:srgbClr val="F158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3" name="Google Shape;4042;p80"/>
            <p:cNvSpPr/>
            <p:nvPr/>
          </p:nvSpPr>
          <p:spPr>
            <a:xfrm>
              <a:off x="628972" y="794734"/>
              <a:ext cx="138835" cy="52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7" h="21600" fill="norm" stroke="1" extrusionOk="0">
                  <a:moveTo>
                    <a:pt x="4053" y="0"/>
                  </a:moveTo>
                  <a:cubicBezTo>
                    <a:pt x="3266" y="0"/>
                    <a:pt x="2536" y="19"/>
                    <a:pt x="1883" y="59"/>
                  </a:cubicBezTo>
                  <a:cubicBezTo>
                    <a:pt x="860" y="1861"/>
                    <a:pt x="-1037" y="5874"/>
                    <a:pt x="711" y="9069"/>
                  </a:cubicBezTo>
                  <a:cubicBezTo>
                    <a:pt x="4361" y="15745"/>
                    <a:pt x="8447" y="18160"/>
                    <a:pt x="20419" y="21600"/>
                  </a:cubicBezTo>
                  <a:cubicBezTo>
                    <a:pt x="20563" y="19757"/>
                    <a:pt x="18666" y="14556"/>
                    <a:pt x="18666" y="14556"/>
                  </a:cubicBezTo>
                  <a:cubicBezTo>
                    <a:pt x="18666" y="14556"/>
                    <a:pt x="16332" y="10502"/>
                    <a:pt x="14872" y="7882"/>
                  </a:cubicBezTo>
                  <a:cubicBezTo>
                    <a:pt x="13413" y="5302"/>
                    <a:pt x="16039" y="961"/>
                    <a:pt x="16039" y="961"/>
                  </a:cubicBezTo>
                  <a:cubicBezTo>
                    <a:pt x="11573" y="334"/>
                    <a:pt x="7300" y="0"/>
                    <a:pt x="405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4" name="Google Shape;4043;p80"/>
            <p:cNvSpPr/>
            <p:nvPr/>
          </p:nvSpPr>
          <p:spPr>
            <a:xfrm>
              <a:off x="605277" y="796170"/>
              <a:ext cx="162477" cy="546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37" h="21600" fill="norm" stroke="1" extrusionOk="0">
                  <a:moveTo>
                    <a:pt x="4365" y="0"/>
                  </a:moveTo>
                  <a:cubicBezTo>
                    <a:pt x="2940" y="117"/>
                    <a:pt x="1870" y="353"/>
                    <a:pt x="1632" y="745"/>
                  </a:cubicBezTo>
                  <a:cubicBezTo>
                    <a:pt x="804" y="1843"/>
                    <a:pt x="-2163" y="6194"/>
                    <a:pt x="2819" y="12113"/>
                  </a:cubicBezTo>
                  <a:cubicBezTo>
                    <a:pt x="7805" y="17994"/>
                    <a:pt x="18844" y="21600"/>
                    <a:pt x="18844" y="21600"/>
                  </a:cubicBezTo>
                  <a:cubicBezTo>
                    <a:pt x="19199" y="21404"/>
                    <a:pt x="19437" y="21051"/>
                    <a:pt x="19437" y="20620"/>
                  </a:cubicBezTo>
                  <a:cubicBezTo>
                    <a:pt x="9703" y="17327"/>
                    <a:pt x="6380" y="15015"/>
                    <a:pt x="3413" y="8624"/>
                  </a:cubicBezTo>
                  <a:cubicBezTo>
                    <a:pt x="1991" y="5566"/>
                    <a:pt x="3534" y="1724"/>
                    <a:pt x="4365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5" name="Google Shape;4044;p80"/>
            <p:cNvSpPr/>
            <p:nvPr/>
          </p:nvSpPr>
          <p:spPr>
            <a:xfrm>
              <a:off x="271722" y="799891"/>
              <a:ext cx="146311" cy="528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6" h="21600" fill="norm" stroke="1" extrusionOk="0">
                  <a:moveTo>
                    <a:pt x="16907" y="0"/>
                  </a:moveTo>
                  <a:cubicBezTo>
                    <a:pt x="13834" y="0"/>
                    <a:pt x="9902" y="281"/>
                    <a:pt x="5893" y="861"/>
                  </a:cubicBezTo>
                  <a:cubicBezTo>
                    <a:pt x="5893" y="861"/>
                    <a:pt x="7854" y="5155"/>
                    <a:pt x="6169" y="7707"/>
                  </a:cubicBezTo>
                  <a:cubicBezTo>
                    <a:pt x="4490" y="10218"/>
                    <a:pt x="1684" y="13701"/>
                    <a:pt x="1684" y="13701"/>
                  </a:cubicBezTo>
                  <a:cubicBezTo>
                    <a:pt x="1684" y="13701"/>
                    <a:pt x="138" y="19818"/>
                    <a:pt x="0" y="21600"/>
                  </a:cubicBezTo>
                  <a:cubicBezTo>
                    <a:pt x="11781" y="18319"/>
                    <a:pt x="15288" y="15566"/>
                    <a:pt x="19634" y="8962"/>
                  </a:cubicBezTo>
                  <a:cubicBezTo>
                    <a:pt x="21600" y="5844"/>
                    <a:pt x="20336" y="1874"/>
                    <a:pt x="19634" y="91"/>
                  </a:cubicBezTo>
                  <a:cubicBezTo>
                    <a:pt x="18836" y="31"/>
                    <a:pt x="17918" y="0"/>
                    <a:pt x="1690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6" name="Google Shape;4045;p80"/>
            <p:cNvSpPr/>
            <p:nvPr/>
          </p:nvSpPr>
          <p:spPr>
            <a:xfrm>
              <a:off x="271722" y="802110"/>
              <a:ext cx="170507" cy="55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2" h="21600" fill="norm" stroke="1" extrusionOk="0">
                  <a:moveTo>
                    <a:pt x="15998" y="0"/>
                  </a:moveTo>
                  <a:cubicBezTo>
                    <a:pt x="16569" y="1710"/>
                    <a:pt x="17600" y="5518"/>
                    <a:pt x="15998" y="8547"/>
                  </a:cubicBezTo>
                  <a:cubicBezTo>
                    <a:pt x="12456" y="14841"/>
                    <a:pt x="9715" y="17482"/>
                    <a:pt x="0" y="20668"/>
                  </a:cubicBezTo>
                  <a:cubicBezTo>
                    <a:pt x="0" y="21095"/>
                    <a:pt x="113" y="21406"/>
                    <a:pt x="459" y="21600"/>
                  </a:cubicBezTo>
                  <a:cubicBezTo>
                    <a:pt x="459" y="21600"/>
                    <a:pt x="10858" y="17794"/>
                    <a:pt x="16227" y="12005"/>
                  </a:cubicBezTo>
                  <a:cubicBezTo>
                    <a:pt x="21600" y="6217"/>
                    <a:pt x="19197" y="1826"/>
                    <a:pt x="18513" y="739"/>
                  </a:cubicBezTo>
                  <a:cubicBezTo>
                    <a:pt x="18284" y="350"/>
                    <a:pt x="17370" y="118"/>
                    <a:pt x="15998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7" name="Google Shape;4046;p80"/>
            <p:cNvSpPr/>
            <p:nvPr/>
          </p:nvSpPr>
          <p:spPr>
            <a:xfrm>
              <a:off x="-1" y="819996"/>
              <a:ext cx="379957" cy="54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8" h="21600" fill="norm" stroke="1" extrusionOk="0">
                  <a:moveTo>
                    <a:pt x="15943" y="0"/>
                  </a:moveTo>
                  <a:cubicBezTo>
                    <a:pt x="15943" y="0"/>
                    <a:pt x="6758" y="4991"/>
                    <a:pt x="3225" y="7876"/>
                  </a:cubicBezTo>
                  <a:cubicBezTo>
                    <a:pt x="-256" y="10801"/>
                    <a:pt x="-1822" y="15364"/>
                    <a:pt x="3225" y="17275"/>
                  </a:cubicBezTo>
                  <a:cubicBezTo>
                    <a:pt x="6909" y="18640"/>
                    <a:pt x="10391" y="19887"/>
                    <a:pt x="12006" y="20472"/>
                  </a:cubicBezTo>
                  <a:cubicBezTo>
                    <a:pt x="12259" y="20589"/>
                    <a:pt x="12511" y="20667"/>
                    <a:pt x="12662" y="20707"/>
                  </a:cubicBezTo>
                  <a:lnTo>
                    <a:pt x="12712" y="20707"/>
                  </a:lnTo>
                  <a:cubicBezTo>
                    <a:pt x="13806" y="21032"/>
                    <a:pt x="15951" y="21600"/>
                    <a:pt x="17220" y="21600"/>
                  </a:cubicBezTo>
                  <a:cubicBezTo>
                    <a:pt x="17474" y="21600"/>
                    <a:pt x="17691" y="21577"/>
                    <a:pt x="17860" y="21526"/>
                  </a:cubicBezTo>
                  <a:cubicBezTo>
                    <a:pt x="19222" y="21136"/>
                    <a:pt x="16648" y="20161"/>
                    <a:pt x="16648" y="20161"/>
                  </a:cubicBezTo>
                  <a:cubicBezTo>
                    <a:pt x="16648" y="20161"/>
                    <a:pt x="17078" y="20258"/>
                    <a:pt x="17588" y="20258"/>
                  </a:cubicBezTo>
                  <a:cubicBezTo>
                    <a:pt x="18099" y="20258"/>
                    <a:pt x="18692" y="20161"/>
                    <a:pt x="19021" y="19770"/>
                  </a:cubicBezTo>
                  <a:cubicBezTo>
                    <a:pt x="19677" y="18990"/>
                    <a:pt x="17254" y="18717"/>
                    <a:pt x="17254" y="18717"/>
                  </a:cubicBezTo>
                  <a:cubicBezTo>
                    <a:pt x="17254" y="18717"/>
                    <a:pt x="18818" y="18484"/>
                    <a:pt x="19273" y="17899"/>
                  </a:cubicBezTo>
                  <a:cubicBezTo>
                    <a:pt x="19778" y="17314"/>
                    <a:pt x="16648" y="16417"/>
                    <a:pt x="16648" y="16417"/>
                  </a:cubicBezTo>
                  <a:cubicBezTo>
                    <a:pt x="16648" y="16417"/>
                    <a:pt x="17860" y="14935"/>
                    <a:pt x="17254" y="14662"/>
                  </a:cubicBezTo>
                  <a:cubicBezTo>
                    <a:pt x="17205" y="14640"/>
                    <a:pt x="17145" y="14630"/>
                    <a:pt x="17078" y="14630"/>
                  </a:cubicBezTo>
                  <a:cubicBezTo>
                    <a:pt x="16338" y="14630"/>
                    <a:pt x="14681" y="15910"/>
                    <a:pt x="14681" y="15910"/>
                  </a:cubicBezTo>
                  <a:cubicBezTo>
                    <a:pt x="13721" y="15482"/>
                    <a:pt x="7867" y="14272"/>
                    <a:pt x="9129" y="13180"/>
                  </a:cubicBezTo>
                  <a:cubicBezTo>
                    <a:pt x="10441" y="12088"/>
                    <a:pt x="16042" y="8696"/>
                    <a:pt x="16042" y="8696"/>
                  </a:cubicBezTo>
                  <a:cubicBezTo>
                    <a:pt x="16042" y="8696"/>
                    <a:pt x="17052" y="2690"/>
                    <a:pt x="15943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8" name="Google Shape;4047;p80"/>
            <p:cNvSpPr/>
            <p:nvPr/>
          </p:nvSpPr>
          <p:spPr>
            <a:xfrm>
              <a:off x="668462" y="819996"/>
              <a:ext cx="379685" cy="549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6" h="21600" fill="norm" stroke="1" extrusionOk="0">
                  <a:moveTo>
                    <a:pt x="3385" y="0"/>
                  </a:moveTo>
                  <a:cubicBezTo>
                    <a:pt x="2275" y="2690"/>
                    <a:pt x="3284" y="8696"/>
                    <a:pt x="3284" y="8696"/>
                  </a:cubicBezTo>
                  <a:cubicBezTo>
                    <a:pt x="3284" y="8696"/>
                    <a:pt x="8886" y="12088"/>
                    <a:pt x="10148" y="13180"/>
                  </a:cubicBezTo>
                  <a:cubicBezTo>
                    <a:pt x="11460" y="14272"/>
                    <a:pt x="5556" y="15482"/>
                    <a:pt x="4647" y="15910"/>
                  </a:cubicBezTo>
                  <a:cubicBezTo>
                    <a:pt x="4647" y="15910"/>
                    <a:pt x="2947" y="14630"/>
                    <a:pt x="2238" y="14630"/>
                  </a:cubicBezTo>
                  <a:cubicBezTo>
                    <a:pt x="2175" y="14630"/>
                    <a:pt x="2119" y="14640"/>
                    <a:pt x="2074" y="14662"/>
                  </a:cubicBezTo>
                  <a:cubicBezTo>
                    <a:pt x="1468" y="14935"/>
                    <a:pt x="2678" y="16417"/>
                    <a:pt x="2678" y="16417"/>
                  </a:cubicBezTo>
                  <a:cubicBezTo>
                    <a:pt x="2678" y="16417"/>
                    <a:pt x="-450" y="17314"/>
                    <a:pt x="55" y="17899"/>
                  </a:cubicBezTo>
                  <a:cubicBezTo>
                    <a:pt x="508" y="18484"/>
                    <a:pt x="2074" y="18717"/>
                    <a:pt x="2074" y="18717"/>
                  </a:cubicBezTo>
                  <a:cubicBezTo>
                    <a:pt x="2074" y="18717"/>
                    <a:pt x="-349" y="18990"/>
                    <a:pt x="307" y="19770"/>
                  </a:cubicBezTo>
                  <a:cubicBezTo>
                    <a:pt x="609" y="20161"/>
                    <a:pt x="1202" y="20258"/>
                    <a:pt x="1720" y="20258"/>
                  </a:cubicBezTo>
                  <a:cubicBezTo>
                    <a:pt x="2237" y="20258"/>
                    <a:pt x="2678" y="20161"/>
                    <a:pt x="2678" y="20161"/>
                  </a:cubicBezTo>
                  <a:cubicBezTo>
                    <a:pt x="2678" y="20161"/>
                    <a:pt x="105" y="21136"/>
                    <a:pt x="1468" y="21526"/>
                  </a:cubicBezTo>
                  <a:cubicBezTo>
                    <a:pt x="1635" y="21577"/>
                    <a:pt x="1855" y="21600"/>
                    <a:pt x="2109" y="21600"/>
                  </a:cubicBezTo>
                  <a:cubicBezTo>
                    <a:pt x="3377" y="21600"/>
                    <a:pt x="5522" y="21032"/>
                    <a:pt x="6615" y="20707"/>
                  </a:cubicBezTo>
                  <a:lnTo>
                    <a:pt x="6666" y="20707"/>
                  </a:lnTo>
                  <a:cubicBezTo>
                    <a:pt x="6818" y="20667"/>
                    <a:pt x="7070" y="20589"/>
                    <a:pt x="7322" y="20472"/>
                  </a:cubicBezTo>
                  <a:cubicBezTo>
                    <a:pt x="8936" y="19887"/>
                    <a:pt x="12368" y="18640"/>
                    <a:pt x="16053" y="17275"/>
                  </a:cubicBezTo>
                  <a:cubicBezTo>
                    <a:pt x="21150" y="15364"/>
                    <a:pt x="19586" y="10801"/>
                    <a:pt x="16053" y="7876"/>
                  </a:cubicBezTo>
                  <a:cubicBezTo>
                    <a:pt x="12571" y="4991"/>
                    <a:pt x="3385" y="0"/>
                    <a:pt x="3385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70" name="IMG_2592.png" descr="IMG_2592.png"/>
          <p:cNvPicPr>
            <a:picLocks noChangeAspect="1"/>
          </p:cNvPicPr>
          <p:nvPr/>
        </p:nvPicPr>
        <p:blipFill>
          <a:blip r:embed="rId6">
            <a:extLst/>
          </a:blip>
          <a:srcRect l="1447" t="31031" r="0" b="53053"/>
          <a:stretch>
            <a:fillRect/>
          </a:stretch>
        </p:blipFill>
        <p:spPr>
          <a:xfrm>
            <a:off x="1613892" y="1401853"/>
            <a:ext cx="8964169" cy="1011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3" name="تجميع"/>
          <p:cNvGrpSpPr/>
          <p:nvPr/>
        </p:nvGrpSpPr>
        <p:grpSpPr>
          <a:xfrm>
            <a:off x="3576904" y="3228079"/>
            <a:ext cx="5636817" cy="732759"/>
            <a:chOff x="0" y="0"/>
            <a:chExt cx="5636816" cy="732757"/>
          </a:xfrm>
        </p:grpSpPr>
        <p:sp>
          <p:nvSpPr>
            <p:cNvPr id="2271" name="مستطيل مستدير الزوايا"/>
            <p:cNvSpPr/>
            <p:nvPr/>
          </p:nvSpPr>
          <p:spPr>
            <a:xfrm>
              <a:off x="0" y="30458"/>
              <a:ext cx="5636817" cy="7023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2" name="العدد هو ٦٫٠٨٣١  أو ٦٫٠٨٢٧"/>
            <p:cNvSpPr/>
            <p:nvPr/>
          </p:nvSpPr>
          <p:spPr>
            <a:xfrm>
              <a:off x="240604" y="0"/>
              <a:ext cx="4810537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 defTabSz="1828800" rtl="0">
                <a:lnSpc>
                  <a:spcPct val="90000"/>
                </a:lnSpc>
                <a:spcBef>
                  <a:spcPts val="2000"/>
                </a:spcBef>
                <a:defRPr b="1" sz="3900">
                  <a:solidFill>
                    <a:srgbClr val="2828FF"/>
                  </a:solidFill>
                  <a:latin typeface="Al Nile"/>
                  <a:ea typeface="Al Nile"/>
                  <a:cs typeface="Al Nile"/>
                  <a:sym typeface="Al Nile"/>
                </a:defRPr>
              </a:pPr>
              <a:r>
                <a:t>العدد هو </a:t>
              </a:r>
              <a:r>
                <a:rPr>
                  <a:solidFill>
                    <a:srgbClr val="B92D5D"/>
                  </a:solidFill>
                </a:rPr>
                <a:t>٦٫٠٨٣١</a:t>
              </a:r>
              <a:r>
                <a:t>  أو </a:t>
              </a:r>
              <a:r>
                <a:rPr>
                  <a:solidFill>
                    <a:srgbClr val="B92D5D"/>
                  </a:solidFill>
                </a:rPr>
                <a:t>٦٫٠٨٢٧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after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9" dur="1000" fill="hold" tmFilter="0, 0; .2, .5; .8, .5; 1, 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22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3" grpId="3"/>
      <p:bldP build="whole" bldLvl="1" animBg="1" rev="0" advAuto="0" spid="2187" grpId="1"/>
      <p:bldP build="whole" bldLvl="1" animBg="1" rev="0" advAuto="0" spid="2269" grpId="4"/>
      <p:bldP build="whole" bldLvl="1" animBg="1" rev="0" advAuto="0" spid="227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5" name="تجميع"/>
          <p:cNvGrpSpPr/>
          <p:nvPr/>
        </p:nvGrpSpPr>
        <p:grpSpPr>
          <a:xfrm>
            <a:off x="2249131" y="434552"/>
            <a:ext cx="8464027" cy="5463508"/>
            <a:chOff x="0" y="0"/>
            <a:chExt cx="8464026" cy="5463506"/>
          </a:xfrm>
        </p:grpSpPr>
        <p:grpSp>
          <p:nvGrpSpPr>
            <p:cNvPr id="2286" name="تجميع"/>
            <p:cNvGrpSpPr/>
            <p:nvPr/>
          </p:nvGrpSpPr>
          <p:grpSpPr>
            <a:xfrm>
              <a:off x="-1" y="0"/>
              <a:ext cx="8464027" cy="5463507"/>
              <a:chOff x="0" y="0"/>
              <a:chExt cx="8464025" cy="5463506"/>
            </a:xfrm>
          </p:grpSpPr>
          <p:grpSp>
            <p:nvGrpSpPr>
              <p:cNvPr id="2282" name="تجميع"/>
              <p:cNvGrpSpPr/>
              <p:nvPr/>
            </p:nvGrpSpPr>
            <p:grpSpPr>
              <a:xfrm>
                <a:off x="0" y="0"/>
                <a:ext cx="7072501" cy="5463507"/>
                <a:chOff x="0" y="0"/>
                <a:chExt cx="7072500" cy="5463506"/>
              </a:xfrm>
            </p:grpSpPr>
            <p:grpSp>
              <p:nvGrpSpPr>
                <p:cNvPr id="2279" name="تجميع"/>
                <p:cNvGrpSpPr/>
                <p:nvPr/>
              </p:nvGrpSpPr>
              <p:grpSpPr>
                <a:xfrm>
                  <a:off x="0" y="0"/>
                  <a:ext cx="7072501" cy="5463507"/>
                  <a:chOff x="0" y="0"/>
                  <a:chExt cx="7072500" cy="5463506"/>
                </a:xfrm>
              </p:grpSpPr>
              <p:pic>
                <p:nvPicPr>
                  <p:cNvPr id="2275" name="IMG_2583.png" descr="IMG_2583.png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7072501" cy="546350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2276" name="تجميع"/>
                  <p:cNvSpPr/>
                  <p:nvPr/>
                </p:nvSpPr>
                <p:spPr>
                  <a:xfrm>
                    <a:off x="4991200" y="1867634"/>
                    <a:ext cx="1740390" cy="5469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77" name="تجميع"/>
                  <p:cNvSpPr/>
                  <p:nvPr/>
                </p:nvSpPr>
                <p:spPr>
                  <a:xfrm>
                    <a:off x="259369" y="1867634"/>
                    <a:ext cx="1740391" cy="5469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78" name="تجميع"/>
                  <p:cNvSpPr/>
                  <p:nvPr/>
                </p:nvSpPr>
                <p:spPr>
                  <a:xfrm>
                    <a:off x="2666055" y="1867634"/>
                    <a:ext cx="1740390" cy="54694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280" name="خط"/>
                <p:cNvSpPr/>
                <p:nvPr/>
              </p:nvSpPr>
              <p:spPr>
                <a:xfrm flipV="1">
                  <a:off x="4768204" y="2336480"/>
                  <a:ext cx="1" cy="2968948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1" name="خط"/>
                <p:cNvSpPr/>
                <p:nvPr/>
              </p:nvSpPr>
              <p:spPr>
                <a:xfrm flipV="1">
                  <a:off x="2278896" y="2336480"/>
                  <a:ext cx="1" cy="2968948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38100" dist="200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285" name="تجميع"/>
              <p:cNvGrpSpPr/>
              <p:nvPr/>
            </p:nvGrpSpPr>
            <p:grpSpPr>
              <a:xfrm>
                <a:off x="7193832" y="311987"/>
                <a:ext cx="1270194" cy="1209041"/>
                <a:chOff x="0" y="0"/>
                <a:chExt cx="1270193" cy="1209039"/>
              </a:xfrm>
            </p:grpSpPr>
            <p:sp>
              <p:nvSpPr>
                <p:cNvPr id="2283" name="مستطيل مستدير الزوايا"/>
                <p:cNvSpPr/>
                <p:nvPr/>
              </p:nvSpPr>
              <p:spPr>
                <a:xfrm>
                  <a:off x="0" y="85962"/>
                  <a:ext cx="1270194" cy="1110379"/>
                </a:xfrm>
                <a:prstGeom prst="roundRect">
                  <a:avLst>
                    <a:gd name="adj" fmla="val 19058"/>
                  </a:avLst>
                </a:prstGeom>
                <a:solidFill>
                  <a:schemeClr val="accent1"/>
                </a:solidFill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84" name="جدول التعلم"/>
                <p:cNvSpPr txBox="1"/>
                <p:nvPr/>
              </p:nvSpPr>
              <p:spPr>
                <a:xfrm>
                  <a:off x="117102" y="0"/>
                  <a:ext cx="1061390" cy="12090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>
                    <a:defRPr sz="3000"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جدول التعلم</a:t>
                  </a:r>
                </a:p>
              </p:txBody>
            </p:sp>
          </p:grpSp>
        </p:grpSp>
        <p:grpSp>
          <p:nvGrpSpPr>
            <p:cNvPr id="2294" name="تجميع"/>
            <p:cNvGrpSpPr/>
            <p:nvPr/>
          </p:nvGrpSpPr>
          <p:grpSpPr>
            <a:xfrm>
              <a:off x="1090591" y="1851314"/>
              <a:ext cx="6037214" cy="1270001"/>
              <a:chOff x="576317" y="0"/>
              <a:chExt cx="6037213" cy="1270000"/>
            </a:xfrm>
          </p:grpSpPr>
          <p:sp>
            <p:nvSpPr>
              <p:cNvPr id="2287" name="ماذا أعرف"/>
              <p:cNvSpPr/>
              <p:nvPr/>
            </p:nvSpPr>
            <p:spPr>
              <a:xfrm>
                <a:off x="5343530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ctr">
                  <a:defRPr sz="3000">
                    <a:solidFill>
                      <a:srgbClr val="B51A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ماذا أعرف</a:t>
                </a:r>
              </a:p>
            </p:txBody>
          </p:sp>
          <p:sp>
            <p:nvSpPr>
              <p:cNvPr id="2288" name="ماذا أريد أن أعرف"/>
              <p:cNvSpPr/>
              <p:nvPr/>
            </p:nvSpPr>
            <p:spPr>
              <a:xfrm>
                <a:off x="2042614" y="0"/>
                <a:ext cx="1958725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2700">
                    <a:solidFill>
                      <a:srgbClr val="B51A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ماذا أريد أن أعرف</a:t>
                </a:r>
              </a:p>
            </p:txBody>
          </p:sp>
          <p:sp>
            <p:nvSpPr>
              <p:cNvPr id="2289" name="ماذا تعلمت"/>
              <p:cNvSpPr/>
              <p:nvPr/>
            </p:nvSpPr>
            <p:spPr>
              <a:xfrm>
                <a:off x="576317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ctr">
                  <a:defRPr sz="3000">
                    <a:solidFill>
                      <a:srgbClr val="B51A00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ماذا تعلمت</a:t>
                </a:r>
              </a:p>
            </p:txBody>
          </p:sp>
          <p:sp>
            <p:nvSpPr>
              <p:cNvPr id="2290" name="بيضاوي"/>
              <p:cNvSpPr/>
              <p:nvPr/>
            </p:nvSpPr>
            <p:spPr>
              <a:xfrm>
                <a:off x="3823538" y="893138"/>
                <a:ext cx="138450" cy="111067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1" name="بيضاوي"/>
              <p:cNvSpPr/>
              <p:nvPr/>
            </p:nvSpPr>
            <p:spPr>
              <a:xfrm>
                <a:off x="6226799" y="893138"/>
                <a:ext cx="138450" cy="111067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92" name="التقريب لأقرب منزلة عشرية أو لأقرب عدد كلي"/>
              <p:cNvSpPr/>
              <p:nvPr/>
            </p:nvSpPr>
            <p:spPr>
              <a:xfrm>
                <a:off x="4602396" y="789940"/>
                <a:ext cx="18206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3000"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التقريب لأقرب منزلة عشرية أو لأقرب عدد كلي</a:t>
                </a:r>
              </a:p>
            </p:txBody>
          </p:sp>
          <p:sp>
            <p:nvSpPr>
              <p:cNvPr id="2293" name="الاستفادة من تقريب الكسور العشرية  في حل المسائل"/>
              <p:cNvSpPr/>
              <p:nvPr/>
            </p:nvSpPr>
            <p:spPr>
              <a:xfrm>
                <a:off x="2009689" y="662940"/>
                <a:ext cx="1896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3000"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 rtl="0">
                  <a:defRPr/>
                </a:pPr>
                <a:r>
                  <a:t>الاستفادة من تقريب الكسور العشرية  في حل المسائل</a:t>
                </a:r>
              </a:p>
            </p:txBody>
          </p:sp>
        </p:grpSp>
      </p:grpSp>
      <p:pic>
        <p:nvPicPr>
          <p:cNvPr id="2296" name="Google Shape;256;p34" descr="Google Shape;256;p34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2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2297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2301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2298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99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00" name="Google Shape;1652;p50">
                <a:hlinkClick r:id="rId5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305" name="تجميع"/>
          <p:cNvGrpSpPr/>
          <p:nvPr/>
        </p:nvGrpSpPr>
        <p:grpSpPr>
          <a:xfrm>
            <a:off x="2336689" y="2954992"/>
            <a:ext cx="1929153" cy="1767841"/>
            <a:chOff x="-68676" y="-36065"/>
            <a:chExt cx="1929152" cy="1767839"/>
          </a:xfrm>
        </p:grpSpPr>
        <p:sp>
          <p:nvSpPr>
            <p:cNvPr id="2303" name="اختيار إحدى الطرق كالتقدير لحل المسائل"/>
            <p:cNvSpPr txBox="1"/>
            <p:nvPr/>
          </p:nvSpPr>
          <p:spPr>
            <a:xfrm>
              <a:off x="-68677" y="-36066"/>
              <a:ext cx="1929153" cy="176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0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اختيار إحدى الطرق كالتقدير لحل المسائل </a:t>
              </a:r>
            </a:p>
          </p:txBody>
        </p:sp>
        <p:sp>
          <p:nvSpPr>
            <p:cNvPr id="2304" name="بيضاوي"/>
            <p:cNvSpPr/>
            <p:nvPr/>
          </p:nvSpPr>
          <p:spPr>
            <a:xfrm>
              <a:off x="1709326" y="242898"/>
              <a:ext cx="138450" cy="111066"/>
            </a:xfrm>
            <a:prstGeom prst="ellipse">
              <a:avLst/>
            </a:prstGeom>
            <a:solidFill>
              <a:schemeClr val="accent2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5" grpId="1"/>
      <p:bldP build="whole" bldLvl="1" animBg="1" rev="0" advAuto="0" spid="230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IMG_1376.png" descr="IMG_1376.png"/>
          <p:cNvPicPr>
            <a:picLocks noChangeAspect="1"/>
          </p:cNvPicPr>
          <p:nvPr/>
        </p:nvPicPr>
        <p:blipFill>
          <a:blip r:embed="rId2">
            <a:extLst/>
          </a:blip>
          <a:srcRect l="0" t="26486" r="20890" b="26486"/>
          <a:stretch>
            <a:fillRect/>
          </a:stretch>
        </p:blipFill>
        <p:spPr>
          <a:xfrm>
            <a:off x="4211439" y="1146694"/>
            <a:ext cx="3768976" cy="948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8" name="تجميع"/>
          <p:cNvGrpSpPr/>
          <p:nvPr/>
        </p:nvGrpSpPr>
        <p:grpSpPr>
          <a:xfrm>
            <a:off x="1701501" y="2094829"/>
            <a:ext cx="8788997" cy="3370753"/>
            <a:chOff x="0" y="0"/>
            <a:chExt cx="8788995" cy="3370751"/>
          </a:xfrm>
        </p:grpSpPr>
        <p:grpSp>
          <p:nvGrpSpPr>
            <p:cNvPr id="587" name="تجميع"/>
            <p:cNvGrpSpPr/>
            <p:nvPr/>
          </p:nvGrpSpPr>
          <p:grpSpPr>
            <a:xfrm>
              <a:off x="5854421" y="-1"/>
              <a:ext cx="2934575" cy="1473731"/>
              <a:chOff x="0" y="0"/>
              <a:chExt cx="2934573" cy="1473729"/>
            </a:xfrm>
          </p:grpSpPr>
          <p:grpSp>
            <p:nvGrpSpPr>
              <p:cNvPr id="585" name="تجميع"/>
              <p:cNvGrpSpPr/>
              <p:nvPr/>
            </p:nvGrpSpPr>
            <p:grpSpPr>
              <a:xfrm>
                <a:off x="0" y="41254"/>
                <a:ext cx="2934574" cy="1432476"/>
                <a:chOff x="0" y="0"/>
                <a:chExt cx="2934573" cy="1432475"/>
              </a:xfrm>
            </p:grpSpPr>
            <p:pic>
              <p:nvPicPr>
                <p:cNvPr id="582" name="Google Shape;1654;p39" descr="Google Shape;1654;p39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04342" y="265326"/>
                  <a:ext cx="1529719" cy="1050448"/>
                </a:xfrm>
                <a:prstGeom prst="rect">
                  <a:avLst/>
                </a:prstGeom>
                <a:effectLst>
                  <a:outerShdw sx="100000" sy="100000" kx="0" ky="0" algn="b" rotWithShape="0" blurRad="381000" dist="114300" dir="0">
                    <a:srgbClr val="000000">
                      <a:alpha val="75000"/>
                    </a:srgbClr>
                  </a:outerShdw>
                </a:effectLst>
              </p:spPr>
            </p:pic>
            <p:pic>
              <p:nvPicPr>
                <p:cNvPr id="583" name="IMG_1369.png" descr="IMG_1369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266452"/>
                  <a:ext cx="1412738" cy="116602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84" name="Google Shape;3256;p30"/>
                <p:cNvSpPr/>
                <p:nvPr/>
              </p:nvSpPr>
              <p:spPr>
                <a:xfrm>
                  <a:off x="2314455" y="0"/>
                  <a:ext cx="620119" cy="620119"/>
                </a:xfrm>
                <a:prstGeom prst="ellipse">
                  <a:avLst/>
                </a:prstGeom>
                <a:solidFill>
                  <a:srgbClr val="5031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86" name="١"/>
              <p:cNvSpPr txBox="1"/>
              <p:nvPr/>
            </p:nvSpPr>
            <p:spPr>
              <a:xfrm>
                <a:off x="2354652" y="0"/>
                <a:ext cx="518590" cy="715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 rtl="0">
                  <a:defRPr sz="5000">
                    <a:solidFill>
                      <a:srgbClr val="ACE1E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/>
                <a:r>
                  <a:t>١</a:t>
                </a:r>
              </a:p>
            </p:txBody>
          </p:sp>
        </p:grpSp>
        <p:grpSp>
          <p:nvGrpSpPr>
            <p:cNvPr id="593" name="تجميع"/>
            <p:cNvGrpSpPr/>
            <p:nvPr/>
          </p:nvGrpSpPr>
          <p:grpSpPr>
            <a:xfrm>
              <a:off x="2950934" y="0"/>
              <a:ext cx="2746974" cy="1322582"/>
              <a:chOff x="0" y="0"/>
              <a:chExt cx="2746973" cy="1322581"/>
            </a:xfrm>
          </p:grpSpPr>
          <p:grpSp>
            <p:nvGrpSpPr>
              <p:cNvPr id="591" name="تجميع"/>
              <p:cNvGrpSpPr/>
              <p:nvPr/>
            </p:nvGrpSpPr>
            <p:grpSpPr>
              <a:xfrm>
                <a:off x="-1" y="41254"/>
                <a:ext cx="2746975" cy="1281328"/>
                <a:chOff x="0" y="0"/>
                <a:chExt cx="2746973" cy="1281326"/>
              </a:xfrm>
            </p:grpSpPr>
            <p:pic>
              <p:nvPicPr>
                <p:cNvPr id="588" name="Google Shape;1656;p39" descr="Google Shape;1656;p39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965533" y="244985"/>
                  <a:ext cx="1420179" cy="1036342"/>
                </a:xfrm>
                <a:prstGeom prst="rect">
                  <a:avLst/>
                </a:prstGeom>
                <a:effectLst>
                  <a:outerShdw sx="100000" sy="100000" kx="0" ky="0" algn="b" rotWithShape="0" blurRad="381000" dist="114300" dir="0">
                    <a:srgbClr val="000000">
                      <a:alpha val="75000"/>
                    </a:srgbClr>
                  </a:outerShdw>
                </a:effectLst>
              </p:spPr>
            </p:pic>
            <p:sp>
              <p:nvSpPr>
                <p:cNvPr id="589" name="Google Shape;3245;p30"/>
                <p:cNvSpPr/>
                <p:nvPr/>
              </p:nvSpPr>
              <p:spPr>
                <a:xfrm>
                  <a:off x="2126854" y="0"/>
                  <a:ext cx="620120" cy="620119"/>
                </a:xfrm>
                <a:prstGeom prst="ellipse">
                  <a:avLst/>
                </a:prstGeom>
                <a:solidFill>
                  <a:srgbClr val="5031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590" name="IMG_1377.png" descr="IMG_1377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390327"/>
                  <a:ext cx="1263380" cy="8809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92" name="٢"/>
              <p:cNvSpPr txBox="1"/>
              <p:nvPr/>
            </p:nvSpPr>
            <p:spPr>
              <a:xfrm>
                <a:off x="2168022" y="0"/>
                <a:ext cx="518589" cy="715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 rtl="0">
                  <a:defRPr sz="5000">
                    <a:solidFill>
                      <a:srgbClr val="ACE1E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/>
                <a:r>
                  <a:t>٢</a:t>
                </a:r>
              </a:p>
            </p:txBody>
          </p:sp>
        </p:grpSp>
        <p:grpSp>
          <p:nvGrpSpPr>
            <p:cNvPr id="599" name="تجميع"/>
            <p:cNvGrpSpPr/>
            <p:nvPr/>
          </p:nvGrpSpPr>
          <p:grpSpPr>
            <a:xfrm>
              <a:off x="-1" y="0"/>
              <a:ext cx="2703761" cy="1512790"/>
              <a:chOff x="0" y="0"/>
              <a:chExt cx="2703759" cy="1512789"/>
            </a:xfrm>
          </p:grpSpPr>
          <p:grpSp>
            <p:nvGrpSpPr>
              <p:cNvPr id="597" name="تجميع"/>
              <p:cNvGrpSpPr/>
              <p:nvPr/>
            </p:nvGrpSpPr>
            <p:grpSpPr>
              <a:xfrm>
                <a:off x="-1" y="41254"/>
                <a:ext cx="2703761" cy="1471536"/>
                <a:chOff x="0" y="0"/>
                <a:chExt cx="2703759" cy="1471535"/>
              </a:xfrm>
            </p:grpSpPr>
            <p:pic>
              <p:nvPicPr>
                <p:cNvPr id="594" name="Google Shape;1652;p39" descr="Google Shape;1652;p39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868209" y="245033"/>
                  <a:ext cx="1484054" cy="1091326"/>
                </a:xfrm>
                <a:prstGeom prst="rect">
                  <a:avLst/>
                </a:prstGeom>
                <a:effectLst>
                  <a:outerShdw sx="100000" sy="100000" kx="0" ky="0" algn="b" rotWithShape="0" blurRad="381000" dist="114300" dir="0">
                    <a:srgbClr val="000000">
                      <a:alpha val="75000"/>
                    </a:srgbClr>
                  </a:outerShdw>
                </a:effectLst>
              </p:spPr>
            </p:pic>
            <p:sp>
              <p:nvSpPr>
                <p:cNvPr id="595" name="Google Shape;3215;p30"/>
                <p:cNvSpPr/>
                <p:nvPr/>
              </p:nvSpPr>
              <p:spPr>
                <a:xfrm>
                  <a:off x="2083641" y="0"/>
                  <a:ext cx="620119" cy="620119"/>
                </a:xfrm>
                <a:prstGeom prst="ellipse">
                  <a:avLst/>
                </a:prstGeom>
                <a:solidFill>
                  <a:srgbClr val="5031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596" name="IMG_1380.png" descr="IMG_1380.pn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349072"/>
                  <a:ext cx="1122463" cy="11224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98" name="٣"/>
              <p:cNvSpPr txBox="1"/>
              <p:nvPr/>
            </p:nvSpPr>
            <p:spPr>
              <a:xfrm>
                <a:off x="2132356" y="0"/>
                <a:ext cx="518589" cy="715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 rtl="0">
                  <a:defRPr sz="5000">
                    <a:solidFill>
                      <a:srgbClr val="ACE1E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/>
                <a:r>
                  <a:t>٣</a:t>
                </a:r>
              </a:p>
            </p:txBody>
          </p:sp>
        </p:grpSp>
        <p:grpSp>
          <p:nvGrpSpPr>
            <p:cNvPr id="605" name="تجميع"/>
            <p:cNvGrpSpPr/>
            <p:nvPr/>
          </p:nvGrpSpPr>
          <p:grpSpPr>
            <a:xfrm>
              <a:off x="6933252" y="1793841"/>
              <a:ext cx="1855744" cy="1396173"/>
              <a:chOff x="0" y="0"/>
              <a:chExt cx="1855743" cy="1396172"/>
            </a:xfrm>
          </p:grpSpPr>
          <p:grpSp>
            <p:nvGrpSpPr>
              <p:cNvPr id="603" name="تجميع"/>
              <p:cNvGrpSpPr/>
              <p:nvPr/>
            </p:nvGrpSpPr>
            <p:grpSpPr>
              <a:xfrm>
                <a:off x="0" y="80536"/>
                <a:ext cx="1855744" cy="1315637"/>
                <a:chOff x="0" y="0"/>
                <a:chExt cx="1855743" cy="1315635"/>
              </a:xfrm>
            </p:grpSpPr>
            <p:pic>
              <p:nvPicPr>
                <p:cNvPr id="600" name="Google Shape;1655;p39" descr="Google Shape;1655;p39"/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454251" y="277911"/>
                  <a:ext cx="1101505" cy="917254"/>
                </a:xfrm>
                <a:prstGeom prst="rect">
                  <a:avLst/>
                </a:prstGeom>
                <a:effectLst>
                  <a:outerShdw sx="100000" sy="100000" kx="0" ky="0" algn="b" rotWithShape="0" blurRad="381000" dist="114300" dir="0">
                    <a:srgbClr val="000000">
                      <a:alpha val="75000"/>
                    </a:srgbClr>
                  </a:outerShdw>
                </a:effectLst>
              </p:spPr>
            </p:pic>
            <p:sp>
              <p:nvSpPr>
                <p:cNvPr id="601" name="Google Shape;3268;p30"/>
                <p:cNvSpPr/>
                <p:nvPr/>
              </p:nvSpPr>
              <p:spPr>
                <a:xfrm>
                  <a:off x="1235624" y="0"/>
                  <a:ext cx="620120" cy="620119"/>
                </a:xfrm>
                <a:prstGeom prst="ellipse">
                  <a:avLst/>
                </a:prstGeom>
                <a:solidFill>
                  <a:srgbClr val="5031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602" name="no-recording.png" descr="no-recording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620118"/>
                  <a:ext cx="695518" cy="6955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604" name="٤"/>
              <p:cNvSpPr txBox="1"/>
              <p:nvPr/>
            </p:nvSpPr>
            <p:spPr>
              <a:xfrm>
                <a:off x="1289572" y="0"/>
                <a:ext cx="518590" cy="715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 rtl="0">
                  <a:defRPr sz="5000">
                    <a:solidFill>
                      <a:srgbClr val="ACE1E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/>
                <a:r>
                  <a:t>٤</a:t>
                </a:r>
              </a:p>
            </p:txBody>
          </p:sp>
        </p:grpSp>
        <p:grpSp>
          <p:nvGrpSpPr>
            <p:cNvPr id="611" name="تجميع"/>
            <p:cNvGrpSpPr/>
            <p:nvPr/>
          </p:nvGrpSpPr>
          <p:grpSpPr>
            <a:xfrm>
              <a:off x="3393010" y="1874377"/>
              <a:ext cx="2559630" cy="1383861"/>
              <a:chOff x="0" y="0"/>
              <a:chExt cx="2559629" cy="1383860"/>
            </a:xfrm>
          </p:grpSpPr>
          <p:grpSp>
            <p:nvGrpSpPr>
              <p:cNvPr id="609" name="تجميع"/>
              <p:cNvGrpSpPr/>
              <p:nvPr/>
            </p:nvGrpSpPr>
            <p:grpSpPr>
              <a:xfrm>
                <a:off x="-1" y="113754"/>
                <a:ext cx="2559631" cy="1270107"/>
                <a:chOff x="0" y="0"/>
                <a:chExt cx="2559629" cy="1270105"/>
              </a:xfrm>
            </p:grpSpPr>
            <p:pic>
              <p:nvPicPr>
                <p:cNvPr id="606" name="Google Shape;1658;p39" descr="Google Shape;1658;p39"/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529153" y="299987"/>
                  <a:ext cx="1562152" cy="970119"/>
                </a:xfrm>
                <a:prstGeom prst="rect">
                  <a:avLst/>
                </a:prstGeom>
                <a:effectLst>
                  <a:outerShdw sx="100000" sy="100000" kx="0" ky="0" algn="b" rotWithShape="0" blurRad="381000" dist="114300" dir="0">
                    <a:srgbClr val="000000">
                      <a:alpha val="75000"/>
                    </a:srgbClr>
                  </a:outerShdw>
                </a:effectLst>
              </p:spPr>
            </p:pic>
            <p:sp>
              <p:nvSpPr>
                <p:cNvPr id="607" name="Google Shape;3234;p30"/>
                <p:cNvSpPr/>
                <p:nvPr/>
              </p:nvSpPr>
              <p:spPr>
                <a:xfrm>
                  <a:off x="1939511" y="0"/>
                  <a:ext cx="620119" cy="620119"/>
                </a:xfrm>
                <a:prstGeom prst="ellipse">
                  <a:avLst/>
                </a:prstGeom>
                <a:solidFill>
                  <a:srgbClr val="5031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608" name="IMG_1384.png" descr="IMG_1384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0" y="454153"/>
                  <a:ext cx="805881" cy="80588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610" name="٥"/>
              <p:cNvSpPr txBox="1"/>
              <p:nvPr/>
            </p:nvSpPr>
            <p:spPr>
              <a:xfrm>
                <a:off x="1986035" y="0"/>
                <a:ext cx="518589" cy="715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 rtl="0">
                  <a:defRPr sz="5000">
                    <a:solidFill>
                      <a:srgbClr val="ACE1E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/>
                <a:r>
                  <a:t>٥</a:t>
                </a:r>
              </a:p>
            </p:txBody>
          </p:sp>
        </p:grpSp>
        <p:grpSp>
          <p:nvGrpSpPr>
            <p:cNvPr id="617" name="تجميع"/>
            <p:cNvGrpSpPr/>
            <p:nvPr/>
          </p:nvGrpSpPr>
          <p:grpSpPr>
            <a:xfrm>
              <a:off x="319773" y="1858370"/>
              <a:ext cx="2383987" cy="1512382"/>
              <a:chOff x="0" y="0"/>
              <a:chExt cx="2383986" cy="1512381"/>
            </a:xfrm>
          </p:grpSpPr>
          <p:grpSp>
            <p:nvGrpSpPr>
              <p:cNvPr id="615" name="تجميع"/>
              <p:cNvGrpSpPr/>
              <p:nvPr/>
            </p:nvGrpSpPr>
            <p:grpSpPr>
              <a:xfrm>
                <a:off x="-1" y="53707"/>
                <a:ext cx="2383988" cy="1458675"/>
                <a:chOff x="0" y="0"/>
                <a:chExt cx="2383986" cy="1458674"/>
              </a:xfrm>
            </p:grpSpPr>
            <p:pic>
              <p:nvPicPr>
                <p:cNvPr id="612" name="Google Shape;1660;p39" descr="Google Shape;1660;p39"/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699830" y="299987"/>
                  <a:ext cx="1384169" cy="955610"/>
                </a:xfrm>
                <a:prstGeom prst="rect">
                  <a:avLst/>
                </a:prstGeom>
                <a:effectLst>
                  <a:outerShdw sx="100000" sy="100000" kx="0" ky="0" algn="b" rotWithShape="0" blurRad="381000" dist="114300" dir="0">
                    <a:srgbClr val="000000">
                      <a:alpha val="75000"/>
                    </a:srgbClr>
                  </a:outerShdw>
                </a:effectLst>
              </p:spPr>
            </p:pic>
            <p:sp>
              <p:nvSpPr>
                <p:cNvPr id="613" name="Google Shape;3224;p30"/>
                <p:cNvSpPr/>
                <p:nvPr/>
              </p:nvSpPr>
              <p:spPr>
                <a:xfrm>
                  <a:off x="1763867" y="0"/>
                  <a:ext cx="620120" cy="620119"/>
                </a:xfrm>
                <a:prstGeom prst="ellipse">
                  <a:avLst/>
                </a:prstGeom>
                <a:solidFill>
                  <a:srgbClr val="50315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614" name="IMG_1378.png" descr="IMG_1378.png"/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0" y="310058"/>
                  <a:ext cx="1148616" cy="114861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616" name="٦"/>
              <p:cNvSpPr txBox="1"/>
              <p:nvPr/>
            </p:nvSpPr>
            <p:spPr>
              <a:xfrm>
                <a:off x="1812582" y="0"/>
                <a:ext cx="518589" cy="715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 rtl="0">
                  <a:defRPr sz="5000">
                    <a:solidFill>
                      <a:srgbClr val="ACE1E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/>
                <a:r>
                  <a:t>٦</a:t>
                </a:r>
              </a:p>
            </p:txBody>
          </p:sp>
        </p:grpSp>
      </p:grpSp>
      <p:grpSp>
        <p:nvGrpSpPr>
          <p:cNvPr id="624" name="تجميع"/>
          <p:cNvGrpSpPr/>
          <p:nvPr/>
        </p:nvGrpSpPr>
        <p:grpSpPr>
          <a:xfrm>
            <a:off x="7321535" y="307416"/>
            <a:ext cx="4426688" cy="1092771"/>
            <a:chOff x="0" y="0"/>
            <a:chExt cx="4426687" cy="1092769"/>
          </a:xfrm>
        </p:grpSpPr>
        <p:sp>
          <p:nvSpPr>
            <p:cNvPr id="619" name="الفصل"/>
            <p:cNvSpPr txBox="1"/>
            <p:nvPr/>
          </p:nvSpPr>
          <p:spPr>
            <a:xfrm>
              <a:off x="3313599" y="0"/>
              <a:ext cx="1113089" cy="604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90000"/>
                </a:lnSpc>
                <a:spcBef>
                  <a:spcPts val="2000"/>
                </a:spcBef>
                <a:defRPr sz="2100">
                  <a:solidFill>
                    <a:srgbClr val="67354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622" name="تجميع"/>
            <p:cNvGrpSpPr/>
            <p:nvPr/>
          </p:nvGrpSpPr>
          <p:grpSpPr>
            <a:xfrm>
              <a:off x="3484435" y="251571"/>
              <a:ext cx="771417" cy="619457"/>
              <a:chOff x="0" y="0"/>
              <a:chExt cx="771416" cy="619456"/>
            </a:xfrm>
          </p:grpSpPr>
          <p:sp>
            <p:nvSpPr>
              <p:cNvPr id="620" name="دائرة"/>
              <p:cNvSpPr/>
              <p:nvPr/>
            </p:nvSpPr>
            <p:spPr>
              <a:xfrm>
                <a:off x="202178" y="182547"/>
                <a:ext cx="367060" cy="367060"/>
              </a:xfrm>
              <a:prstGeom prst="ellipse">
                <a:avLst/>
              </a:prstGeom>
              <a:solidFill>
                <a:srgbClr val="4399AB"/>
              </a:solidFill>
              <a:ln w="12700" cap="flat">
                <a:solidFill>
                  <a:srgbClr val="FFB757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r" defTabSz="1828800" rtl="0">
                  <a:defRPr sz="3900">
                    <a:solidFill>
                      <a:schemeClr val="accent3">
                        <a:hueOff val="-883636"/>
                        <a:satOff val="-27777"/>
                        <a:lumOff val="56517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1" name="٣"/>
              <p:cNvSpPr txBox="1"/>
              <p:nvPr/>
            </p:nvSpPr>
            <p:spPr>
              <a:xfrm>
                <a:off x="0" y="0"/>
                <a:ext cx="771417" cy="6194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solidFill>
                      <a:schemeClr val="accent3">
                        <a:hueOff val="-883636"/>
                        <a:satOff val="-27777"/>
                        <a:lumOff val="56517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623" name="العمليات على الكسور العشرية"/>
            <p:cNvSpPr txBox="1"/>
            <p:nvPr/>
          </p:nvSpPr>
          <p:spPr>
            <a:xfrm>
              <a:off x="0" y="251571"/>
              <a:ext cx="3727566" cy="8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sz="2100">
                  <a:solidFill>
                    <a:srgbClr val="67354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1" grpId="1"/>
      <p:bldP build="whole" bldLvl="1" animBg="1" rev="0" advAuto="0" spid="61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7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3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2308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2312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2309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0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1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326" name="Google Shape;1890;p69"/>
          <p:cNvGrpSpPr/>
          <p:nvPr/>
        </p:nvGrpSpPr>
        <p:grpSpPr>
          <a:xfrm>
            <a:off x="6088438" y="2318223"/>
            <a:ext cx="2508284" cy="2849048"/>
            <a:chOff x="0" y="0"/>
            <a:chExt cx="2508283" cy="2849047"/>
          </a:xfrm>
        </p:grpSpPr>
        <p:sp>
          <p:nvSpPr>
            <p:cNvPr id="2314" name="Google Shape;1891;p69"/>
            <p:cNvSpPr/>
            <p:nvPr/>
          </p:nvSpPr>
          <p:spPr>
            <a:xfrm>
              <a:off x="230499" y="29112"/>
              <a:ext cx="397441" cy="66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4" y="11461"/>
                  </a:moveTo>
                  <a:cubicBezTo>
                    <a:pt x="14382" y="11461"/>
                    <a:pt x="14937" y="11797"/>
                    <a:pt x="14603" y="12168"/>
                  </a:cubicBezTo>
                  <a:cubicBezTo>
                    <a:pt x="13994" y="12780"/>
                    <a:pt x="13446" y="13464"/>
                    <a:pt x="13082" y="14184"/>
                  </a:cubicBezTo>
                  <a:cubicBezTo>
                    <a:pt x="12960" y="14364"/>
                    <a:pt x="12656" y="14508"/>
                    <a:pt x="12290" y="14508"/>
                  </a:cubicBezTo>
                  <a:lnTo>
                    <a:pt x="12048" y="14508"/>
                  </a:lnTo>
                  <a:cubicBezTo>
                    <a:pt x="11622" y="14400"/>
                    <a:pt x="11378" y="14148"/>
                    <a:pt x="11561" y="13896"/>
                  </a:cubicBezTo>
                  <a:cubicBezTo>
                    <a:pt x="11987" y="13140"/>
                    <a:pt x="12534" y="12420"/>
                    <a:pt x="13204" y="11700"/>
                  </a:cubicBezTo>
                  <a:cubicBezTo>
                    <a:pt x="13356" y="11531"/>
                    <a:pt x="13598" y="11461"/>
                    <a:pt x="13844" y="11461"/>
                  </a:cubicBezTo>
                  <a:close/>
                  <a:moveTo>
                    <a:pt x="10740" y="10746"/>
                  </a:moveTo>
                  <a:cubicBezTo>
                    <a:pt x="11348" y="10746"/>
                    <a:pt x="11884" y="11203"/>
                    <a:pt x="11378" y="11556"/>
                  </a:cubicBezTo>
                  <a:lnTo>
                    <a:pt x="11317" y="11520"/>
                  </a:lnTo>
                  <a:cubicBezTo>
                    <a:pt x="10039" y="12420"/>
                    <a:pt x="8822" y="13392"/>
                    <a:pt x="7788" y="14400"/>
                  </a:cubicBezTo>
                  <a:cubicBezTo>
                    <a:pt x="7240" y="14832"/>
                    <a:pt x="6754" y="15300"/>
                    <a:pt x="6267" y="15696"/>
                  </a:cubicBezTo>
                  <a:cubicBezTo>
                    <a:pt x="6084" y="15840"/>
                    <a:pt x="5841" y="15912"/>
                    <a:pt x="5598" y="15912"/>
                  </a:cubicBezTo>
                  <a:cubicBezTo>
                    <a:pt x="5415" y="15876"/>
                    <a:pt x="5294" y="15876"/>
                    <a:pt x="5111" y="15804"/>
                  </a:cubicBezTo>
                  <a:cubicBezTo>
                    <a:pt x="4746" y="15660"/>
                    <a:pt x="4685" y="15372"/>
                    <a:pt x="4989" y="15156"/>
                  </a:cubicBezTo>
                  <a:cubicBezTo>
                    <a:pt x="5476" y="14760"/>
                    <a:pt x="5963" y="14328"/>
                    <a:pt x="6511" y="13896"/>
                  </a:cubicBezTo>
                  <a:cubicBezTo>
                    <a:pt x="7606" y="12852"/>
                    <a:pt x="8822" y="11844"/>
                    <a:pt x="10161" y="10908"/>
                  </a:cubicBezTo>
                  <a:cubicBezTo>
                    <a:pt x="10340" y="10794"/>
                    <a:pt x="10543" y="10746"/>
                    <a:pt x="10740" y="10746"/>
                  </a:cubicBezTo>
                  <a:close/>
                  <a:moveTo>
                    <a:pt x="16915" y="0"/>
                  </a:moveTo>
                  <a:cubicBezTo>
                    <a:pt x="11195" y="360"/>
                    <a:pt x="5598" y="972"/>
                    <a:pt x="0" y="1800"/>
                  </a:cubicBezTo>
                  <a:lnTo>
                    <a:pt x="2495" y="21600"/>
                  </a:lnTo>
                  <a:lnTo>
                    <a:pt x="21600" y="18900"/>
                  </a:lnTo>
                  <a:cubicBezTo>
                    <a:pt x="20627" y="12564"/>
                    <a:pt x="19105" y="6264"/>
                    <a:pt x="16915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892;p69"/>
            <p:cNvSpPr/>
            <p:nvPr/>
          </p:nvSpPr>
          <p:spPr>
            <a:xfrm>
              <a:off x="1863924" y="33577"/>
              <a:ext cx="384763" cy="615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600" fill="norm" stroke="1" extrusionOk="0">
                  <a:moveTo>
                    <a:pt x="11998" y="2656"/>
                  </a:moveTo>
                  <a:cubicBezTo>
                    <a:pt x="12724" y="2656"/>
                    <a:pt x="13206" y="3305"/>
                    <a:pt x="12423" y="3600"/>
                  </a:cubicBezTo>
                  <a:cubicBezTo>
                    <a:pt x="11175" y="4030"/>
                    <a:pt x="10176" y="4656"/>
                    <a:pt x="9489" y="5439"/>
                  </a:cubicBezTo>
                  <a:cubicBezTo>
                    <a:pt x="9302" y="5595"/>
                    <a:pt x="9053" y="5713"/>
                    <a:pt x="8740" y="5713"/>
                  </a:cubicBezTo>
                  <a:cubicBezTo>
                    <a:pt x="8615" y="5713"/>
                    <a:pt x="8490" y="5674"/>
                    <a:pt x="8366" y="5674"/>
                  </a:cubicBezTo>
                  <a:cubicBezTo>
                    <a:pt x="7928" y="5557"/>
                    <a:pt x="7741" y="5204"/>
                    <a:pt x="7990" y="4969"/>
                  </a:cubicBezTo>
                  <a:cubicBezTo>
                    <a:pt x="8865" y="4030"/>
                    <a:pt x="10051" y="3287"/>
                    <a:pt x="11549" y="2739"/>
                  </a:cubicBezTo>
                  <a:cubicBezTo>
                    <a:pt x="11703" y="2681"/>
                    <a:pt x="11855" y="2656"/>
                    <a:pt x="11998" y="2656"/>
                  </a:cubicBezTo>
                  <a:close/>
                  <a:moveTo>
                    <a:pt x="15990" y="2188"/>
                  </a:moveTo>
                  <a:cubicBezTo>
                    <a:pt x="16137" y="2188"/>
                    <a:pt x="16286" y="2214"/>
                    <a:pt x="16419" y="2270"/>
                  </a:cubicBezTo>
                  <a:cubicBezTo>
                    <a:pt x="16793" y="2387"/>
                    <a:pt x="16918" y="2700"/>
                    <a:pt x="16730" y="2935"/>
                  </a:cubicBezTo>
                  <a:cubicBezTo>
                    <a:pt x="14796" y="4774"/>
                    <a:pt x="12548" y="6417"/>
                    <a:pt x="9989" y="7865"/>
                  </a:cubicBezTo>
                  <a:lnTo>
                    <a:pt x="7679" y="9352"/>
                  </a:lnTo>
                  <a:cubicBezTo>
                    <a:pt x="7505" y="9461"/>
                    <a:pt x="7307" y="9507"/>
                    <a:pt x="7115" y="9507"/>
                  </a:cubicBezTo>
                  <a:cubicBezTo>
                    <a:pt x="6482" y="9507"/>
                    <a:pt x="5917" y="9008"/>
                    <a:pt x="6493" y="8648"/>
                  </a:cubicBezTo>
                  <a:lnTo>
                    <a:pt x="8865" y="7200"/>
                  </a:lnTo>
                  <a:cubicBezTo>
                    <a:pt x="11237" y="5713"/>
                    <a:pt x="13547" y="4265"/>
                    <a:pt x="15295" y="2426"/>
                  </a:cubicBezTo>
                  <a:cubicBezTo>
                    <a:pt x="15457" y="2274"/>
                    <a:pt x="15721" y="2188"/>
                    <a:pt x="15990" y="2188"/>
                  </a:cubicBezTo>
                  <a:close/>
                  <a:moveTo>
                    <a:pt x="12860" y="0"/>
                  </a:moveTo>
                  <a:cubicBezTo>
                    <a:pt x="9863" y="0"/>
                    <a:pt x="6804" y="78"/>
                    <a:pt x="3809" y="156"/>
                  </a:cubicBezTo>
                  <a:lnTo>
                    <a:pt x="0" y="21600"/>
                  </a:lnTo>
                  <a:lnTo>
                    <a:pt x="20164" y="21013"/>
                  </a:lnTo>
                  <a:cubicBezTo>
                    <a:pt x="21163" y="14087"/>
                    <a:pt x="21600" y="7161"/>
                    <a:pt x="21412" y="274"/>
                  </a:cubicBezTo>
                  <a:cubicBezTo>
                    <a:pt x="18603" y="78"/>
                    <a:pt x="15732" y="0"/>
                    <a:pt x="1286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893;p69"/>
            <p:cNvSpPr/>
            <p:nvPr/>
          </p:nvSpPr>
          <p:spPr>
            <a:xfrm>
              <a:off x="0" y="0"/>
              <a:ext cx="2508284" cy="284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7961" y="255"/>
                  </a:moveTo>
                  <a:cubicBezTo>
                    <a:pt x="18402" y="255"/>
                    <a:pt x="18844" y="271"/>
                    <a:pt x="19276" y="314"/>
                  </a:cubicBezTo>
                  <a:cubicBezTo>
                    <a:pt x="19305" y="1800"/>
                    <a:pt x="19237" y="3295"/>
                    <a:pt x="19084" y="4791"/>
                  </a:cubicBezTo>
                  <a:lnTo>
                    <a:pt x="15983" y="4917"/>
                  </a:lnTo>
                  <a:lnTo>
                    <a:pt x="16569" y="288"/>
                  </a:lnTo>
                  <a:cubicBezTo>
                    <a:pt x="17029" y="271"/>
                    <a:pt x="17500" y="255"/>
                    <a:pt x="17961" y="255"/>
                  </a:cubicBezTo>
                  <a:close/>
                  <a:moveTo>
                    <a:pt x="4645" y="229"/>
                  </a:moveTo>
                  <a:cubicBezTo>
                    <a:pt x="4991" y="1691"/>
                    <a:pt x="5231" y="3177"/>
                    <a:pt x="5385" y="4664"/>
                  </a:cubicBezTo>
                  <a:lnTo>
                    <a:pt x="2370" y="5297"/>
                  </a:lnTo>
                  <a:lnTo>
                    <a:pt x="1977" y="652"/>
                  </a:lnTo>
                  <a:cubicBezTo>
                    <a:pt x="2860" y="457"/>
                    <a:pt x="3743" y="314"/>
                    <a:pt x="4645" y="229"/>
                  </a:cubicBezTo>
                  <a:close/>
                  <a:moveTo>
                    <a:pt x="20754" y="17655"/>
                  </a:moveTo>
                  <a:cubicBezTo>
                    <a:pt x="20332" y="18433"/>
                    <a:pt x="18930" y="20527"/>
                    <a:pt x="15954" y="21017"/>
                  </a:cubicBezTo>
                  <a:cubicBezTo>
                    <a:pt x="16866" y="19818"/>
                    <a:pt x="17308" y="18804"/>
                    <a:pt x="17289" y="17943"/>
                  </a:cubicBezTo>
                  <a:cubicBezTo>
                    <a:pt x="17461" y="17951"/>
                    <a:pt x="17778" y="17959"/>
                    <a:pt x="18162" y="17959"/>
                  </a:cubicBezTo>
                  <a:cubicBezTo>
                    <a:pt x="19026" y="17959"/>
                    <a:pt x="20101" y="17900"/>
                    <a:pt x="20754" y="17655"/>
                  </a:cubicBezTo>
                  <a:close/>
                  <a:moveTo>
                    <a:pt x="9906" y="2746"/>
                  </a:moveTo>
                  <a:cubicBezTo>
                    <a:pt x="12153" y="2746"/>
                    <a:pt x="14255" y="2772"/>
                    <a:pt x="16002" y="2805"/>
                  </a:cubicBezTo>
                  <a:lnTo>
                    <a:pt x="15724" y="5027"/>
                  </a:lnTo>
                  <a:cubicBezTo>
                    <a:pt x="15714" y="5052"/>
                    <a:pt x="15733" y="5086"/>
                    <a:pt x="15753" y="5112"/>
                  </a:cubicBezTo>
                  <a:cubicBezTo>
                    <a:pt x="15781" y="5137"/>
                    <a:pt x="15810" y="5145"/>
                    <a:pt x="15849" y="5145"/>
                  </a:cubicBezTo>
                  <a:lnTo>
                    <a:pt x="19199" y="5002"/>
                  </a:lnTo>
                  <a:cubicBezTo>
                    <a:pt x="19266" y="5002"/>
                    <a:pt x="19314" y="4959"/>
                    <a:pt x="19324" y="4900"/>
                  </a:cubicBezTo>
                  <a:cubicBezTo>
                    <a:pt x="19391" y="4241"/>
                    <a:pt x="19449" y="3583"/>
                    <a:pt x="19487" y="2915"/>
                  </a:cubicBezTo>
                  <a:cubicBezTo>
                    <a:pt x="20159" y="2949"/>
                    <a:pt x="20581" y="2983"/>
                    <a:pt x="20687" y="3017"/>
                  </a:cubicBezTo>
                  <a:cubicBezTo>
                    <a:pt x="20898" y="3245"/>
                    <a:pt x="21167" y="5754"/>
                    <a:pt x="21244" y="9994"/>
                  </a:cubicBezTo>
                  <a:cubicBezTo>
                    <a:pt x="21311" y="13829"/>
                    <a:pt x="21186" y="16819"/>
                    <a:pt x="20927" y="17317"/>
                  </a:cubicBezTo>
                  <a:cubicBezTo>
                    <a:pt x="20533" y="17588"/>
                    <a:pt x="19554" y="17740"/>
                    <a:pt x="18162" y="17740"/>
                  </a:cubicBezTo>
                  <a:cubicBezTo>
                    <a:pt x="17605" y="17740"/>
                    <a:pt x="17183" y="17714"/>
                    <a:pt x="17173" y="17714"/>
                  </a:cubicBezTo>
                  <a:cubicBezTo>
                    <a:pt x="17135" y="17714"/>
                    <a:pt x="17106" y="17723"/>
                    <a:pt x="17077" y="17748"/>
                  </a:cubicBezTo>
                  <a:cubicBezTo>
                    <a:pt x="17049" y="17765"/>
                    <a:pt x="17039" y="17799"/>
                    <a:pt x="17039" y="17833"/>
                  </a:cubicBezTo>
                  <a:cubicBezTo>
                    <a:pt x="17106" y="18711"/>
                    <a:pt x="16636" y="19767"/>
                    <a:pt x="15618" y="21059"/>
                  </a:cubicBezTo>
                  <a:cubicBezTo>
                    <a:pt x="13871" y="21271"/>
                    <a:pt x="9042" y="21389"/>
                    <a:pt x="5116" y="21389"/>
                  </a:cubicBezTo>
                  <a:cubicBezTo>
                    <a:pt x="2197" y="21389"/>
                    <a:pt x="690" y="21321"/>
                    <a:pt x="460" y="21262"/>
                  </a:cubicBezTo>
                  <a:cubicBezTo>
                    <a:pt x="306" y="20882"/>
                    <a:pt x="229" y="17343"/>
                    <a:pt x="258" y="12165"/>
                  </a:cubicBezTo>
                  <a:cubicBezTo>
                    <a:pt x="287" y="7671"/>
                    <a:pt x="393" y="3490"/>
                    <a:pt x="479" y="3093"/>
                  </a:cubicBezTo>
                  <a:cubicBezTo>
                    <a:pt x="584" y="3034"/>
                    <a:pt x="1036" y="2966"/>
                    <a:pt x="1919" y="2907"/>
                  </a:cubicBezTo>
                  <a:lnTo>
                    <a:pt x="2130" y="5433"/>
                  </a:lnTo>
                  <a:cubicBezTo>
                    <a:pt x="2130" y="5466"/>
                    <a:pt x="2149" y="5500"/>
                    <a:pt x="2178" y="5517"/>
                  </a:cubicBezTo>
                  <a:cubicBezTo>
                    <a:pt x="2207" y="5525"/>
                    <a:pt x="2226" y="5534"/>
                    <a:pt x="2255" y="5534"/>
                  </a:cubicBezTo>
                  <a:lnTo>
                    <a:pt x="2284" y="5534"/>
                  </a:lnTo>
                  <a:lnTo>
                    <a:pt x="5548" y="4858"/>
                  </a:lnTo>
                  <a:cubicBezTo>
                    <a:pt x="5605" y="4850"/>
                    <a:pt x="5653" y="4799"/>
                    <a:pt x="5644" y="4740"/>
                  </a:cubicBezTo>
                  <a:cubicBezTo>
                    <a:pt x="5577" y="4089"/>
                    <a:pt x="5490" y="3439"/>
                    <a:pt x="5394" y="2789"/>
                  </a:cubicBezTo>
                  <a:cubicBezTo>
                    <a:pt x="6623" y="2755"/>
                    <a:pt x="8121" y="2746"/>
                    <a:pt x="9906" y="2746"/>
                  </a:cubicBezTo>
                  <a:close/>
                  <a:moveTo>
                    <a:pt x="4756" y="0"/>
                  </a:moveTo>
                  <a:cubicBezTo>
                    <a:pt x="4751" y="0"/>
                    <a:pt x="4746" y="0"/>
                    <a:pt x="4741" y="1"/>
                  </a:cubicBezTo>
                  <a:cubicBezTo>
                    <a:pt x="3743" y="60"/>
                    <a:pt x="2764" y="263"/>
                    <a:pt x="1823" y="449"/>
                  </a:cubicBezTo>
                  <a:cubicBezTo>
                    <a:pt x="1756" y="457"/>
                    <a:pt x="1717" y="508"/>
                    <a:pt x="1727" y="567"/>
                  </a:cubicBezTo>
                  <a:lnTo>
                    <a:pt x="1900" y="2687"/>
                  </a:lnTo>
                  <a:cubicBezTo>
                    <a:pt x="325" y="2797"/>
                    <a:pt x="277" y="2941"/>
                    <a:pt x="248" y="3017"/>
                  </a:cubicBezTo>
                  <a:cubicBezTo>
                    <a:pt x="133" y="3355"/>
                    <a:pt x="28" y="8119"/>
                    <a:pt x="9" y="12334"/>
                  </a:cubicBezTo>
                  <a:cubicBezTo>
                    <a:pt x="-49" y="21228"/>
                    <a:pt x="201" y="21380"/>
                    <a:pt x="297" y="21440"/>
                  </a:cubicBezTo>
                  <a:cubicBezTo>
                    <a:pt x="537" y="21575"/>
                    <a:pt x="3042" y="21600"/>
                    <a:pt x="5116" y="21600"/>
                  </a:cubicBezTo>
                  <a:cubicBezTo>
                    <a:pt x="9081" y="21600"/>
                    <a:pt x="13996" y="21490"/>
                    <a:pt x="15705" y="21271"/>
                  </a:cubicBezTo>
                  <a:cubicBezTo>
                    <a:pt x="19737" y="20772"/>
                    <a:pt x="21129" y="17461"/>
                    <a:pt x="21138" y="17427"/>
                  </a:cubicBezTo>
                  <a:cubicBezTo>
                    <a:pt x="21493" y="16794"/>
                    <a:pt x="21551" y="12967"/>
                    <a:pt x="21484" y="9876"/>
                  </a:cubicBezTo>
                  <a:cubicBezTo>
                    <a:pt x="21445" y="8076"/>
                    <a:pt x="21369" y="6412"/>
                    <a:pt x="21273" y="5154"/>
                  </a:cubicBezTo>
                  <a:cubicBezTo>
                    <a:pt x="21090" y="2966"/>
                    <a:pt x="20908" y="2873"/>
                    <a:pt x="20802" y="2822"/>
                  </a:cubicBezTo>
                  <a:cubicBezTo>
                    <a:pt x="20697" y="2780"/>
                    <a:pt x="20226" y="2729"/>
                    <a:pt x="19497" y="2696"/>
                  </a:cubicBezTo>
                  <a:cubicBezTo>
                    <a:pt x="19535" y="1868"/>
                    <a:pt x="19545" y="1032"/>
                    <a:pt x="19525" y="212"/>
                  </a:cubicBezTo>
                  <a:cubicBezTo>
                    <a:pt x="19525" y="153"/>
                    <a:pt x="19477" y="111"/>
                    <a:pt x="19420" y="103"/>
                  </a:cubicBezTo>
                  <a:cubicBezTo>
                    <a:pt x="18930" y="60"/>
                    <a:pt x="18441" y="35"/>
                    <a:pt x="17961" y="35"/>
                  </a:cubicBezTo>
                  <a:cubicBezTo>
                    <a:pt x="17452" y="35"/>
                    <a:pt x="16943" y="52"/>
                    <a:pt x="16453" y="69"/>
                  </a:cubicBezTo>
                  <a:cubicBezTo>
                    <a:pt x="16396" y="69"/>
                    <a:pt x="16338" y="111"/>
                    <a:pt x="16338" y="170"/>
                  </a:cubicBezTo>
                  <a:lnTo>
                    <a:pt x="16031" y="2586"/>
                  </a:lnTo>
                  <a:cubicBezTo>
                    <a:pt x="14053" y="2544"/>
                    <a:pt x="11797" y="2527"/>
                    <a:pt x="9906" y="2527"/>
                  </a:cubicBezTo>
                  <a:cubicBezTo>
                    <a:pt x="8063" y="2527"/>
                    <a:pt x="6565" y="2535"/>
                    <a:pt x="5356" y="2561"/>
                  </a:cubicBezTo>
                  <a:cubicBezTo>
                    <a:pt x="5221" y="1733"/>
                    <a:pt x="5058" y="905"/>
                    <a:pt x="4866" y="86"/>
                  </a:cubicBezTo>
                  <a:cubicBezTo>
                    <a:pt x="4857" y="39"/>
                    <a:pt x="4808" y="0"/>
                    <a:pt x="4756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894;p69"/>
            <p:cNvSpPr/>
            <p:nvPr/>
          </p:nvSpPr>
          <p:spPr>
            <a:xfrm>
              <a:off x="318806" y="361688"/>
              <a:ext cx="124082" cy="159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7" h="21600" fill="norm" stroke="1" extrusionOk="0">
                  <a:moveTo>
                    <a:pt x="17784" y="0"/>
                  </a:moveTo>
                  <a:cubicBezTo>
                    <a:pt x="17203" y="0"/>
                    <a:pt x="16614" y="201"/>
                    <a:pt x="16122" y="679"/>
                  </a:cubicBezTo>
                  <a:cubicBezTo>
                    <a:pt x="12096" y="4591"/>
                    <a:pt x="8439" y="8806"/>
                    <a:pt x="5146" y="13171"/>
                  </a:cubicBezTo>
                  <a:cubicBezTo>
                    <a:pt x="3500" y="14978"/>
                    <a:pt x="2034" y="16782"/>
                    <a:pt x="570" y="18439"/>
                  </a:cubicBezTo>
                  <a:cubicBezTo>
                    <a:pt x="-343" y="19343"/>
                    <a:pt x="-160" y="20547"/>
                    <a:pt x="1120" y="21148"/>
                  </a:cubicBezTo>
                  <a:cubicBezTo>
                    <a:pt x="1487" y="21449"/>
                    <a:pt x="1850" y="21600"/>
                    <a:pt x="2400" y="21600"/>
                  </a:cubicBezTo>
                  <a:cubicBezTo>
                    <a:pt x="3133" y="21600"/>
                    <a:pt x="3863" y="21298"/>
                    <a:pt x="4413" y="20698"/>
                  </a:cubicBezTo>
                  <a:cubicBezTo>
                    <a:pt x="5876" y="18891"/>
                    <a:pt x="7340" y="17084"/>
                    <a:pt x="8986" y="15277"/>
                  </a:cubicBezTo>
                  <a:cubicBezTo>
                    <a:pt x="12096" y="11063"/>
                    <a:pt x="15755" y="7150"/>
                    <a:pt x="19598" y="3388"/>
                  </a:cubicBezTo>
                  <a:cubicBezTo>
                    <a:pt x="21257" y="1910"/>
                    <a:pt x="19574" y="0"/>
                    <a:pt x="17784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895;p69"/>
            <p:cNvSpPr/>
            <p:nvPr/>
          </p:nvSpPr>
          <p:spPr>
            <a:xfrm>
              <a:off x="442537" y="383379"/>
              <a:ext cx="58195" cy="9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5" h="21600" fill="norm" stroke="1" extrusionOk="0">
                  <a:moveTo>
                    <a:pt x="15301" y="0"/>
                  </a:moveTo>
                  <a:cubicBezTo>
                    <a:pt x="13583" y="0"/>
                    <a:pt x="11872" y="627"/>
                    <a:pt x="10842" y="1807"/>
                  </a:cubicBezTo>
                  <a:cubicBezTo>
                    <a:pt x="6521" y="6691"/>
                    <a:pt x="2986" y="12090"/>
                    <a:pt x="239" y="17489"/>
                  </a:cubicBezTo>
                  <a:cubicBezTo>
                    <a:pt x="-548" y="19287"/>
                    <a:pt x="632" y="21085"/>
                    <a:pt x="3380" y="21600"/>
                  </a:cubicBezTo>
                  <a:lnTo>
                    <a:pt x="5341" y="21600"/>
                  </a:lnTo>
                  <a:cubicBezTo>
                    <a:pt x="7308" y="21600"/>
                    <a:pt x="9268" y="20832"/>
                    <a:pt x="10055" y="19287"/>
                  </a:cubicBezTo>
                  <a:cubicBezTo>
                    <a:pt x="12409" y="14403"/>
                    <a:pt x="15944" y="9519"/>
                    <a:pt x="19872" y="4893"/>
                  </a:cubicBezTo>
                  <a:cubicBezTo>
                    <a:pt x="21052" y="3352"/>
                    <a:pt x="20265" y="1296"/>
                    <a:pt x="17911" y="524"/>
                  </a:cubicBezTo>
                  <a:cubicBezTo>
                    <a:pt x="17104" y="172"/>
                    <a:pt x="16200" y="0"/>
                    <a:pt x="15301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896;p69"/>
            <p:cNvSpPr/>
            <p:nvPr/>
          </p:nvSpPr>
          <p:spPr>
            <a:xfrm>
              <a:off x="2005715" y="109196"/>
              <a:ext cx="87110" cy="8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8" h="21600" fill="norm" stroke="1" extrusionOk="0">
                  <a:moveTo>
                    <a:pt x="16446" y="0"/>
                  </a:moveTo>
                  <a:cubicBezTo>
                    <a:pt x="15898" y="0"/>
                    <a:pt x="15316" y="180"/>
                    <a:pt x="14734" y="586"/>
                  </a:cubicBezTo>
                  <a:cubicBezTo>
                    <a:pt x="8675" y="4459"/>
                    <a:pt x="3877" y="9713"/>
                    <a:pt x="340" y="16347"/>
                  </a:cubicBezTo>
                  <a:cubicBezTo>
                    <a:pt x="-415" y="18008"/>
                    <a:pt x="87" y="20220"/>
                    <a:pt x="1858" y="21046"/>
                  </a:cubicBezTo>
                  <a:cubicBezTo>
                    <a:pt x="2111" y="21323"/>
                    <a:pt x="2612" y="21600"/>
                    <a:pt x="3118" y="21600"/>
                  </a:cubicBezTo>
                  <a:cubicBezTo>
                    <a:pt x="4383" y="21600"/>
                    <a:pt x="5644" y="20769"/>
                    <a:pt x="6150" y="19389"/>
                  </a:cubicBezTo>
                  <a:cubicBezTo>
                    <a:pt x="8928" y="14135"/>
                    <a:pt x="13220" y="9713"/>
                    <a:pt x="18019" y="6671"/>
                  </a:cubicBezTo>
                  <a:cubicBezTo>
                    <a:pt x="21185" y="4589"/>
                    <a:pt x="19233" y="0"/>
                    <a:pt x="16446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897;p69"/>
            <p:cNvSpPr/>
            <p:nvPr/>
          </p:nvSpPr>
          <p:spPr>
            <a:xfrm>
              <a:off x="1976132" y="94761"/>
              <a:ext cx="190114" cy="209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19065" y="0"/>
                  </a:moveTo>
                  <a:cubicBezTo>
                    <a:pt x="18549" y="0"/>
                    <a:pt x="18057" y="253"/>
                    <a:pt x="17820" y="698"/>
                  </a:cubicBezTo>
                  <a:cubicBezTo>
                    <a:pt x="14275" y="6094"/>
                    <a:pt x="9874" y="10343"/>
                    <a:pt x="5107" y="14706"/>
                  </a:cubicBezTo>
                  <a:lnTo>
                    <a:pt x="584" y="19069"/>
                  </a:lnTo>
                  <a:cubicBezTo>
                    <a:pt x="-602" y="19850"/>
                    <a:pt x="167" y="21600"/>
                    <a:pt x="1553" y="21600"/>
                  </a:cubicBezTo>
                  <a:cubicBezTo>
                    <a:pt x="1596" y="21600"/>
                    <a:pt x="1639" y="21600"/>
                    <a:pt x="1684" y="21596"/>
                  </a:cubicBezTo>
                  <a:cubicBezTo>
                    <a:pt x="2051" y="21596"/>
                    <a:pt x="2539" y="21481"/>
                    <a:pt x="2784" y="21136"/>
                  </a:cubicBezTo>
                  <a:lnTo>
                    <a:pt x="7429" y="16888"/>
                  </a:lnTo>
                  <a:cubicBezTo>
                    <a:pt x="12320" y="12524"/>
                    <a:pt x="16843" y="7588"/>
                    <a:pt x="20508" y="2306"/>
                  </a:cubicBezTo>
                  <a:cubicBezTo>
                    <a:pt x="20998" y="1503"/>
                    <a:pt x="20753" y="583"/>
                    <a:pt x="19898" y="240"/>
                  </a:cubicBezTo>
                  <a:cubicBezTo>
                    <a:pt x="19639" y="77"/>
                    <a:pt x="19347" y="0"/>
                    <a:pt x="19065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898;p69"/>
            <p:cNvSpPr/>
            <p:nvPr/>
          </p:nvSpPr>
          <p:spPr>
            <a:xfrm>
              <a:off x="696909" y="428025"/>
              <a:ext cx="79883" cy="8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7" h="21600" fill="norm" stroke="1" extrusionOk="0">
                  <a:moveTo>
                    <a:pt x="16096" y="0"/>
                  </a:moveTo>
                  <a:cubicBezTo>
                    <a:pt x="15275" y="0"/>
                    <a:pt x="14412" y="328"/>
                    <a:pt x="13642" y="1110"/>
                  </a:cubicBezTo>
                  <a:cubicBezTo>
                    <a:pt x="8948" y="5604"/>
                    <a:pt x="4530" y="10655"/>
                    <a:pt x="661" y="15987"/>
                  </a:cubicBezTo>
                  <a:cubicBezTo>
                    <a:pt x="-441" y="17669"/>
                    <a:pt x="-164" y="19913"/>
                    <a:pt x="1491" y="21038"/>
                  </a:cubicBezTo>
                  <a:cubicBezTo>
                    <a:pt x="2045" y="21319"/>
                    <a:pt x="2870" y="21600"/>
                    <a:pt x="3700" y="21600"/>
                  </a:cubicBezTo>
                  <a:cubicBezTo>
                    <a:pt x="4807" y="21600"/>
                    <a:pt x="5909" y="21038"/>
                    <a:pt x="6462" y="20194"/>
                  </a:cubicBezTo>
                  <a:cubicBezTo>
                    <a:pt x="10055" y="15143"/>
                    <a:pt x="14196" y="10374"/>
                    <a:pt x="18613" y="6166"/>
                  </a:cubicBezTo>
                  <a:cubicBezTo>
                    <a:pt x="21159" y="3580"/>
                    <a:pt x="18821" y="0"/>
                    <a:pt x="16096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899;p69"/>
            <p:cNvSpPr/>
            <p:nvPr/>
          </p:nvSpPr>
          <p:spPr>
            <a:xfrm>
              <a:off x="697132" y="441251"/>
              <a:ext cx="188766" cy="217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6" h="21600" fill="norm" stroke="1" extrusionOk="0">
                  <a:moveTo>
                    <a:pt x="19057" y="0"/>
                  </a:moveTo>
                  <a:cubicBezTo>
                    <a:pt x="18730" y="0"/>
                    <a:pt x="18380" y="102"/>
                    <a:pt x="18042" y="342"/>
                  </a:cubicBezTo>
                  <a:lnTo>
                    <a:pt x="18165" y="342"/>
                  </a:lnTo>
                  <a:cubicBezTo>
                    <a:pt x="12527" y="4327"/>
                    <a:pt x="7747" y="10307"/>
                    <a:pt x="3455" y="15622"/>
                  </a:cubicBezTo>
                  <a:cubicBezTo>
                    <a:pt x="2352" y="16838"/>
                    <a:pt x="1372" y="18167"/>
                    <a:pt x="392" y="19275"/>
                  </a:cubicBezTo>
                  <a:cubicBezTo>
                    <a:pt x="-220" y="19938"/>
                    <a:pt x="-97" y="20825"/>
                    <a:pt x="637" y="21378"/>
                  </a:cubicBezTo>
                  <a:cubicBezTo>
                    <a:pt x="883" y="21489"/>
                    <a:pt x="1249" y="21600"/>
                    <a:pt x="1618" y="21600"/>
                  </a:cubicBezTo>
                  <a:cubicBezTo>
                    <a:pt x="2109" y="21600"/>
                    <a:pt x="2598" y="21378"/>
                    <a:pt x="2843" y="21045"/>
                  </a:cubicBezTo>
                  <a:cubicBezTo>
                    <a:pt x="3824" y="19827"/>
                    <a:pt x="4927" y="18611"/>
                    <a:pt x="5907" y="17282"/>
                  </a:cubicBezTo>
                  <a:cubicBezTo>
                    <a:pt x="10076" y="12189"/>
                    <a:pt x="14854" y="6322"/>
                    <a:pt x="20003" y="2667"/>
                  </a:cubicBezTo>
                  <a:cubicBezTo>
                    <a:pt x="21380" y="1690"/>
                    <a:pt x="20390" y="0"/>
                    <a:pt x="19057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900;p69"/>
            <p:cNvSpPr/>
            <p:nvPr/>
          </p:nvSpPr>
          <p:spPr>
            <a:xfrm>
              <a:off x="733036" y="615594"/>
              <a:ext cx="102193" cy="10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4" h="21600" fill="norm" stroke="1" extrusionOk="0">
                  <a:moveTo>
                    <a:pt x="17281" y="0"/>
                  </a:moveTo>
                  <a:cubicBezTo>
                    <a:pt x="16869" y="0"/>
                    <a:pt x="16428" y="119"/>
                    <a:pt x="15969" y="386"/>
                  </a:cubicBezTo>
                  <a:cubicBezTo>
                    <a:pt x="12257" y="2293"/>
                    <a:pt x="9198" y="5389"/>
                    <a:pt x="7017" y="9206"/>
                  </a:cubicBezTo>
                  <a:cubicBezTo>
                    <a:pt x="5486" y="11829"/>
                    <a:pt x="3521" y="13974"/>
                    <a:pt x="1337" y="15881"/>
                  </a:cubicBezTo>
                  <a:cubicBezTo>
                    <a:pt x="-191" y="16832"/>
                    <a:pt x="-410" y="18977"/>
                    <a:pt x="684" y="20410"/>
                  </a:cubicBezTo>
                  <a:cubicBezTo>
                    <a:pt x="1118" y="21122"/>
                    <a:pt x="1993" y="21600"/>
                    <a:pt x="2868" y="21600"/>
                  </a:cubicBezTo>
                  <a:cubicBezTo>
                    <a:pt x="3521" y="21600"/>
                    <a:pt x="3958" y="21361"/>
                    <a:pt x="4614" y="21122"/>
                  </a:cubicBezTo>
                  <a:cubicBezTo>
                    <a:pt x="7232" y="18977"/>
                    <a:pt x="9635" y="16119"/>
                    <a:pt x="11601" y="13019"/>
                  </a:cubicBezTo>
                  <a:cubicBezTo>
                    <a:pt x="13132" y="10157"/>
                    <a:pt x="15531" y="7773"/>
                    <a:pt x="18371" y="5867"/>
                  </a:cubicBezTo>
                  <a:cubicBezTo>
                    <a:pt x="21190" y="4434"/>
                    <a:pt x="19808" y="0"/>
                    <a:pt x="17281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901;p69"/>
            <p:cNvSpPr/>
            <p:nvPr/>
          </p:nvSpPr>
          <p:spPr>
            <a:xfrm>
              <a:off x="115140" y="2626338"/>
              <a:ext cx="80878" cy="8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1" h="21600" fill="norm" stroke="1" extrusionOk="0">
                  <a:moveTo>
                    <a:pt x="16615" y="0"/>
                  </a:moveTo>
                  <a:cubicBezTo>
                    <a:pt x="15837" y="0"/>
                    <a:pt x="15077" y="245"/>
                    <a:pt x="14508" y="806"/>
                  </a:cubicBezTo>
                  <a:cubicBezTo>
                    <a:pt x="8823" y="4964"/>
                    <a:pt x="3988" y="10233"/>
                    <a:pt x="581" y="16335"/>
                  </a:cubicBezTo>
                  <a:cubicBezTo>
                    <a:pt x="-558" y="17998"/>
                    <a:pt x="11" y="20216"/>
                    <a:pt x="2000" y="21327"/>
                  </a:cubicBezTo>
                  <a:cubicBezTo>
                    <a:pt x="2569" y="21600"/>
                    <a:pt x="3138" y="21600"/>
                    <a:pt x="3708" y="21600"/>
                  </a:cubicBezTo>
                  <a:cubicBezTo>
                    <a:pt x="5127" y="21600"/>
                    <a:pt x="6266" y="21049"/>
                    <a:pt x="7115" y="19938"/>
                  </a:cubicBezTo>
                  <a:cubicBezTo>
                    <a:pt x="9957" y="14669"/>
                    <a:pt x="14223" y="10233"/>
                    <a:pt x="19054" y="6626"/>
                  </a:cubicBezTo>
                  <a:cubicBezTo>
                    <a:pt x="20757" y="5519"/>
                    <a:pt x="21042" y="3024"/>
                    <a:pt x="19623" y="1357"/>
                  </a:cubicBezTo>
                  <a:cubicBezTo>
                    <a:pt x="18945" y="532"/>
                    <a:pt x="17758" y="0"/>
                    <a:pt x="16615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902;p69"/>
            <p:cNvSpPr/>
            <p:nvPr/>
          </p:nvSpPr>
          <p:spPr>
            <a:xfrm>
              <a:off x="195567" y="2568837"/>
              <a:ext cx="138397" cy="1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8" h="21600" fill="norm" stroke="1" extrusionOk="0">
                  <a:moveTo>
                    <a:pt x="17904" y="0"/>
                  </a:moveTo>
                  <a:cubicBezTo>
                    <a:pt x="17395" y="0"/>
                    <a:pt x="16863" y="193"/>
                    <a:pt x="16387" y="650"/>
                  </a:cubicBezTo>
                  <a:cubicBezTo>
                    <a:pt x="12339" y="4400"/>
                    <a:pt x="8778" y="8583"/>
                    <a:pt x="5377" y="12766"/>
                  </a:cubicBezTo>
                  <a:cubicBezTo>
                    <a:pt x="3758" y="14785"/>
                    <a:pt x="2138" y="16661"/>
                    <a:pt x="519" y="18537"/>
                  </a:cubicBezTo>
                  <a:cubicBezTo>
                    <a:pt x="-790" y="19912"/>
                    <a:pt x="611" y="21600"/>
                    <a:pt x="2152" y="21600"/>
                  </a:cubicBezTo>
                  <a:cubicBezTo>
                    <a:pt x="2709" y="21600"/>
                    <a:pt x="3285" y="21381"/>
                    <a:pt x="3758" y="20844"/>
                  </a:cubicBezTo>
                  <a:cubicBezTo>
                    <a:pt x="5377" y="18968"/>
                    <a:pt x="6997" y="16950"/>
                    <a:pt x="8616" y="15074"/>
                  </a:cubicBezTo>
                  <a:cubicBezTo>
                    <a:pt x="12015" y="10890"/>
                    <a:pt x="15578" y="6996"/>
                    <a:pt x="19464" y="3246"/>
                  </a:cubicBezTo>
                  <a:cubicBezTo>
                    <a:pt x="20810" y="1830"/>
                    <a:pt x="19474" y="0"/>
                    <a:pt x="17904" y="0"/>
                  </a:cubicBezTo>
                  <a:close/>
                </a:path>
              </a:pathLst>
            </a:custGeom>
            <a:solidFill>
              <a:srgbClr val="2130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27" name="تقويم نهائي"/>
          <p:cNvSpPr txBox="1"/>
          <p:nvPr/>
        </p:nvSpPr>
        <p:spPr>
          <a:xfrm>
            <a:off x="6006298" y="2697924"/>
            <a:ext cx="2590424" cy="242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AB40"/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pPr rtl="0">
              <a:defRPr/>
            </a:pPr>
            <a:r>
              <a:t>تقويم نهائي </a:t>
            </a:r>
          </a:p>
        </p:txBody>
      </p:sp>
      <p:grpSp>
        <p:nvGrpSpPr>
          <p:cNvPr id="2337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3070382" y="1574204"/>
            <a:ext cx="2484519" cy="4021146"/>
            <a:chOff x="0" y="0"/>
            <a:chExt cx="2484517" cy="4021144"/>
          </a:xfrm>
        </p:grpSpPr>
        <p:grpSp>
          <p:nvGrpSpPr>
            <p:cNvPr id="2335" name="Google Shape;1873;p69"/>
            <p:cNvGrpSpPr/>
            <p:nvPr/>
          </p:nvGrpSpPr>
          <p:grpSpPr>
            <a:xfrm>
              <a:off x="0" y="0"/>
              <a:ext cx="2484518" cy="4021145"/>
              <a:chOff x="0" y="0"/>
              <a:chExt cx="2484517" cy="4021144"/>
            </a:xfrm>
          </p:grpSpPr>
          <p:sp>
            <p:nvSpPr>
              <p:cNvPr id="2328" name="Google Shape;1874;p69"/>
              <p:cNvSpPr/>
              <p:nvPr/>
            </p:nvSpPr>
            <p:spPr>
              <a:xfrm>
                <a:off x="1168355" y="3690396"/>
                <a:ext cx="154858" cy="127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1784" y="0"/>
                    </a:moveTo>
                    <a:cubicBezTo>
                      <a:pt x="8944" y="0"/>
                      <a:pt x="6003" y="1545"/>
                      <a:pt x="4106" y="4320"/>
                    </a:cubicBezTo>
                    <a:cubicBezTo>
                      <a:pt x="3238" y="4320"/>
                      <a:pt x="2379" y="5334"/>
                      <a:pt x="651" y="5334"/>
                    </a:cubicBezTo>
                    <a:cubicBezTo>
                      <a:pt x="-217" y="8355"/>
                      <a:pt x="-217" y="12389"/>
                      <a:pt x="651" y="16424"/>
                    </a:cubicBezTo>
                    <a:cubicBezTo>
                      <a:pt x="2834" y="19622"/>
                      <a:pt x="6407" y="21600"/>
                      <a:pt x="9829" y="21600"/>
                    </a:cubicBezTo>
                    <a:cubicBezTo>
                      <a:pt x="11818" y="21600"/>
                      <a:pt x="13748" y="20941"/>
                      <a:pt x="15340" y="19455"/>
                    </a:cubicBezTo>
                    <a:cubicBezTo>
                      <a:pt x="20523" y="16424"/>
                      <a:pt x="21383" y="8355"/>
                      <a:pt x="17928" y="3316"/>
                    </a:cubicBezTo>
                    <a:cubicBezTo>
                      <a:pt x="16369" y="1043"/>
                      <a:pt x="14110" y="0"/>
                      <a:pt x="11784" y="0"/>
                    </a:cubicBezTo>
                    <a:close/>
                  </a:path>
                </a:pathLst>
              </a:custGeom>
              <a:solidFill>
                <a:srgbClr val="BAE5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9" name="Google Shape;1875;p69"/>
              <p:cNvSpPr/>
              <p:nvPr/>
            </p:nvSpPr>
            <p:spPr>
              <a:xfrm>
                <a:off x="0" y="0"/>
                <a:ext cx="2484518" cy="4021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fill="norm" stroke="1" extrusionOk="0">
                    <a:moveTo>
                      <a:pt x="5624" y="214"/>
                    </a:moveTo>
                    <a:cubicBezTo>
                      <a:pt x="7234" y="214"/>
                      <a:pt x="8830" y="336"/>
                      <a:pt x="9758" y="351"/>
                    </a:cubicBezTo>
                    <a:cubicBezTo>
                      <a:pt x="12088" y="377"/>
                      <a:pt x="14455" y="423"/>
                      <a:pt x="16831" y="423"/>
                    </a:cubicBezTo>
                    <a:cubicBezTo>
                      <a:pt x="17391" y="423"/>
                      <a:pt x="17952" y="420"/>
                      <a:pt x="18513" y="415"/>
                    </a:cubicBezTo>
                    <a:lnTo>
                      <a:pt x="18571" y="415"/>
                    </a:lnTo>
                    <a:cubicBezTo>
                      <a:pt x="19377" y="446"/>
                      <a:pt x="20068" y="670"/>
                      <a:pt x="20414" y="1052"/>
                    </a:cubicBezTo>
                    <a:cubicBezTo>
                      <a:pt x="19896" y="823"/>
                      <a:pt x="19239" y="697"/>
                      <a:pt x="18609" y="697"/>
                    </a:cubicBezTo>
                    <a:cubicBezTo>
                      <a:pt x="18539" y="697"/>
                      <a:pt x="18468" y="698"/>
                      <a:pt x="18398" y="702"/>
                    </a:cubicBezTo>
                    <a:cubicBezTo>
                      <a:pt x="18225" y="702"/>
                      <a:pt x="18225" y="861"/>
                      <a:pt x="18398" y="861"/>
                    </a:cubicBezTo>
                    <a:cubicBezTo>
                      <a:pt x="19089" y="893"/>
                      <a:pt x="19781" y="988"/>
                      <a:pt x="20356" y="1212"/>
                    </a:cubicBezTo>
                    <a:cubicBezTo>
                      <a:pt x="20372" y="1220"/>
                      <a:pt x="20391" y="1224"/>
                      <a:pt x="20412" y="1224"/>
                    </a:cubicBezTo>
                    <a:cubicBezTo>
                      <a:pt x="20468" y="1224"/>
                      <a:pt x="20529" y="1194"/>
                      <a:pt x="20529" y="1148"/>
                    </a:cubicBezTo>
                    <a:cubicBezTo>
                      <a:pt x="20702" y="1307"/>
                      <a:pt x="20760" y="1467"/>
                      <a:pt x="20817" y="1658"/>
                    </a:cubicBezTo>
                    <a:cubicBezTo>
                      <a:pt x="20760" y="1690"/>
                      <a:pt x="20760" y="1754"/>
                      <a:pt x="20817" y="1817"/>
                    </a:cubicBezTo>
                    <a:cubicBezTo>
                      <a:pt x="20760" y="5006"/>
                      <a:pt x="20645" y="8194"/>
                      <a:pt x="20529" y="11383"/>
                    </a:cubicBezTo>
                    <a:cubicBezTo>
                      <a:pt x="20529" y="12882"/>
                      <a:pt x="20472" y="14380"/>
                      <a:pt x="20356" y="15911"/>
                    </a:cubicBezTo>
                    <a:cubicBezTo>
                      <a:pt x="20356" y="16955"/>
                      <a:pt x="20981" y="21172"/>
                      <a:pt x="18512" y="21172"/>
                    </a:cubicBezTo>
                    <a:cubicBezTo>
                      <a:pt x="18493" y="21172"/>
                      <a:pt x="18474" y="21172"/>
                      <a:pt x="18455" y="21171"/>
                    </a:cubicBezTo>
                    <a:lnTo>
                      <a:pt x="18398" y="21171"/>
                    </a:lnTo>
                    <a:cubicBezTo>
                      <a:pt x="15633" y="21171"/>
                      <a:pt x="12811" y="21203"/>
                      <a:pt x="9989" y="21235"/>
                    </a:cubicBezTo>
                    <a:lnTo>
                      <a:pt x="5956" y="21267"/>
                    </a:lnTo>
                    <a:cubicBezTo>
                      <a:pt x="5436" y="21267"/>
                      <a:pt x="4692" y="21313"/>
                      <a:pt x="3922" y="21313"/>
                    </a:cubicBezTo>
                    <a:cubicBezTo>
                      <a:pt x="2987" y="21313"/>
                      <a:pt x="2012" y="21245"/>
                      <a:pt x="1348" y="20948"/>
                    </a:cubicBezTo>
                    <a:lnTo>
                      <a:pt x="1003" y="20916"/>
                    </a:lnTo>
                    <a:cubicBezTo>
                      <a:pt x="945" y="20916"/>
                      <a:pt x="887" y="20821"/>
                      <a:pt x="1003" y="20821"/>
                    </a:cubicBezTo>
                    <a:lnTo>
                      <a:pt x="1118" y="20821"/>
                    </a:lnTo>
                    <a:cubicBezTo>
                      <a:pt x="887" y="20693"/>
                      <a:pt x="772" y="20566"/>
                      <a:pt x="714" y="20438"/>
                    </a:cubicBezTo>
                    <a:cubicBezTo>
                      <a:pt x="599" y="20406"/>
                      <a:pt x="484" y="20406"/>
                      <a:pt x="369" y="20374"/>
                    </a:cubicBezTo>
                    <a:cubicBezTo>
                      <a:pt x="312" y="20342"/>
                      <a:pt x="312" y="20279"/>
                      <a:pt x="369" y="20279"/>
                    </a:cubicBezTo>
                    <a:lnTo>
                      <a:pt x="657" y="20311"/>
                    </a:lnTo>
                    <a:cubicBezTo>
                      <a:pt x="542" y="20151"/>
                      <a:pt x="542" y="19992"/>
                      <a:pt x="542" y="19864"/>
                    </a:cubicBezTo>
                    <a:cubicBezTo>
                      <a:pt x="542" y="19817"/>
                      <a:pt x="511" y="19788"/>
                      <a:pt x="472" y="19788"/>
                    </a:cubicBezTo>
                    <a:cubicBezTo>
                      <a:pt x="458" y="19788"/>
                      <a:pt x="442" y="19792"/>
                      <a:pt x="427" y="19800"/>
                    </a:cubicBezTo>
                    <a:cubicBezTo>
                      <a:pt x="714" y="16867"/>
                      <a:pt x="484" y="13902"/>
                      <a:pt x="542" y="10968"/>
                    </a:cubicBezTo>
                    <a:cubicBezTo>
                      <a:pt x="542" y="8035"/>
                      <a:pt x="542" y="5070"/>
                      <a:pt x="542" y="2136"/>
                    </a:cubicBezTo>
                    <a:cubicBezTo>
                      <a:pt x="542" y="2104"/>
                      <a:pt x="542" y="2104"/>
                      <a:pt x="542" y="2072"/>
                    </a:cubicBezTo>
                    <a:cubicBezTo>
                      <a:pt x="484" y="2009"/>
                      <a:pt x="484" y="1913"/>
                      <a:pt x="542" y="1849"/>
                    </a:cubicBezTo>
                    <a:cubicBezTo>
                      <a:pt x="599" y="1849"/>
                      <a:pt x="657" y="1817"/>
                      <a:pt x="772" y="1817"/>
                    </a:cubicBezTo>
                    <a:lnTo>
                      <a:pt x="1176" y="1817"/>
                    </a:lnTo>
                    <a:lnTo>
                      <a:pt x="1406" y="1849"/>
                    </a:lnTo>
                    <a:cubicBezTo>
                      <a:pt x="1521" y="1849"/>
                      <a:pt x="1694" y="1849"/>
                      <a:pt x="1694" y="1786"/>
                    </a:cubicBezTo>
                    <a:cubicBezTo>
                      <a:pt x="1751" y="1722"/>
                      <a:pt x="1636" y="1658"/>
                      <a:pt x="1521" y="1626"/>
                    </a:cubicBezTo>
                    <a:cubicBezTo>
                      <a:pt x="1377" y="1610"/>
                      <a:pt x="1218" y="1602"/>
                      <a:pt x="1060" y="1602"/>
                    </a:cubicBezTo>
                    <a:cubicBezTo>
                      <a:pt x="902" y="1602"/>
                      <a:pt x="744" y="1610"/>
                      <a:pt x="599" y="1626"/>
                    </a:cubicBezTo>
                    <a:cubicBezTo>
                      <a:pt x="599" y="1594"/>
                      <a:pt x="599" y="1530"/>
                      <a:pt x="657" y="1467"/>
                    </a:cubicBezTo>
                    <a:cubicBezTo>
                      <a:pt x="887" y="1435"/>
                      <a:pt x="1060" y="1435"/>
                      <a:pt x="1291" y="1435"/>
                    </a:cubicBezTo>
                    <a:lnTo>
                      <a:pt x="1636" y="1435"/>
                    </a:lnTo>
                    <a:cubicBezTo>
                      <a:pt x="1751" y="1435"/>
                      <a:pt x="1867" y="1467"/>
                      <a:pt x="1982" y="1467"/>
                    </a:cubicBezTo>
                    <a:cubicBezTo>
                      <a:pt x="2013" y="1475"/>
                      <a:pt x="2044" y="1479"/>
                      <a:pt x="2073" y="1479"/>
                    </a:cubicBezTo>
                    <a:cubicBezTo>
                      <a:pt x="2155" y="1479"/>
                      <a:pt x="2228" y="1449"/>
                      <a:pt x="2270" y="1403"/>
                    </a:cubicBezTo>
                    <a:cubicBezTo>
                      <a:pt x="2327" y="1339"/>
                      <a:pt x="2212" y="1275"/>
                      <a:pt x="2097" y="1244"/>
                    </a:cubicBezTo>
                    <a:cubicBezTo>
                      <a:pt x="1861" y="1206"/>
                      <a:pt x="1605" y="1191"/>
                      <a:pt x="1352" y="1191"/>
                    </a:cubicBezTo>
                    <a:cubicBezTo>
                      <a:pt x="1174" y="1191"/>
                      <a:pt x="997" y="1199"/>
                      <a:pt x="830" y="1212"/>
                    </a:cubicBezTo>
                    <a:cubicBezTo>
                      <a:pt x="1626" y="401"/>
                      <a:pt x="3635" y="214"/>
                      <a:pt x="5624" y="214"/>
                    </a:cubicBezTo>
                    <a:close/>
                    <a:moveTo>
                      <a:pt x="5092" y="0"/>
                    </a:moveTo>
                    <a:cubicBezTo>
                      <a:pt x="3191" y="0"/>
                      <a:pt x="-207" y="223"/>
                      <a:pt x="254" y="2009"/>
                    </a:cubicBezTo>
                    <a:cubicBezTo>
                      <a:pt x="139" y="2009"/>
                      <a:pt x="81" y="2072"/>
                      <a:pt x="81" y="2136"/>
                    </a:cubicBezTo>
                    <a:lnTo>
                      <a:pt x="81" y="11000"/>
                    </a:lnTo>
                    <a:cubicBezTo>
                      <a:pt x="81" y="13902"/>
                      <a:pt x="-92" y="16803"/>
                      <a:pt x="139" y="19705"/>
                    </a:cubicBezTo>
                    <a:cubicBezTo>
                      <a:pt x="-92" y="20024"/>
                      <a:pt x="-35" y="20374"/>
                      <a:pt x="312" y="20661"/>
                    </a:cubicBezTo>
                    <a:cubicBezTo>
                      <a:pt x="726" y="21477"/>
                      <a:pt x="2800" y="21600"/>
                      <a:pt x="4262" y="21600"/>
                    </a:cubicBezTo>
                    <a:cubicBezTo>
                      <a:pt x="4627" y="21600"/>
                      <a:pt x="4954" y="21593"/>
                      <a:pt x="5208" y="21586"/>
                    </a:cubicBezTo>
                    <a:cubicBezTo>
                      <a:pt x="9642" y="21586"/>
                      <a:pt x="14078" y="21586"/>
                      <a:pt x="18571" y="21554"/>
                    </a:cubicBezTo>
                    <a:cubicBezTo>
                      <a:pt x="18686" y="21554"/>
                      <a:pt x="18744" y="21491"/>
                      <a:pt x="18801" y="21426"/>
                    </a:cubicBezTo>
                    <a:cubicBezTo>
                      <a:pt x="19838" y="21426"/>
                      <a:pt x="20414" y="20821"/>
                      <a:pt x="20587" y="20119"/>
                    </a:cubicBezTo>
                    <a:cubicBezTo>
                      <a:pt x="21105" y="18206"/>
                      <a:pt x="20760" y="16070"/>
                      <a:pt x="20817" y="14125"/>
                    </a:cubicBezTo>
                    <a:cubicBezTo>
                      <a:pt x="20990" y="10012"/>
                      <a:pt x="21221" y="5899"/>
                      <a:pt x="21278" y="1786"/>
                    </a:cubicBezTo>
                    <a:cubicBezTo>
                      <a:pt x="21278" y="1754"/>
                      <a:pt x="21278" y="1722"/>
                      <a:pt x="21278" y="1690"/>
                    </a:cubicBezTo>
                    <a:cubicBezTo>
                      <a:pt x="21336" y="1658"/>
                      <a:pt x="21393" y="1626"/>
                      <a:pt x="21393" y="1562"/>
                    </a:cubicBezTo>
                    <a:cubicBezTo>
                      <a:pt x="21177" y="844"/>
                      <a:pt x="20099" y="183"/>
                      <a:pt x="18968" y="183"/>
                    </a:cubicBezTo>
                    <a:cubicBezTo>
                      <a:pt x="18893" y="183"/>
                      <a:pt x="18818" y="185"/>
                      <a:pt x="18744" y="191"/>
                    </a:cubicBezTo>
                    <a:cubicBezTo>
                      <a:pt x="18686" y="160"/>
                      <a:pt x="18628" y="128"/>
                      <a:pt x="18571" y="128"/>
                    </a:cubicBezTo>
                    <a:cubicBezTo>
                      <a:pt x="14078" y="0"/>
                      <a:pt x="9585" y="32"/>
                      <a:pt x="5092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0" name="Google Shape;1876;p69"/>
              <p:cNvSpPr/>
              <p:nvPr/>
            </p:nvSpPr>
            <p:spPr>
              <a:xfrm>
                <a:off x="1020770" y="161813"/>
                <a:ext cx="459077" cy="69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8433" y="0"/>
                    </a:moveTo>
                    <a:cubicBezTo>
                      <a:pt x="5896" y="0"/>
                      <a:pt x="3374" y="1023"/>
                      <a:pt x="855" y="3193"/>
                    </a:cubicBezTo>
                    <a:cubicBezTo>
                      <a:pt x="-58" y="3193"/>
                      <a:pt x="-361" y="14245"/>
                      <a:pt x="553" y="14245"/>
                    </a:cubicBezTo>
                    <a:cubicBezTo>
                      <a:pt x="4811" y="19142"/>
                      <a:pt x="9068" y="21600"/>
                      <a:pt x="13418" y="21600"/>
                    </a:cubicBezTo>
                    <a:cubicBezTo>
                      <a:pt x="15593" y="21600"/>
                      <a:pt x="17791" y="20972"/>
                      <a:pt x="20020" y="19752"/>
                    </a:cubicBezTo>
                    <a:cubicBezTo>
                      <a:pt x="20933" y="19752"/>
                      <a:pt x="21239" y="8719"/>
                      <a:pt x="20325" y="6871"/>
                    </a:cubicBezTo>
                    <a:cubicBezTo>
                      <a:pt x="16272" y="2422"/>
                      <a:pt x="12332" y="0"/>
                      <a:pt x="843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1" name="Google Shape;1877;p69"/>
              <p:cNvSpPr/>
              <p:nvPr/>
            </p:nvSpPr>
            <p:spPr>
              <a:xfrm>
                <a:off x="155213" y="425752"/>
                <a:ext cx="2135329" cy="3111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0" h="21600" fill="norm" stroke="1" extrusionOk="0">
                    <a:moveTo>
                      <a:pt x="417" y="341"/>
                    </a:moveTo>
                    <a:cubicBezTo>
                      <a:pt x="7217" y="547"/>
                      <a:pt x="14017" y="506"/>
                      <a:pt x="20884" y="547"/>
                    </a:cubicBezTo>
                    <a:lnTo>
                      <a:pt x="20884" y="10929"/>
                    </a:lnTo>
                    <a:cubicBezTo>
                      <a:pt x="20884" y="14332"/>
                      <a:pt x="20685" y="17817"/>
                      <a:pt x="20948" y="21220"/>
                    </a:cubicBezTo>
                    <a:cubicBezTo>
                      <a:pt x="20906" y="21177"/>
                      <a:pt x="20840" y="21147"/>
                      <a:pt x="20750" y="21147"/>
                    </a:cubicBezTo>
                    <a:cubicBezTo>
                      <a:pt x="17327" y="21083"/>
                      <a:pt x="13885" y="21008"/>
                      <a:pt x="10454" y="21008"/>
                    </a:cubicBezTo>
                    <a:cubicBezTo>
                      <a:pt x="7272" y="21008"/>
                      <a:pt x="4098" y="21073"/>
                      <a:pt x="956" y="21271"/>
                    </a:cubicBezTo>
                    <a:cubicBezTo>
                      <a:pt x="1225" y="17810"/>
                      <a:pt x="754" y="14308"/>
                      <a:pt x="686" y="10888"/>
                    </a:cubicBezTo>
                    <a:cubicBezTo>
                      <a:pt x="552" y="7427"/>
                      <a:pt x="552" y="3925"/>
                      <a:pt x="485" y="465"/>
                    </a:cubicBezTo>
                    <a:cubicBezTo>
                      <a:pt x="485" y="423"/>
                      <a:pt x="417" y="341"/>
                      <a:pt x="417" y="341"/>
                    </a:cubicBezTo>
                    <a:close/>
                    <a:moveTo>
                      <a:pt x="6631" y="0"/>
                    </a:moveTo>
                    <a:cubicBezTo>
                      <a:pt x="4556" y="0"/>
                      <a:pt x="2483" y="15"/>
                      <a:pt x="417" y="53"/>
                    </a:cubicBezTo>
                    <a:cubicBezTo>
                      <a:pt x="215" y="53"/>
                      <a:pt x="148" y="217"/>
                      <a:pt x="282" y="300"/>
                    </a:cubicBezTo>
                    <a:cubicBezTo>
                      <a:pt x="259" y="293"/>
                      <a:pt x="232" y="289"/>
                      <a:pt x="206" y="289"/>
                    </a:cubicBezTo>
                    <a:cubicBezTo>
                      <a:pt x="85" y="289"/>
                      <a:pt x="-42" y="363"/>
                      <a:pt x="13" y="465"/>
                    </a:cubicBezTo>
                    <a:cubicBezTo>
                      <a:pt x="13" y="3925"/>
                      <a:pt x="81" y="7386"/>
                      <a:pt x="148" y="10888"/>
                    </a:cubicBezTo>
                    <a:cubicBezTo>
                      <a:pt x="282" y="14349"/>
                      <a:pt x="81" y="17851"/>
                      <a:pt x="619" y="21271"/>
                    </a:cubicBezTo>
                    <a:cubicBezTo>
                      <a:pt x="619" y="21312"/>
                      <a:pt x="619" y="21353"/>
                      <a:pt x="619" y="21353"/>
                    </a:cubicBezTo>
                    <a:cubicBezTo>
                      <a:pt x="619" y="21477"/>
                      <a:pt x="619" y="21559"/>
                      <a:pt x="821" y="21559"/>
                    </a:cubicBezTo>
                    <a:cubicBezTo>
                      <a:pt x="2439" y="21589"/>
                      <a:pt x="4053" y="21600"/>
                      <a:pt x="5665" y="21600"/>
                    </a:cubicBezTo>
                    <a:cubicBezTo>
                      <a:pt x="9524" y="21600"/>
                      <a:pt x="13372" y="21539"/>
                      <a:pt x="17235" y="21539"/>
                    </a:cubicBezTo>
                    <a:cubicBezTo>
                      <a:pt x="18405" y="21539"/>
                      <a:pt x="19576" y="21545"/>
                      <a:pt x="20750" y="21559"/>
                    </a:cubicBezTo>
                    <a:cubicBezTo>
                      <a:pt x="20922" y="21559"/>
                      <a:pt x="21006" y="21451"/>
                      <a:pt x="21002" y="21345"/>
                    </a:cubicBezTo>
                    <a:cubicBezTo>
                      <a:pt x="21026" y="21357"/>
                      <a:pt x="21056" y="21364"/>
                      <a:pt x="21087" y="21364"/>
                    </a:cubicBezTo>
                    <a:cubicBezTo>
                      <a:pt x="21153" y="21364"/>
                      <a:pt x="21221" y="21333"/>
                      <a:pt x="21221" y="21271"/>
                    </a:cubicBezTo>
                    <a:cubicBezTo>
                      <a:pt x="21558" y="17851"/>
                      <a:pt x="21356" y="14349"/>
                      <a:pt x="21423" y="10929"/>
                    </a:cubicBezTo>
                    <a:cubicBezTo>
                      <a:pt x="21423" y="7469"/>
                      <a:pt x="21490" y="4008"/>
                      <a:pt x="21490" y="588"/>
                    </a:cubicBezTo>
                    <a:cubicBezTo>
                      <a:pt x="21490" y="465"/>
                      <a:pt x="21356" y="382"/>
                      <a:pt x="21153" y="382"/>
                    </a:cubicBezTo>
                    <a:cubicBezTo>
                      <a:pt x="21153" y="258"/>
                      <a:pt x="21087" y="135"/>
                      <a:pt x="20884" y="135"/>
                    </a:cubicBezTo>
                    <a:cubicBezTo>
                      <a:pt x="16150" y="78"/>
                      <a:pt x="11384" y="0"/>
                      <a:pt x="663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2" name="Google Shape;1878;p69"/>
              <p:cNvSpPr/>
              <p:nvPr/>
            </p:nvSpPr>
            <p:spPr>
              <a:xfrm>
                <a:off x="32777" y="3775153"/>
                <a:ext cx="241032" cy="483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1" h="21600" fill="norm" stroke="1" extrusionOk="0">
                    <a:moveTo>
                      <a:pt x="853" y="0"/>
                    </a:moveTo>
                    <a:cubicBezTo>
                      <a:pt x="-284" y="0"/>
                      <a:pt x="-284" y="5303"/>
                      <a:pt x="853" y="7967"/>
                    </a:cubicBezTo>
                    <a:cubicBezTo>
                      <a:pt x="1989" y="10632"/>
                      <a:pt x="3126" y="13270"/>
                      <a:pt x="4262" y="13270"/>
                    </a:cubicBezTo>
                    <a:cubicBezTo>
                      <a:pt x="7007" y="18961"/>
                      <a:pt x="9745" y="21600"/>
                      <a:pt x="12490" y="21600"/>
                    </a:cubicBezTo>
                    <a:cubicBezTo>
                      <a:pt x="14863" y="21600"/>
                      <a:pt x="17236" y="19608"/>
                      <a:pt x="19614" y="15935"/>
                    </a:cubicBezTo>
                    <a:cubicBezTo>
                      <a:pt x="21316" y="15935"/>
                      <a:pt x="20179" y="2664"/>
                      <a:pt x="19043" y="2664"/>
                    </a:cubicBezTo>
                    <a:cubicBezTo>
                      <a:pt x="16487" y="5303"/>
                      <a:pt x="13926" y="6648"/>
                      <a:pt x="11370" y="6648"/>
                    </a:cubicBezTo>
                    <a:cubicBezTo>
                      <a:pt x="8814" y="6648"/>
                      <a:pt x="6253" y="5303"/>
                      <a:pt x="3697" y="2664"/>
                    </a:cubicBez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3" name="Google Shape;1879;p69"/>
              <p:cNvSpPr/>
              <p:nvPr/>
            </p:nvSpPr>
            <p:spPr>
              <a:xfrm>
                <a:off x="108674" y="3870157"/>
                <a:ext cx="134134" cy="35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3" h="21600" fill="norm" stroke="1" extrusionOk="0">
                    <a:moveTo>
                      <a:pt x="10949" y="0"/>
                    </a:moveTo>
                    <a:cubicBezTo>
                      <a:pt x="9972" y="0"/>
                      <a:pt x="9972" y="0"/>
                      <a:pt x="8986" y="3582"/>
                    </a:cubicBezTo>
                    <a:lnTo>
                      <a:pt x="1135" y="3582"/>
                    </a:lnTo>
                    <a:cubicBezTo>
                      <a:pt x="-828" y="3582"/>
                      <a:pt x="149" y="18018"/>
                      <a:pt x="1135" y="18018"/>
                    </a:cubicBezTo>
                    <a:lnTo>
                      <a:pt x="6046" y="21600"/>
                    </a:lnTo>
                    <a:lnTo>
                      <a:pt x="17823" y="21600"/>
                    </a:lnTo>
                    <a:cubicBezTo>
                      <a:pt x="20772" y="21600"/>
                      <a:pt x="19786" y="3582"/>
                      <a:pt x="17823" y="3582"/>
                    </a:cubicBezTo>
                    <a:lnTo>
                      <a:pt x="10949" y="0"/>
                    </a:ln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4" name="Google Shape;1880;p69"/>
              <p:cNvSpPr/>
              <p:nvPr/>
            </p:nvSpPr>
            <p:spPr>
              <a:xfrm>
                <a:off x="1112630" y="3636150"/>
                <a:ext cx="277043" cy="2388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48" h="21600" fill="norm" stroke="1" extrusionOk="0">
                    <a:moveTo>
                      <a:pt x="10348" y="5121"/>
                    </a:moveTo>
                    <a:cubicBezTo>
                      <a:pt x="11566" y="5121"/>
                      <a:pt x="12771" y="5655"/>
                      <a:pt x="13655" y="6671"/>
                    </a:cubicBezTo>
                    <a:cubicBezTo>
                      <a:pt x="16004" y="9352"/>
                      <a:pt x="15533" y="13112"/>
                      <a:pt x="12716" y="15259"/>
                    </a:cubicBezTo>
                    <a:cubicBezTo>
                      <a:pt x="11855" y="16049"/>
                      <a:pt x="10801" y="16400"/>
                      <a:pt x="9725" y="16400"/>
                    </a:cubicBezTo>
                    <a:cubicBezTo>
                      <a:pt x="7865" y="16400"/>
                      <a:pt x="5923" y="15348"/>
                      <a:pt x="4733" y="13646"/>
                    </a:cubicBezTo>
                    <a:cubicBezTo>
                      <a:pt x="3794" y="11499"/>
                      <a:pt x="3794" y="9352"/>
                      <a:pt x="4733" y="7745"/>
                    </a:cubicBezTo>
                    <a:cubicBezTo>
                      <a:pt x="5672" y="7745"/>
                      <a:pt x="6143" y="7205"/>
                      <a:pt x="6610" y="7205"/>
                    </a:cubicBezTo>
                    <a:cubicBezTo>
                      <a:pt x="7604" y="5791"/>
                      <a:pt x="8988" y="5121"/>
                      <a:pt x="10348" y="5121"/>
                    </a:cubicBezTo>
                    <a:close/>
                    <a:moveTo>
                      <a:pt x="10389" y="0"/>
                    </a:moveTo>
                    <a:cubicBezTo>
                      <a:pt x="7636" y="0"/>
                      <a:pt x="4897" y="1356"/>
                      <a:pt x="2855" y="3985"/>
                    </a:cubicBezTo>
                    <a:cubicBezTo>
                      <a:pt x="38" y="7205"/>
                      <a:pt x="-901" y="12038"/>
                      <a:pt x="977" y="16332"/>
                    </a:cubicBezTo>
                    <a:cubicBezTo>
                      <a:pt x="3047" y="19710"/>
                      <a:pt x="6418" y="21600"/>
                      <a:pt x="9803" y="21600"/>
                    </a:cubicBezTo>
                    <a:cubicBezTo>
                      <a:pt x="11795" y="21600"/>
                      <a:pt x="13792" y="20945"/>
                      <a:pt x="15533" y="19553"/>
                    </a:cubicBezTo>
                    <a:cubicBezTo>
                      <a:pt x="20232" y="15259"/>
                      <a:pt x="20699" y="7745"/>
                      <a:pt x="16943" y="2911"/>
                    </a:cubicBezTo>
                    <a:cubicBezTo>
                      <a:pt x="15015" y="953"/>
                      <a:pt x="12697" y="0"/>
                      <a:pt x="10389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336" name="IMG_1141.png" descr="IMG_114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8902" y="1236365"/>
              <a:ext cx="2110513" cy="1431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24" name="تجميع"/>
          <p:cNvGrpSpPr/>
          <p:nvPr/>
        </p:nvGrpSpPr>
        <p:grpSpPr>
          <a:xfrm>
            <a:off x="8672921" y="2697924"/>
            <a:ext cx="1928201" cy="3257222"/>
            <a:chOff x="0" y="0"/>
            <a:chExt cx="1928199" cy="3257221"/>
          </a:xfrm>
        </p:grpSpPr>
        <p:grpSp>
          <p:nvGrpSpPr>
            <p:cNvPr id="2345" name="Google Shape;1985;p71"/>
            <p:cNvGrpSpPr/>
            <p:nvPr/>
          </p:nvGrpSpPr>
          <p:grpSpPr>
            <a:xfrm>
              <a:off x="0" y="1847192"/>
              <a:ext cx="854737" cy="908046"/>
              <a:chOff x="0" y="0"/>
              <a:chExt cx="854736" cy="908044"/>
            </a:xfrm>
          </p:grpSpPr>
          <p:sp>
            <p:nvSpPr>
              <p:cNvPr id="2338" name="Google Shape;1986;p71"/>
              <p:cNvSpPr/>
              <p:nvPr/>
            </p:nvSpPr>
            <p:spPr>
              <a:xfrm>
                <a:off x="26586" y="281639"/>
                <a:ext cx="627163" cy="600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4" h="21600" fill="norm" stroke="1" extrusionOk="0">
                    <a:moveTo>
                      <a:pt x="12663" y="1812"/>
                    </a:moveTo>
                    <a:cubicBezTo>
                      <a:pt x="12825" y="1812"/>
                      <a:pt x="13021" y="1848"/>
                      <a:pt x="13180" y="1848"/>
                    </a:cubicBezTo>
                    <a:cubicBezTo>
                      <a:pt x="13099" y="2101"/>
                      <a:pt x="13099" y="2438"/>
                      <a:pt x="12940" y="2606"/>
                    </a:cubicBezTo>
                    <a:cubicBezTo>
                      <a:pt x="12459" y="3026"/>
                      <a:pt x="11980" y="3446"/>
                      <a:pt x="11500" y="3781"/>
                    </a:cubicBezTo>
                    <a:cubicBezTo>
                      <a:pt x="11179" y="3951"/>
                      <a:pt x="10779" y="4118"/>
                      <a:pt x="10460" y="4286"/>
                    </a:cubicBezTo>
                    <a:lnTo>
                      <a:pt x="10300" y="4118"/>
                    </a:lnTo>
                    <a:cubicBezTo>
                      <a:pt x="10460" y="3781"/>
                      <a:pt x="10619" y="3529"/>
                      <a:pt x="10779" y="3278"/>
                    </a:cubicBezTo>
                    <a:cubicBezTo>
                      <a:pt x="11340" y="2773"/>
                      <a:pt x="11900" y="2268"/>
                      <a:pt x="12459" y="1848"/>
                    </a:cubicBezTo>
                    <a:cubicBezTo>
                      <a:pt x="12514" y="1821"/>
                      <a:pt x="12584" y="1812"/>
                      <a:pt x="12663" y="1812"/>
                    </a:cubicBezTo>
                    <a:close/>
                    <a:moveTo>
                      <a:pt x="12320" y="4668"/>
                    </a:moveTo>
                    <a:cubicBezTo>
                      <a:pt x="12451" y="4668"/>
                      <a:pt x="12592" y="4706"/>
                      <a:pt x="12699" y="4706"/>
                    </a:cubicBezTo>
                    <a:cubicBezTo>
                      <a:pt x="12699" y="4959"/>
                      <a:pt x="12699" y="5294"/>
                      <a:pt x="12619" y="5379"/>
                    </a:cubicBezTo>
                    <a:cubicBezTo>
                      <a:pt x="12059" y="5884"/>
                      <a:pt x="11579" y="6472"/>
                      <a:pt x="11019" y="6892"/>
                    </a:cubicBezTo>
                    <a:cubicBezTo>
                      <a:pt x="10860" y="7059"/>
                      <a:pt x="10700" y="7144"/>
                      <a:pt x="10460" y="7227"/>
                    </a:cubicBezTo>
                    <a:cubicBezTo>
                      <a:pt x="10460" y="6977"/>
                      <a:pt x="10460" y="6639"/>
                      <a:pt x="10540" y="6387"/>
                    </a:cubicBezTo>
                    <a:cubicBezTo>
                      <a:pt x="10860" y="5631"/>
                      <a:pt x="11419" y="5041"/>
                      <a:pt x="12140" y="4706"/>
                    </a:cubicBezTo>
                    <a:cubicBezTo>
                      <a:pt x="12193" y="4679"/>
                      <a:pt x="12255" y="4668"/>
                      <a:pt x="12320" y="4668"/>
                    </a:cubicBezTo>
                    <a:close/>
                    <a:moveTo>
                      <a:pt x="9920" y="4632"/>
                    </a:moveTo>
                    <a:cubicBezTo>
                      <a:pt x="10050" y="4632"/>
                      <a:pt x="10193" y="4706"/>
                      <a:pt x="10300" y="4706"/>
                    </a:cubicBezTo>
                    <a:cubicBezTo>
                      <a:pt x="10300" y="4874"/>
                      <a:pt x="10379" y="5126"/>
                      <a:pt x="10300" y="5294"/>
                    </a:cubicBezTo>
                    <a:cubicBezTo>
                      <a:pt x="9819" y="5967"/>
                      <a:pt x="9260" y="6639"/>
                      <a:pt x="8539" y="7397"/>
                    </a:cubicBezTo>
                    <a:cubicBezTo>
                      <a:pt x="8460" y="7144"/>
                      <a:pt x="8379" y="6892"/>
                      <a:pt x="8379" y="6639"/>
                    </a:cubicBezTo>
                    <a:cubicBezTo>
                      <a:pt x="8620" y="5884"/>
                      <a:pt x="9100" y="5126"/>
                      <a:pt x="9739" y="4706"/>
                    </a:cubicBezTo>
                    <a:cubicBezTo>
                      <a:pt x="9793" y="4651"/>
                      <a:pt x="9856" y="4632"/>
                      <a:pt x="9920" y="4632"/>
                    </a:cubicBezTo>
                    <a:close/>
                    <a:moveTo>
                      <a:pt x="14026" y="0"/>
                    </a:moveTo>
                    <a:cubicBezTo>
                      <a:pt x="12930" y="0"/>
                      <a:pt x="11847" y="335"/>
                      <a:pt x="10940" y="1008"/>
                    </a:cubicBezTo>
                    <a:cubicBezTo>
                      <a:pt x="10060" y="1596"/>
                      <a:pt x="9260" y="2438"/>
                      <a:pt x="8620" y="3278"/>
                    </a:cubicBezTo>
                    <a:cubicBezTo>
                      <a:pt x="7339" y="4874"/>
                      <a:pt x="6140" y="6556"/>
                      <a:pt x="4940" y="8237"/>
                    </a:cubicBezTo>
                    <a:cubicBezTo>
                      <a:pt x="4615" y="8746"/>
                      <a:pt x="4074" y="9026"/>
                      <a:pt x="3534" y="9026"/>
                    </a:cubicBezTo>
                    <a:cubicBezTo>
                      <a:pt x="3274" y="9026"/>
                      <a:pt x="3013" y="8963"/>
                      <a:pt x="2779" y="8825"/>
                    </a:cubicBezTo>
                    <a:cubicBezTo>
                      <a:pt x="2060" y="8572"/>
                      <a:pt x="1339" y="8404"/>
                      <a:pt x="620" y="8237"/>
                    </a:cubicBezTo>
                    <a:cubicBezTo>
                      <a:pt x="59" y="8237"/>
                      <a:pt x="-101" y="8489"/>
                      <a:pt x="59" y="8992"/>
                    </a:cubicBezTo>
                    <a:cubicBezTo>
                      <a:pt x="220" y="9497"/>
                      <a:pt x="380" y="10002"/>
                      <a:pt x="699" y="10505"/>
                    </a:cubicBezTo>
                    <a:cubicBezTo>
                      <a:pt x="1898" y="12523"/>
                      <a:pt x="3419" y="14456"/>
                      <a:pt x="5180" y="16054"/>
                    </a:cubicBezTo>
                    <a:cubicBezTo>
                      <a:pt x="6459" y="17229"/>
                      <a:pt x="7820" y="18239"/>
                      <a:pt x="9339" y="19162"/>
                    </a:cubicBezTo>
                    <a:cubicBezTo>
                      <a:pt x="11340" y="20340"/>
                      <a:pt x="13340" y="21600"/>
                      <a:pt x="15739" y="21600"/>
                    </a:cubicBezTo>
                    <a:cubicBezTo>
                      <a:pt x="16379" y="21600"/>
                      <a:pt x="16539" y="21432"/>
                      <a:pt x="16300" y="20760"/>
                    </a:cubicBezTo>
                    <a:cubicBezTo>
                      <a:pt x="16060" y="20087"/>
                      <a:pt x="15739" y="19332"/>
                      <a:pt x="15420" y="18659"/>
                    </a:cubicBezTo>
                    <a:cubicBezTo>
                      <a:pt x="14939" y="17902"/>
                      <a:pt x="15020" y="16894"/>
                      <a:pt x="15579" y="16221"/>
                    </a:cubicBezTo>
                    <a:cubicBezTo>
                      <a:pt x="15739" y="16054"/>
                      <a:pt x="15901" y="15716"/>
                      <a:pt x="16139" y="15549"/>
                    </a:cubicBezTo>
                    <a:cubicBezTo>
                      <a:pt x="17100" y="14371"/>
                      <a:pt x="18219" y="13280"/>
                      <a:pt x="19259" y="12103"/>
                    </a:cubicBezTo>
                    <a:cubicBezTo>
                      <a:pt x="19340" y="11935"/>
                      <a:pt x="19500" y="11765"/>
                      <a:pt x="19659" y="11598"/>
                    </a:cubicBezTo>
                    <a:cubicBezTo>
                      <a:pt x="20540" y="10337"/>
                      <a:pt x="21099" y="8909"/>
                      <a:pt x="21339" y="7479"/>
                    </a:cubicBezTo>
                    <a:cubicBezTo>
                      <a:pt x="21499" y="5631"/>
                      <a:pt x="20861" y="3781"/>
                      <a:pt x="19659" y="2438"/>
                    </a:cubicBezTo>
                    <a:cubicBezTo>
                      <a:pt x="19340" y="1933"/>
                      <a:pt x="18940" y="1513"/>
                      <a:pt x="18381" y="1260"/>
                    </a:cubicBezTo>
                    <a:cubicBezTo>
                      <a:pt x="17500" y="840"/>
                      <a:pt x="16620" y="420"/>
                      <a:pt x="15660" y="252"/>
                    </a:cubicBezTo>
                    <a:cubicBezTo>
                      <a:pt x="15127" y="83"/>
                      <a:pt x="14576" y="0"/>
                      <a:pt x="14026" y="0"/>
                    </a:cubicBezTo>
                    <a:close/>
                  </a:path>
                </a:pathLst>
              </a:custGeom>
              <a:solidFill>
                <a:srgbClr val="FFAB4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39" name="Google Shape;1987;p71"/>
              <p:cNvSpPr/>
              <p:nvPr/>
            </p:nvSpPr>
            <p:spPr>
              <a:xfrm>
                <a:off x="0" y="0"/>
                <a:ext cx="854737" cy="90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1" h="21600" fill="norm" stroke="1" extrusionOk="0">
                    <a:moveTo>
                      <a:pt x="19416" y="608"/>
                    </a:moveTo>
                    <a:cubicBezTo>
                      <a:pt x="19693" y="608"/>
                      <a:pt x="19967" y="688"/>
                      <a:pt x="20196" y="862"/>
                    </a:cubicBezTo>
                    <a:cubicBezTo>
                      <a:pt x="20723" y="1085"/>
                      <a:pt x="20840" y="1697"/>
                      <a:pt x="20431" y="2085"/>
                    </a:cubicBezTo>
                    <a:lnTo>
                      <a:pt x="20431" y="2029"/>
                    </a:lnTo>
                    <a:cubicBezTo>
                      <a:pt x="19846" y="2752"/>
                      <a:pt x="19201" y="3420"/>
                      <a:pt x="18498" y="4086"/>
                    </a:cubicBezTo>
                    <a:cubicBezTo>
                      <a:pt x="17972" y="4475"/>
                      <a:pt x="17445" y="4865"/>
                      <a:pt x="16919" y="5254"/>
                    </a:cubicBezTo>
                    <a:lnTo>
                      <a:pt x="15630" y="6198"/>
                    </a:lnTo>
                    <a:cubicBezTo>
                      <a:pt x="14869" y="5309"/>
                      <a:pt x="14812" y="5643"/>
                      <a:pt x="15456" y="4809"/>
                    </a:cubicBezTo>
                    <a:cubicBezTo>
                      <a:pt x="15689" y="4475"/>
                      <a:pt x="15924" y="4143"/>
                      <a:pt x="16158" y="3809"/>
                    </a:cubicBezTo>
                    <a:cubicBezTo>
                      <a:pt x="16860" y="2919"/>
                      <a:pt x="17563" y="2029"/>
                      <a:pt x="18265" y="1140"/>
                    </a:cubicBezTo>
                    <a:cubicBezTo>
                      <a:pt x="18550" y="801"/>
                      <a:pt x="18986" y="608"/>
                      <a:pt x="19416" y="608"/>
                    </a:cubicBezTo>
                    <a:close/>
                    <a:moveTo>
                      <a:pt x="10908" y="6699"/>
                    </a:moveTo>
                    <a:cubicBezTo>
                      <a:pt x="11300" y="6699"/>
                      <a:pt x="11690" y="6754"/>
                      <a:pt x="12061" y="6866"/>
                    </a:cubicBezTo>
                    <a:cubicBezTo>
                      <a:pt x="12762" y="6977"/>
                      <a:pt x="13466" y="7255"/>
                      <a:pt x="14110" y="7533"/>
                    </a:cubicBezTo>
                    <a:cubicBezTo>
                      <a:pt x="14460" y="7755"/>
                      <a:pt x="14812" y="7978"/>
                      <a:pt x="15045" y="8312"/>
                    </a:cubicBezTo>
                    <a:cubicBezTo>
                      <a:pt x="15924" y="9200"/>
                      <a:pt x="16391" y="10424"/>
                      <a:pt x="16274" y="11646"/>
                    </a:cubicBezTo>
                    <a:cubicBezTo>
                      <a:pt x="16099" y="12592"/>
                      <a:pt x="15689" y="13536"/>
                      <a:pt x="14988" y="14315"/>
                    </a:cubicBezTo>
                    <a:cubicBezTo>
                      <a:pt x="14928" y="14426"/>
                      <a:pt x="14812" y="14537"/>
                      <a:pt x="14753" y="14648"/>
                    </a:cubicBezTo>
                    <a:cubicBezTo>
                      <a:pt x="13992" y="15427"/>
                      <a:pt x="13231" y="16149"/>
                      <a:pt x="12470" y="16927"/>
                    </a:cubicBezTo>
                    <a:cubicBezTo>
                      <a:pt x="12295" y="17094"/>
                      <a:pt x="12177" y="17261"/>
                      <a:pt x="12061" y="17428"/>
                    </a:cubicBezTo>
                    <a:cubicBezTo>
                      <a:pt x="11651" y="17873"/>
                      <a:pt x="11592" y="18485"/>
                      <a:pt x="11944" y="18984"/>
                    </a:cubicBezTo>
                    <a:cubicBezTo>
                      <a:pt x="12177" y="19429"/>
                      <a:pt x="12412" y="19930"/>
                      <a:pt x="12588" y="20373"/>
                    </a:cubicBezTo>
                    <a:cubicBezTo>
                      <a:pt x="12821" y="20874"/>
                      <a:pt x="12646" y="20931"/>
                      <a:pt x="12177" y="20931"/>
                    </a:cubicBezTo>
                    <a:cubicBezTo>
                      <a:pt x="10363" y="20931"/>
                      <a:pt x="8959" y="20096"/>
                      <a:pt x="7495" y="19318"/>
                    </a:cubicBezTo>
                    <a:cubicBezTo>
                      <a:pt x="6384" y="18706"/>
                      <a:pt x="5388" y="18040"/>
                      <a:pt x="4394" y="17317"/>
                    </a:cubicBezTo>
                    <a:cubicBezTo>
                      <a:pt x="3164" y="16204"/>
                      <a:pt x="2052" y="14982"/>
                      <a:pt x="1174" y="13593"/>
                    </a:cubicBezTo>
                    <a:cubicBezTo>
                      <a:pt x="941" y="13259"/>
                      <a:pt x="824" y="12925"/>
                      <a:pt x="706" y="12592"/>
                    </a:cubicBezTo>
                    <a:cubicBezTo>
                      <a:pt x="604" y="12300"/>
                      <a:pt x="681" y="12136"/>
                      <a:pt x="973" y="12136"/>
                    </a:cubicBezTo>
                    <a:cubicBezTo>
                      <a:pt x="1016" y="12136"/>
                      <a:pt x="1063" y="12140"/>
                      <a:pt x="1116" y="12147"/>
                    </a:cubicBezTo>
                    <a:cubicBezTo>
                      <a:pt x="1642" y="12258"/>
                      <a:pt x="2170" y="12369"/>
                      <a:pt x="2696" y="12536"/>
                    </a:cubicBezTo>
                    <a:cubicBezTo>
                      <a:pt x="2869" y="12645"/>
                      <a:pt x="3059" y="12694"/>
                      <a:pt x="3249" y="12694"/>
                    </a:cubicBezTo>
                    <a:cubicBezTo>
                      <a:pt x="3639" y="12694"/>
                      <a:pt x="4021" y="12484"/>
                      <a:pt x="4218" y="12147"/>
                    </a:cubicBezTo>
                    <a:cubicBezTo>
                      <a:pt x="5155" y="11036"/>
                      <a:pt x="5973" y="9923"/>
                      <a:pt x="6910" y="8868"/>
                    </a:cubicBezTo>
                    <a:cubicBezTo>
                      <a:pt x="7437" y="8312"/>
                      <a:pt x="8022" y="7811"/>
                      <a:pt x="8667" y="7366"/>
                    </a:cubicBezTo>
                    <a:cubicBezTo>
                      <a:pt x="9330" y="6921"/>
                      <a:pt x="10122" y="6699"/>
                      <a:pt x="10908" y="6699"/>
                    </a:cubicBezTo>
                    <a:close/>
                    <a:moveTo>
                      <a:pt x="19204" y="0"/>
                    </a:moveTo>
                    <a:cubicBezTo>
                      <a:pt x="18735" y="0"/>
                      <a:pt x="18296" y="138"/>
                      <a:pt x="18031" y="473"/>
                    </a:cubicBezTo>
                    <a:cubicBezTo>
                      <a:pt x="16978" y="1918"/>
                      <a:pt x="15806" y="3308"/>
                      <a:pt x="14695" y="4698"/>
                    </a:cubicBezTo>
                    <a:cubicBezTo>
                      <a:pt x="14460" y="5031"/>
                      <a:pt x="14402" y="5421"/>
                      <a:pt x="13992" y="5587"/>
                    </a:cubicBezTo>
                    <a:cubicBezTo>
                      <a:pt x="13758" y="5699"/>
                      <a:pt x="13641" y="6031"/>
                      <a:pt x="13466" y="6255"/>
                    </a:cubicBezTo>
                    <a:cubicBezTo>
                      <a:pt x="13407" y="6365"/>
                      <a:pt x="13290" y="6476"/>
                      <a:pt x="13231" y="6589"/>
                    </a:cubicBezTo>
                    <a:cubicBezTo>
                      <a:pt x="12938" y="6476"/>
                      <a:pt x="12646" y="6422"/>
                      <a:pt x="12412" y="6365"/>
                    </a:cubicBezTo>
                    <a:cubicBezTo>
                      <a:pt x="11932" y="6227"/>
                      <a:pt x="11444" y="6159"/>
                      <a:pt x="10964" y="6159"/>
                    </a:cubicBezTo>
                    <a:cubicBezTo>
                      <a:pt x="10094" y="6159"/>
                      <a:pt x="9244" y="6381"/>
                      <a:pt x="8491" y="6810"/>
                    </a:cubicBezTo>
                    <a:cubicBezTo>
                      <a:pt x="7788" y="7199"/>
                      <a:pt x="7202" y="7755"/>
                      <a:pt x="6676" y="8312"/>
                    </a:cubicBezTo>
                    <a:cubicBezTo>
                      <a:pt x="5623" y="9423"/>
                      <a:pt x="4745" y="10591"/>
                      <a:pt x="3809" y="11757"/>
                    </a:cubicBezTo>
                    <a:cubicBezTo>
                      <a:pt x="3689" y="11947"/>
                      <a:pt x="3461" y="12059"/>
                      <a:pt x="3237" y="12059"/>
                    </a:cubicBezTo>
                    <a:cubicBezTo>
                      <a:pt x="3130" y="12059"/>
                      <a:pt x="3024" y="12034"/>
                      <a:pt x="2931" y="11980"/>
                    </a:cubicBezTo>
                    <a:cubicBezTo>
                      <a:pt x="2344" y="11813"/>
                      <a:pt x="1818" y="11646"/>
                      <a:pt x="1233" y="11591"/>
                    </a:cubicBezTo>
                    <a:cubicBezTo>
                      <a:pt x="1122" y="11554"/>
                      <a:pt x="1015" y="11537"/>
                      <a:pt x="910" y="11537"/>
                    </a:cubicBezTo>
                    <a:cubicBezTo>
                      <a:pt x="245" y="11537"/>
                      <a:pt x="-234" y="12244"/>
                      <a:pt x="121" y="12870"/>
                    </a:cubicBezTo>
                    <a:cubicBezTo>
                      <a:pt x="237" y="13259"/>
                      <a:pt x="413" y="13593"/>
                      <a:pt x="706" y="13981"/>
                    </a:cubicBezTo>
                    <a:cubicBezTo>
                      <a:pt x="1467" y="15093"/>
                      <a:pt x="2344" y="16149"/>
                      <a:pt x="3223" y="17261"/>
                    </a:cubicBezTo>
                    <a:lnTo>
                      <a:pt x="3223" y="17317"/>
                    </a:lnTo>
                    <a:cubicBezTo>
                      <a:pt x="3164" y="17372"/>
                      <a:pt x="3164" y="17428"/>
                      <a:pt x="3105" y="17484"/>
                    </a:cubicBezTo>
                    <a:cubicBezTo>
                      <a:pt x="2931" y="17927"/>
                      <a:pt x="2872" y="18428"/>
                      <a:pt x="3105" y="18873"/>
                    </a:cubicBezTo>
                    <a:cubicBezTo>
                      <a:pt x="3528" y="19756"/>
                      <a:pt x="4469" y="20291"/>
                      <a:pt x="5443" y="20291"/>
                    </a:cubicBezTo>
                    <a:cubicBezTo>
                      <a:pt x="5819" y="20291"/>
                      <a:pt x="6201" y="20211"/>
                      <a:pt x="6560" y="20041"/>
                    </a:cubicBezTo>
                    <a:cubicBezTo>
                      <a:pt x="6676" y="19985"/>
                      <a:pt x="6823" y="19957"/>
                      <a:pt x="6969" y="19957"/>
                    </a:cubicBezTo>
                    <a:cubicBezTo>
                      <a:pt x="7115" y="19957"/>
                      <a:pt x="7262" y="19985"/>
                      <a:pt x="7378" y="20041"/>
                    </a:cubicBezTo>
                    <a:cubicBezTo>
                      <a:pt x="8854" y="20741"/>
                      <a:pt x="10221" y="21600"/>
                      <a:pt x="12010" y="21600"/>
                    </a:cubicBezTo>
                    <a:cubicBezTo>
                      <a:pt x="12066" y="21600"/>
                      <a:pt x="12121" y="21599"/>
                      <a:pt x="12177" y="21597"/>
                    </a:cubicBezTo>
                    <a:cubicBezTo>
                      <a:pt x="13114" y="21541"/>
                      <a:pt x="13641" y="21041"/>
                      <a:pt x="13231" y="20208"/>
                    </a:cubicBezTo>
                    <a:cubicBezTo>
                      <a:pt x="12997" y="19651"/>
                      <a:pt x="12762" y="19151"/>
                      <a:pt x="12470" y="18650"/>
                    </a:cubicBezTo>
                    <a:cubicBezTo>
                      <a:pt x="12353" y="18372"/>
                      <a:pt x="12353" y="18094"/>
                      <a:pt x="12588" y="17873"/>
                    </a:cubicBezTo>
                    <a:cubicBezTo>
                      <a:pt x="12938" y="17484"/>
                      <a:pt x="13290" y="17039"/>
                      <a:pt x="13641" y="16649"/>
                    </a:cubicBezTo>
                    <a:cubicBezTo>
                      <a:pt x="14519" y="15872"/>
                      <a:pt x="15338" y="14982"/>
                      <a:pt x="15982" y="14037"/>
                    </a:cubicBezTo>
                    <a:cubicBezTo>
                      <a:pt x="17035" y="12425"/>
                      <a:pt x="17387" y="10756"/>
                      <a:pt x="16274" y="8978"/>
                    </a:cubicBezTo>
                    <a:cubicBezTo>
                      <a:pt x="16158" y="8755"/>
                      <a:pt x="15982" y="8590"/>
                      <a:pt x="15865" y="8312"/>
                    </a:cubicBezTo>
                    <a:cubicBezTo>
                      <a:pt x="15806" y="8200"/>
                      <a:pt x="15806" y="8089"/>
                      <a:pt x="15865" y="7922"/>
                    </a:cubicBezTo>
                    <a:cubicBezTo>
                      <a:pt x="16217" y="7589"/>
                      <a:pt x="16274" y="7088"/>
                      <a:pt x="16099" y="6699"/>
                    </a:cubicBezTo>
                    <a:cubicBezTo>
                      <a:pt x="17035" y="5977"/>
                      <a:pt x="17972" y="5309"/>
                      <a:pt x="18909" y="4586"/>
                    </a:cubicBezTo>
                    <a:cubicBezTo>
                      <a:pt x="19787" y="3976"/>
                      <a:pt x="20488" y="3142"/>
                      <a:pt x="21073" y="2252"/>
                    </a:cubicBezTo>
                    <a:cubicBezTo>
                      <a:pt x="21366" y="1807"/>
                      <a:pt x="21366" y="1306"/>
                      <a:pt x="21133" y="862"/>
                    </a:cubicBezTo>
                    <a:cubicBezTo>
                      <a:pt x="20841" y="377"/>
                      <a:pt x="19980" y="0"/>
                      <a:pt x="1920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0" name="Google Shape;1988;p71"/>
              <p:cNvSpPr/>
              <p:nvPr/>
            </p:nvSpPr>
            <p:spPr>
              <a:xfrm>
                <a:off x="737560" y="81236"/>
                <a:ext cx="42275" cy="50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571" y="0"/>
                    </a:moveTo>
                    <a:cubicBezTo>
                      <a:pt x="16813" y="0"/>
                      <a:pt x="16208" y="251"/>
                      <a:pt x="15602" y="752"/>
                    </a:cubicBezTo>
                    <a:cubicBezTo>
                      <a:pt x="7210" y="5713"/>
                      <a:pt x="2393" y="13657"/>
                      <a:pt x="0" y="21600"/>
                    </a:cubicBezTo>
                    <a:cubicBezTo>
                      <a:pt x="9603" y="18618"/>
                      <a:pt x="17995" y="12654"/>
                      <a:pt x="21600" y="5713"/>
                    </a:cubicBezTo>
                    <a:cubicBezTo>
                      <a:pt x="21600" y="3734"/>
                      <a:pt x="21600" y="1729"/>
                      <a:pt x="20419" y="752"/>
                    </a:cubicBezTo>
                    <a:cubicBezTo>
                      <a:pt x="19207" y="251"/>
                      <a:pt x="18298" y="0"/>
                      <a:pt x="1757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1" name="Google Shape;1989;p71"/>
              <p:cNvSpPr/>
              <p:nvPr/>
            </p:nvSpPr>
            <p:spPr>
              <a:xfrm>
                <a:off x="666236" y="169727"/>
                <a:ext cx="32381" cy="4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0" h="21600" fill="norm" stroke="1" extrusionOk="0">
                    <a:moveTo>
                      <a:pt x="15964" y="0"/>
                    </a:moveTo>
                    <a:cubicBezTo>
                      <a:pt x="14473" y="0"/>
                      <a:pt x="12546" y="1068"/>
                      <a:pt x="10618" y="1068"/>
                    </a:cubicBezTo>
                    <a:cubicBezTo>
                      <a:pt x="9200" y="1068"/>
                      <a:pt x="6291" y="3478"/>
                      <a:pt x="4873" y="4698"/>
                    </a:cubicBezTo>
                    <a:cubicBezTo>
                      <a:pt x="546" y="9519"/>
                      <a:pt x="-909" y="14369"/>
                      <a:pt x="546" y="20410"/>
                    </a:cubicBezTo>
                    <a:cubicBezTo>
                      <a:pt x="546" y="20410"/>
                      <a:pt x="1964" y="21600"/>
                      <a:pt x="3418" y="21600"/>
                    </a:cubicBezTo>
                    <a:cubicBezTo>
                      <a:pt x="9200" y="16780"/>
                      <a:pt x="14946" y="11929"/>
                      <a:pt x="19273" y="7108"/>
                    </a:cubicBezTo>
                    <a:cubicBezTo>
                      <a:pt x="20691" y="5888"/>
                      <a:pt x="19273" y="2288"/>
                      <a:pt x="17818" y="1068"/>
                    </a:cubicBezTo>
                    <a:cubicBezTo>
                      <a:pt x="17346" y="275"/>
                      <a:pt x="16691" y="0"/>
                      <a:pt x="1596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2" name="Google Shape;1990;p71"/>
              <p:cNvSpPr/>
              <p:nvPr/>
            </p:nvSpPr>
            <p:spPr>
              <a:xfrm>
                <a:off x="333635" y="411839"/>
                <a:ext cx="65753" cy="70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198" y="0"/>
                    </a:moveTo>
                    <a:cubicBezTo>
                      <a:pt x="16848" y="0"/>
                      <a:pt x="16517" y="54"/>
                      <a:pt x="16205" y="198"/>
                    </a:cubicBezTo>
                    <a:cubicBezTo>
                      <a:pt x="9252" y="3045"/>
                      <a:pt x="3856" y="8053"/>
                      <a:pt x="779" y="14466"/>
                    </a:cubicBezTo>
                    <a:cubicBezTo>
                      <a:pt x="0" y="16610"/>
                      <a:pt x="0" y="19474"/>
                      <a:pt x="0" y="21600"/>
                    </a:cubicBezTo>
                    <a:cubicBezTo>
                      <a:pt x="2318" y="20897"/>
                      <a:pt x="3856" y="20177"/>
                      <a:pt x="5395" y="18754"/>
                    </a:cubicBezTo>
                    <a:cubicBezTo>
                      <a:pt x="10790" y="14466"/>
                      <a:pt x="15426" y="10196"/>
                      <a:pt x="20821" y="5909"/>
                    </a:cubicBezTo>
                    <a:cubicBezTo>
                      <a:pt x="21600" y="4486"/>
                      <a:pt x="21600" y="2342"/>
                      <a:pt x="21600" y="919"/>
                    </a:cubicBezTo>
                    <a:cubicBezTo>
                      <a:pt x="20373" y="919"/>
                      <a:pt x="18639" y="0"/>
                      <a:pt x="1719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3" name="Google Shape;1991;p71"/>
              <p:cNvSpPr/>
              <p:nvPr/>
            </p:nvSpPr>
            <p:spPr>
              <a:xfrm>
                <a:off x="331264" y="332020"/>
                <a:ext cx="82235" cy="66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13" y="0"/>
                    </a:moveTo>
                    <a:cubicBezTo>
                      <a:pt x="17006" y="0"/>
                      <a:pt x="16461" y="77"/>
                      <a:pt x="16040" y="326"/>
                    </a:cubicBezTo>
                    <a:cubicBezTo>
                      <a:pt x="11727" y="4124"/>
                      <a:pt x="7413" y="8690"/>
                      <a:pt x="3083" y="13255"/>
                    </a:cubicBezTo>
                    <a:cubicBezTo>
                      <a:pt x="1853" y="15519"/>
                      <a:pt x="623" y="17802"/>
                      <a:pt x="0" y="20085"/>
                    </a:cubicBezTo>
                    <a:lnTo>
                      <a:pt x="1246" y="21600"/>
                    </a:lnTo>
                    <a:cubicBezTo>
                      <a:pt x="3706" y="20852"/>
                      <a:pt x="6167" y="19336"/>
                      <a:pt x="8643" y="17802"/>
                    </a:cubicBezTo>
                    <a:cubicBezTo>
                      <a:pt x="12350" y="14771"/>
                      <a:pt x="16040" y="10973"/>
                      <a:pt x="19747" y="6407"/>
                    </a:cubicBezTo>
                    <a:cubicBezTo>
                      <a:pt x="20977" y="5659"/>
                      <a:pt x="20977" y="2609"/>
                      <a:pt x="21600" y="326"/>
                    </a:cubicBezTo>
                    <a:cubicBezTo>
                      <a:pt x="20370" y="326"/>
                      <a:pt x="18859" y="0"/>
                      <a:pt x="1761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4" name="Google Shape;1992;p71"/>
              <p:cNvSpPr/>
              <p:nvPr/>
            </p:nvSpPr>
            <p:spPr>
              <a:xfrm>
                <a:off x="272569" y="411427"/>
                <a:ext cx="57413" cy="78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7" h="21600" fill="norm" stroke="1" extrusionOk="0">
                    <a:moveTo>
                      <a:pt x="16058" y="0"/>
                    </a:moveTo>
                    <a:cubicBezTo>
                      <a:pt x="15469" y="0"/>
                      <a:pt x="14989" y="82"/>
                      <a:pt x="14684" y="293"/>
                    </a:cubicBezTo>
                    <a:cubicBezTo>
                      <a:pt x="6916" y="3521"/>
                      <a:pt x="1724" y="9341"/>
                      <a:pt x="0" y="15797"/>
                    </a:cubicBezTo>
                    <a:cubicBezTo>
                      <a:pt x="0" y="17736"/>
                      <a:pt x="0" y="19660"/>
                      <a:pt x="873" y="21600"/>
                    </a:cubicBezTo>
                    <a:cubicBezTo>
                      <a:pt x="9513" y="15144"/>
                      <a:pt x="15556" y="9977"/>
                      <a:pt x="20749" y="5461"/>
                    </a:cubicBezTo>
                    <a:cubicBezTo>
                      <a:pt x="21600" y="4173"/>
                      <a:pt x="20749" y="1581"/>
                      <a:pt x="20749" y="293"/>
                    </a:cubicBezTo>
                    <a:cubicBezTo>
                      <a:pt x="19004" y="293"/>
                      <a:pt x="17280" y="0"/>
                      <a:pt x="1605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23" name="Google Shape;3751;p80"/>
            <p:cNvGrpSpPr/>
            <p:nvPr/>
          </p:nvGrpSpPr>
          <p:grpSpPr>
            <a:xfrm>
              <a:off x="457337" y="0"/>
              <a:ext cx="1470863" cy="3257222"/>
              <a:chOff x="0" y="0"/>
              <a:chExt cx="1470861" cy="3257221"/>
            </a:xfrm>
          </p:grpSpPr>
          <p:sp>
            <p:nvSpPr>
              <p:cNvPr id="2346" name="Google Shape;3752;p80"/>
              <p:cNvSpPr/>
              <p:nvPr/>
            </p:nvSpPr>
            <p:spPr>
              <a:xfrm>
                <a:off x="0" y="676116"/>
                <a:ext cx="1451333" cy="61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0" h="21600" fill="norm" stroke="1" extrusionOk="0">
                    <a:moveTo>
                      <a:pt x="2333" y="0"/>
                    </a:moveTo>
                    <a:cubicBezTo>
                      <a:pt x="2333" y="0"/>
                      <a:pt x="1792" y="5621"/>
                      <a:pt x="733" y="7964"/>
                    </a:cubicBezTo>
                    <a:cubicBezTo>
                      <a:pt x="-326" y="10357"/>
                      <a:pt x="-160" y="12751"/>
                      <a:pt x="733" y="13792"/>
                    </a:cubicBezTo>
                    <a:cubicBezTo>
                      <a:pt x="854" y="13933"/>
                      <a:pt x="966" y="13994"/>
                      <a:pt x="1069" y="13994"/>
                    </a:cubicBezTo>
                    <a:cubicBezTo>
                      <a:pt x="1731" y="13994"/>
                      <a:pt x="2042" y="11503"/>
                      <a:pt x="2042" y="11503"/>
                    </a:cubicBezTo>
                    <a:cubicBezTo>
                      <a:pt x="2042" y="11503"/>
                      <a:pt x="1917" y="18788"/>
                      <a:pt x="4035" y="19985"/>
                    </a:cubicBezTo>
                    <a:cubicBezTo>
                      <a:pt x="4350" y="20163"/>
                      <a:pt x="4633" y="20244"/>
                      <a:pt x="4889" y="20244"/>
                    </a:cubicBezTo>
                    <a:cubicBezTo>
                      <a:pt x="6954" y="20244"/>
                      <a:pt x="7234" y="15093"/>
                      <a:pt x="7234" y="15093"/>
                    </a:cubicBezTo>
                    <a:cubicBezTo>
                      <a:pt x="7234" y="15093"/>
                      <a:pt x="8314" y="21442"/>
                      <a:pt x="10868" y="21600"/>
                    </a:cubicBezTo>
                    <a:cubicBezTo>
                      <a:pt x="10889" y="21600"/>
                      <a:pt x="10909" y="21600"/>
                      <a:pt x="10928" y="21600"/>
                    </a:cubicBezTo>
                    <a:cubicBezTo>
                      <a:pt x="13444" y="21600"/>
                      <a:pt x="14773" y="15093"/>
                      <a:pt x="14773" y="15093"/>
                    </a:cubicBezTo>
                    <a:cubicBezTo>
                      <a:pt x="14773" y="15093"/>
                      <a:pt x="15450" y="21093"/>
                      <a:pt x="16675" y="21093"/>
                    </a:cubicBezTo>
                    <a:cubicBezTo>
                      <a:pt x="16791" y="21093"/>
                      <a:pt x="16912" y="21040"/>
                      <a:pt x="17037" y="20922"/>
                    </a:cubicBezTo>
                    <a:cubicBezTo>
                      <a:pt x="19196" y="18922"/>
                      <a:pt x="18216" y="13701"/>
                      <a:pt x="17934" y="12417"/>
                    </a:cubicBezTo>
                    <a:cubicBezTo>
                      <a:pt x="18083" y="13011"/>
                      <a:pt x="18473" y="14320"/>
                      <a:pt x="19023" y="14320"/>
                    </a:cubicBezTo>
                    <a:cubicBezTo>
                      <a:pt x="19311" y="14320"/>
                      <a:pt x="19642" y="13963"/>
                      <a:pt x="20007" y="12960"/>
                    </a:cubicBezTo>
                    <a:cubicBezTo>
                      <a:pt x="21274" y="9421"/>
                      <a:pt x="18387" y="2967"/>
                      <a:pt x="18678" y="469"/>
                    </a:cubicBezTo>
                    <a:lnTo>
                      <a:pt x="2333" y="0"/>
                    </a:lnTo>
                    <a:close/>
                  </a:path>
                </a:pathLst>
              </a:custGeom>
              <a:solidFill>
                <a:srgbClr val="FCB31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7" name="Google Shape;3753;p80"/>
              <p:cNvSpPr/>
              <p:nvPr/>
            </p:nvSpPr>
            <p:spPr>
              <a:xfrm>
                <a:off x="435450" y="1015662"/>
                <a:ext cx="626708" cy="9016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5" h="21600" fill="norm" stroke="1" extrusionOk="0">
                    <a:moveTo>
                      <a:pt x="10025" y="0"/>
                    </a:moveTo>
                    <a:cubicBezTo>
                      <a:pt x="9933" y="0"/>
                      <a:pt x="9838" y="0"/>
                      <a:pt x="9742" y="0"/>
                    </a:cubicBezTo>
                    <a:cubicBezTo>
                      <a:pt x="9742" y="0"/>
                      <a:pt x="9733" y="0"/>
                      <a:pt x="9712" y="0"/>
                    </a:cubicBezTo>
                    <a:cubicBezTo>
                      <a:pt x="9133" y="0"/>
                      <a:pt x="754" y="67"/>
                      <a:pt x="706" y="3908"/>
                    </a:cubicBezTo>
                    <a:cubicBezTo>
                      <a:pt x="609" y="7921"/>
                      <a:pt x="-1130" y="16837"/>
                      <a:pt x="1239" y="20317"/>
                    </a:cubicBezTo>
                    <a:cubicBezTo>
                      <a:pt x="1873" y="21251"/>
                      <a:pt x="5973" y="21600"/>
                      <a:pt x="9911" y="21600"/>
                    </a:cubicBezTo>
                    <a:cubicBezTo>
                      <a:pt x="12265" y="21600"/>
                      <a:pt x="14561" y="21476"/>
                      <a:pt x="16025" y="21276"/>
                    </a:cubicBezTo>
                    <a:cubicBezTo>
                      <a:pt x="19987" y="20708"/>
                      <a:pt x="20470" y="18115"/>
                      <a:pt x="20422" y="15416"/>
                    </a:cubicBezTo>
                    <a:cubicBezTo>
                      <a:pt x="20373" y="12716"/>
                      <a:pt x="20131" y="6287"/>
                      <a:pt x="19262" y="3304"/>
                    </a:cubicBezTo>
                    <a:cubicBezTo>
                      <a:pt x="18737" y="1443"/>
                      <a:pt x="17740" y="0"/>
                      <a:pt x="10025" y="0"/>
                    </a:cubicBezTo>
                    <a:close/>
                  </a:path>
                </a:pathLst>
              </a:custGeom>
              <a:solidFill>
                <a:srgbClr val="B4AA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8" name="Google Shape;3754;p80"/>
              <p:cNvSpPr/>
              <p:nvPr/>
            </p:nvSpPr>
            <p:spPr>
              <a:xfrm>
                <a:off x="465859" y="1017125"/>
                <a:ext cx="625956" cy="901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01" h="21600" fill="norm" stroke="1" extrusionOk="0">
                    <a:moveTo>
                      <a:pt x="10000" y="0"/>
                    </a:moveTo>
                    <a:cubicBezTo>
                      <a:pt x="9907" y="0"/>
                      <a:pt x="9813" y="0"/>
                      <a:pt x="9717" y="0"/>
                    </a:cubicBezTo>
                    <a:cubicBezTo>
                      <a:pt x="9717" y="0"/>
                      <a:pt x="9708" y="0"/>
                      <a:pt x="9687" y="0"/>
                    </a:cubicBezTo>
                    <a:cubicBezTo>
                      <a:pt x="9113" y="0"/>
                      <a:pt x="729" y="67"/>
                      <a:pt x="681" y="3942"/>
                    </a:cubicBezTo>
                    <a:cubicBezTo>
                      <a:pt x="633" y="7921"/>
                      <a:pt x="-1155" y="16835"/>
                      <a:pt x="1261" y="20351"/>
                    </a:cubicBezTo>
                    <a:cubicBezTo>
                      <a:pt x="1864" y="21259"/>
                      <a:pt x="5918" y="21600"/>
                      <a:pt x="9848" y="21600"/>
                    </a:cubicBezTo>
                    <a:cubicBezTo>
                      <a:pt x="12223" y="21600"/>
                      <a:pt x="14555" y="21475"/>
                      <a:pt x="16048" y="21274"/>
                    </a:cubicBezTo>
                    <a:cubicBezTo>
                      <a:pt x="19962" y="20706"/>
                      <a:pt x="20445" y="18113"/>
                      <a:pt x="20397" y="15414"/>
                    </a:cubicBezTo>
                    <a:cubicBezTo>
                      <a:pt x="20397" y="12715"/>
                      <a:pt x="20156" y="6286"/>
                      <a:pt x="19286" y="3303"/>
                    </a:cubicBezTo>
                    <a:cubicBezTo>
                      <a:pt x="18712" y="1444"/>
                      <a:pt x="17715" y="0"/>
                      <a:pt x="10000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49" name="Google Shape;3755;p80"/>
              <p:cNvSpPr/>
              <p:nvPr/>
            </p:nvSpPr>
            <p:spPr>
              <a:xfrm>
                <a:off x="117619" y="604070"/>
                <a:ext cx="194187" cy="12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88" y="0"/>
                    </a:moveTo>
                    <a:cubicBezTo>
                      <a:pt x="7683" y="0"/>
                      <a:pt x="3483" y="1963"/>
                      <a:pt x="0" y="5838"/>
                    </a:cubicBezTo>
                    <a:cubicBezTo>
                      <a:pt x="743" y="13791"/>
                      <a:pt x="4834" y="21600"/>
                      <a:pt x="12626" y="21600"/>
                    </a:cubicBezTo>
                    <a:cubicBezTo>
                      <a:pt x="15208" y="21600"/>
                      <a:pt x="18198" y="20742"/>
                      <a:pt x="21600" y="18753"/>
                    </a:cubicBezTo>
                    <a:lnTo>
                      <a:pt x="21600" y="3773"/>
                    </a:lnTo>
                    <a:cubicBezTo>
                      <a:pt x="18600" y="1249"/>
                      <a:pt x="15241" y="0"/>
                      <a:pt x="1188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0" name="Google Shape;3756;p80"/>
              <p:cNvSpPr/>
              <p:nvPr/>
            </p:nvSpPr>
            <p:spPr>
              <a:xfrm>
                <a:off x="116127" y="534415"/>
                <a:ext cx="195679" cy="10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9" h="21600" fill="norm" stroke="1" extrusionOk="0">
                    <a:moveTo>
                      <a:pt x="10832" y="0"/>
                    </a:moveTo>
                    <a:cubicBezTo>
                      <a:pt x="8663" y="0"/>
                      <a:pt x="6326" y="960"/>
                      <a:pt x="3999" y="3595"/>
                    </a:cubicBezTo>
                    <a:cubicBezTo>
                      <a:pt x="798" y="7016"/>
                      <a:pt x="-481" y="14155"/>
                      <a:pt x="161" y="21600"/>
                    </a:cubicBezTo>
                    <a:cubicBezTo>
                      <a:pt x="3541" y="16943"/>
                      <a:pt x="7616" y="14584"/>
                      <a:pt x="11696" y="14584"/>
                    </a:cubicBezTo>
                    <a:cubicBezTo>
                      <a:pt x="14949" y="14584"/>
                      <a:pt x="18208" y="16085"/>
                      <a:pt x="21119" y="19118"/>
                    </a:cubicBezTo>
                    <a:lnTo>
                      <a:pt x="21119" y="6700"/>
                    </a:lnTo>
                    <a:cubicBezTo>
                      <a:pt x="21119" y="6700"/>
                      <a:pt x="16571" y="0"/>
                      <a:pt x="1083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1" name="Google Shape;3757;p80"/>
              <p:cNvSpPr/>
              <p:nvPr/>
            </p:nvSpPr>
            <p:spPr>
              <a:xfrm>
                <a:off x="175421" y="609046"/>
                <a:ext cx="120523" cy="103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9219" y="0"/>
                    </a:moveTo>
                    <a:cubicBezTo>
                      <a:pt x="6056" y="0"/>
                      <a:pt x="2764" y="859"/>
                      <a:pt x="0" y="1636"/>
                    </a:cubicBezTo>
                    <a:cubicBezTo>
                      <a:pt x="0" y="1636"/>
                      <a:pt x="0" y="2249"/>
                      <a:pt x="260" y="2249"/>
                    </a:cubicBezTo>
                    <a:cubicBezTo>
                      <a:pt x="3162" y="2249"/>
                      <a:pt x="6516" y="1400"/>
                      <a:pt x="9643" y="1400"/>
                    </a:cubicBezTo>
                    <a:cubicBezTo>
                      <a:pt x="12771" y="1400"/>
                      <a:pt x="15674" y="2249"/>
                      <a:pt x="17649" y="5673"/>
                    </a:cubicBezTo>
                    <a:cubicBezTo>
                      <a:pt x="20283" y="10018"/>
                      <a:pt x="20014" y="15927"/>
                      <a:pt x="20014" y="20895"/>
                    </a:cubicBezTo>
                    <a:cubicBezTo>
                      <a:pt x="20014" y="21365"/>
                      <a:pt x="20344" y="21600"/>
                      <a:pt x="20673" y="21600"/>
                    </a:cubicBezTo>
                    <a:cubicBezTo>
                      <a:pt x="21002" y="21600"/>
                      <a:pt x="21331" y="21365"/>
                      <a:pt x="21331" y="20895"/>
                    </a:cubicBezTo>
                    <a:cubicBezTo>
                      <a:pt x="21600" y="15303"/>
                      <a:pt x="21331" y="7851"/>
                      <a:pt x="17649" y="3496"/>
                    </a:cubicBezTo>
                    <a:cubicBezTo>
                      <a:pt x="15405" y="859"/>
                      <a:pt x="12381" y="0"/>
                      <a:pt x="921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2" name="Google Shape;3758;p80"/>
              <p:cNvSpPr/>
              <p:nvPr/>
            </p:nvSpPr>
            <p:spPr>
              <a:xfrm>
                <a:off x="227573" y="638313"/>
                <a:ext cx="68230" cy="4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1" h="21600" fill="norm" stroke="1" extrusionOk="0">
                    <a:moveTo>
                      <a:pt x="7153" y="0"/>
                    </a:moveTo>
                    <a:cubicBezTo>
                      <a:pt x="4933" y="0"/>
                      <a:pt x="2638" y="1262"/>
                      <a:pt x="373" y="4239"/>
                    </a:cubicBezTo>
                    <a:cubicBezTo>
                      <a:pt x="-362" y="5476"/>
                      <a:pt x="103" y="6737"/>
                      <a:pt x="793" y="6737"/>
                    </a:cubicBezTo>
                    <a:cubicBezTo>
                      <a:pt x="958" y="6737"/>
                      <a:pt x="1123" y="6662"/>
                      <a:pt x="1288" y="6536"/>
                    </a:cubicBezTo>
                    <a:cubicBezTo>
                      <a:pt x="3253" y="5072"/>
                      <a:pt x="5203" y="4113"/>
                      <a:pt x="7108" y="4113"/>
                    </a:cubicBezTo>
                    <a:cubicBezTo>
                      <a:pt x="9208" y="4113"/>
                      <a:pt x="11233" y="5249"/>
                      <a:pt x="13138" y="8075"/>
                    </a:cubicBezTo>
                    <a:cubicBezTo>
                      <a:pt x="15418" y="11910"/>
                      <a:pt x="16798" y="17260"/>
                      <a:pt x="19078" y="21095"/>
                    </a:cubicBezTo>
                    <a:cubicBezTo>
                      <a:pt x="19288" y="21449"/>
                      <a:pt x="19513" y="21600"/>
                      <a:pt x="19753" y="21600"/>
                    </a:cubicBezTo>
                    <a:cubicBezTo>
                      <a:pt x="20518" y="21600"/>
                      <a:pt x="21238" y="19985"/>
                      <a:pt x="20893" y="18799"/>
                    </a:cubicBezTo>
                    <a:cubicBezTo>
                      <a:pt x="18253" y="8807"/>
                      <a:pt x="12973" y="0"/>
                      <a:pt x="7153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3" name="Google Shape;3759;p80"/>
              <p:cNvSpPr/>
              <p:nvPr/>
            </p:nvSpPr>
            <p:spPr>
              <a:xfrm>
                <a:off x="1196986" y="604070"/>
                <a:ext cx="195699" cy="12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53" y="0"/>
                    </a:moveTo>
                    <a:cubicBezTo>
                      <a:pt x="6310" y="0"/>
                      <a:pt x="2977" y="1249"/>
                      <a:pt x="0" y="3773"/>
                    </a:cubicBezTo>
                    <a:lnTo>
                      <a:pt x="0" y="18753"/>
                    </a:lnTo>
                    <a:cubicBezTo>
                      <a:pt x="3376" y="20742"/>
                      <a:pt x="6353" y="21600"/>
                      <a:pt x="8932" y="21600"/>
                    </a:cubicBezTo>
                    <a:cubicBezTo>
                      <a:pt x="16706" y="21600"/>
                      <a:pt x="20862" y="13791"/>
                      <a:pt x="21600" y="5838"/>
                    </a:cubicBezTo>
                    <a:cubicBezTo>
                      <a:pt x="18052" y="1963"/>
                      <a:pt x="13842" y="0"/>
                      <a:pt x="9653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4" name="Google Shape;3760;p80"/>
              <p:cNvSpPr/>
              <p:nvPr/>
            </p:nvSpPr>
            <p:spPr>
              <a:xfrm>
                <a:off x="1196986" y="534415"/>
                <a:ext cx="196603" cy="10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0287" y="0"/>
                    </a:moveTo>
                    <a:cubicBezTo>
                      <a:pt x="4548" y="0"/>
                      <a:pt x="0" y="6700"/>
                      <a:pt x="0" y="6700"/>
                    </a:cubicBezTo>
                    <a:lnTo>
                      <a:pt x="0" y="19118"/>
                    </a:lnTo>
                    <a:cubicBezTo>
                      <a:pt x="2911" y="16085"/>
                      <a:pt x="6170" y="14584"/>
                      <a:pt x="9439" y="14584"/>
                    </a:cubicBezTo>
                    <a:cubicBezTo>
                      <a:pt x="13535" y="14584"/>
                      <a:pt x="17652" y="16943"/>
                      <a:pt x="21121" y="21600"/>
                    </a:cubicBezTo>
                    <a:cubicBezTo>
                      <a:pt x="21600" y="14155"/>
                      <a:pt x="20321" y="7016"/>
                      <a:pt x="17120" y="3595"/>
                    </a:cubicBezTo>
                    <a:cubicBezTo>
                      <a:pt x="14793" y="960"/>
                      <a:pt x="12456" y="0"/>
                      <a:pt x="102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5" name="Google Shape;3761;p80"/>
              <p:cNvSpPr/>
              <p:nvPr/>
            </p:nvSpPr>
            <p:spPr>
              <a:xfrm>
                <a:off x="1212866" y="609241"/>
                <a:ext cx="121133" cy="102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2246" y="0"/>
                    </a:moveTo>
                    <a:cubicBezTo>
                      <a:pt x="9053" y="0"/>
                      <a:pt x="5979" y="912"/>
                      <a:pt x="3719" y="3769"/>
                    </a:cubicBezTo>
                    <a:cubicBezTo>
                      <a:pt x="72" y="8132"/>
                      <a:pt x="-185" y="15291"/>
                      <a:pt x="72" y="20893"/>
                    </a:cubicBezTo>
                    <a:cubicBezTo>
                      <a:pt x="72" y="21364"/>
                      <a:pt x="397" y="21600"/>
                      <a:pt x="722" y="21600"/>
                    </a:cubicBezTo>
                    <a:cubicBezTo>
                      <a:pt x="1048" y="21600"/>
                      <a:pt x="1373" y="21364"/>
                      <a:pt x="1373" y="20893"/>
                    </a:cubicBezTo>
                    <a:cubicBezTo>
                      <a:pt x="1373" y="15916"/>
                      <a:pt x="1116" y="9996"/>
                      <a:pt x="3719" y="5643"/>
                    </a:cubicBezTo>
                    <a:cubicBezTo>
                      <a:pt x="5671" y="2212"/>
                      <a:pt x="8530" y="1362"/>
                      <a:pt x="11621" y="1362"/>
                    </a:cubicBezTo>
                    <a:cubicBezTo>
                      <a:pt x="14712" y="1362"/>
                      <a:pt x="18025" y="2212"/>
                      <a:pt x="20893" y="2212"/>
                    </a:cubicBezTo>
                    <a:cubicBezTo>
                      <a:pt x="21150" y="2212"/>
                      <a:pt x="21415" y="1598"/>
                      <a:pt x="21150" y="1598"/>
                    </a:cubicBezTo>
                    <a:cubicBezTo>
                      <a:pt x="18478" y="830"/>
                      <a:pt x="15311" y="0"/>
                      <a:pt x="12246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6" name="Google Shape;3762;p80"/>
              <p:cNvSpPr/>
              <p:nvPr/>
            </p:nvSpPr>
            <p:spPr>
              <a:xfrm>
                <a:off x="1212989" y="638313"/>
                <a:ext cx="68881" cy="4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4" h="21600" fill="norm" stroke="1" extrusionOk="0">
                    <a:moveTo>
                      <a:pt x="14025" y="0"/>
                    </a:moveTo>
                    <a:cubicBezTo>
                      <a:pt x="8155" y="0"/>
                      <a:pt x="3046" y="8807"/>
                      <a:pt x="89" y="18799"/>
                    </a:cubicBezTo>
                    <a:cubicBezTo>
                      <a:pt x="-255" y="19985"/>
                      <a:pt x="462" y="21600"/>
                      <a:pt x="1224" y="21600"/>
                    </a:cubicBezTo>
                    <a:cubicBezTo>
                      <a:pt x="1463" y="21600"/>
                      <a:pt x="1702" y="21449"/>
                      <a:pt x="1911" y="21095"/>
                    </a:cubicBezTo>
                    <a:cubicBezTo>
                      <a:pt x="4182" y="17260"/>
                      <a:pt x="5541" y="11910"/>
                      <a:pt x="7811" y="8075"/>
                    </a:cubicBezTo>
                    <a:cubicBezTo>
                      <a:pt x="9708" y="5249"/>
                      <a:pt x="11725" y="4113"/>
                      <a:pt x="13816" y="4113"/>
                    </a:cubicBezTo>
                    <a:cubicBezTo>
                      <a:pt x="15713" y="4113"/>
                      <a:pt x="17670" y="5072"/>
                      <a:pt x="19612" y="6536"/>
                    </a:cubicBezTo>
                    <a:cubicBezTo>
                      <a:pt x="19777" y="6662"/>
                      <a:pt x="19941" y="6737"/>
                      <a:pt x="20105" y="6737"/>
                    </a:cubicBezTo>
                    <a:cubicBezTo>
                      <a:pt x="20807" y="6737"/>
                      <a:pt x="21345" y="5476"/>
                      <a:pt x="20972" y="4239"/>
                    </a:cubicBezTo>
                    <a:cubicBezTo>
                      <a:pt x="18596" y="1262"/>
                      <a:pt x="16266" y="0"/>
                      <a:pt x="14025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7" name="Google Shape;3763;p80"/>
              <p:cNvSpPr/>
              <p:nvPr/>
            </p:nvSpPr>
            <p:spPr>
              <a:xfrm>
                <a:off x="661741" y="1042344"/>
                <a:ext cx="228333" cy="115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448" y="828"/>
                      <a:pt x="7572" y="3321"/>
                      <a:pt x="840" y="7743"/>
                    </a:cubicBezTo>
                    <a:cubicBezTo>
                      <a:pt x="701" y="9408"/>
                      <a:pt x="420" y="10791"/>
                      <a:pt x="0" y="11892"/>
                    </a:cubicBezTo>
                    <a:cubicBezTo>
                      <a:pt x="0" y="11892"/>
                      <a:pt x="4711" y="21600"/>
                      <a:pt x="11656" y="21600"/>
                    </a:cubicBezTo>
                    <a:cubicBezTo>
                      <a:pt x="14586" y="21600"/>
                      <a:pt x="17918" y="19862"/>
                      <a:pt x="21457" y="14940"/>
                    </a:cubicBezTo>
                    <a:cubicBezTo>
                      <a:pt x="21457" y="14940"/>
                      <a:pt x="21180" y="8298"/>
                      <a:pt x="21600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8" name="Google Shape;3764;p80"/>
              <p:cNvSpPr/>
              <p:nvPr/>
            </p:nvSpPr>
            <p:spPr>
              <a:xfrm>
                <a:off x="661741" y="956347"/>
                <a:ext cx="244624" cy="127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520"/>
                    </a:lnTo>
                    <a:cubicBezTo>
                      <a:pt x="0" y="3520"/>
                      <a:pt x="1701" y="13568"/>
                      <a:pt x="784" y="21600"/>
                    </a:cubicBezTo>
                    <a:cubicBezTo>
                      <a:pt x="7068" y="17584"/>
                      <a:pt x="13485" y="15320"/>
                      <a:pt x="20161" y="14568"/>
                    </a:cubicBezTo>
                    <a:cubicBezTo>
                      <a:pt x="20291" y="9800"/>
                      <a:pt x="20816" y="4520"/>
                      <a:pt x="21600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59" name="Google Shape;3765;p80"/>
              <p:cNvSpPr/>
              <p:nvPr/>
            </p:nvSpPr>
            <p:spPr>
              <a:xfrm>
                <a:off x="299607" y="88483"/>
                <a:ext cx="925025" cy="891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7944" y="0"/>
                    </a:moveTo>
                    <a:cubicBezTo>
                      <a:pt x="3707" y="0"/>
                      <a:pt x="-200" y="2290"/>
                      <a:pt x="7" y="10864"/>
                    </a:cubicBezTo>
                    <a:cubicBezTo>
                      <a:pt x="7" y="10864"/>
                      <a:pt x="-128" y="14889"/>
                      <a:pt x="787" y="16901"/>
                    </a:cubicBezTo>
                    <a:cubicBezTo>
                      <a:pt x="1703" y="18876"/>
                      <a:pt x="4788" y="21140"/>
                      <a:pt x="8890" y="21536"/>
                    </a:cubicBezTo>
                    <a:cubicBezTo>
                      <a:pt x="9334" y="21579"/>
                      <a:pt x="9795" y="21600"/>
                      <a:pt x="10263" y="21600"/>
                    </a:cubicBezTo>
                    <a:cubicBezTo>
                      <a:pt x="14125" y="21600"/>
                      <a:pt x="18583" y="20155"/>
                      <a:pt x="19671" y="17368"/>
                    </a:cubicBezTo>
                    <a:cubicBezTo>
                      <a:pt x="20925" y="14206"/>
                      <a:pt x="21400" y="12050"/>
                      <a:pt x="21027" y="8852"/>
                    </a:cubicBezTo>
                    <a:cubicBezTo>
                      <a:pt x="20654" y="5619"/>
                      <a:pt x="20484" y="4217"/>
                      <a:pt x="17670" y="2779"/>
                    </a:cubicBezTo>
                    <a:cubicBezTo>
                      <a:pt x="16314" y="2078"/>
                      <a:pt x="11980" y="0"/>
                      <a:pt x="7944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0" name="Google Shape;3766;p80"/>
              <p:cNvSpPr/>
              <p:nvPr/>
            </p:nvSpPr>
            <p:spPr>
              <a:xfrm>
                <a:off x="507553" y="564950"/>
                <a:ext cx="53364" cy="6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8" y="0"/>
                      <a:pt x="0" y="5024"/>
                      <a:pt x="0" y="11056"/>
                    </a:cubicBezTo>
                    <a:cubicBezTo>
                      <a:pt x="0" y="17072"/>
                      <a:pt x="4798" y="21600"/>
                      <a:pt x="10800" y="21600"/>
                    </a:cubicBezTo>
                    <a:cubicBezTo>
                      <a:pt x="16802" y="21600"/>
                      <a:pt x="21600" y="17072"/>
                      <a:pt x="21600" y="11056"/>
                    </a:cubicBezTo>
                    <a:cubicBezTo>
                      <a:pt x="21600" y="5024"/>
                      <a:pt x="16802" y="496"/>
                      <a:pt x="10800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1" name="Google Shape;3767;p80"/>
              <p:cNvSpPr/>
              <p:nvPr/>
            </p:nvSpPr>
            <p:spPr>
              <a:xfrm>
                <a:off x="943436" y="564950"/>
                <a:ext cx="53364" cy="63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8" y="0"/>
                      <a:pt x="0" y="5024"/>
                      <a:pt x="0" y="11056"/>
                    </a:cubicBezTo>
                    <a:cubicBezTo>
                      <a:pt x="0" y="17072"/>
                      <a:pt x="4798" y="21600"/>
                      <a:pt x="10800" y="21600"/>
                    </a:cubicBezTo>
                    <a:cubicBezTo>
                      <a:pt x="16802" y="21600"/>
                      <a:pt x="21600" y="17072"/>
                      <a:pt x="21600" y="11056"/>
                    </a:cubicBezTo>
                    <a:cubicBezTo>
                      <a:pt x="21600" y="5024"/>
                      <a:pt x="16802" y="496"/>
                      <a:pt x="10800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2" name="Google Shape;3768;p80"/>
              <p:cNvSpPr/>
              <p:nvPr/>
            </p:nvSpPr>
            <p:spPr>
              <a:xfrm>
                <a:off x="724908" y="535634"/>
                <a:ext cx="64341" cy="11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201" y="0"/>
                    </a:moveTo>
                    <a:cubicBezTo>
                      <a:pt x="4027" y="0"/>
                      <a:pt x="3790" y="74"/>
                      <a:pt x="3553" y="213"/>
                    </a:cubicBezTo>
                    <a:cubicBezTo>
                      <a:pt x="2101" y="3022"/>
                      <a:pt x="1627" y="6119"/>
                      <a:pt x="664" y="8642"/>
                    </a:cubicBezTo>
                    <a:cubicBezTo>
                      <a:pt x="190" y="10611"/>
                      <a:pt x="-773" y="12856"/>
                      <a:pt x="1153" y="14539"/>
                    </a:cubicBezTo>
                    <a:cubicBezTo>
                      <a:pt x="2101" y="15666"/>
                      <a:pt x="4027" y="16794"/>
                      <a:pt x="6427" y="16794"/>
                    </a:cubicBezTo>
                    <a:cubicBezTo>
                      <a:pt x="7864" y="16507"/>
                      <a:pt x="8827" y="16230"/>
                      <a:pt x="10264" y="15666"/>
                    </a:cubicBezTo>
                    <a:cubicBezTo>
                      <a:pt x="10753" y="15666"/>
                      <a:pt x="11227" y="15102"/>
                      <a:pt x="12190" y="14825"/>
                    </a:cubicBezTo>
                    <a:cubicBezTo>
                      <a:pt x="12759" y="14566"/>
                      <a:pt x="13248" y="14446"/>
                      <a:pt x="13659" y="14446"/>
                    </a:cubicBezTo>
                    <a:cubicBezTo>
                      <a:pt x="14590" y="14446"/>
                      <a:pt x="15064" y="15130"/>
                      <a:pt x="15064" y="16507"/>
                    </a:cubicBezTo>
                    <a:cubicBezTo>
                      <a:pt x="16990" y="18476"/>
                      <a:pt x="16501" y="19604"/>
                      <a:pt x="13153" y="19881"/>
                    </a:cubicBezTo>
                    <a:cubicBezTo>
                      <a:pt x="11401" y="20389"/>
                      <a:pt x="12032" y="21600"/>
                      <a:pt x="13248" y="21600"/>
                    </a:cubicBezTo>
                    <a:cubicBezTo>
                      <a:pt x="13374" y="21600"/>
                      <a:pt x="13501" y="21591"/>
                      <a:pt x="13627" y="21563"/>
                    </a:cubicBezTo>
                    <a:cubicBezTo>
                      <a:pt x="17464" y="20722"/>
                      <a:pt x="20827" y="18753"/>
                      <a:pt x="20827" y="16230"/>
                    </a:cubicBezTo>
                    <a:cubicBezTo>
                      <a:pt x="20338" y="14261"/>
                      <a:pt x="17464" y="12856"/>
                      <a:pt x="14101" y="12856"/>
                    </a:cubicBezTo>
                    <a:cubicBezTo>
                      <a:pt x="11701" y="13134"/>
                      <a:pt x="10753" y="13984"/>
                      <a:pt x="8827" y="14539"/>
                    </a:cubicBezTo>
                    <a:cubicBezTo>
                      <a:pt x="7643" y="14825"/>
                      <a:pt x="6680" y="14955"/>
                      <a:pt x="5890" y="14955"/>
                    </a:cubicBezTo>
                    <a:cubicBezTo>
                      <a:pt x="1201" y="14955"/>
                      <a:pt x="2653" y="10564"/>
                      <a:pt x="3064" y="8642"/>
                    </a:cubicBezTo>
                    <a:cubicBezTo>
                      <a:pt x="4027" y="6119"/>
                      <a:pt x="6901" y="2459"/>
                      <a:pt x="4501" y="213"/>
                    </a:cubicBezTo>
                    <a:cubicBezTo>
                      <a:pt x="4501" y="74"/>
                      <a:pt x="4390" y="0"/>
                      <a:pt x="420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3" name="Google Shape;3769;p80"/>
              <p:cNvSpPr/>
              <p:nvPr/>
            </p:nvSpPr>
            <p:spPr>
              <a:xfrm>
                <a:off x="719976" y="716163"/>
                <a:ext cx="90004" cy="47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80" h="21600" fill="norm" stroke="1" extrusionOk="0">
                    <a:moveTo>
                      <a:pt x="19141" y="0"/>
                    </a:moveTo>
                    <a:cubicBezTo>
                      <a:pt x="18605" y="0"/>
                      <a:pt x="18025" y="687"/>
                      <a:pt x="17861" y="2016"/>
                    </a:cubicBezTo>
                    <a:cubicBezTo>
                      <a:pt x="17522" y="11454"/>
                      <a:pt x="14198" y="17502"/>
                      <a:pt x="9550" y="17502"/>
                    </a:cubicBezTo>
                    <a:cubicBezTo>
                      <a:pt x="7548" y="16837"/>
                      <a:pt x="5230" y="15486"/>
                      <a:pt x="3895" y="12805"/>
                    </a:cubicBezTo>
                    <a:cubicBezTo>
                      <a:pt x="2233" y="10102"/>
                      <a:pt x="1905" y="6735"/>
                      <a:pt x="570" y="3367"/>
                    </a:cubicBezTo>
                    <a:cubicBezTo>
                      <a:pt x="570" y="3367"/>
                      <a:pt x="242" y="3367"/>
                      <a:pt x="242" y="4054"/>
                    </a:cubicBezTo>
                    <a:cubicBezTo>
                      <a:pt x="-1420" y="14134"/>
                      <a:pt x="5886" y="21556"/>
                      <a:pt x="9878" y="21556"/>
                    </a:cubicBezTo>
                    <a:cubicBezTo>
                      <a:pt x="10096" y="21578"/>
                      <a:pt x="10315" y="21600"/>
                      <a:pt x="10534" y="21600"/>
                    </a:cubicBezTo>
                    <a:cubicBezTo>
                      <a:pt x="15882" y="21600"/>
                      <a:pt x="20180" y="13669"/>
                      <a:pt x="20180" y="2016"/>
                    </a:cubicBezTo>
                    <a:cubicBezTo>
                      <a:pt x="20180" y="687"/>
                      <a:pt x="19688" y="0"/>
                      <a:pt x="1914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4" name="Google Shape;3770;p80"/>
              <p:cNvSpPr/>
              <p:nvPr/>
            </p:nvSpPr>
            <p:spPr>
              <a:xfrm>
                <a:off x="425996" y="413640"/>
                <a:ext cx="87201" cy="62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0" h="21600" fill="norm" stroke="1" extrusionOk="0">
                    <a:moveTo>
                      <a:pt x="19599" y="0"/>
                    </a:moveTo>
                    <a:cubicBezTo>
                      <a:pt x="12067" y="0"/>
                      <a:pt x="1409" y="9955"/>
                      <a:pt x="0" y="20881"/>
                    </a:cubicBezTo>
                    <a:cubicBezTo>
                      <a:pt x="0" y="21232"/>
                      <a:pt x="355" y="21600"/>
                      <a:pt x="568" y="21600"/>
                    </a:cubicBezTo>
                    <a:cubicBezTo>
                      <a:pt x="663" y="21600"/>
                      <a:pt x="722" y="21533"/>
                      <a:pt x="722" y="21382"/>
                    </a:cubicBezTo>
                    <a:cubicBezTo>
                      <a:pt x="6122" y="11210"/>
                      <a:pt x="11878" y="5103"/>
                      <a:pt x="20522" y="2560"/>
                    </a:cubicBezTo>
                    <a:cubicBezTo>
                      <a:pt x="21600" y="2560"/>
                      <a:pt x="21233" y="17"/>
                      <a:pt x="20155" y="17"/>
                    </a:cubicBezTo>
                    <a:cubicBezTo>
                      <a:pt x="19978" y="17"/>
                      <a:pt x="19788" y="0"/>
                      <a:pt x="195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5" name="Google Shape;3771;p80"/>
              <p:cNvSpPr/>
              <p:nvPr/>
            </p:nvSpPr>
            <p:spPr>
              <a:xfrm>
                <a:off x="953579" y="403591"/>
                <a:ext cx="93533" cy="42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4" h="21600" fill="norm" stroke="1" extrusionOk="0">
                    <a:moveTo>
                      <a:pt x="3305" y="0"/>
                    </a:moveTo>
                    <a:cubicBezTo>
                      <a:pt x="2294" y="0"/>
                      <a:pt x="1316" y="198"/>
                      <a:pt x="381" y="618"/>
                    </a:cubicBezTo>
                    <a:cubicBezTo>
                      <a:pt x="-282" y="618"/>
                      <a:pt x="55" y="2867"/>
                      <a:pt x="381" y="2867"/>
                    </a:cubicBezTo>
                    <a:cubicBezTo>
                      <a:pt x="7327" y="6623"/>
                      <a:pt x="13926" y="8872"/>
                      <a:pt x="18883" y="20908"/>
                    </a:cubicBezTo>
                    <a:cubicBezTo>
                      <a:pt x="19100" y="21402"/>
                      <a:pt x="19350" y="21600"/>
                      <a:pt x="19590" y="21600"/>
                    </a:cubicBezTo>
                    <a:cubicBezTo>
                      <a:pt x="20470" y="21600"/>
                      <a:pt x="21318" y="18906"/>
                      <a:pt x="20535" y="17151"/>
                    </a:cubicBezTo>
                    <a:cubicBezTo>
                      <a:pt x="16850" y="7464"/>
                      <a:pt x="9491" y="0"/>
                      <a:pt x="3305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6" name="Google Shape;3772;p80"/>
              <p:cNvSpPr/>
              <p:nvPr/>
            </p:nvSpPr>
            <p:spPr>
              <a:xfrm>
                <a:off x="427459" y="676116"/>
                <a:ext cx="176432" cy="166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13" y="0"/>
                    </a:moveTo>
                    <a:cubicBezTo>
                      <a:pt x="4903" y="0"/>
                      <a:pt x="0" y="4821"/>
                      <a:pt x="0" y="10803"/>
                    </a:cubicBezTo>
                    <a:cubicBezTo>
                      <a:pt x="0" y="16779"/>
                      <a:pt x="4903" y="21600"/>
                      <a:pt x="10713" y="21600"/>
                    </a:cubicBezTo>
                    <a:cubicBezTo>
                      <a:pt x="16703" y="21600"/>
                      <a:pt x="21600" y="16779"/>
                      <a:pt x="21600" y="10803"/>
                    </a:cubicBezTo>
                    <a:cubicBezTo>
                      <a:pt x="21600" y="4821"/>
                      <a:pt x="16703" y="0"/>
                      <a:pt x="10713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7" name="Google Shape;3773;p80"/>
              <p:cNvSpPr/>
              <p:nvPr/>
            </p:nvSpPr>
            <p:spPr>
              <a:xfrm>
                <a:off x="907877" y="676116"/>
                <a:ext cx="176432" cy="166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07" y="0"/>
                    </a:moveTo>
                    <a:cubicBezTo>
                      <a:pt x="4897" y="0"/>
                      <a:pt x="0" y="4821"/>
                      <a:pt x="0" y="10803"/>
                    </a:cubicBezTo>
                    <a:cubicBezTo>
                      <a:pt x="0" y="16779"/>
                      <a:pt x="4897" y="21600"/>
                      <a:pt x="10707" y="21600"/>
                    </a:cubicBezTo>
                    <a:cubicBezTo>
                      <a:pt x="16697" y="21600"/>
                      <a:pt x="21600" y="16779"/>
                      <a:pt x="21600" y="10803"/>
                    </a:cubicBezTo>
                    <a:cubicBezTo>
                      <a:pt x="21600" y="4821"/>
                      <a:pt x="16697" y="0"/>
                      <a:pt x="1070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8" name="Google Shape;3774;p80"/>
              <p:cNvSpPr/>
              <p:nvPr/>
            </p:nvSpPr>
            <p:spPr>
              <a:xfrm>
                <a:off x="231760" y="60826"/>
                <a:ext cx="1123854" cy="493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97" y="0"/>
                    </a:moveTo>
                    <a:cubicBezTo>
                      <a:pt x="6156" y="194"/>
                      <a:pt x="5813" y="391"/>
                      <a:pt x="5471" y="649"/>
                    </a:cubicBezTo>
                    <a:cubicBezTo>
                      <a:pt x="4246" y="8043"/>
                      <a:pt x="2508" y="15049"/>
                      <a:pt x="0" y="20691"/>
                    </a:cubicBezTo>
                    <a:cubicBezTo>
                      <a:pt x="370" y="20691"/>
                      <a:pt x="798" y="20951"/>
                      <a:pt x="1168" y="21600"/>
                    </a:cubicBezTo>
                    <a:cubicBezTo>
                      <a:pt x="1168" y="21600"/>
                      <a:pt x="5586" y="14206"/>
                      <a:pt x="7152" y="7460"/>
                    </a:cubicBezTo>
                    <a:cubicBezTo>
                      <a:pt x="7152" y="7460"/>
                      <a:pt x="15074" y="20563"/>
                      <a:pt x="19092" y="21406"/>
                    </a:cubicBezTo>
                    <a:cubicBezTo>
                      <a:pt x="19092" y="21406"/>
                      <a:pt x="19618" y="20877"/>
                      <a:pt x="20342" y="20877"/>
                    </a:cubicBezTo>
                    <a:cubicBezTo>
                      <a:pt x="20722" y="20877"/>
                      <a:pt x="21157" y="21024"/>
                      <a:pt x="21600" y="21470"/>
                    </a:cubicBezTo>
                    <a:cubicBezTo>
                      <a:pt x="21600" y="21470"/>
                      <a:pt x="21543" y="17838"/>
                      <a:pt x="21287" y="13557"/>
                    </a:cubicBezTo>
                    <a:cubicBezTo>
                      <a:pt x="15816" y="13427"/>
                      <a:pt x="10430" y="8952"/>
                      <a:pt x="6497" y="0"/>
                    </a:cubicBezTo>
                    <a:close/>
                  </a:path>
                </a:pathLst>
              </a:custGeom>
              <a:solidFill>
                <a:srgbClr val="FCB31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69" name="Google Shape;3775;p80"/>
              <p:cNvSpPr/>
              <p:nvPr/>
            </p:nvSpPr>
            <p:spPr>
              <a:xfrm>
                <a:off x="165907" y="75460"/>
                <a:ext cx="350525" cy="46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64" h="21600" fill="norm" stroke="1" extrusionOk="0">
                    <a:moveTo>
                      <a:pt x="12856" y="0"/>
                    </a:moveTo>
                    <a:cubicBezTo>
                      <a:pt x="9788" y="0"/>
                      <a:pt x="5795" y="816"/>
                      <a:pt x="2778" y="4314"/>
                    </a:cubicBezTo>
                    <a:cubicBezTo>
                      <a:pt x="-1336" y="9097"/>
                      <a:pt x="466" y="10736"/>
                      <a:pt x="37" y="21600"/>
                    </a:cubicBezTo>
                    <a:cubicBezTo>
                      <a:pt x="37" y="21600"/>
                      <a:pt x="1554" y="21117"/>
                      <a:pt x="3376" y="21117"/>
                    </a:cubicBezTo>
                    <a:cubicBezTo>
                      <a:pt x="3492" y="21117"/>
                      <a:pt x="3607" y="21119"/>
                      <a:pt x="3723" y="21121"/>
                    </a:cubicBezTo>
                    <a:cubicBezTo>
                      <a:pt x="11350" y="15178"/>
                      <a:pt x="16578" y="7798"/>
                      <a:pt x="20264" y="9"/>
                    </a:cubicBezTo>
                    <a:cubicBezTo>
                      <a:pt x="19322" y="146"/>
                      <a:pt x="18465" y="420"/>
                      <a:pt x="17520" y="625"/>
                    </a:cubicBezTo>
                    <a:cubicBezTo>
                      <a:pt x="17520" y="625"/>
                      <a:pt x="15544" y="0"/>
                      <a:pt x="12856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0" name="Google Shape;3776;p80"/>
              <p:cNvSpPr/>
              <p:nvPr/>
            </p:nvSpPr>
            <p:spPr>
              <a:xfrm>
                <a:off x="569794" y="0"/>
                <a:ext cx="769528" cy="369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3" y="0"/>
                    </a:moveTo>
                    <a:cubicBezTo>
                      <a:pt x="8278" y="0"/>
                      <a:pt x="4772" y="962"/>
                      <a:pt x="0" y="3558"/>
                    </a:cubicBezTo>
                    <a:cubicBezTo>
                      <a:pt x="5744" y="15528"/>
                      <a:pt x="13610" y="21512"/>
                      <a:pt x="21600" y="21600"/>
                    </a:cubicBezTo>
                    <a:cubicBezTo>
                      <a:pt x="21141" y="14312"/>
                      <a:pt x="20184" y="5553"/>
                      <a:pt x="18395" y="3558"/>
                    </a:cubicBezTo>
                    <a:cubicBezTo>
                      <a:pt x="16681" y="1723"/>
                      <a:pt x="14557" y="0"/>
                      <a:pt x="10963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1" name="Google Shape;3777;p80"/>
              <p:cNvSpPr/>
              <p:nvPr/>
            </p:nvSpPr>
            <p:spPr>
              <a:xfrm>
                <a:off x="288992" y="48"/>
                <a:ext cx="927350" cy="438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1" h="21600" fill="norm" stroke="1" extrusionOk="0">
                    <a:moveTo>
                      <a:pt x="11214" y="0"/>
                    </a:moveTo>
                    <a:cubicBezTo>
                      <a:pt x="5679" y="0"/>
                      <a:pt x="1174" y="6175"/>
                      <a:pt x="425" y="13646"/>
                    </a:cubicBezTo>
                    <a:cubicBezTo>
                      <a:pt x="-20" y="17660"/>
                      <a:pt x="-54" y="19994"/>
                      <a:pt x="48" y="20870"/>
                    </a:cubicBezTo>
                    <a:cubicBezTo>
                      <a:pt x="665" y="17367"/>
                      <a:pt x="2581" y="8902"/>
                      <a:pt x="6279" y="5546"/>
                    </a:cubicBezTo>
                    <a:cubicBezTo>
                      <a:pt x="7725" y="4216"/>
                      <a:pt x="9190" y="3647"/>
                      <a:pt x="10595" y="3647"/>
                    </a:cubicBezTo>
                    <a:cubicBezTo>
                      <a:pt x="13813" y="3647"/>
                      <a:pt x="16719" y="6631"/>
                      <a:pt x="18363" y="10290"/>
                    </a:cubicBezTo>
                    <a:cubicBezTo>
                      <a:pt x="20383" y="14813"/>
                      <a:pt x="20759" y="17442"/>
                      <a:pt x="21272" y="21600"/>
                    </a:cubicBezTo>
                    <a:cubicBezTo>
                      <a:pt x="21546" y="21310"/>
                      <a:pt x="21444" y="17586"/>
                      <a:pt x="20725" y="13646"/>
                    </a:cubicBezTo>
                    <a:cubicBezTo>
                      <a:pt x="19664" y="7735"/>
                      <a:pt x="16891" y="72"/>
                      <a:pt x="11311" y="0"/>
                    </a:cubicBezTo>
                    <a:cubicBezTo>
                      <a:pt x="11278" y="0"/>
                      <a:pt x="11245" y="0"/>
                      <a:pt x="11214" y="0"/>
                    </a:cubicBezTo>
                    <a:close/>
                  </a:path>
                </a:pathLst>
              </a:custGeom>
              <a:solidFill>
                <a:srgbClr val="F269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2" name="Google Shape;3778;p80"/>
              <p:cNvSpPr/>
              <p:nvPr/>
            </p:nvSpPr>
            <p:spPr>
              <a:xfrm>
                <a:off x="291075" y="74143"/>
                <a:ext cx="919228" cy="365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33" y="0"/>
                    </a:moveTo>
                    <a:cubicBezTo>
                      <a:pt x="9304" y="0"/>
                      <a:pt x="7812" y="684"/>
                      <a:pt x="6341" y="2282"/>
                    </a:cubicBezTo>
                    <a:cubicBezTo>
                      <a:pt x="2543" y="6316"/>
                      <a:pt x="627" y="16490"/>
                      <a:pt x="0" y="20700"/>
                    </a:cubicBezTo>
                    <a:cubicBezTo>
                      <a:pt x="31" y="21124"/>
                      <a:pt x="94" y="21326"/>
                      <a:pt x="174" y="21326"/>
                    </a:cubicBezTo>
                    <a:cubicBezTo>
                      <a:pt x="276" y="21326"/>
                      <a:pt x="405" y="20991"/>
                      <a:pt x="523" y="20351"/>
                    </a:cubicBezTo>
                    <a:cubicBezTo>
                      <a:pt x="523" y="20351"/>
                      <a:pt x="3449" y="3249"/>
                      <a:pt x="9371" y="2020"/>
                    </a:cubicBezTo>
                    <a:cubicBezTo>
                      <a:pt x="9658" y="1965"/>
                      <a:pt x="9942" y="1936"/>
                      <a:pt x="10224" y="1936"/>
                    </a:cubicBezTo>
                    <a:cubicBezTo>
                      <a:pt x="15719" y="1936"/>
                      <a:pt x="20111" y="12176"/>
                      <a:pt x="20973" y="18683"/>
                    </a:cubicBezTo>
                    <a:cubicBezTo>
                      <a:pt x="21227" y="20760"/>
                      <a:pt x="21423" y="21600"/>
                      <a:pt x="21561" y="21600"/>
                    </a:cubicBezTo>
                    <a:cubicBezTo>
                      <a:pt x="21575" y="21600"/>
                      <a:pt x="21587" y="21594"/>
                      <a:pt x="21600" y="21577"/>
                    </a:cubicBezTo>
                    <a:cubicBezTo>
                      <a:pt x="21077" y="16490"/>
                      <a:pt x="20695" y="13420"/>
                      <a:pt x="18639" y="7984"/>
                    </a:cubicBezTo>
                    <a:cubicBezTo>
                      <a:pt x="16966" y="3587"/>
                      <a:pt x="14009" y="0"/>
                      <a:pt x="1073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3" name="Google Shape;3779;p80"/>
              <p:cNvSpPr/>
              <p:nvPr/>
            </p:nvSpPr>
            <p:spPr>
              <a:xfrm>
                <a:off x="440824" y="2550179"/>
                <a:ext cx="283159" cy="121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701" y="8190"/>
                      <a:pt x="7576" y="15581"/>
                      <a:pt x="0" y="17692"/>
                    </a:cubicBezTo>
                    <a:cubicBezTo>
                      <a:pt x="0" y="17952"/>
                      <a:pt x="0" y="18482"/>
                      <a:pt x="0" y="18751"/>
                    </a:cubicBezTo>
                    <a:cubicBezTo>
                      <a:pt x="4841" y="20540"/>
                      <a:pt x="9734" y="21600"/>
                      <a:pt x="14575" y="21600"/>
                    </a:cubicBezTo>
                    <a:cubicBezTo>
                      <a:pt x="16856" y="21600"/>
                      <a:pt x="19129" y="21366"/>
                      <a:pt x="21377" y="20862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9C1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4" name="Google Shape;3780;p80"/>
              <p:cNvSpPr/>
              <p:nvPr/>
            </p:nvSpPr>
            <p:spPr>
              <a:xfrm>
                <a:off x="440824" y="2652516"/>
                <a:ext cx="281696" cy="471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81" y="8892"/>
                      <a:pt x="1818" y="20021"/>
                      <a:pt x="2386" y="20836"/>
                    </a:cubicBezTo>
                    <a:cubicBezTo>
                      <a:pt x="2386" y="20836"/>
                      <a:pt x="6392" y="21600"/>
                      <a:pt x="11247" y="21600"/>
                    </a:cubicBezTo>
                    <a:cubicBezTo>
                      <a:pt x="14321" y="21600"/>
                      <a:pt x="17736" y="21294"/>
                      <a:pt x="20691" y="20294"/>
                    </a:cubicBezTo>
                    <a:lnTo>
                      <a:pt x="21600" y="679"/>
                    </a:lnTo>
                    <a:cubicBezTo>
                      <a:pt x="19659" y="790"/>
                      <a:pt x="17684" y="840"/>
                      <a:pt x="15694" y="840"/>
                    </a:cubicBezTo>
                    <a:cubicBezTo>
                      <a:pt x="10454" y="840"/>
                      <a:pt x="5109" y="491"/>
                      <a:pt x="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5" name="Google Shape;3781;p80"/>
              <p:cNvSpPr/>
              <p:nvPr/>
            </p:nvSpPr>
            <p:spPr>
              <a:xfrm>
                <a:off x="447611" y="2711830"/>
                <a:ext cx="273151" cy="29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164" y="0"/>
                    </a:moveTo>
                    <a:cubicBezTo>
                      <a:pt x="50" y="0"/>
                      <a:pt x="-69" y="2146"/>
                      <a:pt x="50" y="2146"/>
                    </a:cubicBezTo>
                    <a:cubicBezTo>
                      <a:pt x="3364" y="15699"/>
                      <a:pt x="7153" y="21600"/>
                      <a:pt x="10953" y="21600"/>
                    </a:cubicBezTo>
                    <a:cubicBezTo>
                      <a:pt x="14482" y="21600"/>
                      <a:pt x="18025" y="16486"/>
                      <a:pt x="21221" y="7581"/>
                    </a:cubicBezTo>
                    <a:cubicBezTo>
                      <a:pt x="21531" y="6616"/>
                      <a:pt x="21474" y="3075"/>
                      <a:pt x="21210" y="3075"/>
                    </a:cubicBezTo>
                    <a:cubicBezTo>
                      <a:pt x="21179" y="3075"/>
                      <a:pt x="21141" y="3111"/>
                      <a:pt x="21106" y="3254"/>
                    </a:cubicBezTo>
                    <a:cubicBezTo>
                      <a:pt x="17620" y="10085"/>
                      <a:pt x="14267" y="13875"/>
                      <a:pt x="10938" y="13875"/>
                    </a:cubicBezTo>
                    <a:cubicBezTo>
                      <a:pt x="7375" y="13875"/>
                      <a:pt x="3831" y="9548"/>
                      <a:pt x="164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6" name="Google Shape;3782;p80"/>
              <p:cNvSpPr/>
              <p:nvPr/>
            </p:nvSpPr>
            <p:spPr>
              <a:xfrm>
                <a:off x="448108" y="2657345"/>
                <a:ext cx="24781" cy="58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75" h="21600" fill="norm" stroke="1" extrusionOk="0">
                    <a:moveTo>
                      <a:pt x="8774" y="0"/>
                    </a:moveTo>
                    <a:cubicBezTo>
                      <a:pt x="7800" y="0"/>
                      <a:pt x="6472" y="125"/>
                      <a:pt x="5144" y="394"/>
                    </a:cubicBezTo>
                    <a:cubicBezTo>
                      <a:pt x="-256" y="2581"/>
                      <a:pt x="2400" y="5844"/>
                      <a:pt x="2400" y="8031"/>
                    </a:cubicBezTo>
                    <a:cubicBezTo>
                      <a:pt x="2400" y="12386"/>
                      <a:pt x="-3000" y="16742"/>
                      <a:pt x="2400" y="20560"/>
                    </a:cubicBezTo>
                    <a:cubicBezTo>
                      <a:pt x="3905" y="21152"/>
                      <a:pt x="7003" y="21600"/>
                      <a:pt x="9925" y="21600"/>
                    </a:cubicBezTo>
                    <a:cubicBezTo>
                      <a:pt x="12315" y="21600"/>
                      <a:pt x="14705" y="21295"/>
                      <a:pt x="15856" y="20560"/>
                    </a:cubicBezTo>
                    <a:cubicBezTo>
                      <a:pt x="18600" y="16742"/>
                      <a:pt x="15856" y="12386"/>
                      <a:pt x="15856" y="8031"/>
                    </a:cubicBezTo>
                    <a:cubicBezTo>
                      <a:pt x="15856" y="5844"/>
                      <a:pt x="15856" y="2581"/>
                      <a:pt x="10456" y="394"/>
                    </a:cubicBezTo>
                    <a:cubicBezTo>
                      <a:pt x="10456" y="125"/>
                      <a:pt x="9836" y="0"/>
                      <a:pt x="8774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7" name="Google Shape;3783;p80"/>
              <p:cNvSpPr/>
              <p:nvPr/>
            </p:nvSpPr>
            <p:spPr>
              <a:xfrm>
                <a:off x="489710" y="2664369"/>
                <a:ext cx="24780" cy="641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44" h="21600" fill="norm" stroke="1" extrusionOk="0">
                    <a:moveTo>
                      <a:pt x="11055" y="0"/>
                    </a:moveTo>
                    <a:cubicBezTo>
                      <a:pt x="6473" y="0"/>
                      <a:pt x="1455" y="493"/>
                      <a:pt x="1455" y="1495"/>
                    </a:cubicBezTo>
                    <a:cubicBezTo>
                      <a:pt x="-1818" y="7490"/>
                      <a:pt x="1455" y="13978"/>
                      <a:pt x="1455" y="20467"/>
                    </a:cubicBezTo>
                    <a:cubicBezTo>
                      <a:pt x="1455" y="21222"/>
                      <a:pt x="4837" y="21600"/>
                      <a:pt x="8109" y="21600"/>
                    </a:cubicBezTo>
                    <a:cubicBezTo>
                      <a:pt x="11491" y="21600"/>
                      <a:pt x="14764" y="21222"/>
                      <a:pt x="14764" y="20467"/>
                    </a:cubicBezTo>
                    <a:cubicBezTo>
                      <a:pt x="18037" y="13978"/>
                      <a:pt x="18037" y="7490"/>
                      <a:pt x="18037" y="1495"/>
                    </a:cubicBezTo>
                    <a:cubicBezTo>
                      <a:pt x="19782" y="493"/>
                      <a:pt x="15637" y="0"/>
                      <a:pt x="1105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8" name="Google Shape;3784;p80"/>
              <p:cNvSpPr/>
              <p:nvPr/>
            </p:nvSpPr>
            <p:spPr>
              <a:xfrm>
                <a:off x="533508" y="2667345"/>
                <a:ext cx="24780" cy="65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9" h="21600" fill="norm" stroke="1" extrusionOk="0">
                    <a:moveTo>
                      <a:pt x="8841" y="0"/>
                    </a:moveTo>
                    <a:cubicBezTo>
                      <a:pt x="5831" y="0"/>
                      <a:pt x="2467" y="479"/>
                      <a:pt x="1139" y="1454"/>
                    </a:cubicBezTo>
                    <a:cubicBezTo>
                      <a:pt x="-1605" y="7285"/>
                      <a:pt x="1139" y="14570"/>
                      <a:pt x="3795" y="20881"/>
                    </a:cubicBezTo>
                    <a:cubicBezTo>
                      <a:pt x="3795" y="21360"/>
                      <a:pt x="6539" y="21600"/>
                      <a:pt x="9195" y="21600"/>
                    </a:cubicBezTo>
                    <a:cubicBezTo>
                      <a:pt x="11851" y="21600"/>
                      <a:pt x="14595" y="21360"/>
                      <a:pt x="14595" y="20881"/>
                    </a:cubicBezTo>
                    <a:cubicBezTo>
                      <a:pt x="17251" y="14570"/>
                      <a:pt x="19995" y="7285"/>
                      <a:pt x="14595" y="1454"/>
                    </a:cubicBezTo>
                    <a:cubicBezTo>
                      <a:pt x="14595" y="479"/>
                      <a:pt x="11851" y="0"/>
                      <a:pt x="8841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79" name="Google Shape;3785;p80"/>
              <p:cNvSpPr/>
              <p:nvPr/>
            </p:nvSpPr>
            <p:spPr>
              <a:xfrm>
                <a:off x="580543" y="2670320"/>
                <a:ext cx="24781" cy="65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779" h="21600" fill="norm" stroke="1" extrusionOk="0">
                    <a:moveTo>
                      <a:pt x="9389" y="0"/>
                    </a:moveTo>
                    <a:cubicBezTo>
                      <a:pt x="5750" y="0"/>
                      <a:pt x="2110" y="480"/>
                      <a:pt x="2110" y="1456"/>
                    </a:cubicBezTo>
                    <a:cubicBezTo>
                      <a:pt x="2110" y="7776"/>
                      <a:pt x="-2637" y="14576"/>
                      <a:pt x="2110" y="21392"/>
                    </a:cubicBezTo>
                    <a:cubicBezTo>
                      <a:pt x="2110" y="21552"/>
                      <a:pt x="2664" y="21600"/>
                      <a:pt x="3376" y="21600"/>
                    </a:cubicBezTo>
                    <a:cubicBezTo>
                      <a:pt x="4800" y="21600"/>
                      <a:pt x="6937" y="21392"/>
                      <a:pt x="6937" y="21392"/>
                    </a:cubicBezTo>
                    <a:cubicBezTo>
                      <a:pt x="18963" y="15552"/>
                      <a:pt x="16589" y="7776"/>
                      <a:pt x="16589" y="1456"/>
                    </a:cubicBezTo>
                    <a:cubicBezTo>
                      <a:pt x="16589" y="480"/>
                      <a:pt x="12950" y="0"/>
                      <a:pt x="938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0" name="Google Shape;3786;p80"/>
              <p:cNvSpPr/>
              <p:nvPr/>
            </p:nvSpPr>
            <p:spPr>
              <a:xfrm>
                <a:off x="629222" y="2672905"/>
                <a:ext cx="24780" cy="59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46" h="21600" fill="norm" stroke="1" extrusionOk="0">
                    <a:moveTo>
                      <a:pt x="6756" y="0"/>
                    </a:moveTo>
                    <a:cubicBezTo>
                      <a:pt x="3378" y="0"/>
                      <a:pt x="0" y="405"/>
                      <a:pt x="0" y="1196"/>
                    </a:cubicBezTo>
                    <a:cubicBezTo>
                      <a:pt x="0" y="7616"/>
                      <a:pt x="2756" y="14564"/>
                      <a:pt x="5422" y="20984"/>
                    </a:cubicBezTo>
                    <a:cubicBezTo>
                      <a:pt x="6933" y="21283"/>
                      <a:pt x="10311" y="21600"/>
                      <a:pt x="12889" y="21600"/>
                    </a:cubicBezTo>
                    <a:cubicBezTo>
                      <a:pt x="14756" y="21600"/>
                      <a:pt x="16267" y="21424"/>
                      <a:pt x="16267" y="20984"/>
                    </a:cubicBezTo>
                    <a:cubicBezTo>
                      <a:pt x="21600" y="14564"/>
                      <a:pt x="16267" y="8144"/>
                      <a:pt x="13511" y="1196"/>
                    </a:cubicBezTo>
                    <a:cubicBezTo>
                      <a:pt x="13511" y="405"/>
                      <a:pt x="10133" y="0"/>
                      <a:pt x="675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1" name="Google Shape;3787;p80"/>
              <p:cNvSpPr/>
              <p:nvPr/>
            </p:nvSpPr>
            <p:spPr>
              <a:xfrm>
                <a:off x="671581" y="2671052"/>
                <a:ext cx="24780" cy="54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55" h="21600" fill="norm" stroke="1" extrusionOk="0">
                    <a:moveTo>
                      <a:pt x="8200" y="0"/>
                    </a:moveTo>
                    <a:cubicBezTo>
                      <a:pt x="6543" y="0"/>
                      <a:pt x="4827" y="271"/>
                      <a:pt x="3584" y="873"/>
                    </a:cubicBezTo>
                    <a:cubicBezTo>
                      <a:pt x="-5411" y="6767"/>
                      <a:pt x="5359" y="14426"/>
                      <a:pt x="5359" y="20921"/>
                    </a:cubicBezTo>
                    <a:cubicBezTo>
                      <a:pt x="5359" y="21251"/>
                      <a:pt x="6602" y="21600"/>
                      <a:pt x="7963" y="21600"/>
                    </a:cubicBezTo>
                    <a:cubicBezTo>
                      <a:pt x="8910" y="21600"/>
                      <a:pt x="10034" y="21406"/>
                      <a:pt x="10804" y="20921"/>
                    </a:cubicBezTo>
                    <a:cubicBezTo>
                      <a:pt x="16189" y="15027"/>
                      <a:pt x="8969" y="7950"/>
                      <a:pt x="14354" y="2055"/>
                    </a:cubicBezTo>
                    <a:cubicBezTo>
                      <a:pt x="14354" y="911"/>
                      <a:pt x="11336" y="0"/>
                      <a:pt x="8200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2" name="Google Shape;3788;p80"/>
              <p:cNvSpPr/>
              <p:nvPr/>
            </p:nvSpPr>
            <p:spPr>
              <a:xfrm>
                <a:off x="439216" y="2649248"/>
                <a:ext cx="286274" cy="2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1" h="21600" fill="norm" stroke="1" extrusionOk="0">
                    <a:moveTo>
                      <a:pt x="146" y="0"/>
                    </a:moveTo>
                    <a:cubicBezTo>
                      <a:pt x="-14" y="0"/>
                      <a:pt x="-69" y="2734"/>
                      <a:pt x="121" y="3735"/>
                    </a:cubicBezTo>
                    <a:cubicBezTo>
                      <a:pt x="4059" y="17596"/>
                      <a:pt x="8271" y="21600"/>
                      <a:pt x="12476" y="21600"/>
                    </a:cubicBezTo>
                    <a:cubicBezTo>
                      <a:pt x="15381" y="21600"/>
                      <a:pt x="18279" y="19713"/>
                      <a:pt x="21089" y="17788"/>
                    </a:cubicBezTo>
                    <a:cubicBezTo>
                      <a:pt x="21502" y="17788"/>
                      <a:pt x="21531" y="10665"/>
                      <a:pt x="21170" y="10665"/>
                    </a:cubicBezTo>
                    <a:cubicBezTo>
                      <a:pt x="21144" y="10665"/>
                      <a:pt x="21119" y="10704"/>
                      <a:pt x="21089" y="10781"/>
                    </a:cubicBezTo>
                    <a:cubicBezTo>
                      <a:pt x="18721" y="11936"/>
                      <a:pt x="16392" y="12706"/>
                      <a:pt x="14078" y="12706"/>
                    </a:cubicBezTo>
                    <a:cubicBezTo>
                      <a:pt x="9454" y="12706"/>
                      <a:pt x="4891" y="9587"/>
                      <a:pt x="230" y="231"/>
                    </a:cubicBezTo>
                    <a:cubicBezTo>
                      <a:pt x="201" y="77"/>
                      <a:pt x="172" y="0"/>
                      <a:pt x="14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3" name="Google Shape;3789;p80"/>
              <p:cNvSpPr/>
              <p:nvPr/>
            </p:nvSpPr>
            <p:spPr>
              <a:xfrm>
                <a:off x="430434" y="2404917"/>
                <a:ext cx="298037" cy="244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521"/>
                    </a:lnTo>
                    <a:cubicBezTo>
                      <a:pt x="0" y="521"/>
                      <a:pt x="322" y="9949"/>
                      <a:pt x="753" y="21600"/>
                    </a:cubicBezTo>
                    <a:cubicBezTo>
                      <a:pt x="7951" y="20553"/>
                      <a:pt x="14721" y="16888"/>
                      <a:pt x="21275" y="1282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D99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4" name="Google Shape;3790;p80"/>
              <p:cNvSpPr/>
              <p:nvPr/>
            </p:nvSpPr>
            <p:spPr>
              <a:xfrm>
                <a:off x="302838" y="3184200"/>
                <a:ext cx="409297" cy="73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15431" y="0"/>
                    </a:moveTo>
                    <a:cubicBezTo>
                      <a:pt x="9114" y="0"/>
                      <a:pt x="4" y="2799"/>
                      <a:pt x="4" y="2799"/>
                    </a:cubicBezTo>
                    <a:cubicBezTo>
                      <a:pt x="4" y="2799"/>
                      <a:pt x="-227" y="12885"/>
                      <a:pt x="2556" y="16838"/>
                    </a:cubicBezTo>
                    <a:cubicBezTo>
                      <a:pt x="4482" y="19335"/>
                      <a:pt x="7659" y="21600"/>
                      <a:pt x="10890" y="21600"/>
                    </a:cubicBezTo>
                    <a:cubicBezTo>
                      <a:pt x="12202" y="21600"/>
                      <a:pt x="13523" y="21225"/>
                      <a:pt x="14774" y="20345"/>
                    </a:cubicBezTo>
                    <a:cubicBezTo>
                      <a:pt x="19104" y="16838"/>
                      <a:pt x="21037" y="14198"/>
                      <a:pt x="21037" y="14198"/>
                    </a:cubicBezTo>
                    <a:cubicBezTo>
                      <a:pt x="21037" y="14198"/>
                      <a:pt x="21269" y="9812"/>
                      <a:pt x="21345" y="3246"/>
                    </a:cubicBezTo>
                    <a:cubicBezTo>
                      <a:pt x="21373" y="794"/>
                      <a:pt x="18799" y="0"/>
                      <a:pt x="15431" y="0"/>
                    </a:cubicBezTo>
                    <a:close/>
                  </a:path>
                </a:pathLst>
              </a:custGeom>
              <a:solidFill>
                <a:srgbClr val="3A30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5" name="Google Shape;3791;p80"/>
              <p:cNvSpPr/>
              <p:nvPr/>
            </p:nvSpPr>
            <p:spPr>
              <a:xfrm>
                <a:off x="302578" y="3131422"/>
                <a:ext cx="150100" cy="108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9" h="21600" fill="norm" stroke="1" extrusionOk="0">
                    <a:moveTo>
                      <a:pt x="12808" y="0"/>
                    </a:moveTo>
                    <a:cubicBezTo>
                      <a:pt x="7047" y="2951"/>
                      <a:pt x="874" y="7392"/>
                      <a:pt x="48" y="12426"/>
                    </a:cubicBezTo>
                    <a:cubicBezTo>
                      <a:pt x="-771" y="17461"/>
                      <a:pt x="8895" y="20714"/>
                      <a:pt x="20829" y="21600"/>
                    </a:cubicBezTo>
                    <a:cubicBezTo>
                      <a:pt x="19387" y="13907"/>
                      <a:pt x="16713" y="6505"/>
                      <a:pt x="12808" y="0"/>
                    </a:cubicBezTo>
                    <a:close/>
                  </a:path>
                </a:pathLst>
              </a:custGeom>
              <a:solidFill>
                <a:srgbClr val="3A30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6" name="Google Shape;3792;p80"/>
              <p:cNvSpPr/>
              <p:nvPr/>
            </p:nvSpPr>
            <p:spPr>
              <a:xfrm>
                <a:off x="394875" y="3095813"/>
                <a:ext cx="320247" cy="145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2" h="21600" fill="norm" stroke="1" extrusionOk="0">
                    <a:moveTo>
                      <a:pt x="20722" y="0"/>
                    </a:moveTo>
                    <a:cubicBezTo>
                      <a:pt x="20722" y="0"/>
                      <a:pt x="16937" y="3915"/>
                      <a:pt x="11487" y="3915"/>
                    </a:cubicBezTo>
                    <a:cubicBezTo>
                      <a:pt x="9506" y="3915"/>
                      <a:pt x="7303" y="3399"/>
                      <a:pt x="4984" y="1990"/>
                    </a:cubicBezTo>
                    <a:cubicBezTo>
                      <a:pt x="4984" y="1990"/>
                      <a:pt x="2540" y="3094"/>
                      <a:pt x="0" y="5302"/>
                    </a:cubicBezTo>
                    <a:cubicBezTo>
                      <a:pt x="1855" y="10154"/>
                      <a:pt x="3126" y="15673"/>
                      <a:pt x="3811" y="21411"/>
                    </a:cubicBezTo>
                    <a:cubicBezTo>
                      <a:pt x="4891" y="21542"/>
                      <a:pt x="6013" y="21600"/>
                      <a:pt x="7152" y="21600"/>
                    </a:cubicBezTo>
                    <a:cubicBezTo>
                      <a:pt x="12085" y="21600"/>
                      <a:pt x="17307" y="20438"/>
                      <a:pt x="20722" y="18099"/>
                    </a:cubicBezTo>
                    <a:cubicBezTo>
                      <a:pt x="20722" y="18099"/>
                      <a:pt x="21600" y="7503"/>
                      <a:pt x="20722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7" name="Google Shape;3793;p80"/>
              <p:cNvSpPr/>
              <p:nvPr/>
            </p:nvSpPr>
            <p:spPr>
              <a:xfrm>
                <a:off x="392711" y="3039474"/>
                <a:ext cx="67833" cy="91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86" h="21600" fill="norm" stroke="1" extrusionOk="0">
                    <a:moveTo>
                      <a:pt x="10792" y="2094"/>
                    </a:moveTo>
                    <a:cubicBezTo>
                      <a:pt x="11133" y="2094"/>
                      <a:pt x="11563" y="2209"/>
                      <a:pt x="12094" y="2451"/>
                    </a:cubicBezTo>
                    <a:cubicBezTo>
                      <a:pt x="14775" y="3844"/>
                      <a:pt x="14396" y="9793"/>
                      <a:pt x="14775" y="11887"/>
                    </a:cubicBezTo>
                    <a:cubicBezTo>
                      <a:pt x="14775" y="13291"/>
                      <a:pt x="14775" y="14684"/>
                      <a:pt x="14725" y="16088"/>
                    </a:cubicBezTo>
                    <a:cubicBezTo>
                      <a:pt x="13814" y="14753"/>
                      <a:pt x="12904" y="13372"/>
                      <a:pt x="12094" y="11887"/>
                    </a:cubicBezTo>
                    <a:cubicBezTo>
                      <a:pt x="11740" y="11266"/>
                      <a:pt x="7643" y="2094"/>
                      <a:pt x="10792" y="2094"/>
                    </a:cubicBezTo>
                    <a:close/>
                    <a:moveTo>
                      <a:pt x="4608" y="10449"/>
                    </a:moveTo>
                    <a:cubicBezTo>
                      <a:pt x="4785" y="10449"/>
                      <a:pt x="4962" y="10461"/>
                      <a:pt x="5164" y="10495"/>
                    </a:cubicBezTo>
                    <a:cubicBezTo>
                      <a:pt x="6707" y="10840"/>
                      <a:pt x="8250" y="12589"/>
                      <a:pt x="9009" y="13291"/>
                    </a:cubicBezTo>
                    <a:cubicBezTo>
                      <a:pt x="10096" y="14270"/>
                      <a:pt x="11083" y="15409"/>
                      <a:pt x="12006" y="16629"/>
                    </a:cubicBezTo>
                    <a:cubicBezTo>
                      <a:pt x="12524" y="17480"/>
                      <a:pt x="13030" y="18263"/>
                      <a:pt x="13460" y="18942"/>
                    </a:cubicBezTo>
                    <a:cubicBezTo>
                      <a:pt x="9527" y="18010"/>
                      <a:pt x="5404" y="16721"/>
                      <a:pt x="3242" y="13637"/>
                    </a:cubicBezTo>
                    <a:cubicBezTo>
                      <a:pt x="2192" y="12049"/>
                      <a:pt x="2749" y="10449"/>
                      <a:pt x="4608" y="10449"/>
                    </a:cubicBezTo>
                    <a:close/>
                    <a:moveTo>
                      <a:pt x="11196" y="0"/>
                    </a:moveTo>
                    <a:cubicBezTo>
                      <a:pt x="11108" y="0"/>
                      <a:pt x="11019" y="0"/>
                      <a:pt x="10931" y="0"/>
                    </a:cubicBezTo>
                    <a:cubicBezTo>
                      <a:pt x="5518" y="368"/>
                      <a:pt x="6277" y="5201"/>
                      <a:pt x="8515" y="10184"/>
                    </a:cubicBezTo>
                    <a:cubicBezTo>
                      <a:pt x="7934" y="9793"/>
                      <a:pt x="7339" y="9425"/>
                      <a:pt x="6707" y="9091"/>
                    </a:cubicBezTo>
                    <a:cubicBezTo>
                      <a:pt x="6011" y="8619"/>
                      <a:pt x="4861" y="8297"/>
                      <a:pt x="3735" y="8297"/>
                    </a:cubicBezTo>
                    <a:cubicBezTo>
                      <a:pt x="2344" y="8297"/>
                      <a:pt x="978" y="8792"/>
                      <a:pt x="561" y="10138"/>
                    </a:cubicBezTo>
                    <a:cubicBezTo>
                      <a:pt x="-2626" y="16905"/>
                      <a:pt x="8541" y="20116"/>
                      <a:pt x="14522" y="20852"/>
                    </a:cubicBezTo>
                    <a:cubicBezTo>
                      <a:pt x="14775" y="21347"/>
                      <a:pt x="15357" y="21600"/>
                      <a:pt x="15926" y="21600"/>
                    </a:cubicBezTo>
                    <a:cubicBezTo>
                      <a:pt x="16698" y="21600"/>
                      <a:pt x="17469" y="21163"/>
                      <a:pt x="17469" y="20288"/>
                    </a:cubicBezTo>
                    <a:cubicBezTo>
                      <a:pt x="17469" y="15789"/>
                      <a:pt x="18974" y="0"/>
                      <a:pt x="11196" y="0"/>
                    </a:cubicBezTo>
                    <a:close/>
                  </a:path>
                </a:pathLst>
              </a:custGeom>
              <a:solidFill>
                <a:srgbClr val="3A30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8" name="Google Shape;3794;p80"/>
              <p:cNvSpPr/>
              <p:nvPr/>
            </p:nvSpPr>
            <p:spPr>
              <a:xfrm>
                <a:off x="943436" y="2501254"/>
                <a:ext cx="287647" cy="172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930" y="0"/>
                    </a:moveTo>
                    <a:cubicBezTo>
                      <a:pt x="14029" y="7598"/>
                      <a:pt x="7238" y="13892"/>
                      <a:pt x="0" y="17780"/>
                    </a:cubicBezTo>
                    <a:lnTo>
                      <a:pt x="447" y="21119"/>
                    </a:lnTo>
                    <a:cubicBezTo>
                      <a:pt x="2597" y="21454"/>
                      <a:pt x="4754" y="21600"/>
                      <a:pt x="6908" y="21600"/>
                    </a:cubicBezTo>
                    <a:cubicBezTo>
                      <a:pt x="11897" y="21600"/>
                      <a:pt x="16857" y="20796"/>
                      <a:pt x="21600" y="19632"/>
                    </a:cubicBezTo>
                    <a:cubicBezTo>
                      <a:pt x="21600" y="19266"/>
                      <a:pt x="21486" y="19077"/>
                      <a:pt x="21486" y="18706"/>
                    </a:cubicBezTo>
                    <a:cubicBezTo>
                      <a:pt x="20930" y="11668"/>
                      <a:pt x="20373" y="5185"/>
                      <a:pt x="19930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89" name="Google Shape;3795;p80"/>
              <p:cNvSpPr/>
              <p:nvPr/>
            </p:nvSpPr>
            <p:spPr>
              <a:xfrm>
                <a:off x="893048" y="2412332"/>
                <a:ext cx="315792" cy="2312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29" y="13294"/>
                    </a:lnTo>
                    <a:lnTo>
                      <a:pt x="3447" y="21600"/>
                    </a:lnTo>
                    <a:cubicBezTo>
                      <a:pt x="10039" y="18557"/>
                      <a:pt x="16325" y="13987"/>
                      <a:pt x="21600" y="8306"/>
                    </a:cubicBezTo>
                    <a:cubicBezTo>
                      <a:pt x="21093" y="3463"/>
                      <a:pt x="20789" y="415"/>
                      <a:pt x="20789" y="4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99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0" name="Google Shape;3796;p80"/>
              <p:cNvSpPr/>
              <p:nvPr/>
            </p:nvSpPr>
            <p:spPr>
              <a:xfrm>
                <a:off x="947875" y="2655491"/>
                <a:ext cx="335534" cy="465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18016" y="0"/>
                    </a:moveTo>
                    <a:cubicBezTo>
                      <a:pt x="13777" y="498"/>
                      <a:pt x="9390" y="851"/>
                      <a:pt x="4999" y="851"/>
                    </a:cubicBezTo>
                    <a:cubicBezTo>
                      <a:pt x="3330" y="851"/>
                      <a:pt x="1663" y="802"/>
                      <a:pt x="0" y="688"/>
                    </a:cubicBezTo>
                    <a:lnTo>
                      <a:pt x="5753" y="20305"/>
                    </a:lnTo>
                    <a:cubicBezTo>
                      <a:pt x="8508" y="21297"/>
                      <a:pt x="11478" y="21600"/>
                      <a:pt x="14078" y="21600"/>
                    </a:cubicBezTo>
                    <a:cubicBezTo>
                      <a:pt x="18153" y="21600"/>
                      <a:pt x="21318" y="20855"/>
                      <a:pt x="21318" y="20855"/>
                    </a:cubicBezTo>
                    <a:cubicBezTo>
                      <a:pt x="21600" y="19960"/>
                      <a:pt x="19620" y="8880"/>
                      <a:pt x="18016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1" name="Google Shape;3797;p80"/>
              <p:cNvSpPr/>
              <p:nvPr/>
            </p:nvSpPr>
            <p:spPr>
              <a:xfrm>
                <a:off x="959704" y="2713294"/>
                <a:ext cx="275947" cy="29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1167" y="0"/>
                    </a:moveTo>
                    <a:cubicBezTo>
                      <a:pt x="17659" y="9734"/>
                      <a:pt x="14238" y="13784"/>
                      <a:pt x="10802" y="13784"/>
                    </a:cubicBezTo>
                    <a:cubicBezTo>
                      <a:pt x="7366" y="13784"/>
                      <a:pt x="3915" y="9734"/>
                      <a:pt x="350" y="3233"/>
                    </a:cubicBezTo>
                    <a:cubicBezTo>
                      <a:pt x="316" y="3126"/>
                      <a:pt x="289" y="3091"/>
                      <a:pt x="259" y="3091"/>
                    </a:cubicBezTo>
                    <a:cubicBezTo>
                      <a:pt x="-13" y="3091"/>
                      <a:pt x="-89" y="7567"/>
                      <a:pt x="119" y="7567"/>
                    </a:cubicBezTo>
                    <a:cubicBezTo>
                      <a:pt x="3396" y="16200"/>
                      <a:pt x="7105" y="21600"/>
                      <a:pt x="10787" y="21600"/>
                    </a:cubicBezTo>
                    <a:cubicBezTo>
                      <a:pt x="14469" y="21600"/>
                      <a:pt x="18120" y="16200"/>
                      <a:pt x="21284" y="3233"/>
                    </a:cubicBezTo>
                    <a:cubicBezTo>
                      <a:pt x="21511" y="2167"/>
                      <a:pt x="21397" y="0"/>
                      <a:pt x="21167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2" name="Google Shape;3798;p80"/>
              <p:cNvSpPr/>
              <p:nvPr/>
            </p:nvSpPr>
            <p:spPr>
              <a:xfrm>
                <a:off x="1205276" y="2660272"/>
                <a:ext cx="24780" cy="58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9" h="21600" fill="norm" stroke="1" extrusionOk="0">
                    <a:moveTo>
                      <a:pt x="2326" y="0"/>
                    </a:moveTo>
                    <a:cubicBezTo>
                      <a:pt x="1379" y="0"/>
                      <a:pt x="491" y="145"/>
                      <a:pt x="491" y="417"/>
                    </a:cubicBezTo>
                    <a:cubicBezTo>
                      <a:pt x="-1284" y="2632"/>
                      <a:pt x="2326" y="5391"/>
                      <a:pt x="2326" y="7587"/>
                    </a:cubicBezTo>
                    <a:cubicBezTo>
                      <a:pt x="4101" y="11453"/>
                      <a:pt x="5877" y="16427"/>
                      <a:pt x="9486" y="20838"/>
                    </a:cubicBezTo>
                    <a:cubicBezTo>
                      <a:pt x="10315" y="21328"/>
                      <a:pt x="12209" y="21600"/>
                      <a:pt x="14043" y="21600"/>
                    </a:cubicBezTo>
                    <a:cubicBezTo>
                      <a:pt x="16292" y="21600"/>
                      <a:pt x="18481" y="21201"/>
                      <a:pt x="18481" y="20275"/>
                    </a:cubicBezTo>
                    <a:cubicBezTo>
                      <a:pt x="20316" y="16427"/>
                      <a:pt x="14872" y="11453"/>
                      <a:pt x="11321" y="7587"/>
                    </a:cubicBezTo>
                    <a:cubicBezTo>
                      <a:pt x="9486" y="5391"/>
                      <a:pt x="9486" y="2069"/>
                      <a:pt x="4101" y="417"/>
                    </a:cubicBezTo>
                    <a:cubicBezTo>
                      <a:pt x="4101" y="145"/>
                      <a:pt x="3214" y="0"/>
                      <a:pt x="232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3" name="Google Shape;3799;p80"/>
              <p:cNvSpPr/>
              <p:nvPr/>
            </p:nvSpPr>
            <p:spPr>
              <a:xfrm>
                <a:off x="1163758" y="2666515"/>
                <a:ext cx="24781" cy="63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4998" y="0"/>
                    </a:moveTo>
                    <a:cubicBezTo>
                      <a:pt x="2057" y="0"/>
                      <a:pt x="-770" y="667"/>
                      <a:pt x="191" y="1800"/>
                    </a:cubicBezTo>
                    <a:cubicBezTo>
                      <a:pt x="5337" y="7883"/>
                      <a:pt x="8786" y="14467"/>
                      <a:pt x="13932" y="21050"/>
                    </a:cubicBezTo>
                    <a:cubicBezTo>
                      <a:pt x="14610" y="21433"/>
                      <a:pt x="15741" y="21600"/>
                      <a:pt x="16928" y="21600"/>
                    </a:cubicBezTo>
                    <a:cubicBezTo>
                      <a:pt x="18851" y="21600"/>
                      <a:pt x="20830" y="21167"/>
                      <a:pt x="20830" y="20550"/>
                    </a:cubicBezTo>
                    <a:cubicBezTo>
                      <a:pt x="17381" y="13950"/>
                      <a:pt x="13932" y="7367"/>
                      <a:pt x="10482" y="1300"/>
                    </a:cubicBezTo>
                    <a:cubicBezTo>
                      <a:pt x="9747" y="400"/>
                      <a:pt x="7316" y="0"/>
                      <a:pt x="4998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4" name="Google Shape;3800;p80"/>
              <p:cNvSpPr/>
              <p:nvPr/>
            </p:nvSpPr>
            <p:spPr>
              <a:xfrm>
                <a:off x="1120818" y="2670466"/>
                <a:ext cx="24781" cy="64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38" y="0"/>
                    </a:moveTo>
                    <a:cubicBezTo>
                      <a:pt x="2190" y="0"/>
                      <a:pt x="0" y="393"/>
                      <a:pt x="0" y="933"/>
                    </a:cubicBezTo>
                    <a:cubicBezTo>
                      <a:pt x="1835" y="7910"/>
                      <a:pt x="7220" y="14869"/>
                      <a:pt x="14380" y="20847"/>
                    </a:cubicBezTo>
                    <a:cubicBezTo>
                      <a:pt x="14380" y="21354"/>
                      <a:pt x="16215" y="21600"/>
                      <a:pt x="17990" y="21600"/>
                    </a:cubicBezTo>
                    <a:cubicBezTo>
                      <a:pt x="19825" y="21600"/>
                      <a:pt x="21600" y="21354"/>
                      <a:pt x="21600" y="20847"/>
                    </a:cubicBezTo>
                    <a:cubicBezTo>
                      <a:pt x="17990" y="14378"/>
                      <a:pt x="14380" y="6911"/>
                      <a:pt x="8995" y="933"/>
                    </a:cubicBezTo>
                    <a:cubicBezTo>
                      <a:pt x="8226" y="262"/>
                      <a:pt x="6273" y="0"/>
                      <a:pt x="4438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5" name="Google Shape;3801;p80"/>
              <p:cNvSpPr/>
              <p:nvPr/>
            </p:nvSpPr>
            <p:spPr>
              <a:xfrm>
                <a:off x="1073314" y="2672564"/>
                <a:ext cx="24780" cy="65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5256" y="0"/>
                    </a:moveTo>
                    <a:cubicBezTo>
                      <a:pt x="2428" y="0"/>
                      <a:pt x="-693" y="757"/>
                      <a:pt x="136" y="2191"/>
                    </a:cubicBezTo>
                    <a:cubicBezTo>
                      <a:pt x="3110" y="8070"/>
                      <a:pt x="6084" y="15898"/>
                      <a:pt x="16470" y="21278"/>
                    </a:cubicBezTo>
                    <a:cubicBezTo>
                      <a:pt x="17055" y="21487"/>
                      <a:pt x="17933" y="21600"/>
                      <a:pt x="18762" y="21600"/>
                    </a:cubicBezTo>
                    <a:cubicBezTo>
                      <a:pt x="19883" y="21600"/>
                      <a:pt x="20907" y="21374"/>
                      <a:pt x="20907" y="20795"/>
                    </a:cubicBezTo>
                    <a:cubicBezTo>
                      <a:pt x="19395" y="14432"/>
                      <a:pt x="11984" y="7570"/>
                      <a:pt x="9059" y="1208"/>
                    </a:cubicBezTo>
                    <a:cubicBezTo>
                      <a:pt x="9059" y="387"/>
                      <a:pt x="7255" y="0"/>
                      <a:pt x="525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6" name="Google Shape;3802;p80"/>
              <p:cNvSpPr/>
              <p:nvPr/>
            </p:nvSpPr>
            <p:spPr>
              <a:xfrm>
                <a:off x="1023629" y="2675881"/>
                <a:ext cx="24781" cy="589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9" h="21600" fill="norm" stroke="1" extrusionOk="0">
                    <a:moveTo>
                      <a:pt x="5986" y="0"/>
                    </a:moveTo>
                    <a:cubicBezTo>
                      <a:pt x="2436" y="0"/>
                      <a:pt x="-1041" y="787"/>
                      <a:pt x="291" y="1752"/>
                    </a:cubicBezTo>
                    <a:cubicBezTo>
                      <a:pt x="2510" y="8279"/>
                      <a:pt x="4803" y="14805"/>
                      <a:pt x="13754" y="20777"/>
                    </a:cubicBezTo>
                    <a:cubicBezTo>
                      <a:pt x="13754" y="21332"/>
                      <a:pt x="15455" y="21600"/>
                      <a:pt x="17156" y="21600"/>
                    </a:cubicBezTo>
                    <a:cubicBezTo>
                      <a:pt x="18858" y="21600"/>
                      <a:pt x="20559" y="21332"/>
                      <a:pt x="20559" y="20777"/>
                    </a:cubicBezTo>
                    <a:cubicBezTo>
                      <a:pt x="18266" y="14251"/>
                      <a:pt x="16047" y="7188"/>
                      <a:pt x="11534" y="1216"/>
                    </a:cubicBezTo>
                    <a:cubicBezTo>
                      <a:pt x="10647" y="340"/>
                      <a:pt x="8280" y="0"/>
                      <a:pt x="598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7" name="Google Shape;3803;p80"/>
              <p:cNvSpPr/>
              <p:nvPr/>
            </p:nvSpPr>
            <p:spPr>
              <a:xfrm>
                <a:off x="978358" y="2672905"/>
                <a:ext cx="24780" cy="54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5509" y="0"/>
                    </a:moveTo>
                    <a:cubicBezTo>
                      <a:pt x="1957" y="0"/>
                      <a:pt x="-1653" y="1241"/>
                      <a:pt x="811" y="2501"/>
                    </a:cubicBezTo>
                    <a:cubicBezTo>
                      <a:pt x="9519" y="8396"/>
                      <a:pt x="6024" y="15473"/>
                      <a:pt x="14733" y="21367"/>
                    </a:cubicBezTo>
                    <a:cubicBezTo>
                      <a:pt x="15249" y="21522"/>
                      <a:pt x="15879" y="21600"/>
                      <a:pt x="16509" y="21600"/>
                    </a:cubicBezTo>
                    <a:cubicBezTo>
                      <a:pt x="18056" y="21600"/>
                      <a:pt x="19431" y="21193"/>
                      <a:pt x="18228" y="20766"/>
                    </a:cubicBezTo>
                    <a:cubicBezTo>
                      <a:pt x="14733" y="14290"/>
                      <a:pt x="19947" y="6631"/>
                      <a:pt x="9519" y="737"/>
                    </a:cubicBezTo>
                    <a:cubicBezTo>
                      <a:pt x="8488" y="213"/>
                      <a:pt x="6998" y="0"/>
                      <a:pt x="550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8" name="Google Shape;3804;p80"/>
              <p:cNvSpPr/>
              <p:nvPr/>
            </p:nvSpPr>
            <p:spPr>
              <a:xfrm>
                <a:off x="944924" y="2652223"/>
                <a:ext cx="287767" cy="2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21275" y="0"/>
                    </a:moveTo>
                    <a:cubicBezTo>
                      <a:pt x="21249" y="0"/>
                      <a:pt x="21220" y="77"/>
                      <a:pt x="21188" y="231"/>
                    </a:cubicBezTo>
                    <a:cubicBezTo>
                      <a:pt x="16780" y="9125"/>
                      <a:pt x="12419" y="12398"/>
                      <a:pt x="8015" y="12398"/>
                    </a:cubicBezTo>
                    <a:cubicBezTo>
                      <a:pt x="5473" y="12398"/>
                      <a:pt x="2917" y="11281"/>
                      <a:pt x="332" y="9587"/>
                    </a:cubicBezTo>
                    <a:cubicBezTo>
                      <a:pt x="-111" y="9587"/>
                      <a:pt x="-111" y="16595"/>
                      <a:pt x="332" y="17788"/>
                    </a:cubicBezTo>
                    <a:cubicBezTo>
                      <a:pt x="3124" y="19675"/>
                      <a:pt x="6029" y="21600"/>
                      <a:pt x="8937" y="21600"/>
                    </a:cubicBezTo>
                    <a:cubicBezTo>
                      <a:pt x="13153" y="21600"/>
                      <a:pt x="17382" y="17596"/>
                      <a:pt x="21300" y="3735"/>
                    </a:cubicBezTo>
                    <a:cubicBezTo>
                      <a:pt x="21489" y="2734"/>
                      <a:pt x="21435" y="0"/>
                      <a:pt x="2127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9" name="Google Shape;3805;p80"/>
              <p:cNvSpPr/>
              <p:nvPr/>
            </p:nvSpPr>
            <p:spPr>
              <a:xfrm>
                <a:off x="1054587" y="3179322"/>
                <a:ext cx="416093" cy="71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4" h="21600" fill="norm" stroke="1" extrusionOk="0">
                    <a:moveTo>
                      <a:pt x="5307" y="0"/>
                    </a:moveTo>
                    <a:cubicBezTo>
                      <a:pt x="2199" y="0"/>
                      <a:pt x="-98" y="755"/>
                      <a:pt x="3" y="3005"/>
                    </a:cubicBezTo>
                    <a:cubicBezTo>
                      <a:pt x="301" y="9756"/>
                      <a:pt x="676" y="14257"/>
                      <a:pt x="676" y="14257"/>
                    </a:cubicBezTo>
                    <a:cubicBezTo>
                      <a:pt x="676" y="14257"/>
                      <a:pt x="2699" y="16951"/>
                      <a:pt x="7044" y="20105"/>
                    </a:cubicBezTo>
                    <a:cubicBezTo>
                      <a:pt x="8316" y="21156"/>
                      <a:pt x="9640" y="21600"/>
                      <a:pt x="10944" y="21600"/>
                    </a:cubicBezTo>
                    <a:cubicBezTo>
                      <a:pt x="14086" y="21600"/>
                      <a:pt x="17103" y="19054"/>
                      <a:pt x="18956" y="16507"/>
                    </a:cubicBezTo>
                    <a:cubicBezTo>
                      <a:pt x="21502" y="12910"/>
                      <a:pt x="20979" y="3005"/>
                      <a:pt x="20979" y="3005"/>
                    </a:cubicBezTo>
                    <a:cubicBezTo>
                      <a:pt x="20979" y="3005"/>
                      <a:pt x="11523" y="0"/>
                      <a:pt x="5307" y="0"/>
                    </a:cubicBezTo>
                    <a:close/>
                  </a:path>
                </a:pathLst>
              </a:custGeom>
              <a:solidFill>
                <a:srgbClr val="3A30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0" name="Google Shape;3806;p80"/>
              <p:cNvSpPr/>
              <p:nvPr/>
            </p:nvSpPr>
            <p:spPr>
              <a:xfrm>
                <a:off x="1325956" y="3125471"/>
                <a:ext cx="144906" cy="108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0" h="21600" fill="norm" stroke="1" extrusionOk="0">
                    <a:moveTo>
                      <a:pt x="5398" y="0"/>
                    </a:moveTo>
                    <a:cubicBezTo>
                      <a:pt x="2282" y="6512"/>
                      <a:pt x="622" y="13910"/>
                      <a:pt x="0" y="21600"/>
                    </a:cubicBezTo>
                    <a:cubicBezTo>
                      <a:pt x="12252" y="20714"/>
                      <a:pt x="21600" y="17453"/>
                      <a:pt x="20151" y="12722"/>
                    </a:cubicBezTo>
                    <a:cubicBezTo>
                      <a:pt x="18696" y="7398"/>
                      <a:pt x="11842" y="2959"/>
                      <a:pt x="5398" y="0"/>
                    </a:cubicBezTo>
                    <a:close/>
                  </a:path>
                </a:pathLst>
              </a:custGeom>
              <a:solidFill>
                <a:srgbClr val="3A30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1" name="Google Shape;3807;p80"/>
              <p:cNvSpPr/>
              <p:nvPr/>
            </p:nvSpPr>
            <p:spPr>
              <a:xfrm>
                <a:off x="1039324" y="3092838"/>
                <a:ext cx="325167" cy="142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1" h="21600" fill="norm" stroke="1" extrusionOk="0">
                    <a:moveTo>
                      <a:pt x="32" y="0"/>
                    </a:moveTo>
                    <a:cubicBezTo>
                      <a:pt x="-259" y="7437"/>
                      <a:pt x="1492" y="18033"/>
                      <a:pt x="1492" y="18033"/>
                    </a:cubicBezTo>
                    <a:cubicBezTo>
                      <a:pt x="5129" y="20414"/>
                      <a:pt x="10501" y="21600"/>
                      <a:pt x="15466" y="21600"/>
                    </a:cubicBezTo>
                    <a:cubicBezTo>
                      <a:pt x="16612" y="21600"/>
                      <a:pt x="17736" y="21541"/>
                      <a:pt x="18812" y="21415"/>
                    </a:cubicBezTo>
                    <a:cubicBezTo>
                      <a:pt x="19103" y="15557"/>
                      <a:pt x="19881" y="9921"/>
                      <a:pt x="21341" y="4961"/>
                    </a:cubicBezTo>
                    <a:cubicBezTo>
                      <a:pt x="18617" y="2929"/>
                      <a:pt x="16087" y="1802"/>
                      <a:pt x="16087" y="1802"/>
                    </a:cubicBezTo>
                    <a:cubicBezTo>
                      <a:pt x="13805" y="3277"/>
                      <a:pt x="11573" y="3819"/>
                      <a:pt x="9534" y="3819"/>
                    </a:cubicBezTo>
                    <a:cubicBezTo>
                      <a:pt x="4098" y="3819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2" name="Google Shape;3808;p80"/>
              <p:cNvSpPr/>
              <p:nvPr/>
            </p:nvSpPr>
            <p:spPr>
              <a:xfrm>
                <a:off x="1288953" y="3036499"/>
                <a:ext cx="72431" cy="90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31" h="21600" fill="norm" stroke="1" extrusionOk="0">
                    <a:moveTo>
                      <a:pt x="4879" y="2128"/>
                    </a:moveTo>
                    <a:cubicBezTo>
                      <a:pt x="7331" y="2128"/>
                      <a:pt x="5465" y="11098"/>
                      <a:pt x="5177" y="11730"/>
                    </a:cubicBezTo>
                    <a:cubicBezTo>
                      <a:pt x="4655" y="13262"/>
                      <a:pt x="4133" y="14688"/>
                      <a:pt x="3610" y="16068"/>
                    </a:cubicBezTo>
                    <a:cubicBezTo>
                      <a:pt x="3312" y="14618"/>
                      <a:pt x="3066" y="13180"/>
                      <a:pt x="2906" y="11730"/>
                    </a:cubicBezTo>
                    <a:cubicBezTo>
                      <a:pt x="2906" y="9601"/>
                      <a:pt x="1606" y="3918"/>
                      <a:pt x="3877" y="2491"/>
                    </a:cubicBezTo>
                    <a:cubicBezTo>
                      <a:pt x="4271" y="2234"/>
                      <a:pt x="4602" y="2128"/>
                      <a:pt x="4879" y="2128"/>
                    </a:cubicBezTo>
                    <a:close/>
                    <a:moveTo>
                      <a:pt x="11649" y="10525"/>
                    </a:moveTo>
                    <a:cubicBezTo>
                      <a:pt x="12939" y="10525"/>
                      <a:pt x="13792" y="12279"/>
                      <a:pt x="12950" y="13507"/>
                    </a:cubicBezTo>
                    <a:cubicBezTo>
                      <a:pt x="11606" y="16758"/>
                      <a:pt x="8248" y="18045"/>
                      <a:pt x="4922" y="19004"/>
                    </a:cubicBezTo>
                    <a:cubicBezTo>
                      <a:pt x="5028" y="18735"/>
                      <a:pt x="5145" y="18442"/>
                      <a:pt x="5273" y="18138"/>
                    </a:cubicBezTo>
                    <a:cubicBezTo>
                      <a:pt x="6073" y="16478"/>
                      <a:pt x="7011" y="14817"/>
                      <a:pt x="8088" y="13156"/>
                    </a:cubicBezTo>
                    <a:cubicBezTo>
                      <a:pt x="8738" y="12443"/>
                      <a:pt x="9708" y="11016"/>
                      <a:pt x="11009" y="10666"/>
                    </a:cubicBezTo>
                    <a:cubicBezTo>
                      <a:pt x="11222" y="10572"/>
                      <a:pt x="11446" y="10525"/>
                      <a:pt x="11649" y="10525"/>
                    </a:cubicBezTo>
                    <a:close/>
                    <a:moveTo>
                      <a:pt x="3973" y="0"/>
                    </a:moveTo>
                    <a:cubicBezTo>
                      <a:pt x="-2840" y="0"/>
                      <a:pt x="966" y="15694"/>
                      <a:pt x="1936" y="20267"/>
                    </a:cubicBezTo>
                    <a:cubicBezTo>
                      <a:pt x="2096" y="21156"/>
                      <a:pt x="2821" y="21600"/>
                      <a:pt x="3472" y="21600"/>
                    </a:cubicBezTo>
                    <a:cubicBezTo>
                      <a:pt x="3962" y="21600"/>
                      <a:pt x="4410" y="21343"/>
                      <a:pt x="4527" y="20828"/>
                    </a:cubicBezTo>
                    <a:cubicBezTo>
                      <a:pt x="9783" y="20068"/>
                      <a:pt x="18760" y="16817"/>
                      <a:pt x="14890" y="9952"/>
                    </a:cubicBezTo>
                    <a:cubicBezTo>
                      <a:pt x="14176" y="8584"/>
                      <a:pt x="12971" y="8081"/>
                      <a:pt x="11755" y="8081"/>
                    </a:cubicBezTo>
                    <a:cubicBezTo>
                      <a:pt x="10775" y="8081"/>
                      <a:pt x="9783" y="8408"/>
                      <a:pt x="9058" y="8888"/>
                    </a:cubicBezTo>
                    <a:cubicBezTo>
                      <a:pt x="8696" y="9169"/>
                      <a:pt x="8333" y="9484"/>
                      <a:pt x="8003" y="9812"/>
                    </a:cubicBezTo>
                    <a:cubicBezTo>
                      <a:pt x="9079" y="4900"/>
                      <a:pt x="8877" y="187"/>
                      <a:pt x="4197" y="0"/>
                    </a:cubicBezTo>
                    <a:cubicBezTo>
                      <a:pt x="4122" y="0"/>
                      <a:pt x="4047" y="0"/>
                      <a:pt x="3973" y="0"/>
                    </a:cubicBezTo>
                    <a:close/>
                  </a:path>
                </a:pathLst>
              </a:custGeom>
              <a:solidFill>
                <a:srgbClr val="3A30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3" name="Google Shape;3809;p80"/>
              <p:cNvSpPr/>
              <p:nvPr/>
            </p:nvSpPr>
            <p:spPr>
              <a:xfrm>
                <a:off x="282049" y="1900284"/>
                <a:ext cx="1006940" cy="5973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6" h="21600" fill="norm" stroke="1" extrusionOk="0">
                    <a:moveTo>
                      <a:pt x="3315" y="0"/>
                    </a:moveTo>
                    <a:lnTo>
                      <a:pt x="335" y="13778"/>
                    </a:lnTo>
                    <a:cubicBezTo>
                      <a:pt x="335" y="13778"/>
                      <a:pt x="-680" y="16404"/>
                      <a:pt x="826" y="17101"/>
                    </a:cubicBezTo>
                    <a:cubicBezTo>
                      <a:pt x="2363" y="17797"/>
                      <a:pt x="1502" y="17637"/>
                      <a:pt x="3837" y="20210"/>
                    </a:cubicBezTo>
                    <a:cubicBezTo>
                      <a:pt x="4808" y="21281"/>
                      <a:pt x="5758" y="21600"/>
                      <a:pt x="6682" y="21600"/>
                    </a:cubicBezTo>
                    <a:cubicBezTo>
                      <a:pt x="7980" y="21600"/>
                      <a:pt x="9227" y="20970"/>
                      <a:pt x="10412" y="20907"/>
                    </a:cubicBezTo>
                    <a:cubicBezTo>
                      <a:pt x="10570" y="20895"/>
                      <a:pt x="10728" y="20889"/>
                      <a:pt x="10885" y="20889"/>
                    </a:cubicBezTo>
                    <a:cubicBezTo>
                      <a:pt x="11979" y="20889"/>
                      <a:pt x="13058" y="21150"/>
                      <a:pt x="14135" y="21150"/>
                    </a:cubicBezTo>
                    <a:cubicBezTo>
                      <a:pt x="14922" y="21150"/>
                      <a:pt x="15706" y="21013"/>
                      <a:pt x="16496" y="20533"/>
                    </a:cubicBezTo>
                    <a:cubicBezTo>
                      <a:pt x="18554" y="19245"/>
                      <a:pt x="18892" y="18870"/>
                      <a:pt x="20028" y="18066"/>
                    </a:cubicBezTo>
                    <a:cubicBezTo>
                      <a:pt x="20643" y="17584"/>
                      <a:pt x="20920" y="17369"/>
                      <a:pt x="20858" y="16028"/>
                    </a:cubicBezTo>
                    <a:cubicBezTo>
                      <a:pt x="14037" y="14635"/>
                      <a:pt x="7493" y="9436"/>
                      <a:pt x="331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4" name="Google Shape;3810;p80"/>
              <p:cNvSpPr/>
              <p:nvPr/>
            </p:nvSpPr>
            <p:spPr>
              <a:xfrm>
                <a:off x="374095" y="1105414"/>
                <a:ext cx="913327" cy="1241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7" y="0"/>
                    </a:moveTo>
                    <a:cubicBezTo>
                      <a:pt x="5882" y="0"/>
                      <a:pt x="5238" y="27"/>
                      <a:pt x="4734" y="167"/>
                    </a:cubicBezTo>
                    <a:cubicBezTo>
                      <a:pt x="4725" y="166"/>
                      <a:pt x="4717" y="166"/>
                      <a:pt x="4708" y="166"/>
                    </a:cubicBezTo>
                    <a:cubicBezTo>
                      <a:pt x="4107" y="166"/>
                      <a:pt x="1935" y="1018"/>
                      <a:pt x="0" y="4474"/>
                    </a:cubicBezTo>
                    <a:cubicBezTo>
                      <a:pt x="1368" y="5428"/>
                      <a:pt x="2594" y="6512"/>
                      <a:pt x="3612" y="7698"/>
                    </a:cubicBezTo>
                    <a:cubicBezTo>
                      <a:pt x="3617" y="7691"/>
                      <a:pt x="3622" y="7688"/>
                      <a:pt x="3627" y="7688"/>
                    </a:cubicBezTo>
                    <a:cubicBezTo>
                      <a:pt x="3739" y="7688"/>
                      <a:pt x="3963" y="9142"/>
                      <a:pt x="3963" y="9142"/>
                    </a:cubicBezTo>
                    <a:lnTo>
                      <a:pt x="1578" y="13914"/>
                    </a:lnTo>
                    <a:cubicBezTo>
                      <a:pt x="6347" y="18428"/>
                      <a:pt x="13816" y="20930"/>
                      <a:pt x="21600" y="21600"/>
                    </a:cubicBezTo>
                    <a:cubicBezTo>
                      <a:pt x="21530" y="21084"/>
                      <a:pt x="21214" y="20259"/>
                      <a:pt x="20653" y="18789"/>
                    </a:cubicBezTo>
                    <a:cubicBezTo>
                      <a:pt x="19637" y="16132"/>
                      <a:pt x="17077" y="11206"/>
                      <a:pt x="15990" y="9169"/>
                    </a:cubicBezTo>
                    <a:cubicBezTo>
                      <a:pt x="16025" y="9142"/>
                      <a:pt x="16095" y="7337"/>
                      <a:pt x="16095" y="7337"/>
                    </a:cubicBezTo>
                    <a:cubicBezTo>
                      <a:pt x="16656" y="5892"/>
                      <a:pt x="17567" y="4500"/>
                      <a:pt x="18794" y="3262"/>
                    </a:cubicBezTo>
                    <a:cubicBezTo>
                      <a:pt x="17813" y="1869"/>
                      <a:pt x="16831" y="1069"/>
                      <a:pt x="16095" y="631"/>
                    </a:cubicBezTo>
                    <a:cubicBezTo>
                      <a:pt x="16095" y="605"/>
                      <a:pt x="16095" y="605"/>
                      <a:pt x="16095" y="580"/>
                    </a:cubicBezTo>
                    <a:lnTo>
                      <a:pt x="16025" y="580"/>
                    </a:lnTo>
                    <a:cubicBezTo>
                      <a:pt x="15510" y="295"/>
                      <a:pt x="15083" y="164"/>
                      <a:pt x="14855" y="164"/>
                    </a:cubicBezTo>
                    <a:cubicBezTo>
                      <a:pt x="14834" y="164"/>
                      <a:pt x="14815" y="165"/>
                      <a:pt x="14797" y="167"/>
                    </a:cubicBezTo>
                    <a:cubicBezTo>
                      <a:pt x="14482" y="95"/>
                      <a:pt x="14109" y="70"/>
                      <a:pt x="13744" y="70"/>
                    </a:cubicBezTo>
                    <a:cubicBezTo>
                      <a:pt x="12934" y="70"/>
                      <a:pt x="12167" y="193"/>
                      <a:pt x="12167" y="193"/>
                    </a:cubicBezTo>
                    <a:cubicBezTo>
                      <a:pt x="12167" y="193"/>
                      <a:pt x="11508" y="761"/>
                      <a:pt x="10054" y="761"/>
                    </a:cubicBezTo>
                    <a:cubicBezTo>
                      <a:pt x="9232" y="761"/>
                      <a:pt x="8157" y="580"/>
                      <a:pt x="6803" y="12"/>
                    </a:cubicBezTo>
                    <a:cubicBezTo>
                      <a:pt x="6803" y="12"/>
                      <a:pt x="6607" y="0"/>
                      <a:pt x="6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5" name="Google Shape;3811;p80"/>
              <p:cNvSpPr/>
              <p:nvPr/>
            </p:nvSpPr>
            <p:spPr>
              <a:xfrm>
                <a:off x="1078040" y="2198975"/>
                <a:ext cx="74452" cy="96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272" h="21600" fill="norm" stroke="1" extrusionOk="0">
                    <a:moveTo>
                      <a:pt x="10795" y="0"/>
                    </a:moveTo>
                    <a:cubicBezTo>
                      <a:pt x="6438" y="0"/>
                      <a:pt x="7167" y="13615"/>
                      <a:pt x="7167" y="13615"/>
                    </a:cubicBezTo>
                    <a:cubicBezTo>
                      <a:pt x="7167" y="13615"/>
                      <a:pt x="5821" y="3702"/>
                      <a:pt x="2969" y="3702"/>
                    </a:cubicBezTo>
                    <a:cubicBezTo>
                      <a:pt x="2351" y="3702"/>
                      <a:pt x="1669" y="4173"/>
                      <a:pt x="911" y="5290"/>
                    </a:cubicBezTo>
                    <a:cubicBezTo>
                      <a:pt x="-3633" y="11622"/>
                      <a:pt x="10290" y="21600"/>
                      <a:pt x="10290" y="21600"/>
                    </a:cubicBezTo>
                    <a:cubicBezTo>
                      <a:pt x="10290" y="21600"/>
                      <a:pt x="17967" y="2629"/>
                      <a:pt x="12001" y="296"/>
                    </a:cubicBezTo>
                    <a:cubicBezTo>
                      <a:pt x="11562" y="88"/>
                      <a:pt x="11160" y="0"/>
                      <a:pt x="10795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6" name="Google Shape;3812;p80"/>
              <p:cNvSpPr/>
              <p:nvPr/>
            </p:nvSpPr>
            <p:spPr>
              <a:xfrm>
                <a:off x="758915" y="2306141"/>
                <a:ext cx="77746" cy="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56" h="21600" fill="norm" stroke="1" extrusionOk="0">
                    <a:moveTo>
                      <a:pt x="11385" y="0"/>
                    </a:moveTo>
                    <a:cubicBezTo>
                      <a:pt x="7770" y="0"/>
                      <a:pt x="5523" y="12478"/>
                      <a:pt x="5523" y="12478"/>
                    </a:cubicBezTo>
                    <a:cubicBezTo>
                      <a:pt x="5523" y="12478"/>
                      <a:pt x="6749" y="773"/>
                      <a:pt x="3498" y="773"/>
                    </a:cubicBezTo>
                    <a:cubicBezTo>
                      <a:pt x="3018" y="773"/>
                      <a:pt x="2441" y="1026"/>
                      <a:pt x="1739" y="1615"/>
                    </a:cubicBezTo>
                    <a:cubicBezTo>
                      <a:pt x="-3927" y="6527"/>
                      <a:pt x="6065" y="21600"/>
                      <a:pt x="6065" y="21600"/>
                    </a:cubicBezTo>
                    <a:cubicBezTo>
                      <a:pt x="6065" y="21600"/>
                      <a:pt x="17673" y="5478"/>
                      <a:pt x="13081" y="911"/>
                    </a:cubicBezTo>
                    <a:cubicBezTo>
                      <a:pt x="12486" y="277"/>
                      <a:pt x="11918" y="0"/>
                      <a:pt x="11385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7" name="Google Shape;3813;p80"/>
              <p:cNvSpPr/>
              <p:nvPr/>
            </p:nvSpPr>
            <p:spPr>
              <a:xfrm>
                <a:off x="466556" y="2176147"/>
                <a:ext cx="78692" cy="89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97" h="21600" fill="norm" stroke="1" extrusionOk="0">
                    <a:moveTo>
                      <a:pt x="3985" y="0"/>
                    </a:moveTo>
                    <a:cubicBezTo>
                      <a:pt x="3548" y="0"/>
                      <a:pt x="3019" y="141"/>
                      <a:pt x="2391" y="460"/>
                    </a:cubicBezTo>
                    <a:cubicBezTo>
                      <a:pt x="-3704" y="3688"/>
                      <a:pt x="3775" y="21600"/>
                      <a:pt x="3775" y="21600"/>
                    </a:cubicBezTo>
                    <a:cubicBezTo>
                      <a:pt x="3775" y="21600"/>
                      <a:pt x="17896" y="8697"/>
                      <a:pt x="14024" y="2616"/>
                    </a:cubicBezTo>
                    <a:cubicBezTo>
                      <a:pt x="13387" y="1603"/>
                      <a:pt x="12694" y="1190"/>
                      <a:pt x="12002" y="1190"/>
                    </a:cubicBezTo>
                    <a:cubicBezTo>
                      <a:pt x="8467" y="1190"/>
                      <a:pt x="4604" y="11925"/>
                      <a:pt x="4604" y="11925"/>
                    </a:cubicBezTo>
                    <a:cubicBezTo>
                      <a:pt x="4604" y="11925"/>
                      <a:pt x="7984" y="0"/>
                      <a:pt x="3985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8" name="Google Shape;3814;p80"/>
              <p:cNvSpPr/>
              <p:nvPr/>
            </p:nvSpPr>
            <p:spPr>
              <a:xfrm>
                <a:off x="639330" y="2018886"/>
                <a:ext cx="73759" cy="96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927" h="21600" fill="norm" stroke="1" extrusionOk="0">
                    <a:moveTo>
                      <a:pt x="11446" y="0"/>
                    </a:moveTo>
                    <a:cubicBezTo>
                      <a:pt x="6244" y="0"/>
                      <a:pt x="8139" y="13991"/>
                      <a:pt x="8139" y="13991"/>
                    </a:cubicBezTo>
                    <a:cubicBezTo>
                      <a:pt x="8139" y="13991"/>
                      <a:pt x="5967" y="4642"/>
                      <a:pt x="2897" y="4642"/>
                    </a:cubicBezTo>
                    <a:cubicBezTo>
                      <a:pt x="2186" y="4642"/>
                      <a:pt x="1426" y="5153"/>
                      <a:pt x="636" y="6392"/>
                    </a:cubicBezTo>
                    <a:cubicBezTo>
                      <a:pt x="-3263" y="13338"/>
                      <a:pt x="12039" y="21600"/>
                      <a:pt x="12039" y="21600"/>
                    </a:cubicBezTo>
                    <a:cubicBezTo>
                      <a:pt x="12039" y="21600"/>
                      <a:pt x="18337" y="2098"/>
                      <a:pt x="12335" y="120"/>
                    </a:cubicBezTo>
                    <a:cubicBezTo>
                      <a:pt x="12019" y="33"/>
                      <a:pt x="11723" y="0"/>
                      <a:pt x="11446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09" name="Google Shape;3815;p80"/>
              <p:cNvSpPr/>
              <p:nvPr/>
            </p:nvSpPr>
            <p:spPr>
              <a:xfrm>
                <a:off x="996176" y="1228628"/>
                <a:ext cx="73401" cy="96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54" h="21600" fill="norm" stroke="1" extrusionOk="0">
                    <a:moveTo>
                      <a:pt x="11090" y="0"/>
                    </a:moveTo>
                    <a:cubicBezTo>
                      <a:pt x="5987" y="0"/>
                      <a:pt x="8120" y="14001"/>
                      <a:pt x="8120" y="14001"/>
                    </a:cubicBezTo>
                    <a:cubicBezTo>
                      <a:pt x="8120" y="14001"/>
                      <a:pt x="5783" y="4642"/>
                      <a:pt x="2842" y="4642"/>
                    </a:cubicBezTo>
                    <a:cubicBezTo>
                      <a:pt x="2160" y="4642"/>
                      <a:pt x="1449" y="5153"/>
                      <a:pt x="719" y="6403"/>
                    </a:cubicBezTo>
                    <a:cubicBezTo>
                      <a:pt x="-3420" y="13338"/>
                      <a:pt x="11675" y="21600"/>
                      <a:pt x="11675" y="21600"/>
                    </a:cubicBezTo>
                    <a:cubicBezTo>
                      <a:pt x="11675" y="21600"/>
                      <a:pt x="18180" y="2098"/>
                      <a:pt x="11967" y="120"/>
                    </a:cubicBezTo>
                    <a:cubicBezTo>
                      <a:pt x="11655" y="33"/>
                      <a:pt x="11363" y="0"/>
                      <a:pt x="11090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0" name="Google Shape;3816;p80"/>
              <p:cNvSpPr/>
              <p:nvPr/>
            </p:nvSpPr>
            <p:spPr>
              <a:xfrm>
                <a:off x="932007" y="1942840"/>
                <a:ext cx="77901" cy="91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84" h="21600" fill="norm" stroke="1" extrusionOk="0">
                    <a:moveTo>
                      <a:pt x="11486" y="0"/>
                    </a:moveTo>
                    <a:cubicBezTo>
                      <a:pt x="7960" y="0"/>
                      <a:pt x="5323" y="12137"/>
                      <a:pt x="5323" y="12137"/>
                    </a:cubicBezTo>
                    <a:cubicBezTo>
                      <a:pt x="5323" y="12137"/>
                      <a:pt x="6744" y="772"/>
                      <a:pt x="3582" y="772"/>
                    </a:cubicBezTo>
                    <a:cubicBezTo>
                      <a:pt x="3102" y="772"/>
                      <a:pt x="2516" y="1026"/>
                      <a:pt x="1814" y="1625"/>
                    </a:cubicBezTo>
                    <a:cubicBezTo>
                      <a:pt x="-3861" y="5832"/>
                      <a:pt x="5589" y="21600"/>
                      <a:pt x="5589" y="21600"/>
                    </a:cubicBezTo>
                    <a:cubicBezTo>
                      <a:pt x="5589" y="21600"/>
                      <a:pt x="17739" y="5832"/>
                      <a:pt x="13147" y="922"/>
                    </a:cubicBezTo>
                    <a:cubicBezTo>
                      <a:pt x="12579" y="277"/>
                      <a:pt x="12019" y="0"/>
                      <a:pt x="11486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1" name="Google Shape;3817;p80"/>
              <p:cNvSpPr/>
              <p:nvPr/>
            </p:nvSpPr>
            <p:spPr>
              <a:xfrm>
                <a:off x="739561" y="1527639"/>
                <a:ext cx="74504" cy="97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669" h="21600" fill="norm" stroke="1" extrusionOk="0">
                    <a:moveTo>
                      <a:pt x="11263" y="0"/>
                    </a:moveTo>
                    <a:cubicBezTo>
                      <a:pt x="6470" y="0"/>
                      <a:pt x="7738" y="13704"/>
                      <a:pt x="7738" y="13704"/>
                    </a:cubicBezTo>
                    <a:cubicBezTo>
                      <a:pt x="7738" y="13704"/>
                      <a:pt x="5990" y="4099"/>
                      <a:pt x="2984" y="4099"/>
                    </a:cubicBezTo>
                    <a:cubicBezTo>
                      <a:pt x="2292" y="4099"/>
                      <a:pt x="1543" y="4597"/>
                      <a:pt x="736" y="5819"/>
                    </a:cubicBezTo>
                    <a:cubicBezTo>
                      <a:pt x="-3355" y="12060"/>
                      <a:pt x="10946" y="21600"/>
                      <a:pt x="10946" y="21600"/>
                    </a:cubicBezTo>
                    <a:cubicBezTo>
                      <a:pt x="10946" y="21600"/>
                      <a:pt x="18245" y="2531"/>
                      <a:pt x="12406" y="227"/>
                    </a:cubicBezTo>
                    <a:cubicBezTo>
                      <a:pt x="11993" y="65"/>
                      <a:pt x="11608" y="0"/>
                      <a:pt x="1126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2" name="Google Shape;3818;p80"/>
              <p:cNvSpPr/>
              <p:nvPr/>
            </p:nvSpPr>
            <p:spPr>
              <a:xfrm>
                <a:off x="832253" y="1350622"/>
                <a:ext cx="79033" cy="90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96" h="21600" fill="norm" stroke="1" extrusionOk="0">
                    <a:moveTo>
                      <a:pt x="3673" y="0"/>
                    </a:moveTo>
                    <a:cubicBezTo>
                      <a:pt x="3193" y="0"/>
                      <a:pt x="2598" y="221"/>
                      <a:pt x="1887" y="733"/>
                    </a:cubicBezTo>
                    <a:cubicBezTo>
                      <a:pt x="-3782" y="4978"/>
                      <a:pt x="5130" y="21600"/>
                      <a:pt x="5130" y="21600"/>
                    </a:cubicBezTo>
                    <a:cubicBezTo>
                      <a:pt x="5130" y="21600"/>
                      <a:pt x="17818" y="6397"/>
                      <a:pt x="13500" y="1093"/>
                    </a:cubicBezTo>
                    <a:cubicBezTo>
                      <a:pt x="12896" y="349"/>
                      <a:pt x="12291" y="23"/>
                      <a:pt x="11714" y="23"/>
                    </a:cubicBezTo>
                    <a:cubicBezTo>
                      <a:pt x="8124" y="23"/>
                      <a:pt x="5130" y="12050"/>
                      <a:pt x="5130" y="12050"/>
                    </a:cubicBezTo>
                    <a:cubicBezTo>
                      <a:pt x="5130" y="12050"/>
                      <a:pt x="7218" y="0"/>
                      <a:pt x="367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3" name="Google Shape;3819;p80"/>
              <p:cNvSpPr/>
              <p:nvPr/>
            </p:nvSpPr>
            <p:spPr>
              <a:xfrm>
                <a:off x="646582" y="1223311"/>
                <a:ext cx="76935" cy="93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183" h="21600" fill="norm" stroke="1" extrusionOk="0">
                    <a:moveTo>
                      <a:pt x="11409" y="0"/>
                    </a:moveTo>
                    <a:cubicBezTo>
                      <a:pt x="7731" y="0"/>
                      <a:pt x="5798" y="12680"/>
                      <a:pt x="5798" y="12680"/>
                    </a:cubicBezTo>
                    <a:cubicBezTo>
                      <a:pt x="5798" y="12680"/>
                      <a:pt x="6607" y="1332"/>
                      <a:pt x="3388" y="1332"/>
                    </a:cubicBezTo>
                    <a:cubicBezTo>
                      <a:pt x="2857" y="1332"/>
                      <a:pt x="2210" y="1649"/>
                      <a:pt x="1428" y="2382"/>
                    </a:cubicBezTo>
                    <a:cubicBezTo>
                      <a:pt x="-3770" y="7531"/>
                      <a:pt x="6895" y="21600"/>
                      <a:pt x="6895" y="21600"/>
                    </a:cubicBezTo>
                    <a:cubicBezTo>
                      <a:pt x="6895" y="21600"/>
                      <a:pt x="17830" y="4787"/>
                      <a:pt x="12911" y="666"/>
                    </a:cubicBezTo>
                    <a:cubicBezTo>
                      <a:pt x="12381" y="203"/>
                      <a:pt x="11886" y="0"/>
                      <a:pt x="11409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4" name="Google Shape;3820;p80"/>
              <p:cNvSpPr/>
              <p:nvPr/>
            </p:nvSpPr>
            <p:spPr>
              <a:xfrm>
                <a:off x="583956" y="1762653"/>
                <a:ext cx="80660" cy="87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096" h="21600" fill="norm" stroke="1" extrusionOk="0">
                    <a:moveTo>
                      <a:pt x="5039" y="0"/>
                    </a:moveTo>
                    <a:cubicBezTo>
                      <a:pt x="4806" y="0"/>
                      <a:pt x="4552" y="24"/>
                      <a:pt x="4280" y="60"/>
                    </a:cubicBezTo>
                    <a:cubicBezTo>
                      <a:pt x="-3118" y="1525"/>
                      <a:pt x="1321" y="21600"/>
                      <a:pt x="1321" y="21600"/>
                    </a:cubicBezTo>
                    <a:cubicBezTo>
                      <a:pt x="1321" y="21600"/>
                      <a:pt x="18482" y="13207"/>
                      <a:pt x="15815" y="6267"/>
                    </a:cubicBezTo>
                    <a:cubicBezTo>
                      <a:pt x="15250" y="4719"/>
                      <a:pt x="14394" y="4106"/>
                      <a:pt x="13381" y="4106"/>
                    </a:cubicBezTo>
                    <a:cubicBezTo>
                      <a:pt x="9663" y="4106"/>
                      <a:pt x="3978" y="12475"/>
                      <a:pt x="3978" y="12475"/>
                    </a:cubicBezTo>
                    <a:cubicBezTo>
                      <a:pt x="3978" y="12475"/>
                      <a:pt x="10812" y="0"/>
                      <a:pt x="5039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5" name="Google Shape;3821;p80"/>
              <p:cNvSpPr/>
              <p:nvPr/>
            </p:nvSpPr>
            <p:spPr>
              <a:xfrm>
                <a:off x="856873" y="1713777"/>
                <a:ext cx="75777" cy="96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40" h="21600" fill="norm" stroke="1" extrusionOk="0">
                    <a:moveTo>
                      <a:pt x="11110" y="0"/>
                    </a:moveTo>
                    <a:cubicBezTo>
                      <a:pt x="6846" y="0"/>
                      <a:pt x="6846" y="12982"/>
                      <a:pt x="6846" y="12982"/>
                    </a:cubicBezTo>
                    <a:cubicBezTo>
                      <a:pt x="6846" y="12982"/>
                      <a:pt x="6070" y="2924"/>
                      <a:pt x="3079" y="2924"/>
                    </a:cubicBezTo>
                    <a:cubicBezTo>
                      <a:pt x="2461" y="2924"/>
                      <a:pt x="1759" y="3349"/>
                      <a:pt x="947" y="4364"/>
                    </a:cubicBezTo>
                    <a:cubicBezTo>
                      <a:pt x="-3539" y="10331"/>
                      <a:pt x="9366" y="21600"/>
                      <a:pt x="9366" y="21600"/>
                    </a:cubicBezTo>
                    <a:cubicBezTo>
                      <a:pt x="9366" y="21600"/>
                      <a:pt x="18061" y="3360"/>
                      <a:pt x="12458" y="382"/>
                    </a:cubicBezTo>
                    <a:cubicBezTo>
                      <a:pt x="11959" y="120"/>
                      <a:pt x="11516" y="0"/>
                      <a:pt x="11110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6" name="Google Shape;3822;p80"/>
              <p:cNvSpPr/>
              <p:nvPr/>
            </p:nvSpPr>
            <p:spPr>
              <a:xfrm>
                <a:off x="472395" y="1277114"/>
                <a:ext cx="78791" cy="91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352" h="21600" fill="norm" stroke="1" extrusionOk="0">
                    <a:moveTo>
                      <a:pt x="11744" y="0"/>
                    </a:moveTo>
                    <a:cubicBezTo>
                      <a:pt x="8173" y="0"/>
                      <a:pt x="5320" y="12149"/>
                      <a:pt x="5320" y="12149"/>
                    </a:cubicBezTo>
                    <a:cubicBezTo>
                      <a:pt x="5320" y="12149"/>
                      <a:pt x="6964" y="438"/>
                      <a:pt x="3632" y="438"/>
                    </a:cubicBezTo>
                    <a:cubicBezTo>
                      <a:pt x="3144" y="438"/>
                      <a:pt x="2539" y="692"/>
                      <a:pt x="1811" y="1279"/>
                    </a:cubicBezTo>
                    <a:cubicBezTo>
                      <a:pt x="-3858" y="5832"/>
                      <a:pt x="5596" y="21600"/>
                      <a:pt x="5596" y="21600"/>
                    </a:cubicBezTo>
                    <a:cubicBezTo>
                      <a:pt x="5596" y="21600"/>
                      <a:pt x="17742" y="5832"/>
                      <a:pt x="13424" y="934"/>
                    </a:cubicBezTo>
                    <a:cubicBezTo>
                      <a:pt x="12855" y="288"/>
                      <a:pt x="12295" y="0"/>
                      <a:pt x="11744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7" name="Google Shape;3823;p80"/>
              <p:cNvSpPr/>
              <p:nvPr/>
            </p:nvSpPr>
            <p:spPr>
              <a:xfrm>
                <a:off x="185206" y="1362622"/>
                <a:ext cx="341615" cy="719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2" h="21600" fill="norm" stroke="1" extrusionOk="0">
                    <a:moveTo>
                      <a:pt x="11513" y="0"/>
                    </a:moveTo>
                    <a:cubicBezTo>
                      <a:pt x="10520" y="1201"/>
                      <a:pt x="9524" y="2626"/>
                      <a:pt x="8531" y="4228"/>
                    </a:cubicBezTo>
                    <a:cubicBezTo>
                      <a:pt x="8531" y="4274"/>
                      <a:pt x="1030" y="17896"/>
                      <a:pt x="1030" y="17896"/>
                    </a:cubicBezTo>
                    <a:cubicBezTo>
                      <a:pt x="1030" y="17896"/>
                      <a:pt x="-778" y="20478"/>
                      <a:pt x="396" y="20878"/>
                    </a:cubicBezTo>
                    <a:cubicBezTo>
                      <a:pt x="500" y="20920"/>
                      <a:pt x="610" y="20941"/>
                      <a:pt x="723" y="20941"/>
                    </a:cubicBezTo>
                    <a:cubicBezTo>
                      <a:pt x="1779" y="20941"/>
                      <a:pt x="3108" y="19232"/>
                      <a:pt x="3108" y="19232"/>
                    </a:cubicBezTo>
                    <a:cubicBezTo>
                      <a:pt x="3108" y="19232"/>
                      <a:pt x="2385" y="21456"/>
                      <a:pt x="3741" y="21546"/>
                    </a:cubicBezTo>
                    <a:cubicBezTo>
                      <a:pt x="3768" y="21547"/>
                      <a:pt x="3792" y="21549"/>
                      <a:pt x="3816" y="21549"/>
                    </a:cubicBezTo>
                    <a:cubicBezTo>
                      <a:pt x="5037" y="21549"/>
                      <a:pt x="5819" y="19454"/>
                      <a:pt x="5819" y="19453"/>
                    </a:cubicBezTo>
                    <a:cubicBezTo>
                      <a:pt x="5819" y="19454"/>
                      <a:pt x="5234" y="21600"/>
                      <a:pt x="6723" y="21600"/>
                    </a:cubicBezTo>
                    <a:cubicBezTo>
                      <a:pt x="6780" y="21600"/>
                      <a:pt x="6842" y="21597"/>
                      <a:pt x="6905" y="21590"/>
                    </a:cubicBezTo>
                    <a:cubicBezTo>
                      <a:pt x="8531" y="21413"/>
                      <a:pt x="8802" y="18608"/>
                      <a:pt x="8802" y="18608"/>
                    </a:cubicBezTo>
                    <a:cubicBezTo>
                      <a:pt x="8802" y="18608"/>
                      <a:pt x="10047" y="19085"/>
                      <a:pt x="11329" y="19085"/>
                    </a:cubicBezTo>
                    <a:cubicBezTo>
                      <a:pt x="11510" y="19085"/>
                      <a:pt x="11694" y="19075"/>
                      <a:pt x="11876" y="19053"/>
                    </a:cubicBezTo>
                    <a:cubicBezTo>
                      <a:pt x="13321" y="18874"/>
                      <a:pt x="10609" y="16694"/>
                      <a:pt x="10609" y="16694"/>
                    </a:cubicBezTo>
                    <a:lnTo>
                      <a:pt x="15310" y="10684"/>
                    </a:lnTo>
                    <a:cubicBezTo>
                      <a:pt x="15218" y="10639"/>
                      <a:pt x="18021" y="8102"/>
                      <a:pt x="20822" y="5564"/>
                    </a:cubicBezTo>
                    <a:cubicBezTo>
                      <a:pt x="18200" y="3517"/>
                      <a:pt x="15039" y="1646"/>
                      <a:pt x="11513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8" name="Google Shape;3824;p80"/>
              <p:cNvSpPr/>
              <p:nvPr/>
            </p:nvSpPr>
            <p:spPr>
              <a:xfrm>
                <a:off x="1048700" y="1292918"/>
                <a:ext cx="340103" cy="789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9" h="21600" fill="norm" stroke="1" extrusionOk="0">
                    <a:moveTo>
                      <a:pt x="7262" y="0"/>
                    </a:moveTo>
                    <a:cubicBezTo>
                      <a:pt x="3903" y="2111"/>
                      <a:pt x="1451" y="4505"/>
                      <a:pt x="0" y="7021"/>
                    </a:cubicBezTo>
                    <a:cubicBezTo>
                      <a:pt x="2813" y="9335"/>
                      <a:pt x="5536" y="11607"/>
                      <a:pt x="5446" y="11649"/>
                    </a:cubicBezTo>
                    <a:lnTo>
                      <a:pt x="10257" y="17127"/>
                    </a:lnTo>
                    <a:cubicBezTo>
                      <a:pt x="10257" y="17127"/>
                      <a:pt x="7444" y="19115"/>
                      <a:pt x="8895" y="19278"/>
                    </a:cubicBezTo>
                    <a:cubicBezTo>
                      <a:pt x="9077" y="19298"/>
                      <a:pt x="9259" y="19307"/>
                      <a:pt x="9444" y="19307"/>
                    </a:cubicBezTo>
                    <a:cubicBezTo>
                      <a:pt x="10728" y="19307"/>
                      <a:pt x="11979" y="18872"/>
                      <a:pt x="11979" y="18872"/>
                    </a:cubicBezTo>
                    <a:cubicBezTo>
                      <a:pt x="11979" y="18872"/>
                      <a:pt x="12254" y="21429"/>
                      <a:pt x="13887" y="21591"/>
                    </a:cubicBezTo>
                    <a:cubicBezTo>
                      <a:pt x="13950" y="21597"/>
                      <a:pt x="14010" y="21600"/>
                      <a:pt x="14070" y="21600"/>
                    </a:cubicBezTo>
                    <a:cubicBezTo>
                      <a:pt x="15565" y="21600"/>
                      <a:pt x="14974" y="19644"/>
                      <a:pt x="14974" y="19643"/>
                    </a:cubicBezTo>
                    <a:cubicBezTo>
                      <a:pt x="14974" y="19644"/>
                      <a:pt x="15760" y="21553"/>
                      <a:pt x="16987" y="21553"/>
                    </a:cubicBezTo>
                    <a:cubicBezTo>
                      <a:pt x="17014" y="21553"/>
                      <a:pt x="17038" y="21552"/>
                      <a:pt x="17064" y="21551"/>
                    </a:cubicBezTo>
                    <a:cubicBezTo>
                      <a:pt x="18423" y="21469"/>
                      <a:pt x="17697" y="19441"/>
                      <a:pt x="17697" y="19441"/>
                    </a:cubicBezTo>
                    <a:cubicBezTo>
                      <a:pt x="17697" y="19441"/>
                      <a:pt x="19032" y="20999"/>
                      <a:pt x="20095" y="20999"/>
                    </a:cubicBezTo>
                    <a:cubicBezTo>
                      <a:pt x="20206" y="20999"/>
                      <a:pt x="20316" y="20980"/>
                      <a:pt x="20421" y="20942"/>
                    </a:cubicBezTo>
                    <a:cubicBezTo>
                      <a:pt x="21600" y="20577"/>
                      <a:pt x="19785" y="18223"/>
                      <a:pt x="19785" y="18223"/>
                    </a:cubicBezTo>
                    <a:cubicBezTo>
                      <a:pt x="19785" y="18223"/>
                      <a:pt x="12254" y="5804"/>
                      <a:pt x="12254" y="5763"/>
                    </a:cubicBezTo>
                    <a:cubicBezTo>
                      <a:pt x="10710" y="3369"/>
                      <a:pt x="8985" y="1461"/>
                      <a:pt x="7262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19" name="Google Shape;3825;p80"/>
              <p:cNvSpPr/>
              <p:nvPr/>
            </p:nvSpPr>
            <p:spPr>
              <a:xfrm>
                <a:off x="491198" y="1100731"/>
                <a:ext cx="168977" cy="635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4" h="21600" fill="norm" stroke="1" extrusionOk="0">
                    <a:moveTo>
                      <a:pt x="15300" y="0"/>
                    </a:moveTo>
                    <a:cubicBezTo>
                      <a:pt x="12017" y="0"/>
                      <a:pt x="7683" y="408"/>
                      <a:pt x="3214" y="1190"/>
                    </a:cubicBezTo>
                    <a:cubicBezTo>
                      <a:pt x="3214" y="1190"/>
                      <a:pt x="6784" y="5373"/>
                      <a:pt x="6250" y="7943"/>
                    </a:cubicBezTo>
                    <a:cubicBezTo>
                      <a:pt x="5539" y="10513"/>
                      <a:pt x="1076" y="16411"/>
                      <a:pt x="1076" y="16411"/>
                    </a:cubicBezTo>
                    <a:cubicBezTo>
                      <a:pt x="1076" y="16411"/>
                      <a:pt x="-533" y="19786"/>
                      <a:pt x="183" y="21600"/>
                    </a:cubicBezTo>
                    <a:cubicBezTo>
                      <a:pt x="10713" y="17972"/>
                      <a:pt x="18571" y="15403"/>
                      <a:pt x="20174" y="8800"/>
                    </a:cubicBezTo>
                    <a:cubicBezTo>
                      <a:pt x="21067" y="5625"/>
                      <a:pt x="18213" y="1744"/>
                      <a:pt x="16786" y="32"/>
                    </a:cubicBezTo>
                    <a:cubicBezTo>
                      <a:pt x="16316" y="10"/>
                      <a:pt x="15823" y="0"/>
                      <a:pt x="15300" y="0"/>
                    </a:cubicBezTo>
                    <a:close/>
                  </a:path>
                </a:pathLst>
              </a:custGeom>
              <a:solidFill>
                <a:srgbClr val="B4AA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0" name="Google Shape;3826;p80"/>
              <p:cNvSpPr/>
              <p:nvPr/>
            </p:nvSpPr>
            <p:spPr>
              <a:xfrm>
                <a:off x="492724" y="1101658"/>
                <a:ext cx="195337" cy="662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0" h="21600" fill="norm" stroke="1" extrusionOk="0">
                    <a:moveTo>
                      <a:pt x="13759" y="0"/>
                    </a:moveTo>
                    <a:cubicBezTo>
                      <a:pt x="14942" y="1642"/>
                      <a:pt x="17307" y="5364"/>
                      <a:pt x="16567" y="8408"/>
                    </a:cubicBezTo>
                    <a:cubicBezTo>
                      <a:pt x="15088" y="14739"/>
                      <a:pt x="8727" y="17203"/>
                      <a:pt x="0" y="20681"/>
                    </a:cubicBezTo>
                    <a:cubicBezTo>
                      <a:pt x="146" y="21117"/>
                      <a:pt x="297" y="21455"/>
                      <a:pt x="740" y="21600"/>
                    </a:cubicBezTo>
                    <a:cubicBezTo>
                      <a:pt x="740" y="21600"/>
                      <a:pt x="14499" y="17734"/>
                      <a:pt x="18047" y="11791"/>
                    </a:cubicBezTo>
                    <a:cubicBezTo>
                      <a:pt x="21600" y="5895"/>
                      <a:pt x="17604" y="1691"/>
                      <a:pt x="16567" y="628"/>
                    </a:cubicBezTo>
                    <a:cubicBezTo>
                      <a:pt x="16271" y="289"/>
                      <a:pt x="15239" y="48"/>
                      <a:pt x="1375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1" name="Google Shape;3827;p80"/>
              <p:cNvSpPr/>
              <p:nvPr/>
            </p:nvSpPr>
            <p:spPr>
              <a:xfrm>
                <a:off x="905436" y="1100731"/>
                <a:ext cx="169478" cy="635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8" h="21600" fill="norm" stroke="1" extrusionOk="0">
                    <a:moveTo>
                      <a:pt x="5153" y="0"/>
                    </a:moveTo>
                    <a:cubicBezTo>
                      <a:pt x="4643" y="0"/>
                      <a:pt x="4158" y="10"/>
                      <a:pt x="3714" y="32"/>
                    </a:cubicBezTo>
                    <a:cubicBezTo>
                      <a:pt x="2274" y="1744"/>
                      <a:pt x="-604" y="5625"/>
                      <a:pt x="113" y="8800"/>
                    </a:cubicBezTo>
                    <a:cubicBezTo>
                      <a:pt x="1913" y="15403"/>
                      <a:pt x="9654" y="17972"/>
                      <a:pt x="20457" y="21600"/>
                    </a:cubicBezTo>
                    <a:cubicBezTo>
                      <a:pt x="20996" y="19786"/>
                      <a:pt x="19557" y="16411"/>
                      <a:pt x="19557" y="16411"/>
                    </a:cubicBezTo>
                    <a:cubicBezTo>
                      <a:pt x="19557" y="16411"/>
                      <a:pt x="15056" y="10513"/>
                      <a:pt x="14333" y="7943"/>
                    </a:cubicBezTo>
                    <a:cubicBezTo>
                      <a:pt x="13616" y="5373"/>
                      <a:pt x="17395" y="1190"/>
                      <a:pt x="17395" y="1190"/>
                    </a:cubicBezTo>
                    <a:cubicBezTo>
                      <a:pt x="12894" y="408"/>
                      <a:pt x="8387" y="0"/>
                      <a:pt x="5153" y="0"/>
                    </a:cubicBezTo>
                    <a:close/>
                  </a:path>
                </a:pathLst>
              </a:custGeom>
              <a:solidFill>
                <a:srgbClr val="B4AA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2" name="Google Shape;3828;p80"/>
              <p:cNvSpPr/>
              <p:nvPr/>
            </p:nvSpPr>
            <p:spPr>
              <a:xfrm>
                <a:off x="878582" y="1101658"/>
                <a:ext cx="195337" cy="662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0" h="21600" fill="norm" stroke="1" extrusionOk="0">
                    <a:moveTo>
                      <a:pt x="5731" y="0"/>
                    </a:moveTo>
                    <a:cubicBezTo>
                      <a:pt x="4251" y="48"/>
                      <a:pt x="3215" y="289"/>
                      <a:pt x="2923" y="628"/>
                    </a:cubicBezTo>
                    <a:cubicBezTo>
                      <a:pt x="1886" y="1691"/>
                      <a:pt x="-2110" y="5895"/>
                      <a:pt x="1443" y="11791"/>
                    </a:cubicBezTo>
                    <a:cubicBezTo>
                      <a:pt x="4991" y="17734"/>
                      <a:pt x="18750" y="21600"/>
                      <a:pt x="18750" y="21600"/>
                    </a:cubicBezTo>
                    <a:cubicBezTo>
                      <a:pt x="19193" y="21455"/>
                      <a:pt x="19339" y="21117"/>
                      <a:pt x="19490" y="20681"/>
                    </a:cubicBezTo>
                    <a:cubicBezTo>
                      <a:pt x="10612" y="17203"/>
                      <a:pt x="4251" y="14739"/>
                      <a:pt x="2923" y="8408"/>
                    </a:cubicBezTo>
                    <a:cubicBezTo>
                      <a:pt x="2183" y="5364"/>
                      <a:pt x="4548" y="1642"/>
                      <a:pt x="5731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3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6" grpId="2"/>
      <p:bldP build="whole" bldLvl="1" animBg="1" rev="0" advAuto="0" spid="2327" grpId="3"/>
      <p:bldP build="whole" bldLvl="1" animBg="1" rev="0" advAuto="0" spid="2337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" name="Google Shape;256;p34" descr="Google Shape;256;p34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32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2427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2431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2428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9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30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2435" name="تجميع"/>
          <p:cNvGrpSpPr/>
          <p:nvPr/>
        </p:nvGrpSpPr>
        <p:grpSpPr>
          <a:xfrm>
            <a:off x="7975478" y="332952"/>
            <a:ext cx="2658590" cy="1107441"/>
            <a:chOff x="0" y="-88899"/>
            <a:chExt cx="2658588" cy="1107439"/>
          </a:xfrm>
        </p:grpSpPr>
        <p:sp>
          <p:nvSpPr>
            <p:cNvPr id="2433" name="Google Shape;282;p37"/>
            <p:cNvSpPr/>
            <p:nvPr/>
          </p:nvSpPr>
          <p:spPr>
            <a:xfrm>
              <a:off x="0" y="203824"/>
              <a:ext cx="2658589" cy="69979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4" name="الواجب"/>
            <p:cNvSpPr txBox="1"/>
            <p:nvPr/>
          </p:nvSpPr>
          <p:spPr>
            <a:xfrm>
              <a:off x="383525" y="-88901"/>
              <a:ext cx="1701903" cy="1107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50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  <a:latin typeface="Khaled Font"/>
                  <a:ea typeface="Khaled Font"/>
                  <a:cs typeface="Khaled Font"/>
                  <a:sym typeface="Khaled Font"/>
                </a:defRPr>
              </a:lvl1pPr>
            </a:lstStyle>
            <a:p>
              <a:pPr rtl="0">
                <a:defRPr/>
              </a:pPr>
              <a:r>
                <a:t>الواجب</a:t>
              </a:r>
            </a:p>
          </p:txBody>
        </p:sp>
      </p:grpSp>
      <p:grpSp>
        <p:nvGrpSpPr>
          <p:cNvPr id="2501" name="Google Shape;4676;p82"/>
          <p:cNvGrpSpPr/>
          <p:nvPr/>
        </p:nvGrpSpPr>
        <p:grpSpPr>
          <a:xfrm>
            <a:off x="890028" y="3428999"/>
            <a:ext cx="1511969" cy="2956251"/>
            <a:chOff x="0" y="0"/>
            <a:chExt cx="1511968" cy="2956249"/>
          </a:xfrm>
        </p:grpSpPr>
        <p:sp>
          <p:nvSpPr>
            <p:cNvPr id="2436" name="Google Shape;4677;p82"/>
            <p:cNvSpPr/>
            <p:nvPr/>
          </p:nvSpPr>
          <p:spPr>
            <a:xfrm>
              <a:off x="0" y="348928"/>
              <a:ext cx="1511969" cy="143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5" h="21600" fill="norm" stroke="1" extrusionOk="0">
                  <a:moveTo>
                    <a:pt x="14620" y="0"/>
                  </a:moveTo>
                  <a:lnTo>
                    <a:pt x="52" y="2478"/>
                  </a:lnTo>
                  <a:cubicBezTo>
                    <a:pt x="52" y="2478"/>
                    <a:pt x="-721" y="14048"/>
                    <a:pt x="3724" y="18052"/>
                  </a:cubicBezTo>
                  <a:cubicBezTo>
                    <a:pt x="6202" y="20285"/>
                    <a:pt x="9948" y="21600"/>
                    <a:pt x="12903" y="21600"/>
                  </a:cubicBezTo>
                  <a:cubicBezTo>
                    <a:pt x="15247" y="21600"/>
                    <a:pt x="17093" y="20773"/>
                    <a:pt x="17415" y="18922"/>
                  </a:cubicBezTo>
                  <a:cubicBezTo>
                    <a:pt x="17415" y="18922"/>
                    <a:pt x="17432" y="18924"/>
                    <a:pt x="17463" y="18924"/>
                  </a:cubicBezTo>
                  <a:cubicBezTo>
                    <a:pt x="17752" y="18924"/>
                    <a:pt x="19247" y="18776"/>
                    <a:pt x="19139" y="15722"/>
                  </a:cubicBezTo>
                  <a:cubicBezTo>
                    <a:pt x="19139" y="15722"/>
                    <a:pt x="20433" y="15410"/>
                    <a:pt x="20656" y="13441"/>
                  </a:cubicBezTo>
                  <a:cubicBezTo>
                    <a:pt x="20879" y="11472"/>
                    <a:pt x="16940" y="9863"/>
                    <a:pt x="16092" y="7106"/>
                  </a:cubicBezTo>
                  <a:cubicBezTo>
                    <a:pt x="15245" y="4332"/>
                    <a:pt x="14620" y="0"/>
                    <a:pt x="14620" y="0"/>
                  </a:cubicBezTo>
                  <a:close/>
                </a:path>
              </a:pathLst>
            </a:custGeom>
            <a:solidFill>
              <a:srgbClr val="F7982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7" name="Google Shape;4678;p82"/>
            <p:cNvSpPr/>
            <p:nvPr/>
          </p:nvSpPr>
          <p:spPr>
            <a:xfrm>
              <a:off x="303398" y="995471"/>
              <a:ext cx="768821" cy="862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10564" y="0"/>
                  </a:moveTo>
                  <a:cubicBezTo>
                    <a:pt x="9372" y="0"/>
                    <a:pt x="8089" y="66"/>
                    <a:pt x="6740" y="206"/>
                  </a:cubicBezTo>
                  <a:cubicBezTo>
                    <a:pt x="6740" y="206"/>
                    <a:pt x="-371" y="833"/>
                    <a:pt x="16" y="4784"/>
                  </a:cubicBezTo>
                  <a:cubicBezTo>
                    <a:pt x="433" y="8735"/>
                    <a:pt x="75" y="17673"/>
                    <a:pt x="2367" y="20970"/>
                  </a:cubicBezTo>
                  <a:cubicBezTo>
                    <a:pt x="2695" y="21425"/>
                    <a:pt x="4220" y="21600"/>
                    <a:pt x="6220" y="21600"/>
                  </a:cubicBezTo>
                  <a:cubicBezTo>
                    <a:pt x="10201" y="21600"/>
                    <a:pt x="16066" y="20905"/>
                    <a:pt x="18106" y="20342"/>
                  </a:cubicBezTo>
                  <a:cubicBezTo>
                    <a:pt x="21140" y="19498"/>
                    <a:pt x="21229" y="16882"/>
                    <a:pt x="20902" y="14211"/>
                  </a:cubicBezTo>
                  <a:cubicBezTo>
                    <a:pt x="20545" y="11542"/>
                    <a:pt x="19623" y="5193"/>
                    <a:pt x="18581" y="2332"/>
                  </a:cubicBezTo>
                  <a:cubicBezTo>
                    <a:pt x="18067" y="896"/>
                    <a:pt x="14941" y="0"/>
                    <a:pt x="10564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8" name="Google Shape;4679;p82"/>
            <p:cNvSpPr/>
            <p:nvPr/>
          </p:nvSpPr>
          <p:spPr>
            <a:xfrm>
              <a:off x="332687" y="993432"/>
              <a:ext cx="767955" cy="862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600" fill="norm" stroke="1" extrusionOk="0">
                  <a:moveTo>
                    <a:pt x="10483" y="0"/>
                  </a:moveTo>
                  <a:cubicBezTo>
                    <a:pt x="9307" y="0"/>
                    <a:pt x="8041" y="65"/>
                    <a:pt x="6712" y="203"/>
                  </a:cubicBezTo>
                  <a:cubicBezTo>
                    <a:pt x="6712" y="203"/>
                    <a:pt x="-399" y="857"/>
                    <a:pt x="18" y="4808"/>
                  </a:cubicBezTo>
                  <a:cubicBezTo>
                    <a:pt x="435" y="8733"/>
                    <a:pt x="47" y="17699"/>
                    <a:pt x="2368" y="20970"/>
                  </a:cubicBezTo>
                  <a:cubicBezTo>
                    <a:pt x="2686" y="21425"/>
                    <a:pt x="4205" y="21600"/>
                    <a:pt x="6200" y="21600"/>
                  </a:cubicBezTo>
                  <a:cubicBezTo>
                    <a:pt x="10174" y="21600"/>
                    <a:pt x="16037" y="20905"/>
                    <a:pt x="18077" y="20343"/>
                  </a:cubicBezTo>
                  <a:cubicBezTo>
                    <a:pt x="21141" y="19497"/>
                    <a:pt x="21201" y="16909"/>
                    <a:pt x="20873" y="14238"/>
                  </a:cubicBezTo>
                  <a:cubicBezTo>
                    <a:pt x="20517" y="11567"/>
                    <a:pt x="19594" y="5217"/>
                    <a:pt x="18553" y="2356"/>
                  </a:cubicBezTo>
                  <a:cubicBezTo>
                    <a:pt x="18037" y="915"/>
                    <a:pt x="14888" y="0"/>
                    <a:pt x="10483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9" name="Google Shape;4680;p82"/>
            <p:cNvSpPr/>
            <p:nvPr/>
          </p:nvSpPr>
          <p:spPr>
            <a:xfrm>
              <a:off x="406224" y="2218636"/>
              <a:ext cx="298009" cy="318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885"/>
                  </a:lnTo>
                  <a:lnTo>
                    <a:pt x="1338" y="10026"/>
                  </a:lnTo>
                  <a:cubicBezTo>
                    <a:pt x="7568" y="14744"/>
                    <a:pt x="14268" y="18799"/>
                    <a:pt x="21442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0" name="Google Shape;4681;p82"/>
            <p:cNvSpPr/>
            <p:nvPr/>
          </p:nvSpPr>
          <p:spPr>
            <a:xfrm>
              <a:off x="424689" y="2366566"/>
              <a:ext cx="277361" cy="469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999" y="21020"/>
                  </a:lnTo>
                  <a:cubicBezTo>
                    <a:pt x="8020" y="21445"/>
                    <a:pt x="10626" y="21600"/>
                    <a:pt x="12819" y="21600"/>
                  </a:cubicBezTo>
                  <a:cubicBezTo>
                    <a:pt x="18615" y="21600"/>
                    <a:pt x="21516" y="20520"/>
                    <a:pt x="21516" y="20520"/>
                  </a:cubicBezTo>
                  <a:lnTo>
                    <a:pt x="21600" y="7858"/>
                  </a:lnTo>
                  <a:cubicBezTo>
                    <a:pt x="13892" y="5956"/>
                    <a:pt x="6694" y="3203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1" name="Google Shape;4682;p82"/>
            <p:cNvSpPr/>
            <p:nvPr/>
          </p:nvSpPr>
          <p:spPr>
            <a:xfrm>
              <a:off x="338723" y="2891087"/>
              <a:ext cx="365513" cy="65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6210" y="0"/>
                  </a:moveTo>
                  <a:cubicBezTo>
                    <a:pt x="9881" y="0"/>
                    <a:pt x="3" y="3155"/>
                    <a:pt x="3" y="3155"/>
                  </a:cubicBezTo>
                  <a:cubicBezTo>
                    <a:pt x="3" y="3155"/>
                    <a:pt x="-188" y="13249"/>
                    <a:pt x="2549" y="16500"/>
                  </a:cubicBezTo>
                  <a:cubicBezTo>
                    <a:pt x="4530" y="19050"/>
                    <a:pt x="7688" y="21600"/>
                    <a:pt x="10899" y="21600"/>
                  </a:cubicBezTo>
                  <a:cubicBezTo>
                    <a:pt x="12229" y="21600"/>
                    <a:pt x="13567" y="21161"/>
                    <a:pt x="14834" y="20105"/>
                  </a:cubicBezTo>
                  <a:cubicBezTo>
                    <a:pt x="19100" y="16855"/>
                    <a:pt x="21073" y="14329"/>
                    <a:pt x="21073" y="14329"/>
                  </a:cubicBezTo>
                  <a:cubicBezTo>
                    <a:pt x="21073" y="14329"/>
                    <a:pt x="21263" y="9643"/>
                    <a:pt x="21391" y="2799"/>
                  </a:cubicBezTo>
                  <a:cubicBezTo>
                    <a:pt x="21412" y="712"/>
                    <a:pt x="19209" y="0"/>
                    <a:pt x="162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2" name="Google Shape;4683;p82"/>
            <p:cNvSpPr/>
            <p:nvPr/>
          </p:nvSpPr>
          <p:spPr>
            <a:xfrm>
              <a:off x="338551" y="2842957"/>
              <a:ext cx="134017" cy="96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2" h="21600" fill="norm" stroke="1" extrusionOk="0">
                  <a:moveTo>
                    <a:pt x="12958" y="0"/>
                  </a:moveTo>
                  <a:cubicBezTo>
                    <a:pt x="7179" y="3154"/>
                    <a:pt x="885" y="7522"/>
                    <a:pt x="35" y="12864"/>
                  </a:cubicBezTo>
                  <a:cubicBezTo>
                    <a:pt x="-648" y="17719"/>
                    <a:pt x="8879" y="20873"/>
                    <a:pt x="20952" y="21600"/>
                  </a:cubicBezTo>
                  <a:cubicBezTo>
                    <a:pt x="19419" y="14078"/>
                    <a:pt x="16868" y="6556"/>
                    <a:pt x="12958" y="0"/>
                  </a:cubicBezTo>
                  <a:close/>
                </a:path>
              </a:pathLst>
            </a:custGeom>
            <a:solidFill>
              <a:srgbClr val="51C0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3" name="Google Shape;4684;p82"/>
            <p:cNvSpPr/>
            <p:nvPr/>
          </p:nvSpPr>
          <p:spPr>
            <a:xfrm>
              <a:off x="421432" y="2812505"/>
              <a:ext cx="284857" cy="128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20714" y="0"/>
                  </a:moveTo>
                  <a:cubicBezTo>
                    <a:pt x="20714" y="0"/>
                    <a:pt x="17005" y="3866"/>
                    <a:pt x="11633" y="3866"/>
                  </a:cubicBezTo>
                  <a:cubicBezTo>
                    <a:pt x="9620" y="3866"/>
                    <a:pt x="7371" y="3324"/>
                    <a:pt x="4998" y="1828"/>
                  </a:cubicBezTo>
                  <a:cubicBezTo>
                    <a:pt x="4998" y="1828"/>
                    <a:pt x="2580" y="3108"/>
                    <a:pt x="0" y="5116"/>
                  </a:cubicBezTo>
                  <a:cubicBezTo>
                    <a:pt x="1853" y="10052"/>
                    <a:pt x="3063" y="15715"/>
                    <a:pt x="3789" y="21378"/>
                  </a:cubicBezTo>
                  <a:cubicBezTo>
                    <a:pt x="4948" y="21528"/>
                    <a:pt x="6154" y="21600"/>
                    <a:pt x="7374" y="21600"/>
                  </a:cubicBezTo>
                  <a:cubicBezTo>
                    <a:pt x="12253" y="21600"/>
                    <a:pt x="17360" y="20428"/>
                    <a:pt x="20714" y="18089"/>
                  </a:cubicBezTo>
                  <a:cubicBezTo>
                    <a:pt x="20714" y="18089"/>
                    <a:pt x="21600" y="7491"/>
                    <a:pt x="20714" y="0"/>
                  </a:cubicBezTo>
                  <a:close/>
                </a:path>
              </a:pathLst>
            </a:custGeom>
            <a:solidFill>
              <a:srgbClr val="61D8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4685;p82"/>
            <p:cNvSpPr/>
            <p:nvPr/>
          </p:nvSpPr>
          <p:spPr>
            <a:xfrm>
              <a:off x="418733" y="2762443"/>
              <a:ext cx="61242" cy="8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8" h="21600" fill="norm" stroke="1" extrusionOk="0">
                  <a:moveTo>
                    <a:pt x="10836" y="2222"/>
                  </a:moveTo>
                  <a:cubicBezTo>
                    <a:pt x="11191" y="2222"/>
                    <a:pt x="11640" y="2336"/>
                    <a:pt x="12203" y="2613"/>
                  </a:cubicBezTo>
                  <a:cubicBezTo>
                    <a:pt x="14739" y="3776"/>
                    <a:pt x="14739" y="9575"/>
                    <a:pt x="14739" y="11892"/>
                  </a:cubicBezTo>
                  <a:cubicBezTo>
                    <a:pt x="14895" y="13303"/>
                    <a:pt x="14906" y="14648"/>
                    <a:pt x="14864" y="15983"/>
                  </a:cubicBezTo>
                  <a:cubicBezTo>
                    <a:pt x="13956" y="14619"/>
                    <a:pt x="13038" y="13256"/>
                    <a:pt x="12203" y="11892"/>
                  </a:cubicBezTo>
                  <a:cubicBezTo>
                    <a:pt x="11921" y="11110"/>
                    <a:pt x="7831" y="2222"/>
                    <a:pt x="10836" y="2222"/>
                  </a:cubicBezTo>
                  <a:close/>
                  <a:moveTo>
                    <a:pt x="4492" y="10337"/>
                  </a:moveTo>
                  <a:cubicBezTo>
                    <a:pt x="4721" y="10337"/>
                    <a:pt x="4961" y="10376"/>
                    <a:pt x="5233" y="10442"/>
                  </a:cubicBezTo>
                  <a:cubicBezTo>
                    <a:pt x="6819" y="11024"/>
                    <a:pt x="8405" y="12474"/>
                    <a:pt x="9354" y="13341"/>
                  </a:cubicBezTo>
                  <a:cubicBezTo>
                    <a:pt x="10732" y="14781"/>
                    <a:pt x="11984" y="16336"/>
                    <a:pt x="13121" y="17928"/>
                  </a:cubicBezTo>
                  <a:cubicBezTo>
                    <a:pt x="13393" y="18348"/>
                    <a:pt x="13643" y="18739"/>
                    <a:pt x="13873" y="19092"/>
                  </a:cubicBezTo>
                  <a:cubicBezTo>
                    <a:pt x="9960" y="18062"/>
                    <a:pt x="5671" y="16736"/>
                    <a:pt x="3323" y="13628"/>
                  </a:cubicBezTo>
                  <a:cubicBezTo>
                    <a:pt x="2206" y="12102"/>
                    <a:pt x="2812" y="10337"/>
                    <a:pt x="4492" y="10337"/>
                  </a:cubicBezTo>
                  <a:close/>
                  <a:moveTo>
                    <a:pt x="11160" y="0"/>
                  </a:moveTo>
                  <a:cubicBezTo>
                    <a:pt x="11086" y="0"/>
                    <a:pt x="11013" y="10"/>
                    <a:pt x="10940" y="10"/>
                  </a:cubicBezTo>
                  <a:cubicBezTo>
                    <a:pt x="5702" y="153"/>
                    <a:pt x="6453" y="4930"/>
                    <a:pt x="8676" y="9908"/>
                  </a:cubicBezTo>
                  <a:cubicBezTo>
                    <a:pt x="8175" y="9575"/>
                    <a:pt x="7664" y="9269"/>
                    <a:pt x="7132" y="8993"/>
                  </a:cubicBezTo>
                  <a:cubicBezTo>
                    <a:pt x="6266" y="8459"/>
                    <a:pt x="4993" y="8115"/>
                    <a:pt x="3782" y="8115"/>
                  </a:cubicBezTo>
                  <a:cubicBezTo>
                    <a:pt x="2342" y="8115"/>
                    <a:pt x="986" y="8602"/>
                    <a:pt x="474" y="9861"/>
                  </a:cubicBezTo>
                  <a:cubicBezTo>
                    <a:pt x="-2437" y="16765"/>
                    <a:pt x="8770" y="20026"/>
                    <a:pt x="14812" y="20742"/>
                  </a:cubicBezTo>
                  <a:cubicBezTo>
                    <a:pt x="15010" y="21314"/>
                    <a:pt x="15594" y="21600"/>
                    <a:pt x="16168" y="21600"/>
                  </a:cubicBezTo>
                  <a:cubicBezTo>
                    <a:pt x="16888" y="21600"/>
                    <a:pt x="17598" y="21171"/>
                    <a:pt x="17598" y="20294"/>
                  </a:cubicBezTo>
                  <a:cubicBezTo>
                    <a:pt x="17911" y="15706"/>
                    <a:pt x="19163" y="0"/>
                    <a:pt x="11160" y="0"/>
                  </a:cubicBezTo>
                  <a:close/>
                </a:path>
              </a:pathLst>
            </a:custGeom>
            <a:solidFill>
              <a:schemeClr val="accent3">
                <a:hueOff val="-883636"/>
                <a:satOff val="-27777"/>
                <a:lumOff val="5651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4686;p82"/>
            <p:cNvSpPr/>
            <p:nvPr/>
          </p:nvSpPr>
          <p:spPr>
            <a:xfrm>
              <a:off x="831316" y="2055318"/>
              <a:ext cx="448286" cy="401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600" fill="norm" stroke="1" extrusionOk="0">
                  <a:moveTo>
                    <a:pt x="10738" y="0"/>
                  </a:moveTo>
                  <a:cubicBezTo>
                    <a:pt x="7431" y="0"/>
                    <a:pt x="265" y="5984"/>
                    <a:pt x="8" y="9249"/>
                  </a:cubicBezTo>
                  <a:cubicBezTo>
                    <a:pt x="-148" y="12174"/>
                    <a:pt x="2039" y="16326"/>
                    <a:pt x="4900" y="20478"/>
                  </a:cubicBezTo>
                  <a:cubicBezTo>
                    <a:pt x="7986" y="21252"/>
                    <a:pt x="11191" y="21600"/>
                    <a:pt x="14399" y="21600"/>
                  </a:cubicBezTo>
                  <a:cubicBezTo>
                    <a:pt x="16765" y="21600"/>
                    <a:pt x="19132" y="21411"/>
                    <a:pt x="21452" y="21063"/>
                  </a:cubicBezTo>
                  <a:cubicBezTo>
                    <a:pt x="18591" y="15566"/>
                    <a:pt x="14842" y="7904"/>
                    <a:pt x="12239" y="945"/>
                  </a:cubicBezTo>
                  <a:cubicBezTo>
                    <a:pt x="11998" y="285"/>
                    <a:pt x="11460" y="0"/>
                    <a:pt x="10738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4687;p82"/>
            <p:cNvSpPr/>
            <p:nvPr/>
          </p:nvSpPr>
          <p:spPr>
            <a:xfrm>
              <a:off x="933714" y="2436166"/>
              <a:ext cx="436171" cy="270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226" y="10844"/>
                    <a:pt x="12658" y="21600"/>
                    <a:pt x="12658" y="21600"/>
                  </a:cubicBezTo>
                  <a:cubicBezTo>
                    <a:pt x="19606" y="18564"/>
                    <a:pt x="21600" y="12665"/>
                    <a:pt x="21600" y="12665"/>
                  </a:cubicBezTo>
                  <a:cubicBezTo>
                    <a:pt x="21600" y="12665"/>
                    <a:pt x="19714" y="7893"/>
                    <a:pt x="17129" y="868"/>
                  </a:cubicBezTo>
                  <a:cubicBezTo>
                    <a:pt x="14728" y="1384"/>
                    <a:pt x="12279" y="1664"/>
                    <a:pt x="9830" y="1664"/>
                  </a:cubicBezTo>
                  <a:cubicBezTo>
                    <a:pt x="6511" y="1664"/>
                    <a:pt x="3193" y="1147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4688;p82"/>
            <p:cNvSpPr/>
            <p:nvPr/>
          </p:nvSpPr>
          <p:spPr>
            <a:xfrm>
              <a:off x="1094706" y="2669871"/>
              <a:ext cx="331753" cy="195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4" y="0"/>
                  </a:moveTo>
                  <a:cubicBezTo>
                    <a:pt x="18450" y="0"/>
                    <a:pt x="0" y="19531"/>
                    <a:pt x="0" y="19531"/>
                  </a:cubicBezTo>
                  <a:cubicBezTo>
                    <a:pt x="0" y="19531"/>
                    <a:pt x="515" y="21600"/>
                    <a:pt x="2302" y="21600"/>
                  </a:cubicBezTo>
                  <a:cubicBezTo>
                    <a:pt x="2714" y="21600"/>
                    <a:pt x="3197" y="21489"/>
                    <a:pt x="3753" y="21220"/>
                  </a:cubicBezTo>
                  <a:cubicBezTo>
                    <a:pt x="6798" y="19773"/>
                    <a:pt x="12111" y="16039"/>
                    <a:pt x="16004" y="11101"/>
                  </a:cubicBezTo>
                  <a:cubicBezTo>
                    <a:pt x="19899" y="6282"/>
                    <a:pt x="21600" y="3630"/>
                    <a:pt x="21600" y="3630"/>
                  </a:cubicBezTo>
                  <a:cubicBezTo>
                    <a:pt x="21600" y="3630"/>
                    <a:pt x="21388" y="2184"/>
                    <a:pt x="20820" y="139"/>
                  </a:cubicBezTo>
                  <a:cubicBezTo>
                    <a:pt x="20794" y="44"/>
                    <a:pt x="20729" y="0"/>
                    <a:pt x="206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4689;p82"/>
            <p:cNvSpPr/>
            <p:nvPr/>
          </p:nvSpPr>
          <p:spPr>
            <a:xfrm>
              <a:off x="1093660" y="2757040"/>
              <a:ext cx="136990" cy="9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1" h="21600" fill="norm" stroke="1" extrusionOk="0">
                  <a:moveTo>
                    <a:pt x="6919" y="0"/>
                  </a:moveTo>
                  <a:cubicBezTo>
                    <a:pt x="2964" y="6415"/>
                    <a:pt x="-829" y="14504"/>
                    <a:pt x="158" y="19496"/>
                  </a:cubicBezTo>
                  <a:cubicBezTo>
                    <a:pt x="462" y="20951"/>
                    <a:pt x="1515" y="21600"/>
                    <a:pt x="3132" y="21600"/>
                  </a:cubicBezTo>
                  <a:cubicBezTo>
                    <a:pt x="6816" y="21600"/>
                    <a:pt x="13435" y="18205"/>
                    <a:pt x="20771" y="13080"/>
                  </a:cubicBezTo>
                  <a:cubicBezTo>
                    <a:pt x="16978" y="7370"/>
                    <a:pt x="12361" y="3090"/>
                    <a:pt x="6919" y="0"/>
                  </a:cubicBezTo>
                  <a:close/>
                </a:path>
              </a:pathLst>
            </a:custGeom>
            <a:solidFill>
              <a:srgbClr val="51C0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4690;p82"/>
            <p:cNvSpPr/>
            <p:nvPr/>
          </p:nvSpPr>
          <p:spPr>
            <a:xfrm>
              <a:off x="1139292" y="2594975"/>
              <a:ext cx="281768" cy="221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7612" y="0"/>
                  </a:moveTo>
                  <a:cubicBezTo>
                    <a:pt x="17612" y="0"/>
                    <a:pt x="12879" y="8151"/>
                    <a:pt x="3821" y="10906"/>
                  </a:cubicBezTo>
                  <a:cubicBezTo>
                    <a:pt x="3821" y="10906"/>
                    <a:pt x="1910" y="13024"/>
                    <a:pt x="0" y="15776"/>
                  </a:cubicBezTo>
                  <a:cubicBezTo>
                    <a:pt x="2741" y="17152"/>
                    <a:pt x="5067" y="19162"/>
                    <a:pt x="6978" y="21600"/>
                  </a:cubicBezTo>
                  <a:cubicBezTo>
                    <a:pt x="12378" y="18315"/>
                    <a:pt x="18443" y="13341"/>
                    <a:pt x="21518" y="9210"/>
                  </a:cubicBezTo>
                  <a:cubicBezTo>
                    <a:pt x="21600" y="9210"/>
                    <a:pt x="20023" y="3281"/>
                    <a:pt x="17612" y="0"/>
                  </a:cubicBezTo>
                  <a:close/>
                </a:path>
              </a:pathLst>
            </a:custGeom>
            <a:solidFill>
              <a:srgbClr val="61D8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4691;p82"/>
            <p:cNvSpPr/>
            <p:nvPr/>
          </p:nvSpPr>
          <p:spPr>
            <a:xfrm>
              <a:off x="1117468" y="2666650"/>
              <a:ext cx="71129" cy="71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2" h="21600" fill="norm" stroke="1" extrusionOk="0">
                  <a:moveTo>
                    <a:pt x="6392" y="2645"/>
                  </a:moveTo>
                  <a:cubicBezTo>
                    <a:pt x="9578" y="2645"/>
                    <a:pt x="12449" y="8526"/>
                    <a:pt x="13717" y="10494"/>
                  </a:cubicBezTo>
                  <a:cubicBezTo>
                    <a:pt x="14483" y="11902"/>
                    <a:pt x="15185" y="13246"/>
                    <a:pt x="15866" y="14579"/>
                  </a:cubicBezTo>
                  <a:cubicBezTo>
                    <a:pt x="14409" y="13708"/>
                    <a:pt x="12952" y="12794"/>
                    <a:pt x="11496" y="11795"/>
                  </a:cubicBezTo>
                  <a:cubicBezTo>
                    <a:pt x="10531" y="11139"/>
                    <a:pt x="659" y="2645"/>
                    <a:pt x="6392" y="2645"/>
                  </a:cubicBezTo>
                  <a:close/>
                  <a:moveTo>
                    <a:pt x="5857" y="13870"/>
                  </a:moveTo>
                  <a:cubicBezTo>
                    <a:pt x="7094" y="13870"/>
                    <a:pt x="8614" y="14493"/>
                    <a:pt x="9578" y="14740"/>
                  </a:cubicBezTo>
                  <a:cubicBezTo>
                    <a:pt x="11747" y="15407"/>
                    <a:pt x="13917" y="16525"/>
                    <a:pt x="15981" y="17686"/>
                  </a:cubicBezTo>
                  <a:cubicBezTo>
                    <a:pt x="16201" y="17826"/>
                    <a:pt x="16421" y="17944"/>
                    <a:pt x="16621" y="18063"/>
                  </a:cubicBezTo>
                  <a:cubicBezTo>
                    <a:pt x="14409" y="18654"/>
                    <a:pt x="12030" y="19149"/>
                    <a:pt x="9724" y="19149"/>
                  </a:cubicBezTo>
                  <a:cubicBezTo>
                    <a:pt x="7890" y="19149"/>
                    <a:pt x="6098" y="18837"/>
                    <a:pt x="4484" y="18009"/>
                  </a:cubicBezTo>
                  <a:cubicBezTo>
                    <a:pt x="2566" y="17031"/>
                    <a:pt x="2252" y="14407"/>
                    <a:pt x="4799" y="14085"/>
                  </a:cubicBezTo>
                  <a:cubicBezTo>
                    <a:pt x="5113" y="13923"/>
                    <a:pt x="5469" y="13870"/>
                    <a:pt x="5857" y="13870"/>
                  </a:cubicBezTo>
                  <a:close/>
                  <a:moveTo>
                    <a:pt x="6507" y="0"/>
                  </a:moveTo>
                  <a:cubicBezTo>
                    <a:pt x="5731" y="0"/>
                    <a:pt x="4945" y="215"/>
                    <a:pt x="4159" y="688"/>
                  </a:cubicBezTo>
                  <a:cubicBezTo>
                    <a:pt x="-431" y="3548"/>
                    <a:pt x="2661" y="7881"/>
                    <a:pt x="7220" y="11676"/>
                  </a:cubicBezTo>
                  <a:cubicBezTo>
                    <a:pt x="6622" y="11579"/>
                    <a:pt x="6035" y="11504"/>
                    <a:pt x="5438" y="11472"/>
                  </a:cubicBezTo>
                  <a:cubicBezTo>
                    <a:pt x="3206" y="11472"/>
                    <a:pt x="-295" y="13106"/>
                    <a:pt x="20" y="15719"/>
                  </a:cubicBezTo>
                  <a:cubicBezTo>
                    <a:pt x="638" y="20170"/>
                    <a:pt x="4128" y="21600"/>
                    <a:pt x="8131" y="21600"/>
                  </a:cubicBezTo>
                  <a:cubicBezTo>
                    <a:pt x="11674" y="21600"/>
                    <a:pt x="15635" y="20471"/>
                    <a:pt x="18360" y="19321"/>
                  </a:cubicBezTo>
                  <a:cubicBezTo>
                    <a:pt x="18580" y="19600"/>
                    <a:pt x="18884" y="19729"/>
                    <a:pt x="19199" y="19729"/>
                  </a:cubicBezTo>
                  <a:cubicBezTo>
                    <a:pt x="20110" y="19729"/>
                    <a:pt x="21169" y="18697"/>
                    <a:pt x="20729" y="17353"/>
                  </a:cubicBezTo>
                  <a:cubicBezTo>
                    <a:pt x="18748" y="13579"/>
                    <a:pt x="12743" y="0"/>
                    <a:pt x="6507" y="0"/>
                  </a:cubicBezTo>
                  <a:close/>
                </a:path>
              </a:pathLst>
            </a:custGeom>
            <a:solidFill>
              <a:schemeClr val="accent3">
                <a:hueOff val="-883636"/>
                <a:satOff val="-27777"/>
                <a:lumOff val="5651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4692;p82"/>
            <p:cNvSpPr/>
            <p:nvPr/>
          </p:nvSpPr>
          <p:spPr>
            <a:xfrm>
              <a:off x="1091449" y="348785"/>
              <a:ext cx="277766" cy="54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5" h="21600" fill="norm" stroke="1" extrusionOk="0">
                  <a:moveTo>
                    <a:pt x="15186" y="0"/>
                  </a:moveTo>
                  <a:cubicBezTo>
                    <a:pt x="13264" y="0"/>
                    <a:pt x="12115" y="4137"/>
                    <a:pt x="12115" y="4137"/>
                  </a:cubicBezTo>
                  <a:cubicBezTo>
                    <a:pt x="12115" y="4137"/>
                    <a:pt x="13072" y="93"/>
                    <a:pt x="11079" y="49"/>
                  </a:cubicBezTo>
                  <a:cubicBezTo>
                    <a:pt x="11071" y="49"/>
                    <a:pt x="11061" y="49"/>
                    <a:pt x="11053" y="49"/>
                  </a:cubicBezTo>
                  <a:cubicBezTo>
                    <a:pt x="9165" y="49"/>
                    <a:pt x="8926" y="4745"/>
                    <a:pt x="8926" y="4745"/>
                  </a:cubicBezTo>
                  <a:cubicBezTo>
                    <a:pt x="8926" y="4745"/>
                    <a:pt x="8543" y="3316"/>
                    <a:pt x="7238" y="3316"/>
                  </a:cubicBezTo>
                  <a:cubicBezTo>
                    <a:pt x="6965" y="3316"/>
                    <a:pt x="6653" y="3377"/>
                    <a:pt x="6296" y="3527"/>
                  </a:cubicBezTo>
                  <a:cubicBezTo>
                    <a:pt x="4225" y="4397"/>
                    <a:pt x="8609" y="8223"/>
                    <a:pt x="8609" y="8223"/>
                  </a:cubicBezTo>
                  <a:cubicBezTo>
                    <a:pt x="8609" y="8223"/>
                    <a:pt x="8609" y="8875"/>
                    <a:pt x="6855" y="12614"/>
                  </a:cubicBezTo>
                  <a:cubicBezTo>
                    <a:pt x="5420" y="15657"/>
                    <a:pt x="2630" y="18831"/>
                    <a:pt x="0" y="21310"/>
                  </a:cubicBezTo>
                  <a:cubicBezTo>
                    <a:pt x="1539" y="21507"/>
                    <a:pt x="3055" y="21600"/>
                    <a:pt x="4542" y="21600"/>
                  </a:cubicBezTo>
                  <a:cubicBezTo>
                    <a:pt x="8292" y="21600"/>
                    <a:pt x="11879" y="21014"/>
                    <a:pt x="15304" y="20048"/>
                  </a:cubicBezTo>
                  <a:cubicBezTo>
                    <a:pt x="16261" y="18528"/>
                    <a:pt x="17137" y="17006"/>
                    <a:pt x="17774" y="15484"/>
                  </a:cubicBezTo>
                  <a:cubicBezTo>
                    <a:pt x="21600" y="6831"/>
                    <a:pt x="20486" y="701"/>
                    <a:pt x="18810" y="615"/>
                  </a:cubicBezTo>
                  <a:cubicBezTo>
                    <a:pt x="18799" y="614"/>
                    <a:pt x="18792" y="614"/>
                    <a:pt x="18781" y="614"/>
                  </a:cubicBezTo>
                  <a:cubicBezTo>
                    <a:pt x="17205" y="614"/>
                    <a:pt x="16258" y="4052"/>
                    <a:pt x="16101" y="4571"/>
                  </a:cubicBezTo>
                  <a:cubicBezTo>
                    <a:pt x="16261" y="4005"/>
                    <a:pt x="17137" y="180"/>
                    <a:pt x="15304" y="6"/>
                  </a:cubicBezTo>
                  <a:cubicBezTo>
                    <a:pt x="15264" y="3"/>
                    <a:pt x="15225" y="0"/>
                    <a:pt x="1518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4693;p82"/>
            <p:cNvSpPr/>
            <p:nvPr/>
          </p:nvSpPr>
          <p:spPr>
            <a:xfrm>
              <a:off x="1015301" y="850332"/>
              <a:ext cx="284984" cy="440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058" y="1184"/>
                    <a:pt x="14348" y="1904"/>
                    <a:pt x="10469" y="1904"/>
                  </a:cubicBezTo>
                  <a:cubicBezTo>
                    <a:pt x="8931" y="1904"/>
                    <a:pt x="7364" y="1790"/>
                    <a:pt x="5772" y="1547"/>
                  </a:cubicBezTo>
                  <a:cubicBezTo>
                    <a:pt x="2804" y="5067"/>
                    <a:pt x="0" y="7574"/>
                    <a:pt x="0" y="7574"/>
                  </a:cubicBezTo>
                  <a:lnTo>
                    <a:pt x="2886" y="21600"/>
                  </a:lnTo>
                  <a:cubicBezTo>
                    <a:pt x="7833" y="18719"/>
                    <a:pt x="14592" y="11413"/>
                    <a:pt x="19539" y="3627"/>
                  </a:cubicBezTo>
                  <a:cubicBezTo>
                    <a:pt x="20279" y="2400"/>
                    <a:pt x="20941" y="1226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3" name="Google Shape;4694;p82"/>
            <p:cNvSpPr/>
            <p:nvPr/>
          </p:nvSpPr>
          <p:spPr>
            <a:xfrm>
              <a:off x="202829" y="1693293"/>
              <a:ext cx="1026747" cy="65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52" y="0"/>
                  </a:moveTo>
                  <a:lnTo>
                    <a:pt x="3844" y="1188"/>
                  </a:lnTo>
                  <a:lnTo>
                    <a:pt x="3775" y="1188"/>
                  </a:lnTo>
                  <a:lnTo>
                    <a:pt x="0" y="17825"/>
                  </a:lnTo>
                  <a:cubicBezTo>
                    <a:pt x="0" y="17825"/>
                    <a:pt x="1304" y="20454"/>
                    <a:pt x="4141" y="20525"/>
                  </a:cubicBezTo>
                  <a:cubicBezTo>
                    <a:pt x="4582" y="20543"/>
                    <a:pt x="4991" y="20547"/>
                    <a:pt x="5376" y="20547"/>
                  </a:cubicBezTo>
                  <a:cubicBezTo>
                    <a:pt x="5845" y="20547"/>
                    <a:pt x="6281" y="20541"/>
                    <a:pt x="6700" y="20541"/>
                  </a:cubicBezTo>
                  <a:cubicBezTo>
                    <a:pt x="8153" y="20541"/>
                    <a:pt x="9411" y="20623"/>
                    <a:pt x="11211" y="21355"/>
                  </a:cubicBezTo>
                  <a:cubicBezTo>
                    <a:pt x="11640" y="21523"/>
                    <a:pt x="12125" y="21600"/>
                    <a:pt x="12641" y="21600"/>
                  </a:cubicBezTo>
                  <a:cubicBezTo>
                    <a:pt x="15429" y="21600"/>
                    <a:pt x="19168" y="19368"/>
                    <a:pt x="20365" y="17393"/>
                  </a:cubicBezTo>
                  <a:cubicBezTo>
                    <a:pt x="20845" y="16637"/>
                    <a:pt x="21257" y="15845"/>
                    <a:pt x="21600" y="15124"/>
                  </a:cubicBezTo>
                  <a:cubicBezTo>
                    <a:pt x="14873" y="13791"/>
                    <a:pt x="8534" y="8067"/>
                    <a:pt x="37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4695;p82"/>
            <p:cNvSpPr/>
            <p:nvPr/>
          </p:nvSpPr>
          <p:spPr>
            <a:xfrm>
              <a:off x="280050" y="954749"/>
              <a:ext cx="860985" cy="71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600" fill="norm" stroke="1" extrusionOk="0">
                  <a:moveTo>
                    <a:pt x="18116" y="0"/>
                  </a:moveTo>
                  <a:cubicBezTo>
                    <a:pt x="18116" y="0"/>
                    <a:pt x="17151" y="2048"/>
                    <a:pt x="13935" y="4260"/>
                  </a:cubicBezTo>
                  <a:cubicBezTo>
                    <a:pt x="13910" y="4281"/>
                    <a:pt x="13883" y="4289"/>
                    <a:pt x="13855" y="4289"/>
                  </a:cubicBezTo>
                  <a:cubicBezTo>
                    <a:pt x="13791" y="4289"/>
                    <a:pt x="13722" y="4251"/>
                    <a:pt x="13667" y="4228"/>
                  </a:cubicBezTo>
                  <a:cubicBezTo>
                    <a:pt x="12424" y="4003"/>
                    <a:pt x="11334" y="3915"/>
                    <a:pt x="10389" y="3915"/>
                  </a:cubicBezTo>
                  <a:cubicBezTo>
                    <a:pt x="7037" y="3915"/>
                    <a:pt x="5520" y="5020"/>
                    <a:pt x="5520" y="5020"/>
                  </a:cubicBezTo>
                  <a:cubicBezTo>
                    <a:pt x="5520" y="5020"/>
                    <a:pt x="1875" y="5582"/>
                    <a:pt x="241" y="8885"/>
                  </a:cubicBezTo>
                  <a:cubicBezTo>
                    <a:pt x="134" y="9050"/>
                    <a:pt x="80" y="9248"/>
                    <a:pt x="0" y="9413"/>
                  </a:cubicBezTo>
                  <a:cubicBezTo>
                    <a:pt x="4850" y="15754"/>
                    <a:pt x="11443" y="19123"/>
                    <a:pt x="18143" y="21600"/>
                  </a:cubicBezTo>
                  <a:lnTo>
                    <a:pt x="18196" y="21600"/>
                  </a:lnTo>
                  <a:lnTo>
                    <a:pt x="17821" y="20873"/>
                  </a:lnTo>
                  <a:lnTo>
                    <a:pt x="17660" y="13046"/>
                  </a:lnTo>
                  <a:cubicBezTo>
                    <a:pt x="17660" y="13046"/>
                    <a:pt x="20206" y="11163"/>
                    <a:pt x="21171" y="8257"/>
                  </a:cubicBezTo>
                  <a:cubicBezTo>
                    <a:pt x="21600" y="6969"/>
                    <a:pt x="18678" y="562"/>
                    <a:pt x="18116" y="0"/>
                  </a:cubicBezTo>
                  <a:close/>
                </a:path>
              </a:pathLst>
            </a:custGeom>
            <a:solidFill>
              <a:srgbClr val="98DA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4696;p82"/>
            <p:cNvSpPr/>
            <p:nvPr/>
          </p:nvSpPr>
          <p:spPr>
            <a:xfrm>
              <a:off x="224539" y="1264745"/>
              <a:ext cx="791873" cy="46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600" fill="norm" stroke="1" extrusionOk="0">
                  <a:moveTo>
                    <a:pt x="1510" y="0"/>
                  </a:moveTo>
                  <a:cubicBezTo>
                    <a:pt x="-58" y="4651"/>
                    <a:pt x="0" y="8251"/>
                    <a:pt x="0" y="8251"/>
                  </a:cubicBezTo>
                  <a:cubicBezTo>
                    <a:pt x="0" y="8251"/>
                    <a:pt x="1155" y="9751"/>
                    <a:pt x="3522" y="10052"/>
                  </a:cubicBezTo>
                  <a:cubicBezTo>
                    <a:pt x="3611" y="10052"/>
                    <a:pt x="3700" y="10102"/>
                    <a:pt x="3818" y="10102"/>
                  </a:cubicBezTo>
                  <a:lnTo>
                    <a:pt x="3788" y="12752"/>
                  </a:lnTo>
                  <a:lnTo>
                    <a:pt x="4261" y="19703"/>
                  </a:lnTo>
                  <a:cubicBezTo>
                    <a:pt x="4617" y="20353"/>
                    <a:pt x="4972" y="20953"/>
                    <a:pt x="5327" y="21554"/>
                  </a:cubicBezTo>
                  <a:cubicBezTo>
                    <a:pt x="6112" y="21582"/>
                    <a:pt x="6903" y="21600"/>
                    <a:pt x="7698" y="21600"/>
                  </a:cubicBezTo>
                  <a:cubicBezTo>
                    <a:pt x="12440" y="21600"/>
                    <a:pt x="17284" y="20980"/>
                    <a:pt x="21542" y="18453"/>
                  </a:cubicBezTo>
                  <a:cubicBezTo>
                    <a:pt x="14145" y="14702"/>
                    <a:pt x="6865" y="9601"/>
                    <a:pt x="1510" y="0"/>
                  </a:cubicBezTo>
                  <a:close/>
                </a:path>
              </a:pathLst>
            </a:custGeom>
            <a:solidFill>
              <a:srgbClr val="62CF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4697;p82"/>
            <p:cNvSpPr/>
            <p:nvPr/>
          </p:nvSpPr>
          <p:spPr>
            <a:xfrm>
              <a:off x="420359" y="1665023"/>
              <a:ext cx="862499" cy="485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81" y="0"/>
                  </a:moveTo>
                  <a:cubicBezTo>
                    <a:pt x="11035" y="2490"/>
                    <a:pt x="6570" y="3094"/>
                    <a:pt x="2183" y="3094"/>
                  </a:cubicBezTo>
                  <a:cubicBezTo>
                    <a:pt x="1453" y="3094"/>
                    <a:pt x="723" y="3078"/>
                    <a:pt x="0" y="3051"/>
                  </a:cubicBezTo>
                  <a:cubicBezTo>
                    <a:pt x="5584" y="12930"/>
                    <a:pt x="12720" y="19905"/>
                    <a:pt x="20266" y="21600"/>
                  </a:cubicBezTo>
                  <a:cubicBezTo>
                    <a:pt x="21110" y="19712"/>
                    <a:pt x="21600" y="18259"/>
                    <a:pt x="21600" y="18259"/>
                  </a:cubicBezTo>
                  <a:lnTo>
                    <a:pt x="14981" y="0"/>
                  </a:ln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4698;p82"/>
            <p:cNvSpPr/>
            <p:nvPr/>
          </p:nvSpPr>
          <p:spPr>
            <a:xfrm>
              <a:off x="811091" y="1021236"/>
              <a:ext cx="280359" cy="700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5829" y="0"/>
                  </a:moveTo>
                  <a:cubicBezTo>
                    <a:pt x="3226" y="0"/>
                    <a:pt x="1909" y="990"/>
                    <a:pt x="147" y="1237"/>
                  </a:cubicBezTo>
                  <a:cubicBezTo>
                    <a:pt x="-104" y="3015"/>
                    <a:pt x="-267" y="7007"/>
                    <a:pt x="1718" y="10060"/>
                  </a:cubicBezTo>
                  <a:cubicBezTo>
                    <a:pt x="5938" y="16501"/>
                    <a:pt x="12394" y="18581"/>
                    <a:pt x="21333" y="21600"/>
                  </a:cubicBezTo>
                  <a:cubicBezTo>
                    <a:pt x="21001" y="19789"/>
                    <a:pt x="18354" y="16534"/>
                    <a:pt x="18354" y="16534"/>
                  </a:cubicBezTo>
                  <a:cubicBezTo>
                    <a:pt x="18354" y="16534"/>
                    <a:pt x="12642" y="10966"/>
                    <a:pt x="10986" y="8484"/>
                  </a:cubicBezTo>
                  <a:cubicBezTo>
                    <a:pt x="9331" y="6001"/>
                    <a:pt x="7760" y="163"/>
                    <a:pt x="7760" y="163"/>
                  </a:cubicBezTo>
                  <a:cubicBezTo>
                    <a:pt x="7041" y="49"/>
                    <a:pt x="6404" y="0"/>
                    <a:pt x="5829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4699;p82"/>
            <p:cNvSpPr/>
            <p:nvPr/>
          </p:nvSpPr>
          <p:spPr>
            <a:xfrm>
              <a:off x="780535" y="1061349"/>
              <a:ext cx="312406" cy="69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2128" y="0"/>
                  </a:moveTo>
                  <a:cubicBezTo>
                    <a:pt x="1059" y="170"/>
                    <a:pt x="416" y="441"/>
                    <a:pt x="346" y="848"/>
                  </a:cubicBezTo>
                  <a:cubicBezTo>
                    <a:pt x="-11" y="2000"/>
                    <a:pt x="-1080" y="6647"/>
                    <a:pt x="3908" y="12546"/>
                  </a:cubicBezTo>
                  <a:cubicBezTo>
                    <a:pt x="8829" y="18446"/>
                    <a:pt x="20234" y="21600"/>
                    <a:pt x="20234" y="21600"/>
                  </a:cubicBezTo>
                  <a:cubicBezTo>
                    <a:pt x="20447" y="21397"/>
                    <a:pt x="20520" y="21023"/>
                    <a:pt x="20447" y="20583"/>
                  </a:cubicBezTo>
                  <a:cubicBezTo>
                    <a:pt x="12677" y="17531"/>
                    <a:pt x="7117" y="15395"/>
                    <a:pt x="3482" y="8918"/>
                  </a:cubicBezTo>
                  <a:cubicBezTo>
                    <a:pt x="1772" y="5832"/>
                    <a:pt x="1913" y="1797"/>
                    <a:pt x="2128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4700;p82"/>
            <p:cNvSpPr/>
            <p:nvPr/>
          </p:nvSpPr>
          <p:spPr>
            <a:xfrm>
              <a:off x="39654" y="700290"/>
              <a:ext cx="194701" cy="11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52" y="0"/>
                  </a:moveTo>
                  <a:cubicBezTo>
                    <a:pt x="8722" y="0"/>
                    <a:pt x="3712" y="3132"/>
                    <a:pt x="0" y="9059"/>
                  </a:cubicBezTo>
                  <a:cubicBezTo>
                    <a:pt x="1362" y="15719"/>
                    <a:pt x="5157" y="21600"/>
                    <a:pt x="11036" y="21600"/>
                  </a:cubicBezTo>
                  <a:cubicBezTo>
                    <a:pt x="14033" y="21600"/>
                    <a:pt x="17571" y="20076"/>
                    <a:pt x="21600" y="16354"/>
                  </a:cubicBezTo>
                  <a:lnTo>
                    <a:pt x="20151" y="1764"/>
                  </a:lnTo>
                  <a:cubicBezTo>
                    <a:pt x="18083" y="577"/>
                    <a:pt x="15915" y="0"/>
                    <a:pt x="1375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4701;p82"/>
            <p:cNvSpPr/>
            <p:nvPr/>
          </p:nvSpPr>
          <p:spPr>
            <a:xfrm>
              <a:off x="35661" y="636881"/>
              <a:ext cx="185633" cy="113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8" h="21600" fill="norm" stroke="1" extrusionOk="0">
                  <a:moveTo>
                    <a:pt x="11628" y="0"/>
                  </a:moveTo>
                  <a:cubicBezTo>
                    <a:pt x="8813" y="0"/>
                    <a:pt x="5660" y="1241"/>
                    <a:pt x="2784" y="5235"/>
                  </a:cubicBezTo>
                  <a:cubicBezTo>
                    <a:pt x="83" y="8963"/>
                    <a:pt x="-652" y="15588"/>
                    <a:pt x="576" y="21600"/>
                  </a:cubicBezTo>
                  <a:cubicBezTo>
                    <a:pt x="4262" y="15370"/>
                    <a:pt x="9334" y="12078"/>
                    <a:pt x="14443" y="12078"/>
                  </a:cubicBezTo>
                  <a:cubicBezTo>
                    <a:pt x="16639" y="12078"/>
                    <a:pt x="18844" y="12685"/>
                    <a:pt x="20948" y="13932"/>
                  </a:cubicBezTo>
                  <a:lnTo>
                    <a:pt x="19967" y="3367"/>
                  </a:lnTo>
                  <a:cubicBezTo>
                    <a:pt x="19967" y="3367"/>
                    <a:pt x="16260" y="0"/>
                    <a:pt x="11628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4702;p82"/>
            <p:cNvSpPr/>
            <p:nvPr/>
          </p:nvSpPr>
          <p:spPr>
            <a:xfrm>
              <a:off x="91706" y="705765"/>
              <a:ext cx="127405" cy="8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10435" y="0"/>
                  </a:moveTo>
                  <a:cubicBezTo>
                    <a:pt x="6905" y="0"/>
                    <a:pt x="3147" y="2094"/>
                    <a:pt x="213" y="3978"/>
                  </a:cubicBezTo>
                  <a:cubicBezTo>
                    <a:pt x="-154" y="4241"/>
                    <a:pt x="27" y="4504"/>
                    <a:pt x="213" y="4504"/>
                  </a:cubicBezTo>
                  <a:cubicBezTo>
                    <a:pt x="3544" y="3698"/>
                    <a:pt x="7285" y="1420"/>
                    <a:pt x="10688" y="1420"/>
                  </a:cubicBezTo>
                  <a:cubicBezTo>
                    <a:pt x="12893" y="1420"/>
                    <a:pt x="14959" y="2375"/>
                    <a:pt x="16687" y="5310"/>
                  </a:cubicBezTo>
                  <a:cubicBezTo>
                    <a:pt x="19067" y="9569"/>
                    <a:pt x="19621" y="15694"/>
                    <a:pt x="20350" y="21022"/>
                  </a:cubicBezTo>
                  <a:cubicBezTo>
                    <a:pt x="20350" y="21425"/>
                    <a:pt x="20512" y="21600"/>
                    <a:pt x="20711" y="21600"/>
                  </a:cubicBezTo>
                  <a:cubicBezTo>
                    <a:pt x="21030" y="21600"/>
                    <a:pt x="21446" y="21144"/>
                    <a:pt x="21446" y="20487"/>
                  </a:cubicBezTo>
                  <a:cubicBezTo>
                    <a:pt x="20717" y="14362"/>
                    <a:pt x="19802" y="6370"/>
                    <a:pt x="15959" y="2375"/>
                  </a:cubicBezTo>
                  <a:cubicBezTo>
                    <a:pt x="14314" y="657"/>
                    <a:pt x="12411" y="0"/>
                    <a:pt x="104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4703;p82"/>
            <p:cNvSpPr/>
            <p:nvPr/>
          </p:nvSpPr>
          <p:spPr>
            <a:xfrm>
              <a:off x="145538" y="730706"/>
              <a:ext cx="68653" cy="3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7742" y="0"/>
                  </a:moveTo>
                  <a:cubicBezTo>
                    <a:pt x="5169" y="0"/>
                    <a:pt x="2584" y="2250"/>
                    <a:pt x="218" y="7749"/>
                  </a:cubicBezTo>
                  <a:cubicBezTo>
                    <a:pt x="-316" y="8329"/>
                    <a:pt x="229" y="10255"/>
                    <a:pt x="796" y="10255"/>
                  </a:cubicBezTo>
                  <a:cubicBezTo>
                    <a:pt x="938" y="10255"/>
                    <a:pt x="1080" y="10139"/>
                    <a:pt x="1211" y="9860"/>
                  </a:cubicBezTo>
                  <a:cubicBezTo>
                    <a:pt x="3522" y="6751"/>
                    <a:pt x="5561" y="4478"/>
                    <a:pt x="7840" y="4478"/>
                  </a:cubicBezTo>
                  <a:cubicBezTo>
                    <a:pt x="9159" y="4478"/>
                    <a:pt x="10566" y="5243"/>
                    <a:pt x="12147" y="7053"/>
                  </a:cubicBezTo>
                  <a:cubicBezTo>
                    <a:pt x="14796" y="10580"/>
                    <a:pt x="16792" y="16217"/>
                    <a:pt x="19114" y="21159"/>
                  </a:cubicBezTo>
                  <a:cubicBezTo>
                    <a:pt x="19256" y="21461"/>
                    <a:pt x="19463" y="21600"/>
                    <a:pt x="19670" y="21600"/>
                  </a:cubicBezTo>
                  <a:cubicBezTo>
                    <a:pt x="20401" y="21600"/>
                    <a:pt x="21284" y="19976"/>
                    <a:pt x="20761" y="18329"/>
                  </a:cubicBezTo>
                  <a:cubicBezTo>
                    <a:pt x="17697" y="8538"/>
                    <a:pt x="12757" y="0"/>
                    <a:pt x="774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4704;p82"/>
            <p:cNvSpPr/>
            <p:nvPr/>
          </p:nvSpPr>
          <p:spPr>
            <a:xfrm>
              <a:off x="1051193" y="536794"/>
              <a:ext cx="184913" cy="121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12757" y="0"/>
                  </a:moveTo>
                  <a:cubicBezTo>
                    <a:pt x="8207" y="0"/>
                    <a:pt x="3664" y="2228"/>
                    <a:pt x="0" y="6417"/>
                  </a:cubicBezTo>
                  <a:lnTo>
                    <a:pt x="1518" y="20699"/>
                  </a:lnTo>
                  <a:cubicBezTo>
                    <a:pt x="3598" y="21314"/>
                    <a:pt x="5495" y="21600"/>
                    <a:pt x="7225" y="21600"/>
                  </a:cubicBezTo>
                  <a:cubicBezTo>
                    <a:pt x="17370" y="21600"/>
                    <a:pt x="21600" y="11850"/>
                    <a:pt x="21492" y="2945"/>
                  </a:cubicBezTo>
                  <a:cubicBezTo>
                    <a:pt x="18738" y="958"/>
                    <a:pt x="15743" y="0"/>
                    <a:pt x="12757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4705;p82"/>
            <p:cNvSpPr/>
            <p:nvPr/>
          </p:nvSpPr>
          <p:spPr>
            <a:xfrm>
              <a:off x="1042497" y="486231"/>
              <a:ext cx="193592" cy="8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20" y="0"/>
                  </a:moveTo>
                  <a:cubicBezTo>
                    <a:pt x="2986" y="0"/>
                    <a:pt x="0" y="7751"/>
                    <a:pt x="0" y="7963"/>
                  </a:cubicBezTo>
                  <a:lnTo>
                    <a:pt x="970" y="21600"/>
                  </a:lnTo>
                  <a:cubicBezTo>
                    <a:pt x="4504" y="15600"/>
                    <a:pt x="8880" y="12450"/>
                    <a:pt x="13271" y="12450"/>
                  </a:cubicBezTo>
                  <a:cubicBezTo>
                    <a:pt x="16118" y="12450"/>
                    <a:pt x="18973" y="13778"/>
                    <a:pt x="21600" y="16515"/>
                  </a:cubicBezTo>
                  <a:cubicBezTo>
                    <a:pt x="21600" y="8490"/>
                    <a:pt x="17476" y="5015"/>
                    <a:pt x="14198" y="2340"/>
                  </a:cubicBezTo>
                  <a:cubicBezTo>
                    <a:pt x="12122" y="660"/>
                    <a:pt x="10257" y="0"/>
                    <a:pt x="862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4706;p82"/>
            <p:cNvSpPr/>
            <p:nvPr/>
          </p:nvSpPr>
          <p:spPr>
            <a:xfrm>
              <a:off x="1074855" y="542662"/>
              <a:ext cx="103767" cy="108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3" h="21572" fill="norm" stroke="1" extrusionOk="0">
                  <a:moveTo>
                    <a:pt x="15583" y="0"/>
                  </a:moveTo>
                  <a:cubicBezTo>
                    <a:pt x="10460" y="0"/>
                    <a:pt x="4916" y="933"/>
                    <a:pt x="1975" y="5383"/>
                  </a:cubicBezTo>
                  <a:cubicBezTo>
                    <a:pt x="-1015" y="9711"/>
                    <a:pt x="54" y="16204"/>
                    <a:pt x="906" y="21180"/>
                  </a:cubicBezTo>
                  <a:cubicBezTo>
                    <a:pt x="997" y="21451"/>
                    <a:pt x="1279" y="21572"/>
                    <a:pt x="1553" y="21572"/>
                  </a:cubicBezTo>
                  <a:cubicBezTo>
                    <a:pt x="1933" y="21572"/>
                    <a:pt x="2320" y="21344"/>
                    <a:pt x="2193" y="20967"/>
                  </a:cubicBezTo>
                  <a:cubicBezTo>
                    <a:pt x="1764" y="16418"/>
                    <a:pt x="266" y="11014"/>
                    <a:pt x="2623" y="6686"/>
                  </a:cubicBezTo>
                  <a:cubicBezTo>
                    <a:pt x="6042" y="-28"/>
                    <a:pt x="14168" y="1709"/>
                    <a:pt x="20156" y="627"/>
                  </a:cubicBezTo>
                  <a:cubicBezTo>
                    <a:pt x="20585" y="627"/>
                    <a:pt x="20367" y="193"/>
                    <a:pt x="20156" y="193"/>
                  </a:cubicBezTo>
                  <a:cubicBezTo>
                    <a:pt x="18735" y="86"/>
                    <a:pt x="17180" y="0"/>
                    <a:pt x="1558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4707;p82"/>
            <p:cNvSpPr/>
            <p:nvPr/>
          </p:nvSpPr>
          <p:spPr>
            <a:xfrm>
              <a:off x="1074023" y="575547"/>
              <a:ext cx="60370" cy="45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4479" y="0"/>
                  </a:moveTo>
                  <a:cubicBezTo>
                    <a:pt x="7472" y="0"/>
                    <a:pt x="2094" y="9660"/>
                    <a:pt x="0" y="19320"/>
                  </a:cubicBezTo>
                  <a:cubicBezTo>
                    <a:pt x="0" y="20688"/>
                    <a:pt x="852" y="21600"/>
                    <a:pt x="1529" y="21600"/>
                  </a:cubicBezTo>
                  <a:cubicBezTo>
                    <a:pt x="1868" y="21600"/>
                    <a:pt x="2169" y="21380"/>
                    <a:pt x="2294" y="20857"/>
                  </a:cubicBezTo>
                  <a:cubicBezTo>
                    <a:pt x="4576" y="16246"/>
                    <a:pt x="5340" y="11112"/>
                    <a:pt x="8011" y="7515"/>
                  </a:cubicBezTo>
                  <a:cubicBezTo>
                    <a:pt x="10104" y="4374"/>
                    <a:pt x="12499" y="3158"/>
                    <a:pt x="14993" y="3158"/>
                  </a:cubicBezTo>
                  <a:cubicBezTo>
                    <a:pt x="16573" y="3158"/>
                    <a:pt x="18203" y="3648"/>
                    <a:pt x="19820" y="4442"/>
                  </a:cubicBezTo>
                  <a:cubicBezTo>
                    <a:pt x="19945" y="4492"/>
                    <a:pt x="20071" y="4526"/>
                    <a:pt x="20183" y="4526"/>
                  </a:cubicBezTo>
                  <a:cubicBezTo>
                    <a:pt x="21111" y="4526"/>
                    <a:pt x="21600" y="2837"/>
                    <a:pt x="20585" y="2381"/>
                  </a:cubicBezTo>
                  <a:cubicBezTo>
                    <a:pt x="18453" y="726"/>
                    <a:pt x="16397" y="0"/>
                    <a:pt x="1447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4708;p82"/>
            <p:cNvSpPr/>
            <p:nvPr/>
          </p:nvSpPr>
          <p:spPr>
            <a:xfrm>
              <a:off x="571546" y="1027641"/>
              <a:ext cx="216421" cy="11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46" y="848"/>
                    <a:pt x="7596" y="3197"/>
                    <a:pt x="757" y="7670"/>
                  </a:cubicBezTo>
                  <a:cubicBezTo>
                    <a:pt x="543" y="9163"/>
                    <a:pt x="325" y="10656"/>
                    <a:pt x="0" y="11932"/>
                  </a:cubicBezTo>
                  <a:cubicBezTo>
                    <a:pt x="0" y="11932"/>
                    <a:pt x="4657" y="21600"/>
                    <a:pt x="11604" y="21600"/>
                  </a:cubicBezTo>
                  <a:cubicBezTo>
                    <a:pt x="14550" y="21600"/>
                    <a:pt x="17907" y="19861"/>
                    <a:pt x="21493" y="14919"/>
                  </a:cubicBezTo>
                  <a:cubicBezTo>
                    <a:pt x="21493" y="14919"/>
                    <a:pt x="21275" y="8097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4709;p82"/>
            <p:cNvSpPr/>
            <p:nvPr/>
          </p:nvSpPr>
          <p:spPr>
            <a:xfrm>
              <a:off x="571546" y="946054"/>
              <a:ext cx="232739" cy="120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502"/>
                  </a:lnTo>
                  <a:cubicBezTo>
                    <a:pt x="0" y="3502"/>
                    <a:pt x="1714" y="13623"/>
                    <a:pt x="704" y="21600"/>
                  </a:cubicBezTo>
                  <a:cubicBezTo>
                    <a:pt x="7064" y="17516"/>
                    <a:pt x="13527" y="15371"/>
                    <a:pt x="20086" y="14596"/>
                  </a:cubicBezTo>
                  <a:cubicBezTo>
                    <a:pt x="20288" y="9731"/>
                    <a:pt x="20693" y="4475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4710;p82"/>
            <p:cNvSpPr/>
            <p:nvPr/>
          </p:nvSpPr>
          <p:spPr>
            <a:xfrm>
              <a:off x="180509" y="146212"/>
              <a:ext cx="889668" cy="8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9" h="21600" fill="norm" stroke="1" extrusionOk="0">
                  <a:moveTo>
                    <a:pt x="8414" y="0"/>
                  </a:moveTo>
                  <a:cubicBezTo>
                    <a:pt x="3644" y="0"/>
                    <a:pt x="-1343" y="2252"/>
                    <a:pt x="330" y="12430"/>
                  </a:cubicBezTo>
                  <a:cubicBezTo>
                    <a:pt x="330" y="12430"/>
                    <a:pt x="819" y="16505"/>
                    <a:pt x="1944" y="18331"/>
                  </a:cubicBezTo>
                  <a:cubicBezTo>
                    <a:pt x="3001" y="20037"/>
                    <a:pt x="5753" y="21600"/>
                    <a:pt x="9155" y="21600"/>
                  </a:cubicBezTo>
                  <a:cubicBezTo>
                    <a:pt x="9452" y="21600"/>
                    <a:pt x="9755" y="21588"/>
                    <a:pt x="10061" y="21563"/>
                  </a:cubicBezTo>
                  <a:cubicBezTo>
                    <a:pt x="13900" y="21253"/>
                    <a:pt x="18717" y="18865"/>
                    <a:pt x="19426" y="15522"/>
                  </a:cubicBezTo>
                  <a:cubicBezTo>
                    <a:pt x="20111" y="12149"/>
                    <a:pt x="20257" y="9902"/>
                    <a:pt x="19450" y="6754"/>
                  </a:cubicBezTo>
                  <a:cubicBezTo>
                    <a:pt x="18643" y="3635"/>
                    <a:pt x="18277" y="2231"/>
                    <a:pt x="15489" y="1275"/>
                  </a:cubicBezTo>
                  <a:cubicBezTo>
                    <a:pt x="14405" y="914"/>
                    <a:pt x="11454" y="0"/>
                    <a:pt x="8414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4711;p82"/>
            <p:cNvSpPr/>
            <p:nvPr/>
          </p:nvSpPr>
          <p:spPr>
            <a:xfrm>
              <a:off x="400450" y="618417"/>
              <a:ext cx="50695" cy="60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21600" fill="norm" stroke="1" extrusionOk="0">
                  <a:moveTo>
                    <a:pt x="9228" y="0"/>
                  </a:moveTo>
                  <a:cubicBezTo>
                    <a:pt x="8787" y="0"/>
                    <a:pt x="8347" y="26"/>
                    <a:pt x="7906" y="90"/>
                  </a:cubicBezTo>
                  <a:cubicBezTo>
                    <a:pt x="2719" y="871"/>
                    <a:pt x="-734" y="6312"/>
                    <a:pt x="133" y="12548"/>
                  </a:cubicBezTo>
                  <a:cubicBezTo>
                    <a:pt x="1312" y="17887"/>
                    <a:pt x="5746" y="21600"/>
                    <a:pt x="10464" y="21600"/>
                  </a:cubicBezTo>
                  <a:cubicBezTo>
                    <a:pt x="10904" y="21600"/>
                    <a:pt x="11345" y="21562"/>
                    <a:pt x="11785" y="21498"/>
                  </a:cubicBezTo>
                  <a:cubicBezTo>
                    <a:pt x="17399" y="20717"/>
                    <a:pt x="20866" y="15275"/>
                    <a:pt x="19999" y="9436"/>
                  </a:cubicBezTo>
                  <a:cubicBezTo>
                    <a:pt x="18805" y="4059"/>
                    <a:pt x="14315" y="0"/>
                    <a:pt x="9228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4712;p82"/>
            <p:cNvSpPr/>
            <p:nvPr/>
          </p:nvSpPr>
          <p:spPr>
            <a:xfrm>
              <a:off x="808315" y="551143"/>
              <a:ext cx="50697" cy="60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21600" fill="norm" stroke="1" extrusionOk="0">
                  <a:moveTo>
                    <a:pt x="9057" y="0"/>
                  </a:moveTo>
                  <a:cubicBezTo>
                    <a:pt x="8815" y="0"/>
                    <a:pt x="8574" y="13"/>
                    <a:pt x="8332" y="38"/>
                  </a:cubicBezTo>
                  <a:cubicBezTo>
                    <a:pt x="2719" y="1202"/>
                    <a:pt x="-734" y="6637"/>
                    <a:pt x="133" y="12469"/>
                  </a:cubicBezTo>
                  <a:cubicBezTo>
                    <a:pt x="1284" y="17648"/>
                    <a:pt x="5504" y="21600"/>
                    <a:pt x="10364" y="21600"/>
                  </a:cubicBezTo>
                  <a:cubicBezTo>
                    <a:pt x="10975" y="21600"/>
                    <a:pt x="11601" y="21536"/>
                    <a:pt x="12226" y="21408"/>
                  </a:cubicBezTo>
                  <a:cubicBezTo>
                    <a:pt x="17413" y="20641"/>
                    <a:pt x="20866" y="15577"/>
                    <a:pt x="19999" y="9361"/>
                  </a:cubicBezTo>
                  <a:cubicBezTo>
                    <a:pt x="19175" y="3798"/>
                    <a:pt x="14031" y="0"/>
                    <a:pt x="905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4713;p82"/>
            <p:cNvSpPr/>
            <p:nvPr/>
          </p:nvSpPr>
          <p:spPr>
            <a:xfrm>
              <a:off x="604109" y="559480"/>
              <a:ext cx="64295" cy="102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6" h="21600" fill="norm" stroke="1" extrusionOk="0">
                  <a:moveTo>
                    <a:pt x="1083" y="0"/>
                  </a:moveTo>
                  <a:cubicBezTo>
                    <a:pt x="846" y="0"/>
                    <a:pt x="598" y="166"/>
                    <a:pt x="361" y="325"/>
                  </a:cubicBezTo>
                  <a:cubicBezTo>
                    <a:pt x="23" y="3079"/>
                    <a:pt x="361" y="6060"/>
                    <a:pt x="23" y="9042"/>
                  </a:cubicBezTo>
                  <a:cubicBezTo>
                    <a:pt x="23" y="11109"/>
                    <a:pt x="-327" y="13857"/>
                    <a:pt x="1737" y="15698"/>
                  </a:cubicBezTo>
                  <a:cubicBezTo>
                    <a:pt x="2809" y="16596"/>
                    <a:pt x="4523" y="17215"/>
                    <a:pt x="6373" y="17215"/>
                  </a:cubicBezTo>
                  <a:cubicBezTo>
                    <a:pt x="6881" y="17215"/>
                    <a:pt x="7388" y="17170"/>
                    <a:pt x="7907" y="17072"/>
                  </a:cubicBezTo>
                  <a:cubicBezTo>
                    <a:pt x="8933" y="16845"/>
                    <a:pt x="9960" y="16151"/>
                    <a:pt x="10648" y="15698"/>
                  </a:cubicBezTo>
                  <a:cubicBezTo>
                    <a:pt x="11336" y="15238"/>
                    <a:pt x="12362" y="14317"/>
                    <a:pt x="13050" y="14317"/>
                  </a:cubicBezTo>
                  <a:cubicBezTo>
                    <a:pt x="14415" y="15238"/>
                    <a:pt x="15791" y="16385"/>
                    <a:pt x="17506" y="17532"/>
                  </a:cubicBezTo>
                  <a:cubicBezTo>
                    <a:pt x="16818" y="18679"/>
                    <a:pt x="15791" y="19592"/>
                    <a:pt x="14077" y="20053"/>
                  </a:cubicBezTo>
                  <a:cubicBezTo>
                    <a:pt x="12938" y="20430"/>
                    <a:pt x="13445" y="21600"/>
                    <a:pt x="14438" y="21600"/>
                  </a:cubicBezTo>
                  <a:cubicBezTo>
                    <a:pt x="14641" y="21600"/>
                    <a:pt x="14866" y="21547"/>
                    <a:pt x="15103" y="21434"/>
                  </a:cubicBezTo>
                  <a:cubicBezTo>
                    <a:pt x="18532" y="20287"/>
                    <a:pt x="21273" y="17532"/>
                    <a:pt x="19908" y="15004"/>
                  </a:cubicBezTo>
                  <a:cubicBezTo>
                    <a:pt x="19085" y="13540"/>
                    <a:pt x="16716" y="12513"/>
                    <a:pt x="14404" y="12513"/>
                  </a:cubicBezTo>
                  <a:cubicBezTo>
                    <a:pt x="13829" y="12513"/>
                    <a:pt x="13253" y="12574"/>
                    <a:pt x="12701" y="12709"/>
                  </a:cubicBezTo>
                  <a:cubicBezTo>
                    <a:pt x="10986" y="13170"/>
                    <a:pt x="10298" y="14317"/>
                    <a:pt x="8933" y="14777"/>
                  </a:cubicBezTo>
                  <a:cubicBezTo>
                    <a:pt x="7726" y="15245"/>
                    <a:pt x="6734" y="15442"/>
                    <a:pt x="5910" y="15442"/>
                  </a:cubicBezTo>
                  <a:cubicBezTo>
                    <a:pt x="2301" y="15442"/>
                    <a:pt x="2076" y="11555"/>
                    <a:pt x="2076" y="9502"/>
                  </a:cubicBezTo>
                  <a:cubicBezTo>
                    <a:pt x="2414" y="6747"/>
                    <a:pt x="4128" y="2392"/>
                    <a:pt x="1387" y="98"/>
                  </a:cubicBezTo>
                  <a:cubicBezTo>
                    <a:pt x="1286" y="30"/>
                    <a:pt x="1184" y="0"/>
                    <a:pt x="108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4714;p82"/>
            <p:cNvSpPr/>
            <p:nvPr/>
          </p:nvSpPr>
          <p:spPr>
            <a:xfrm>
              <a:off x="619167" y="718432"/>
              <a:ext cx="84406" cy="50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2" h="21600" fill="norm" stroke="1" extrusionOk="0">
                  <a:moveTo>
                    <a:pt x="19073" y="0"/>
                  </a:moveTo>
                  <a:cubicBezTo>
                    <a:pt x="18454" y="0"/>
                    <a:pt x="17826" y="713"/>
                    <a:pt x="17826" y="1972"/>
                  </a:cubicBezTo>
                  <a:cubicBezTo>
                    <a:pt x="18084" y="10739"/>
                    <a:pt x="15470" y="16731"/>
                    <a:pt x="10509" y="18111"/>
                  </a:cubicBezTo>
                  <a:cubicBezTo>
                    <a:pt x="8677" y="18111"/>
                    <a:pt x="6588" y="17656"/>
                    <a:pt x="4756" y="15806"/>
                  </a:cubicBezTo>
                  <a:cubicBezTo>
                    <a:pt x="2925" y="13955"/>
                    <a:pt x="2142" y="10739"/>
                    <a:pt x="835" y="8434"/>
                  </a:cubicBezTo>
                  <a:cubicBezTo>
                    <a:pt x="577" y="8434"/>
                    <a:pt x="311" y="8434"/>
                    <a:pt x="53" y="8889"/>
                  </a:cubicBezTo>
                  <a:cubicBezTo>
                    <a:pt x="-635" y="17368"/>
                    <a:pt x="5487" y="21600"/>
                    <a:pt x="9649" y="21600"/>
                  </a:cubicBezTo>
                  <a:cubicBezTo>
                    <a:pt x="10251" y="21600"/>
                    <a:pt x="10801" y="21509"/>
                    <a:pt x="11291" y="21342"/>
                  </a:cubicBezTo>
                  <a:cubicBezTo>
                    <a:pt x="17044" y="19947"/>
                    <a:pt x="20965" y="11649"/>
                    <a:pt x="20183" y="1517"/>
                  </a:cubicBezTo>
                  <a:cubicBezTo>
                    <a:pt x="20062" y="470"/>
                    <a:pt x="19572" y="0"/>
                    <a:pt x="19073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4715;p82"/>
            <p:cNvSpPr/>
            <p:nvPr/>
          </p:nvSpPr>
          <p:spPr>
            <a:xfrm>
              <a:off x="305063" y="480541"/>
              <a:ext cx="73023" cy="7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20325" y="0"/>
                  </a:moveTo>
                  <a:cubicBezTo>
                    <a:pt x="11432" y="665"/>
                    <a:pt x="313" y="11607"/>
                    <a:pt x="0" y="21218"/>
                  </a:cubicBezTo>
                  <a:cubicBezTo>
                    <a:pt x="0" y="21415"/>
                    <a:pt x="209" y="21600"/>
                    <a:pt x="449" y="21600"/>
                  </a:cubicBezTo>
                  <a:cubicBezTo>
                    <a:pt x="627" y="21600"/>
                    <a:pt x="815" y="21502"/>
                    <a:pt x="951" y="21218"/>
                  </a:cubicBezTo>
                  <a:cubicBezTo>
                    <a:pt x="5392" y="11935"/>
                    <a:pt x="11119" y="5967"/>
                    <a:pt x="20639" y="1985"/>
                  </a:cubicBezTo>
                  <a:cubicBezTo>
                    <a:pt x="21600" y="1658"/>
                    <a:pt x="21600" y="0"/>
                    <a:pt x="2032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4716;p82"/>
            <p:cNvSpPr/>
            <p:nvPr/>
          </p:nvSpPr>
          <p:spPr>
            <a:xfrm>
              <a:off x="789621" y="398775"/>
              <a:ext cx="93326" cy="30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8" h="21600" fill="norm" stroke="1" extrusionOk="0">
                  <a:moveTo>
                    <a:pt x="6235" y="0"/>
                  </a:moveTo>
                  <a:cubicBezTo>
                    <a:pt x="4134" y="0"/>
                    <a:pt x="2122" y="1019"/>
                    <a:pt x="368" y="3235"/>
                  </a:cubicBezTo>
                  <a:cubicBezTo>
                    <a:pt x="-123" y="3999"/>
                    <a:pt x="-123" y="6317"/>
                    <a:pt x="368" y="6317"/>
                  </a:cubicBezTo>
                  <a:cubicBezTo>
                    <a:pt x="7216" y="7871"/>
                    <a:pt x="13574" y="7871"/>
                    <a:pt x="19200" y="21040"/>
                  </a:cubicBezTo>
                  <a:cubicBezTo>
                    <a:pt x="19369" y="21422"/>
                    <a:pt x="19546" y="21600"/>
                    <a:pt x="19731" y="21600"/>
                  </a:cubicBezTo>
                  <a:cubicBezTo>
                    <a:pt x="20608" y="21600"/>
                    <a:pt x="21477" y="17550"/>
                    <a:pt x="20664" y="15614"/>
                  </a:cubicBezTo>
                  <a:cubicBezTo>
                    <a:pt x="17180" y="6241"/>
                    <a:pt x="11450" y="0"/>
                    <a:pt x="623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4717;p82"/>
            <p:cNvSpPr/>
            <p:nvPr/>
          </p:nvSpPr>
          <p:spPr>
            <a:xfrm>
              <a:off x="349596" y="725124"/>
              <a:ext cx="166513" cy="156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2" h="21600" fill="norm" stroke="1" extrusionOk="0">
                  <a:moveTo>
                    <a:pt x="10305" y="0"/>
                  </a:moveTo>
                  <a:cubicBezTo>
                    <a:pt x="9719" y="0"/>
                    <a:pt x="9121" y="54"/>
                    <a:pt x="8518" y="167"/>
                  </a:cubicBezTo>
                  <a:cubicBezTo>
                    <a:pt x="3018" y="1069"/>
                    <a:pt x="-777" y="6758"/>
                    <a:pt x="136" y="12595"/>
                  </a:cubicBezTo>
                  <a:cubicBezTo>
                    <a:pt x="838" y="17930"/>
                    <a:pt x="4964" y="21600"/>
                    <a:pt x="9741" y="21600"/>
                  </a:cubicBezTo>
                  <a:cubicBezTo>
                    <a:pt x="10327" y="21600"/>
                    <a:pt x="10925" y="21546"/>
                    <a:pt x="11528" y="21428"/>
                  </a:cubicBezTo>
                  <a:cubicBezTo>
                    <a:pt x="17024" y="20383"/>
                    <a:pt x="20823" y="14842"/>
                    <a:pt x="19906" y="8852"/>
                  </a:cubicBezTo>
                  <a:cubicBezTo>
                    <a:pt x="19208" y="3655"/>
                    <a:pt x="15082" y="0"/>
                    <a:pt x="10305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4718;p82"/>
            <p:cNvSpPr/>
            <p:nvPr/>
          </p:nvSpPr>
          <p:spPr>
            <a:xfrm>
              <a:off x="800151" y="650372"/>
              <a:ext cx="167060" cy="15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9" h="21600" fill="norm" stroke="1" extrusionOk="0">
                  <a:moveTo>
                    <a:pt x="10123" y="0"/>
                  </a:moveTo>
                  <a:cubicBezTo>
                    <a:pt x="9599" y="0"/>
                    <a:pt x="9071" y="39"/>
                    <a:pt x="8538" y="127"/>
                  </a:cubicBezTo>
                  <a:cubicBezTo>
                    <a:pt x="3004" y="1172"/>
                    <a:pt x="-683" y="6834"/>
                    <a:pt x="106" y="12643"/>
                  </a:cubicBezTo>
                  <a:cubicBezTo>
                    <a:pt x="929" y="17835"/>
                    <a:pt x="5119" y="21600"/>
                    <a:pt x="9946" y="21600"/>
                  </a:cubicBezTo>
                  <a:cubicBezTo>
                    <a:pt x="10522" y="21600"/>
                    <a:pt x="11107" y="21546"/>
                    <a:pt x="11696" y="21438"/>
                  </a:cubicBezTo>
                  <a:cubicBezTo>
                    <a:pt x="17095" y="20394"/>
                    <a:pt x="20917" y="14732"/>
                    <a:pt x="20124" y="8917"/>
                  </a:cubicBezTo>
                  <a:cubicBezTo>
                    <a:pt x="19292" y="3667"/>
                    <a:pt x="15020" y="0"/>
                    <a:pt x="1012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4719;p82"/>
            <p:cNvSpPr/>
            <p:nvPr/>
          </p:nvSpPr>
          <p:spPr>
            <a:xfrm>
              <a:off x="391845" y="773110"/>
              <a:ext cx="15660" cy="17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7015" y="0"/>
                  </a:moveTo>
                  <a:cubicBezTo>
                    <a:pt x="2970" y="1361"/>
                    <a:pt x="-1074" y="6673"/>
                    <a:pt x="259" y="12029"/>
                  </a:cubicBezTo>
                  <a:cubicBezTo>
                    <a:pt x="259" y="17824"/>
                    <a:pt x="4393" y="21600"/>
                    <a:pt x="9015" y="21600"/>
                  </a:cubicBezTo>
                  <a:cubicBezTo>
                    <a:pt x="9682" y="21600"/>
                    <a:pt x="10393" y="21556"/>
                    <a:pt x="11104" y="21380"/>
                  </a:cubicBezTo>
                  <a:cubicBezTo>
                    <a:pt x="16482" y="21380"/>
                    <a:pt x="20526" y="14707"/>
                    <a:pt x="19193" y="9351"/>
                  </a:cubicBezTo>
                  <a:cubicBezTo>
                    <a:pt x="17859" y="3995"/>
                    <a:pt x="12437" y="0"/>
                    <a:pt x="701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4720;p82"/>
            <p:cNvSpPr/>
            <p:nvPr/>
          </p:nvSpPr>
          <p:spPr>
            <a:xfrm>
              <a:off x="452775" y="814441"/>
              <a:ext cx="15634" cy="17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7" h="21600" fill="norm" stroke="1" extrusionOk="0">
                  <a:moveTo>
                    <a:pt x="8361" y="0"/>
                  </a:moveTo>
                  <a:cubicBezTo>
                    <a:pt x="2938" y="1361"/>
                    <a:pt x="-1106" y="6673"/>
                    <a:pt x="272" y="12029"/>
                  </a:cubicBezTo>
                  <a:cubicBezTo>
                    <a:pt x="1427" y="17824"/>
                    <a:pt x="4672" y="21600"/>
                    <a:pt x="9027" y="21600"/>
                  </a:cubicBezTo>
                  <a:cubicBezTo>
                    <a:pt x="9694" y="21600"/>
                    <a:pt x="10361" y="21556"/>
                    <a:pt x="11072" y="21380"/>
                  </a:cubicBezTo>
                  <a:cubicBezTo>
                    <a:pt x="16450" y="21380"/>
                    <a:pt x="20494" y="14707"/>
                    <a:pt x="19161" y="9351"/>
                  </a:cubicBezTo>
                  <a:cubicBezTo>
                    <a:pt x="17827" y="3995"/>
                    <a:pt x="13783" y="0"/>
                    <a:pt x="8361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4721;p82"/>
            <p:cNvSpPr/>
            <p:nvPr/>
          </p:nvSpPr>
          <p:spPr>
            <a:xfrm>
              <a:off x="394030" y="858848"/>
              <a:ext cx="15658" cy="17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9990" y="0"/>
                  </a:moveTo>
                  <a:cubicBezTo>
                    <a:pt x="9456" y="0"/>
                    <a:pt x="8879" y="87"/>
                    <a:pt x="8390" y="260"/>
                  </a:cubicBezTo>
                  <a:cubicBezTo>
                    <a:pt x="2967" y="1561"/>
                    <a:pt x="-1077" y="6810"/>
                    <a:pt x="256" y="12101"/>
                  </a:cubicBezTo>
                  <a:cubicBezTo>
                    <a:pt x="256" y="17827"/>
                    <a:pt x="4345" y="21600"/>
                    <a:pt x="8967" y="21600"/>
                  </a:cubicBezTo>
                  <a:cubicBezTo>
                    <a:pt x="9679" y="21600"/>
                    <a:pt x="10390" y="21513"/>
                    <a:pt x="11056" y="21340"/>
                  </a:cubicBezTo>
                  <a:cubicBezTo>
                    <a:pt x="16479" y="19995"/>
                    <a:pt x="20523" y="14747"/>
                    <a:pt x="19190" y="9455"/>
                  </a:cubicBezTo>
                  <a:cubicBezTo>
                    <a:pt x="17990" y="3730"/>
                    <a:pt x="13767" y="0"/>
                    <a:pt x="999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4722;p82"/>
            <p:cNvSpPr/>
            <p:nvPr/>
          </p:nvSpPr>
          <p:spPr>
            <a:xfrm>
              <a:off x="479947" y="745736"/>
              <a:ext cx="15660" cy="1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10479" y="0"/>
                  </a:moveTo>
                  <a:cubicBezTo>
                    <a:pt x="9767" y="0"/>
                    <a:pt x="9101" y="43"/>
                    <a:pt x="8390" y="217"/>
                  </a:cubicBezTo>
                  <a:cubicBezTo>
                    <a:pt x="2967" y="1561"/>
                    <a:pt x="-1077" y="6810"/>
                    <a:pt x="256" y="12101"/>
                  </a:cubicBezTo>
                  <a:cubicBezTo>
                    <a:pt x="1456" y="17827"/>
                    <a:pt x="5723" y="21600"/>
                    <a:pt x="10345" y="21600"/>
                  </a:cubicBezTo>
                  <a:cubicBezTo>
                    <a:pt x="11056" y="21600"/>
                    <a:pt x="11723" y="21513"/>
                    <a:pt x="12434" y="21340"/>
                  </a:cubicBezTo>
                  <a:cubicBezTo>
                    <a:pt x="16479" y="19995"/>
                    <a:pt x="20523" y="14747"/>
                    <a:pt x="19190" y="9455"/>
                  </a:cubicBezTo>
                  <a:cubicBezTo>
                    <a:pt x="19190" y="3730"/>
                    <a:pt x="15101" y="0"/>
                    <a:pt x="1047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4723;p82"/>
            <p:cNvSpPr/>
            <p:nvPr/>
          </p:nvSpPr>
          <p:spPr>
            <a:xfrm>
              <a:off x="538694" y="818592"/>
              <a:ext cx="15644" cy="16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90" h="21600" fill="norm" stroke="1" extrusionOk="0">
                  <a:moveTo>
                    <a:pt x="10426" y="0"/>
                  </a:moveTo>
                  <a:cubicBezTo>
                    <a:pt x="9761" y="0"/>
                    <a:pt x="9051" y="92"/>
                    <a:pt x="8341" y="277"/>
                  </a:cubicBezTo>
                  <a:cubicBezTo>
                    <a:pt x="2974" y="277"/>
                    <a:pt x="-1106" y="5862"/>
                    <a:pt x="269" y="12877"/>
                  </a:cubicBezTo>
                  <a:cubicBezTo>
                    <a:pt x="1422" y="17769"/>
                    <a:pt x="4616" y="21600"/>
                    <a:pt x="9007" y="21600"/>
                  </a:cubicBezTo>
                  <a:cubicBezTo>
                    <a:pt x="9672" y="21600"/>
                    <a:pt x="10337" y="21508"/>
                    <a:pt x="11047" y="21323"/>
                  </a:cubicBezTo>
                  <a:cubicBezTo>
                    <a:pt x="16458" y="21323"/>
                    <a:pt x="20494" y="15692"/>
                    <a:pt x="19119" y="8677"/>
                  </a:cubicBezTo>
                  <a:cubicBezTo>
                    <a:pt x="17966" y="3831"/>
                    <a:pt x="14772" y="0"/>
                    <a:pt x="1042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4724;p82"/>
            <p:cNvSpPr/>
            <p:nvPr/>
          </p:nvSpPr>
          <p:spPr>
            <a:xfrm>
              <a:off x="784504" y="708735"/>
              <a:ext cx="15657" cy="17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10390" y="0"/>
                  </a:moveTo>
                  <a:cubicBezTo>
                    <a:pt x="9767" y="0"/>
                    <a:pt x="9056" y="88"/>
                    <a:pt x="8390" y="263"/>
                  </a:cubicBezTo>
                  <a:cubicBezTo>
                    <a:pt x="2967" y="1580"/>
                    <a:pt x="-1077" y="6937"/>
                    <a:pt x="256" y="12249"/>
                  </a:cubicBezTo>
                  <a:cubicBezTo>
                    <a:pt x="1634" y="17605"/>
                    <a:pt x="7012" y="21600"/>
                    <a:pt x="11056" y="21600"/>
                  </a:cubicBezTo>
                  <a:cubicBezTo>
                    <a:pt x="16479" y="20283"/>
                    <a:pt x="20523" y="14927"/>
                    <a:pt x="19190" y="9615"/>
                  </a:cubicBezTo>
                  <a:cubicBezTo>
                    <a:pt x="17990" y="3776"/>
                    <a:pt x="14790" y="0"/>
                    <a:pt x="1039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4725;p82"/>
            <p:cNvSpPr/>
            <p:nvPr/>
          </p:nvSpPr>
          <p:spPr>
            <a:xfrm>
              <a:off x="829248" y="787102"/>
              <a:ext cx="15551" cy="17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5" h="21600" fill="norm" stroke="1" extrusionOk="0">
                  <a:moveTo>
                    <a:pt x="10468" y="0"/>
                  </a:moveTo>
                  <a:cubicBezTo>
                    <a:pt x="9900" y="0"/>
                    <a:pt x="9284" y="43"/>
                    <a:pt x="8668" y="174"/>
                  </a:cubicBezTo>
                  <a:cubicBezTo>
                    <a:pt x="2889" y="1521"/>
                    <a:pt x="0" y="6780"/>
                    <a:pt x="0" y="12082"/>
                  </a:cubicBezTo>
                  <a:cubicBezTo>
                    <a:pt x="1279" y="17819"/>
                    <a:pt x="5826" y="21600"/>
                    <a:pt x="10753" y="21600"/>
                  </a:cubicBezTo>
                  <a:cubicBezTo>
                    <a:pt x="11511" y="21600"/>
                    <a:pt x="12221" y="21513"/>
                    <a:pt x="12979" y="21339"/>
                  </a:cubicBezTo>
                  <a:cubicBezTo>
                    <a:pt x="17289" y="19992"/>
                    <a:pt x="21600" y="14733"/>
                    <a:pt x="20179" y="9431"/>
                  </a:cubicBezTo>
                  <a:cubicBezTo>
                    <a:pt x="20179" y="4694"/>
                    <a:pt x="15584" y="0"/>
                    <a:pt x="10468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4726;p82"/>
            <p:cNvSpPr/>
            <p:nvPr/>
          </p:nvSpPr>
          <p:spPr>
            <a:xfrm>
              <a:off x="881299" y="697857"/>
              <a:ext cx="15658" cy="17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9990" y="0"/>
                  </a:moveTo>
                  <a:cubicBezTo>
                    <a:pt x="9456" y="0"/>
                    <a:pt x="8923" y="88"/>
                    <a:pt x="8390" y="263"/>
                  </a:cubicBezTo>
                  <a:cubicBezTo>
                    <a:pt x="2967" y="1580"/>
                    <a:pt x="-1077" y="6937"/>
                    <a:pt x="256" y="12293"/>
                  </a:cubicBezTo>
                  <a:cubicBezTo>
                    <a:pt x="256" y="17605"/>
                    <a:pt x="5679" y="21600"/>
                    <a:pt x="11101" y="21600"/>
                  </a:cubicBezTo>
                  <a:cubicBezTo>
                    <a:pt x="16479" y="20283"/>
                    <a:pt x="20523" y="14927"/>
                    <a:pt x="19190" y="9615"/>
                  </a:cubicBezTo>
                  <a:cubicBezTo>
                    <a:pt x="18034" y="3776"/>
                    <a:pt x="13767" y="0"/>
                    <a:pt x="999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4727;p82"/>
            <p:cNvSpPr/>
            <p:nvPr/>
          </p:nvSpPr>
          <p:spPr>
            <a:xfrm>
              <a:off x="937871" y="752463"/>
              <a:ext cx="15660" cy="17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9" h="21600" fill="norm" stroke="1" extrusionOk="0">
                  <a:moveTo>
                    <a:pt x="7015" y="0"/>
                  </a:moveTo>
                  <a:cubicBezTo>
                    <a:pt x="2970" y="1317"/>
                    <a:pt x="-1074" y="6673"/>
                    <a:pt x="259" y="11985"/>
                  </a:cubicBezTo>
                  <a:cubicBezTo>
                    <a:pt x="259" y="17824"/>
                    <a:pt x="4348" y="21600"/>
                    <a:pt x="8970" y="21600"/>
                  </a:cubicBezTo>
                  <a:cubicBezTo>
                    <a:pt x="9682" y="21600"/>
                    <a:pt x="10348" y="21512"/>
                    <a:pt x="11059" y="21337"/>
                  </a:cubicBezTo>
                  <a:cubicBezTo>
                    <a:pt x="16482" y="21337"/>
                    <a:pt x="20526" y="14663"/>
                    <a:pt x="19193" y="9351"/>
                  </a:cubicBezTo>
                  <a:cubicBezTo>
                    <a:pt x="17815" y="3995"/>
                    <a:pt x="12437" y="0"/>
                    <a:pt x="701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4728;p82"/>
            <p:cNvSpPr/>
            <p:nvPr/>
          </p:nvSpPr>
          <p:spPr>
            <a:xfrm>
              <a:off x="872810" y="754431"/>
              <a:ext cx="16318" cy="17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95" y="0"/>
                  </a:moveTo>
                  <a:cubicBezTo>
                    <a:pt x="10137" y="0"/>
                    <a:pt x="9379" y="88"/>
                    <a:pt x="8668" y="263"/>
                  </a:cubicBezTo>
                  <a:cubicBezTo>
                    <a:pt x="2889" y="1580"/>
                    <a:pt x="0" y="6937"/>
                    <a:pt x="0" y="12249"/>
                  </a:cubicBezTo>
                  <a:cubicBezTo>
                    <a:pt x="1468" y="17605"/>
                    <a:pt x="7200" y="21600"/>
                    <a:pt x="12979" y="21600"/>
                  </a:cubicBezTo>
                  <a:cubicBezTo>
                    <a:pt x="18711" y="20239"/>
                    <a:pt x="21600" y="14927"/>
                    <a:pt x="21600" y="9571"/>
                  </a:cubicBezTo>
                  <a:cubicBezTo>
                    <a:pt x="20368" y="3776"/>
                    <a:pt x="15821" y="0"/>
                    <a:pt x="1089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4729;p82"/>
            <p:cNvSpPr/>
            <p:nvPr/>
          </p:nvSpPr>
          <p:spPr>
            <a:xfrm>
              <a:off x="275702" y="415594"/>
              <a:ext cx="721118" cy="373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16462" y="887"/>
                  </a:moveTo>
                  <a:cubicBezTo>
                    <a:pt x="18390" y="887"/>
                    <a:pt x="20088" y="3674"/>
                    <a:pt x="20401" y="7586"/>
                  </a:cubicBezTo>
                  <a:cubicBezTo>
                    <a:pt x="20748" y="11860"/>
                    <a:pt x="19297" y="15945"/>
                    <a:pt x="17122" y="16698"/>
                  </a:cubicBezTo>
                  <a:cubicBezTo>
                    <a:pt x="16909" y="16766"/>
                    <a:pt x="16698" y="16799"/>
                    <a:pt x="16488" y="16799"/>
                  </a:cubicBezTo>
                  <a:cubicBezTo>
                    <a:pt x="14562" y="16799"/>
                    <a:pt x="12862" y="14018"/>
                    <a:pt x="12550" y="10162"/>
                  </a:cubicBezTo>
                  <a:cubicBezTo>
                    <a:pt x="12203" y="5826"/>
                    <a:pt x="13653" y="1741"/>
                    <a:pt x="15829" y="986"/>
                  </a:cubicBezTo>
                  <a:cubicBezTo>
                    <a:pt x="16042" y="920"/>
                    <a:pt x="16254" y="887"/>
                    <a:pt x="16462" y="887"/>
                  </a:cubicBezTo>
                  <a:close/>
                  <a:moveTo>
                    <a:pt x="4417" y="4846"/>
                  </a:moveTo>
                  <a:cubicBezTo>
                    <a:pt x="6344" y="4846"/>
                    <a:pt x="8043" y="7627"/>
                    <a:pt x="8356" y="11483"/>
                  </a:cubicBezTo>
                  <a:cubicBezTo>
                    <a:pt x="8702" y="15819"/>
                    <a:pt x="7252" y="19905"/>
                    <a:pt x="5077" y="20595"/>
                  </a:cubicBezTo>
                  <a:cubicBezTo>
                    <a:pt x="4847" y="20674"/>
                    <a:pt x="4620" y="20713"/>
                    <a:pt x="4396" y="20713"/>
                  </a:cubicBezTo>
                  <a:cubicBezTo>
                    <a:pt x="2488" y="20713"/>
                    <a:pt x="815" y="17938"/>
                    <a:pt x="504" y="14060"/>
                  </a:cubicBezTo>
                  <a:cubicBezTo>
                    <a:pt x="126" y="9786"/>
                    <a:pt x="1607" y="5638"/>
                    <a:pt x="3784" y="4946"/>
                  </a:cubicBezTo>
                  <a:cubicBezTo>
                    <a:pt x="3997" y="4879"/>
                    <a:pt x="4208" y="4846"/>
                    <a:pt x="4417" y="4846"/>
                  </a:cubicBezTo>
                  <a:close/>
                  <a:moveTo>
                    <a:pt x="16433" y="0"/>
                  </a:moveTo>
                  <a:cubicBezTo>
                    <a:pt x="16203" y="0"/>
                    <a:pt x="15969" y="35"/>
                    <a:pt x="15735" y="108"/>
                  </a:cubicBezTo>
                  <a:cubicBezTo>
                    <a:pt x="13338" y="924"/>
                    <a:pt x="11698" y="5450"/>
                    <a:pt x="12108" y="10288"/>
                  </a:cubicBezTo>
                  <a:cubicBezTo>
                    <a:pt x="12108" y="10288"/>
                    <a:pt x="11577" y="10168"/>
                    <a:pt x="10922" y="10168"/>
                  </a:cubicBezTo>
                  <a:cubicBezTo>
                    <a:pt x="10158" y="10168"/>
                    <a:pt x="9224" y="10332"/>
                    <a:pt x="8766" y="11043"/>
                  </a:cubicBezTo>
                  <a:cubicBezTo>
                    <a:pt x="8534" y="7534"/>
                    <a:pt x="6481" y="3972"/>
                    <a:pt x="4321" y="3972"/>
                  </a:cubicBezTo>
                  <a:cubicBezTo>
                    <a:pt x="4121" y="3972"/>
                    <a:pt x="3921" y="4003"/>
                    <a:pt x="3721" y="4067"/>
                  </a:cubicBezTo>
                  <a:cubicBezTo>
                    <a:pt x="1292" y="4884"/>
                    <a:pt x="-347" y="9407"/>
                    <a:pt x="63" y="14248"/>
                  </a:cubicBezTo>
                  <a:cubicBezTo>
                    <a:pt x="402" y="18530"/>
                    <a:pt x="2288" y="21600"/>
                    <a:pt x="4401" y="21600"/>
                  </a:cubicBezTo>
                  <a:cubicBezTo>
                    <a:pt x="4645" y="21600"/>
                    <a:pt x="4892" y="21559"/>
                    <a:pt x="5140" y="21474"/>
                  </a:cubicBezTo>
                  <a:cubicBezTo>
                    <a:pt x="7410" y="20783"/>
                    <a:pt x="8987" y="16698"/>
                    <a:pt x="8860" y="12236"/>
                  </a:cubicBezTo>
                  <a:cubicBezTo>
                    <a:pt x="8996" y="11831"/>
                    <a:pt x="9487" y="10718"/>
                    <a:pt x="10600" y="10718"/>
                  </a:cubicBezTo>
                  <a:cubicBezTo>
                    <a:pt x="11042" y="10718"/>
                    <a:pt x="11581" y="10892"/>
                    <a:pt x="12235" y="11357"/>
                  </a:cubicBezTo>
                  <a:cubicBezTo>
                    <a:pt x="12799" y="15126"/>
                    <a:pt x="14550" y="17686"/>
                    <a:pt x="16495" y="17686"/>
                  </a:cubicBezTo>
                  <a:cubicBezTo>
                    <a:pt x="16723" y="17686"/>
                    <a:pt x="16953" y="17651"/>
                    <a:pt x="17185" y="17579"/>
                  </a:cubicBezTo>
                  <a:cubicBezTo>
                    <a:pt x="19613" y="16762"/>
                    <a:pt x="21253" y="12236"/>
                    <a:pt x="20843" y="7398"/>
                  </a:cubicBezTo>
                  <a:cubicBezTo>
                    <a:pt x="20473" y="3083"/>
                    <a:pt x="18584" y="0"/>
                    <a:pt x="16433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4730;p82"/>
            <p:cNvSpPr/>
            <p:nvPr/>
          </p:nvSpPr>
          <p:spPr>
            <a:xfrm>
              <a:off x="1213" y="286915"/>
              <a:ext cx="304925" cy="257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3350" y="0"/>
                  </a:moveTo>
                  <a:cubicBezTo>
                    <a:pt x="1158" y="3646"/>
                    <a:pt x="-427" y="8476"/>
                    <a:pt x="102" y="14674"/>
                  </a:cubicBezTo>
                  <a:cubicBezTo>
                    <a:pt x="177" y="14947"/>
                    <a:pt x="177" y="15220"/>
                    <a:pt x="177" y="15495"/>
                  </a:cubicBezTo>
                  <a:cubicBezTo>
                    <a:pt x="5690" y="19504"/>
                    <a:pt x="12260" y="21510"/>
                    <a:pt x="18832" y="21600"/>
                  </a:cubicBezTo>
                  <a:cubicBezTo>
                    <a:pt x="19662" y="19960"/>
                    <a:pt x="20495" y="18230"/>
                    <a:pt x="21173" y="16407"/>
                  </a:cubicBezTo>
                  <a:cubicBezTo>
                    <a:pt x="14526" y="12395"/>
                    <a:pt x="8635" y="6653"/>
                    <a:pt x="3350" y="0"/>
                  </a:cubicBezTo>
                  <a:close/>
                </a:path>
              </a:pathLst>
            </a:custGeom>
            <a:solidFill>
              <a:srgbClr val="FFB75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4731;p82"/>
            <p:cNvSpPr/>
            <p:nvPr/>
          </p:nvSpPr>
          <p:spPr>
            <a:xfrm>
              <a:off x="49459" y="500"/>
              <a:ext cx="754826" cy="48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90" y="0"/>
                  </a:moveTo>
                  <a:cubicBezTo>
                    <a:pt x="4929" y="0"/>
                    <a:pt x="4864" y="21"/>
                    <a:pt x="4793" y="66"/>
                  </a:cubicBezTo>
                  <a:cubicBezTo>
                    <a:pt x="3516" y="894"/>
                    <a:pt x="4544" y="6642"/>
                    <a:pt x="4544" y="6642"/>
                  </a:cubicBezTo>
                  <a:cubicBezTo>
                    <a:pt x="4544" y="6642"/>
                    <a:pt x="3333" y="3007"/>
                    <a:pt x="2673" y="3007"/>
                  </a:cubicBezTo>
                  <a:cubicBezTo>
                    <a:pt x="2592" y="3007"/>
                    <a:pt x="2520" y="3061"/>
                    <a:pt x="2459" y="3183"/>
                  </a:cubicBezTo>
                  <a:cubicBezTo>
                    <a:pt x="1867" y="4304"/>
                    <a:pt x="3734" y="8202"/>
                    <a:pt x="3734" y="8202"/>
                  </a:cubicBezTo>
                  <a:cubicBezTo>
                    <a:pt x="3734" y="8202"/>
                    <a:pt x="1525" y="9614"/>
                    <a:pt x="0" y="12829"/>
                  </a:cubicBezTo>
                  <a:cubicBezTo>
                    <a:pt x="2147" y="16386"/>
                    <a:pt x="4575" y="19455"/>
                    <a:pt x="7345" y="21600"/>
                  </a:cubicBezTo>
                  <a:cubicBezTo>
                    <a:pt x="7905" y="19797"/>
                    <a:pt x="8279" y="17946"/>
                    <a:pt x="8248" y="16386"/>
                  </a:cubicBezTo>
                  <a:cubicBezTo>
                    <a:pt x="8248" y="16388"/>
                    <a:pt x="11174" y="19699"/>
                    <a:pt x="13788" y="20771"/>
                  </a:cubicBezTo>
                  <a:cubicBezTo>
                    <a:pt x="14313" y="20960"/>
                    <a:pt x="14825" y="21089"/>
                    <a:pt x="15298" y="21089"/>
                  </a:cubicBezTo>
                  <a:cubicBezTo>
                    <a:pt x="15554" y="21089"/>
                    <a:pt x="15799" y="21052"/>
                    <a:pt x="16030" y="20965"/>
                  </a:cubicBezTo>
                  <a:cubicBezTo>
                    <a:pt x="18456" y="20040"/>
                    <a:pt x="17243" y="16436"/>
                    <a:pt x="16869" y="15461"/>
                  </a:cubicBezTo>
                  <a:cubicBezTo>
                    <a:pt x="17320" y="16541"/>
                    <a:pt x="19278" y="20935"/>
                    <a:pt x="21372" y="20935"/>
                  </a:cubicBezTo>
                  <a:cubicBezTo>
                    <a:pt x="21447" y="20935"/>
                    <a:pt x="21524" y="20930"/>
                    <a:pt x="21600" y="20917"/>
                  </a:cubicBezTo>
                  <a:cubicBezTo>
                    <a:pt x="20013" y="13073"/>
                    <a:pt x="17305" y="5863"/>
                    <a:pt x="13197" y="797"/>
                  </a:cubicBezTo>
                  <a:cubicBezTo>
                    <a:pt x="8808" y="2452"/>
                    <a:pt x="5695" y="5765"/>
                    <a:pt x="5695" y="5765"/>
                  </a:cubicBezTo>
                  <a:cubicBezTo>
                    <a:pt x="5695" y="5765"/>
                    <a:pt x="6001" y="0"/>
                    <a:pt x="4990" y="0"/>
                  </a:cubicBezTo>
                  <a:close/>
                </a:path>
              </a:pathLst>
            </a:custGeom>
            <a:solidFill>
              <a:srgbClr val="F7982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4732;p82"/>
            <p:cNvSpPr/>
            <p:nvPr/>
          </p:nvSpPr>
          <p:spPr>
            <a:xfrm>
              <a:off x="510641" y="0"/>
              <a:ext cx="357840" cy="46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6" y="0"/>
                  </a:moveTo>
                  <a:cubicBezTo>
                    <a:pt x="7929" y="0"/>
                    <a:pt x="7126" y="30"/>
                    <a:pt x="6303" y="91"/>
                  </a:cubicBezTo>
                  <a:cubicBezTo>
                    <a:pt x="4134" y="241"/>
                    <a:pt x="1968" y="493"/>
                    <a:pt x="0" y="845"/>
                  </a:cubicBezTo>
                  <a:cubicBezTo>
                    <a:pt x="8666" y="6071"/>
                    <a:pt x="14377" y="13508"/>
                    <a:pt x="17725" y="21600"/>
                  </a:cubicBezTo>
                  <a:cubicBezTo>
                    <a:pt x="17988" y="21600"/>
                    <a:pt x="18185" y="21600"/>
                    <a:pt x="18382" y="21550"/>
                  </a:cubicBezTo>
                  <a:cubicBezTo>
                    <a:pt x="20090" y="21248"/>
                    <a:pt x="21075" y="20646"/>
                    <a:pt x="21600" y="19892"/>
                  </a:cubicBezTo>
                  <a:cubicBezTo>
                    <a:pt x="21008" y="12956"/>
                    <a:pt x="18580" y="6172"/>
                    <a:pt x="13787" y="392"/>
                  </a:cubicBezTo>
                  <a:cubicBezTo>
                    <a:pt x="12191" y="147"/>
                    <a:pt x="10502" y="0"/>
                    <a:pt x="8716" y="0"/>
                  </a:cubicBezTo>
                  <a:close/>
                </a:path>
              </a:pathLst>
            </a:custGeom>
            <a:solidFill>
              <a:srgbClr val="FFB75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4733;p82"/>
            <p:cNvSpPr/>
            <p:nvPr/>
          </p:nvSpPr>
          <p:spPr>
            <a:xfrm>
              <a:off x="739050" y="8480"/>
              <a:ext cx="368847" cy="49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5" h="21600" fill="norm" stroke="1" extrusionOk="0">
                  <a:moveTo>
                    <a:pt x="0" y="0"/>
                  </a:moveTo>
                  <a:cubicBezTo>
                    <a:pt x="3962" y="5481"/>
                    <a:pt x="5969" y="11913"/>
                    <a:pt x="6458" y="18490"/>
                  </a:cubicBezTo>
                  <a:cubicBezTo>
                    <a:pt x="7489" y="16964"/>
                    <a:pt x="6839" y="15059"/>
                    <a:pt x="6837" y="15058"/>
                  </a:cubicBezTo>
                  <a:cubicBezTo>
                    <a:pt x="6839" y="15061"/>
                    <a:pt x="10471" y="21600"/>
                    <a:pt x="15226" y="21600"/>
                  </a:cubicBezTo>
                  <a:cubicBezTo>
                    <a:pt x="15572" y="21600"/>
                    <a:pt x="15924" y="21566"/>
                    <a:pt x="16281" y="21492"/>
                  </a:cubicBezTo>
                  <a:cubicBezTo>
                    <a:pt x="21600" y="20347"/>
                    <a:pt x="15522" y="10388"/>
                    <a:pt x="13297" y="7434"/>
                  </a:cubicBezTo>
                  <a:cubicBezTo>
                    <a:pt x="11560" y="5147"/>
                    <a:pt x="6892" y="1238"/>
                    <a:pt x="0" y="0"/>
                  </a:cubicBezTo>
                  <a:close/>
                </a:path>
              </a:pathLst>
            </a:custGeom>
            <a:solidFill>
              <a:srgbClr val="F7982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4734;p82"/>
            <p:cNvSpPr/>
            <p:nvPr/>
          </p:nvSpPr>
          <p:spPr>
            <a:xfrm>
              <a:off x="3763" y="471846"/>
              <a:ext cx="268666" cy="20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74" y="19686"/>
                    <a:pt x="3412" y="21600"/>
                    <a:pt x="3412" y="21600"/>
                  </a:cubicBezTo>
                  <a:cubicBezTo>
                    <a:pt x="3412" y="21600"/>
                    <a:pt x="6450" y="17059"/>
                    <a:pt x="11332" y="17059"/>
                  </a:cubicBezTo>
                  <a:cubicBezTo>
                    <a:pt x="12647" y="17059"/>
                    <a:pt x="14094" y="17388"/>
                    <a:pt x="15653" y="18225"/>
                  </a:cubicBezTo>
                  <a:cubicBezTo>
                    <a:pt x="15653" y="18225"/>
                    <a:pt x="18714" y="13613"/>
                    <a:pt x="21600" y="7536"/>
                  </a:cubicBezTo>
                  <a:cubicBezTo>
                    <a:pt x="13991" y="7425"/>
                    <a:pt x="6298" y="4948"/>
                    <a:pt x="0" y="0"/>
                  </a:cubicBezTo>
                  <a:close/>
                </a:path>
              </a:pathLst>
            </a:custGeom>
            <a:solidFill>
              <a:srgbClr val="F7982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496" name="Google Shape;4735;p82"/>
            <p:cNvGrpSpPr/>
            <p:nvPr/>
          </p:nvGrpSpPr>
          <p:grpSpPr>
            <a:xfrm>
              <a:off x="700805" y="329738"/>
              <a:ext cx="15551" cy="15551"/>
              <a:chOff x="0" y="0"/>
              <a:chExt cx="15550" cy="15550"/>
            </a:xfrm>
          </p:grpSpPr>
          <p:sp>
            <p:nvSpPr>
              <p:cNvPr id="2494" name="خط"/>
              <p:cNvSpPr/>
              <p:nvPr/>
            </p:nvSpPr>
            <p:spPr>
              <a:xfrm>
                <a:off x="0" y="0"/>
                <a:ext cx="15551" cy="15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0977" y="8668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95" name="خط"/>
              <p:cNvSpPr/>
              <p:nvPr/>
            </p:nvSpPr>
            <p:spPr>
              <a:xfrm>
                <a:off x="0" y="0"/>
                <a:ext cx="15551" cy="15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10977" y="8668"/>
                      <a:pt x="21600" y="2160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497" name="Google Shape;4736;p82"/>
            <p:cNvSpPr/>
            <p:nvPr/>
          </p:nvSpPr>
          <p:spPr>
            <a:xfrm>
              <a:off x="342885" y="1082605"/>
              <a:ext cx="184288" cy="702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5499" y="0"/>
                  </a:moveTo>
                  <a:cubicBezTo>
                    <a:pt x="12168" y="0"/>
                    <a:pt x="7595" y="410"/>
                    <a:pt x="2922" y="1254"/>
                  </a:cubicBezTo>
                  <a:cubicBezTo>
                    <a:pt x="2922" y="1254"/>
                    <a:pt x="6662" y="5404"/>
                    <a:pt x="5939" y="7980"/>
                  </a:cubicBezTo>
                  <a:cubicBezTo>
                    <a:pt x="5336" y="10557"/>
                    <a:pt x="993" y="16413"/>
                    <a:pt x="993" y="16413"/>
                  </a:cubicBezTo>
                  <a:cubicBezTo>
                    <a:pt x="993" y="16413"/>
                    <a:pt x="-456" y="19826"/>
                    <a:pt x="147" y="21600"/>
                  </a:cubicBezTo>
                  <a:cubicBezTo>
                    <a:pt x="10886" y="17986"/>
                    <a:pt x="18730" y="15409"/>
                    <a:pt x="20298" y="8784"/>
                  </a:cubicBezTo>
                  <a:cubicBezTo>
                    <a:pt x="21144" y="5637"/>
                    <a:pt x="18127" y="1756"/>
                    <a:pt x="16559" y="15"/>
                  </a:cubicBezTo>
                  <a:cubicBezTo>
                    <a:pt x="16221" y="6"/>
                    <a:pt x="15868" y="0"/>
                    <a:pt x="15499" y="0"/>
                  </a:cubicBez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4737;p82"/>
            <p:cNvSpPr/>
            <p:nvPr/>
          </p:nvSpPr>
          <p:spPr>
            <a:xfrm>
              <a:off x="344211" y="1083106"/>
              <a:ext cx="213258" cy="733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6" h="21600" fill="norm" stroke="1" extrusionOk="0">
                  <a:moveTo>
                    <a:pt x="13538" y="0"/>
                  </a:moveTo>
                  <a:cubicBezTo>
                    <a:pt x="14831" y="1667"/>
                    <a:pt x="17320" y="5383"/>
                    <a:pt x="16622" y="8397"/>
                  </a:cubicBezTo>
                  <a:cubicBezTo>
                    <a:pt x="15329" y="14742"/>
                    <a:pt x="8858" y="17209"/>
                    <a:pt x="0" y="20670"/>
                  </a:cubicBezTo>
                  <a:cubicBezTo>
                    <a:pt x="200" y="21119"/>
                    <a:pt x="400" y="21440"/>
                    <a:pt x="796" y="21600"/>
                  </a:cubicBezTo>
                  <a:cubicBezTo>
                    <a:pt x="796" y="21600"/>
                    <a:pt x="14631" y="17690"/>
                    <a:pt x="18116" y="11794"/>
                  </a:cubicBezTo>
                  <a:cubicBezTo>
                    <a:pt x="21600" y="5897"/>
                    <a:pt x="17618" y="1699"/>
                    <a:pt x="16524" y="641"/>
                  </a:cubicBezTo>
                  <a:cubicBezTo>
                    <a:pt x="16125" y="289"/>
                    <a:pt x="15031" y="64"/>
                    <a:pt x="13538" y="0"/>
                  </a:cubicBezTo>
                  <a:close/>
                </a:path>
              </a:pathLst>
            </a:custGeom>
            <a:solidFill>
              <a:srgbClr val="F1679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4738;p82"/>
            <p:cNvSpPr/>
            <p:nvPr/>
          </p:nvSpPr>
          <p:spPr>
            <a:xfrm>
              <a:off x="181072" y="1442054"/>
              <a:ext cx="193592" cy="206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5" y="0"/>
                  </a:moveTo>
                  <a:cubicBezTo>
                    <a:pt x="5825" y="0"/>
                    <a:pt x="3034" y="6934"/>
                    <a:pt x="0" y="15458"/>
                  </a:cubicBezTo>
                  <a:cubicBezTo>
                    <a:pt x="8884" y="19936"/>
                    <a:pt x="9195" y="21170"/>
                    <a:pt x="8923" y="21492"/>
                  </a:cubicBezTo>
                  <a:cubicBezTo>
                    <a:pt x="14365" y="18327"/>
                    <a:pt x="21600" y="9661"/>
                    <a:pt x="21600" y="9661"/>
                  </a:cubicBezTo>
                  <a:lnTo>
                    <a:pt x="20510" y="3636"/>
                  </a:lnTo>
                  <a:cubicBezTo>
                    <a:pt x="20510" y="3636"/>
                    <a:pt x="12497" y="2727"/>
                    <a:pt x="5825" y="0"/>
                  </a:cubicBezTo>
                  <a:close/>
                  <a:moveTo>
                    <a:pt x="8923" y="21492"/>
                  </a:moveTo>
                  <a:cubicBezTo>
                    <a:pt x="8860" y="21529"/>
                    <a:pt x="8800" y="21563"/>
                    <a:pt x="8736" y="21600"/>
                  </a:cubicBezTo>
                  <a:cubicBezTo>
                    <a:pt x="8736" y="21600"/>
                    <a:pt x="8852" y="21578"/>
                    <a:pt x="8923" y="21492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4739;p82"/>
            <p:cNvSpPr/>
            <p:nvPr/>
          </p:nvSpPr>
          <p:spPr>
            <a:xfrm>
              <a:off x="146126" y="1345509"/>
              <a:ext cx="486883" cy="515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600" fill="norm" stroke="1" extrusionOk="0">
                  <a:moveTo>
                    <a:pt x="17402" y="0"/>
                  </a:moveTo>
                  <a:cubicBezTo>
                    <a:pt x="16473" y="0"/>
                    <a:pt x="15080" y="1654"/>
                    <a:pt x="14619" y="2222"/>
                  </a:cubicBezTo>
                  <a:cubicBezTo>
                    <a:pt x="14287" y="1958"/>
                    <a:pt x="13820" y="1507"/>
                    <a:pt x="13515" y="1507"/>
                  </a:cubicBezTo>
                  <a:cubicBezTo>
                    <a:pt x="13345" y="1507"/>
                    <a:pt x="13226" y="1648"/>
                    <a:pt x="13209" y="2039"/>
                  </a:cubicBezTo>
                  <a:cubicBezTo>
                    <a:pt x="13115" y="3179"/>
                    <a:pt x="13398" y="3817"/>
                    <a:pt x="13398" y="3817"/>
                  </a:cubicBezTo>
                  <a:cubicBezTo>
                    <a:pt x="13398" y="3817"/>
                    <a:pt x="7148" y="11290"/>
                    <a:pt x="4986" y="12658"/>
                  </a:cubicBezTo>
                  <a:cubicBezTo>
                    <a:pt x="5081" y="12521"/>
                    <a:pt x="4940" y="12020"/>
                    <a:pt x="1509" y="10242"/>
                  </a:cubicBezTo>
                  <a:cubicBezTo>
                    <a:pt x="757" y="12568"/>
                    <a:pt x="52" y="14937"/>
                    <a:pt x="5" y="16168"/>
                  </a:cubicBezTo>
                  <a:cubicBezTo>
                    <a:pt x="-120" y="18831"/>
                    <a:pt x="1891" y="21600"/>
                    <a:pt x="4376" y="21600"/>
                  </a:cubicBezTo>
                  <a:cubicBezTo>
                    <a:pt x="4697" y="21600"/>
                    <a:pt x="5028" y="21554"/>
                    <a:pt x="5362" y="21455"/>
                  </a:cubicBezTo>
                  <a:cubicBezTo>
                    <a:pt x="8276" y="20543"/>
                    <a:pt x="12880" y="16396"/>
                    <a:pt x="17110" y="9924"/>
                  </a:cubicBezTo>
                  <a:cubicBezTo>
                    <a:pt x="17110" y="9924"/>
                    <a:pt x="18331" y="8510"/>
                    <a:pt x="19036" y="6915"/>
                  </a:cubicBezTo>
                  <a:cubicBezTo>
                    <a:pt x="19036" y="6915"/>
                    <a:pt x="21480" y="3042"/>
                    <a:pt x="20962" y="2131"/>
                  </a:cubicBezTo>
                  <a:cubicBezTo>
                    <a:pt x="20849" y="1939"/>
                    <a:pt x="20707" y="1862"/>
                    <a:pt x="20551" y="1862"/>
                  </a:cubicBezTo>
                  <a:cubicBezTo>
                    <a:pt x="19925" y="1862"/>
                    <a:pt x="19084" y="3087"/>
                    <a:pt x="19084" y="3087"/>
                  </a:cubicBezTo>
                  <a:cubicBezTo>
                    <a:pt x="19084" y="3087"/>
                    <a:pt x="19881" y="1402"/>
                    <a:pt x="19319" y="991"/>
                  </a:cubicBezTo>
                  <a:cubicBezTo>
                    <a:pt x="19262" y="955"/>
                    <a:pt x="19198" y="939"/>
                    <a:pt x="19130" y="939"/>
                  </a:cubicBezTo>
                  <a:cubicBezTo>
                    <a:pt x="18513" y="939"/>
                    <a:pt x="17485" y="2267"/>
                    <a:pt x="17485" y="2267"/>
                  </a:cubicBezTo>
                  <a:cubicBezTo>
                    <a:pt x="17485" y="2267"/>
                    <a:pt x="18472" y="535"/>
                    <a:pt x="17720" y="79"/>
                  </a:cubicBezTo>
                  <a:cubicBezTo>
                    <a:pt x="17623" y="25"/>
                    <a:pt x="17516" y="0"/>
                    <a:pt x="1740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02" name="لا يكفي التوصل إلى النجاح المهم أن نبقى ناجحين."/>
          <p:cNvSpPr txBox="1"/>
          <p:nvPr/>
        </p:nvSpPr>
        <p:spPr>
          <a:xfrm>
            <a:off x="2636970" y="4334833"/>
            <a:ext cx="7140071" cy="672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24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15273"/>
                </a:solidFill>
                <a:latin typeface="Droid Arabic Kufi"/>
                <a:ea typeface="Droid Arabic Kufi"/>
                <a:cs typeface="Droid Arabic Kufi"/>
                <a:sym typeface="Droid Arabic Kufi"/>
              </a:defRPr>
            </a:lvl1pPr>
          </a:lstStyle>
          <a:p>
            <a:pPr/>
            <a:r>
              <a:t>لا يكفي التوصل إلى النجاح المهم أن نبقى ناجحين.</a:t>
            </a:r>
          </a:p>
        </p:txBody>
      </p:sp>
      <p:grpSp>
        <p:nvGrpSpPr>
          <p:cNvPr id="2529" name="تجميع"/>
          <p:cNvGrpSpPr/>
          <p:nvPr/>
        </p:nvGrpSpPr>
        <p:grpSpPr>
          <a:xfrm>
            <a:off x="3580532" y="1440393"/>
            <a:ext cx="5030936" cy="2116759"/>
            <a:chOff x="0" y="0"/>
            <a:chExt cx="5030934" cy="2116758"/>
          </a:xfrm>
        </p:grpSpPr>
        <p:grpSp>
          <p:nvGrpSpPr>
            <p:cNvPr id="2519" name="تجميع"/>
            <p:cNvGrpSpPr/>
            <p:nvPr/>
          </p:nvGrpSpPr>
          <p:grpSpPr>
            <a:xfrm>
              <a:off x="1669947" y="0"/>
              <a:ext cx="3360988" cy="1863795"/>
              <a:chOff x="0" y="0"/>
              <a:chExt cx="3360987" cy="1863794"/>
            </a:xfrm>
          </p:grpSpPr>
          <p:grpSp>
            <p:nvGrpSpPr>
              <p:cNvPr id="2515" name="تجميع"/>
              <p:cNvGrpSpPr/>
              <p:nvPr/>
            </p:nvGrpSpPr>
            <p:grpSpPr>
              <a:xfrm>
                <a:off x="-1" y="0"/>
                <a:ext cx="3360989" cy="1838395"/>
                <a:chOff x="0" y="0"/>
                <a:chExt cx="3360987" cy="1838394"/>
              </a:xfrm>
            </p:grpSpPr>
            <p:grpSp>
              <p:nvGrpSpPr>
                <p:cNvPr id="2505" name="تجميع"/>
                <p:cNvGrpSpPr/>
                <p:nvPr/>
              </p:nvGrpSpPr>
              <p:grpSpPr>
                <a:xfrm>
                  <a:off x="0" y="410642"/>
                  <a:ext cx="857756" cy="639405"/>
                  <a:chOff x="0" y="0"/>
                  <a:chExt cx="857755" cy="639404"/>
                </a:xfrm>
              </p:grpSpPr>
              <p:sp>
                <p:nvSpPr>
                  <p:cNvPr id="2503" name="Google Shape;2223;p57"/>
                  <p:cNvSpPr/>
                  <p:nvPr/>
                </p:nvSpPr>
                <p:spPr>
                  <a:xfrm>
                    <a:off x="0" y="19820"/>
                    <a:ext cx="843785" cy="6169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10371" y="1332"/>
                          <a:pt x="9647" y="2159"/>
                          <a:pt x="8900" y="2159"/>
                        </a:cubicBezTo>
                        <a:cubicBezTo>
                          <a:pt x="8659" y="2159"/>
                          <a:pt x="8416" y="2073"/>
                          <a:pt x="8180" y="1891"/>
                        </a:cubicBezTo>
                        <a:cubicBezTo>
                          <a:pt x="7400" y="1287"/>
                          <a:pt x="6805" y="259"/>
                          <a:pt x="5940" y="152"/>
                        </a:cubicBezTo>
                        <a:cubicBezTo>
                          <a:pt x="5885" y="145"/>
                          <a:pt x="5828" y="142"/>
                          <a:pt x="5769" y="142"/>
                        </a:cubicBezTo>
                        <a:cubicBezTo>
                          <a:pt x="4922" y="142"/>
                          <a:pt x="3774" y="870"/>
                          <a:pt x="3903" y="3062"/>
                        </a:cubicBezTo>
                        <a:cubicBezTo>
                          <a:pt x="3910" y="3196"/>
                          <a:pt x="3859" y="3258"/>
                          <a:pt x="3807" y="3258"/>
                        </a:cubicBezTo>
                        <a:cubicBezTo>
                          <a:pt x="3781" y="3258"/>
                          <a:pt x="3754" y="3242"/>
                          <a:pt x="3735" y="3209"/>
                        </a:cubicBezTo>
                        <a:cubicBezTo>
                          <a:pt x="3191" y="2297"/>
                          <a:pt x="2254" y="1364"/>
                          <a:pt x="1489" y="1364"/>
                        </a:cubicBezTo>
                        <a:cubicBezTo>
                          <a:pt x="827" y="1364"/>
                          <a:pt x="295" y="2064"/>
                          <a:pt x="262" y="4084"/>
                        </a:cubicBezTo>
                        <a:cubicBezTo>
                          <a:pt x="237" y="5622"/>
                          <a:pt x="987" y="9133"/>
                          <a:pt x="0" y="9995"/>
                        </a:cubicBezTo>
                        <a:cubicBezTo>
                          <a:pt x="1166" y="11126"/>
                          <a:pt x="230" y="14251"/>
                          <a:pt x="208" y="16048"/>
                        </a:cubicBezTo>
                        <a:cubicBezTo>
                          <a:pt x="185" y="17917"/>
                          <a:pt x="800" y="19279"/>
                          <a:pt x="1680" y="19362"/>
                        </a:cubicBezTo>
                        <a:cubicBezTo>
                          <a:pt x="1710" y="19365"/>
                          <a:pt x="1739" y="19366"/>
                          <a:pt x="1769" y="19366"/>
                        </a:cubicBezTo>
                        <a:cubicBezTo>
                          <a:pt x="2507" y="19366"/>
                          <a:pt x="3148" y="18506"/>
                          <a:pt x="3816" y="17948"/>
                        </a:cubicBezTo>
                        <a:cubicBezTo>
                          <a:pt x="3822" y="17942"/>
                          <a:pt x="3828" y="17940"/>
                          <a:pt x="3833" y="17940"/>
                        </a:cubicBezTo>
                        <a:cubicBezTo>
                          <a:pt x="3860" y="17940"/>
                          <a:pt x="3872" y="18012"/>
                          <a:pt x="3862" y="18066"/>
                        </a:cubicBezTo>
                        <a:cubicBezTo>
                          <a:pt x="3876" y="18094"/>
                          <a:pt x="3886" y="18129"/>
                          <a:pt x="3887" y="18179"/>
                        </a:cubicBezTo>
                        <a:cubicBezTo>
                          <a:pt x="3970" y="20082"/>
                          <a:pt x="4649" y="21490"/>
                          <a:pt x="5560" y="21592"/>
                        </a:cubicBezTo>
                        <a:cubicBezTo>
                          <a:pt x="5605" y="21598"/>
                          <a:pt x="5651" y="21600"/>
                          <a:pt x="5696" y="21600"/>
                        </a:cubicBezTo>
                        <a:cubicBezTo>
                          <a:pt x="6420" y="21600"/>
                          <a:pt x="7108" y="20961"/>
                          <a:pt x="7776" y="20443"/>
                        </a:cubicBezTo>
                        <a:cubicBezTo>
                          <a:pt x="8262" y="20065"/>
                          <a:pt x="8786" y="19716"/>
                          <a:pt x="9311" y="19716"/>
                        </a:cubicBezTo>
                        <a:cubicBezTo>
                          <a:pt x="9468" y="19716"/>
                          <a:pt x="9626" y="19748"/>
                          <a:pt x="9782" y="19819"/>
                        </a:cubicBezTo>
                        <a:cubicBezTo>
                          <a:pt x="10192" y="20008"/>
                          <a:pt x="10671" y="20518"/>
                          <a:pt x="10800" y="21417"/>
                        </a:cubicBezTo>
                        <a:cubicBezTo>
                          <a:pt x="10929" y="20518"/>
                          <a:pt x="11408" y="20008"/>
                          <a:pt x="11817" y="19819"/>
                        </a:cubicBezTo>
                        <a:cubicBezTo>
                          <a:pt x="11974" y="19748"/>
                          <a:pt x="12132" y="19716"/>
                          <a:pt x="12289" y="19716"/>
                        </a:cubicBezTo>
                        <a:cubicBezTo>
                          <a:pt x="12814" y="19716"/>
                          <a:pt x="13338" y="20065"/>
                          <a:pt x="13824" y="20443"/>
                        </a:cubicBezTo>
                        <a:cubicBezTo>
                          <a:pt x="14492" y="20961"/>
                          <a:pt x="15181" y="21599"/>
                          <a:pt x="15905" y="21599"/>
                        </a:cubicBezTo>
                        <a:cubicBezTo>
                          <a:pt x="15950" y="21599"/>
                          <a:pt x="15995" y="21597"/>
                          <a:pt x="16039" y="21592"/>
                        </a:cubicBezTo>
                        <a:cubicBezTo>
                          <a:pt x="16951" y="21490"/>
                          <a:pt x="17630" y="20082"/>
                          <a:pt x="17712" y="18179"/>
                        </a:cubicBezTo>
                        <a:cubicBezTo>
                          <a:pt x="17714" y="18130"/>
                          <a:pt x="17725" y="18094"/>
                          <a:pt x="17737" y="18066"/>
                        </a:cubicBezTo>
                        <a:cubicBezTo>
                          <a:pt x="17728" y="18012"/>
                          <a:pt x="17740" y="17940"/>
                          <a:pt x="17768" y="17940"/>
                        </a:cubicBezTo>
                        <a:cubicBezTo>
                          <a:pt x="17772" y="17940"/>
                          <a:pt x="17778" y="17942"/>
                          <a:pt x="17784" y="17948"/>
                        </a:cubicBezTo>
                        <a:cubicBezTo>
                          <a:pt x="18452" y="18506"/>
                          <a:pt x="19093" y="19366"/>
                          <a:pt x="19831" y="19366"/>
                        </a:cubicBezTo>
                        <a:cubicBezTo>
                          <a:pt x="19861" y="19366"/>
                          <a:pt x="19890" y="19365"/>
                          <a:pt x="19920" y="19362"/>
                        </a:cubicBezTo>
                        <a:cubicBezTo>
                          <a:pt x="20800" y="19279"/>
                          <a:pt x="21415" y="17917"/>
                          <a:pt x="21392" y="16048"/>
                        </a:cubicBezTo>
                        <a:cubicBezTo>
                          <a:pt x="21370" y="14251"/>
                          <a:pt x="20434" y="11126"/>
                          <a:pt x="21600" y="9995"/>
                        </a:cubicBezTo>
                        <a:cubicBezTo>
                          <a:pt x="20614" y="9133"/>
                          <a:pt x="21363" y="5622"/>
                          <a:pt x="21338" y="4084"/>
                        </a:cubicBezTo>
                        <a:cubicBezTo>
                          <a:pt x="21305" y="2064"/>
                          <a:pt x="20773" y="1364"/>
                          <a:pt x="20111" y="1364"/>
                        </a:cubicBezTo>
                        <a:cubicBezTo>
                          <a:pt x="19347" y="1364"/>
                          <a:pt x="18409" y="2297"/>
                          <a:pt x="17866" y="3209"/>
                        </a:cubicBezTo>
                        <a:cubicBezTo>
                          <a:pt x="17846" y="3242"/>
                          <a:pt x="17819" y="3258"/>
                          <a:pt x="17793" y="3258"/>
                        </a:cubicBezTo>
                        <a:cubicBezTo>
                          <a:pt x="17740" y="3258"/>
                          <a:pt x="17690" y="3196"/>
                          <a:pt x="17697" y="3062"/>
                        </a:cubicBezTo>
                        <a:cubicBezTo>
                          <a:pt x="17826" y="870"/>
                          <a:pt x="16678" y="142"/>
                          <a:pt x="15831" y="142"/>
                        </a:cubicBezTo>
                        <a:cubicBezTo>
                          <a:pt x="15773" y="142"/>
                          <a:pt x="15716" y="145"/>
                          <a:pt x="15661" y="152"/>
                        </a:cubicBezTo>
                        <a:cubicBezTo>
                          <a:pt x="14795" y="259"/>
                          <a:pt x="14199" y="1287"/>
                          <a:pt x="13420" y="1891"/>
                        </a:cubicBezTo>
                        <a:cubicBezTo>
                          <a:pt x="13184" y="2073"/>
                          <a:pt x="12941" y="2159"/>
                          <a:pt x="12701" y="2159"/>
                        </a:cubicBezTo>
                        <a:cubicBezTo>
                          <a:pt x="11954" y="2159"/>
                          <a:pt x="11229" y="1332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Off val="921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4" name="Google Shape;2224;p57"/>
                  <p:cNvSpPr/>
                  <p:nvPr/>
                </p:nvSpPr>
                <p:spPr>
                  <a:xfrm>
                    <a:off x="0" y="0"/>
                    <a:ext cx="857756" cy="6394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2" h="21600" fill="norm" stroke="1" extrusionOk="0">
                        <a:moveTo>
                          <a:pt x="10786" y="394"/>
                        </a:moveTo>
                        <a:cubicBezTo>
                          <a:pt x="11207" y="1680"/>
                          <a:pt x="11919" y="2477"/>
                          <a:pt x="12653" y="2477"/>
                        </a:cubicBezTo>
                        <a:cubicBezTo>
                          <a:pt x="12889" y="2477"/>
                          <a:pt x="13128" y="2395"/>
                          <a:pt x="13360" y="2219"/>
                        </a:cubicBezTo>
                        <a:cubicBezTo>
                          <a:pt x="14126" y="1637"/>
                          <a:pt x="14711" y="645"/>
                          <a:pt x="15561" y="541"/>
                        </a:cubicBezTo>
                        <a:cubicBezTo>
                          <a:pt x="15615" y="535"/>
                          <a:pt x="15671" y="531"/>
                          <a:pt x="15729" y="531"/>
                        </a:cubicBezTo>
                        <a:cubicBezTo>
                          <a:pt x="16560" y="531"/>
                          <a:pt x="17689" y="1234"/>
                          <a:pt x="17562" y="3349"/>
                        </a:cubicBezTo>
                        <a:cubicBezTo>
                          <a:pt x="17554" y="3478"/>
                          <a:pt x="17604" y="3539"/>
                          <a:pt x="17655" y="3539"/>
                        </a:cubicBezTo>
                        <a:cubicBezTo>
                          <a:pt x="17682" y="3539"/>
                          <a:pt x="17708" y="3523"/>
                          <a:pt x="17727" y="3491"/>
                        </a:cubicBezTo>
                        <a:cubicBezTo>
                          <a:pt x="18261" y="2610"/>
                          <a:pt x="19182" y="1711"/>
                          <a:pt x="19933" y="1711"/>
                        </a:cubicBezTo>
                        <a:cubicBezTo>
                          <a:pt x="20584" y="1711"/>
                          <a:pt x="21107" y="2386"/>
                          <a:pt x="21139" y="4335"/>
                        </a:cubicBezTo>
                        <a:cubicBezTo>
                          <a:pt x="21164" y="5819"/>
                          <a:pt x="20427" y="9207"/>
                          <a:pt x="21396" y="10039"/>
                        </a:cubicBezTo>
                        <a:cubicBezTo>
                          <a:pt x="20251" y="11131"/>
                          <a:pt x="21171" y="14147"/>
                          <a:pt x="21192" y="15880"/>
                        </a:cubicBezTo>
                        <a:cubicBezTo>
                          <a:pt x="21214" y="17683"/>
                          <a:pt x="20610" y="18997"/>
                          <a:pt x="19746" y="19078"/>
                        </a:cubicBezTo>
                        <a:cubicBezTo>
                          <a:pt x="19717" y="19080"/>
                          <a:pt x="19688" y="19082"/>
                          <a:pt x="19659" y="19082"/>
                        </a:cubicBezTo>
                        <a:cubicBezTo>
                          <a:pt x="18933" y="19082"/>
                          <a:pt x="18304" y="18251"/>
                          <a:pt x="17647" y="17713"/>
                        </a:cubicBezTo>
                        <a:cubicBezTo>
                          <a:pt x="17641" y="17707"/>
                          <a:pt x="17636" y="17706"/>
                          <a:pt x="17631" y="17706"/>
                        </a:cubicBezTo>
                        <a:cubicBezTo>
                          <a:pt x="17604" y="17706"/>
                          <a:pt x="17592" y="17775"/>
                          <a:pt x="17601" y="17827"/>
                        </a:cubicBezTo>
                        <a:cubicBezTo>
                          <a:pt x="17589" y="17854"/>
                          <a:pt x="17579" y="17889"/>
                          <a:pt x="17577" y="17936"/>
                        </a:cubicBezTo>
                        <a:cubicBezTo>
                          <a:pt x="17496" y="19772"/>
                          <a:pt x="16829" y="21131"/>
                          <a:pt x="15933" y="21229"/>
                        </a:cubicBezTo>
                        <a:cubicBezTo>
                          <a:pt x="15889" y="21235"/>
                          <a:pt x="15845" y="21237"/>
                          <a:pt x="15801" y="21237"/>
                        </a:cubicBezTo>
                        <a:cubicBezTo>
                          <a:pt x="15089" y="21237"/>
                          <a:pt x="14414" y="20621"/>
                          <a:pt x="13756" y="20121"/>
                        </a:cubicBezTo>
                        <a:cubicBezTo>
                          <a:pt x="13279" y="19756"/>
                          <a:pt x="12765" y="19419"/>
                          <a:pt x="12249" y="19419"/>
                        </a:cubicBezTo>
                        <a:cubicBezTo>
                          <a:pt x="12094" y="19419"/>
                          <a:pt x="11940" y="19450"/>
                          <a:pt x="11785" y="19519"/>
                        </a:cubicBezTo>
                        <a:cubicBezTo>
                          <a:pt x="11383" y="19701"/>
                          <a:pt x="10913" y="20193"/>
                          <a:pt x="10786" y="21061"/>
                        </a:cubicBezTo>
                        <a:cubicBezTo>
                          <a:pt x="10659" y="20193"/>
                          <a:pt x="10189" y="19701"/>
                          <a:pt x="9786" y="19519"/>
                        </a:cubicBezTo>
                        <a:cubicBezTo>
                          <a:pt x="9632" y="19450"/>
                          <a:pt x="9477" y="19419"/>
                          <a:pt x="9322" y="19419"/>
                        </a:cubicBezTo>
                        <a:cubicBezTo>
                          <a:pt x="8807" y="19419"/>
                          <a:pt x="8293" y="19756"/>
                          <a:pt x="7815" y="20121"/>
                        </a:cubicBezTo>
                        <a:cubicBezTo>
                          <a:pt x="7158" y="20621"/>
                          <a:pt x="6483" y="21237"/>
                          <a:pt x="5771" y="21237"/>
                        </a:cubicBezTo>
                        <a:cubicBezTo>
                          <a:pt x="5727" y="21237"/>
                          <a:pt x="5683" y="21235"/>
                          <a:pt x="5638" y="21229"/>
                        </a:cubicBezTo>
                        <a:cubicBezTo>
                          <a:pt x="4743" y="21131"/>
                          <a:pt x="4076" y="19772"/>
                          <a:pt x="3995" y="17936"/>
                        </a:cubicBezTo>
                        <a:cubicBezTo>
                          <a:pt x="3993" y="17889"/>
                          <a:pt x="3983" y="17854"/>
                          <a:pt x="3970" y="17827"/>
                        </a:cubicBezTo>
                        <a:cubicBezTo>
                          <a:pt x="3980" y="17775"/>
                          <a:pt x="3968" y="17706"/>
                          <a:pt x="3941" y="17706"/>
                        </a:cubicBezTo>
                        <a:cubicBezTo>
                          <a:pt x="3936" y="17706"/>
                          <a:pt x="3930" y="17707"/>
                          <a:pt x="3925" y="17713"/>
                        </a:cubicBezTo>
                        <a:cubicBezTo>
                          <a:pt x="3268" y="18251"/>
                          <a:pt x="2639" y="19082"/>
                          <a:pt x="1913" y="19082"/>
                        </a:cubicBezTo>
                        <a:cubicBezTo>
                          <a:pt x="1884" y="19082"/>
                          <a:pt x="1855" y="19080"/>
                          <a:pt x="1826" y="19078"/>
                        </a:cubicBezTo>
                        <a:cubicBezTo>
                          <a:pt x="962" y="18997"/>
                          <a:pt x="357" y="17683"/>
                          <a:pt x="380" y="15880"/>
                        </a:cubicBezTo>
                        <a:cubicBezTo>
                          <a:pt x="401" y="14147"/>
                          <a:pt x="1321" y="11131"/>
                          <a:pt x="176" y="10039"/>
                        </a:cubicBezTo>
                        <a:cubicBezTo>
                          <a:pt x="1146" y="9207"/>
                          <a:pt x="409" y="5819"/>
                          <a:pt x="433" y="4335"/>
                        </a:cubicBezTo>
                        <a:cubicBezTo>
                          <a:pt x="466" y="2386"/>
                          <a:pt x="988" y="1711"/>
                          <a:pt x="1639" y="1711"/>
                        </a:cubicBezTo>
                        <a:cubicBezTo>
                          <a:pt x="2390" y="1711"/>
                          <a:pt x="3311" y="2610"/>
                          <a:pt x="3845" y="3491"/>
                        </a:cubicBezTo>
                        <a:cubicBezTo>
                          <a:pt x="3864" y="3523"/>
                          <a:pt x="3890" y="3539"/>
                          <a:pt x="3916" y="3539"/>
                        </a:cubicBezTo>
                        <a:cubicBezTo>
                          <a:pt x="3967" y="3539"/>
                          <a:pt x="4018" y="3478"/>
                          <a:pt x="4010" y="3349"/>
                        </a:cubicBezTo>
                        <a:cubicBezTo>
                          <a:pt x="3883" y="1234"/>
                          <a:pt x="5011" y="531"/>
                          <a:pt x="5844" y="531"/>
                        </a:cubicBezTo>
                        <a:cubicBezTo>
                          <a:pt x="5901" y="531"/>
                          <a:pt x="5957" y="535"/>
                          <a:pt x="6011" y="541"/>
                        </a:cubicBezTo>
                        <a:cubicBezTo>
                          <a:pt x="6861" y="645"/>
                          <a:pt x="7446" y="1637"/>
                          <a:pt x="8212" y="2219"/>
                        </a:cubicBezTo>
                        <a:cubicBezTo>
                          <a:pt x="8444" y="2395"/>
                          <a:pt x="8683" y="2477"/>
                          <a:pt x="8920" y="2477"/>
                        </a:cubicBezTo>
                        <a:cubicBezTo>
                          <a:pt x="9653" y="2477"/>
                          <a:pt x="10364" y="1680"/>
                          <a:pt x="10786" y="394"/>
                        </a:cubicBezTo>
                        <a:close/>
                        <a:moveTo>
                          <a:pt x="10749" y="0"/>
                        </a:moveTo>
                        <a:cubicBezTo>
                          <a:pt x="10724" y="0"/>
                          <a:pt x="10698" y="23"/>
                          <a:pt x="10681" y="81"/>
                        </a:cubicBezTo>
                        <a:cubicBezTo>
                          <a:pt x="10318" y="1339"/>
                          <a:pt x="9648" y="2122"/>
                          <a:pt x="8942" y="2122"/>
                        </a:cubicBezTo>
                        <a:cubicBezTo>
                          <a:pt x="8884" y="2122"/>
                          <a:pt x="8826" y="2117"/>
                          <a:pt x="8767" y="2107"/>
                        </a:cubicBezTo>
                        <a:cubicBezTo>
                          <a:pt x="7973" y="1959"/>
                          <a:pt x="7351" y="663"/>
                          <a:pt x="6578" y="296"/>
                        </a:cubicBezTo>
                        <a:cubicBezTo>
                          <a:pt x="6371" y="198"/>
                          <a:pt x="6128" y="144"/>
                          <a:pt x="5872" y="144"/>
                        </a:cubicBezTo>
                        <a:cubicBezTo>
                          <a:pt x="4930" y="144"/>
                          <a:pt x="3823" y="882"/>
                          <a:pt x="3807" y="2935"/>
                        </a:cubicBezTo>
                        <a:cubicBezTo>
                          <a:pt x="3250" y="2101"/>
                          <a:pt x="2412" y="1196"/>
                          <a:pt x="1668" y="1196"/>
                        </a:cubicBezTo>
                        <a:cubicBezTo>
                          <a:pt x="1348" y="1196"/>
                          <a:pt x="1045" y="1362"/>
                          <a:pt x="789" y="1774"/>
                        </a:cubicBezTo>
                        <a:cubicBezTo>
                          <a:pt x="397" y="2403"/>
                          <a:pt x="251" y="3480"/>
                          <a:pt x="249" y="4465"/>
                        </a:cubicBezTo>
                        <a:cubicBezTo>
                          <a:pt x="245" y="5966"/>
                          <a:pt x="972" y="9122"/>
                          <a:pt x="41" y="9868"/>
                        </a:cubicBezTo>
                        <a:cubicBezTo>
                          <a:pt x="-14" y="9913"/>
                          <a:pt x="-9" y="10062"/>
                          <a:pt x="31" y="10106"/>
                        </a:cubicBezTo>
                        <a:cubicBezTo>
                          <a:pt x="6" y="10188"/>
                          <a:pt x="10" y="10294"/>
                          <a:pt x="64" y="10343"/>
                        </a:cubicBezTo>
                        <a:cubicBezTo>
                          <a:pt x="1010" y="11198"/>
                          <a:pt x="390" y="13677"/>
                          <a:pt x="244" y="15109"/>
                        </a:cubicBezTo>
                        <a:cubicBezTo>
                          <a:pt x="130" y="16226"/>
                          <a:pt x="202" y="17443"/>
                          <a:pt x="564" y="18345"/>
                        </a:cubicBezTo>
                        <a:cubicBezTo>
                          <a:pt x="908" y="19204"/>
                          <a:pt x="1364" y="19537"/>
                          <a:pt x="1847" y="19537"/>
                        </a:cubicBezTo>
                        <a:cubicBezTo>
                          <a:pt x="2542" y="19537"/>
                          <a:pt x="3290" y="18848"/>
                          <a:pt x="3831" y="18058"/>
                        </a:cubicBezTo>
                        <a:cubicBezTo>
                          <a:pt x="3924" y="20269"/>
                          <a:pt x="4805" y="21600"/>
                          <a:pt x="5808" y="21600"/>
                        </a:cubicBezTo>
                        <a:cubicBezTo>
                          <a:pt x="5925" y="21600"/>
                          <a:pt x="6045" y="21581"/>
                          <a:pt x="6165" y="21544"/>
                        </a:cubicBezTo>
                        <a:cubicBezTo>
                          <a:pt x="6915" y="21310"/>
                          <a:pt x="7594" y="20540"/>
                          <a:pt x="8313" y="20085"/>
                        </a:cubicBezTo>
                        <a:cubicBezTo>
                          <a:pt x="8641" y="19878"/>
                          <a:pt x="8985" y="19717"/>
                          <a:pt x="9329" y="19717"/>
                        </a:cubicBezTo>
                        <a:cubicBezTo>
                          <a:pt x="9469" y="19717"/>
                          <a:pt x="9609" y="19744"/>
                          <a:pt x="9749" y="19805"/>
                        </a:cubicBezTo>
                        <a:cubicBezTo>
                          <a:pt x="10204" y="20006"/>
                          <a:pt x="10463" y="20524"/>
                          <a:pt x="10753" y="21226"/>
                        </a:cubicBezTo>
                        <a:cubicBezTo>
                          <a:pt x="10758" y="21239"/>
                          <a:pt x="10764" y="21245"/>
                          <a:pt x="10771" y="21245"/>
                        </a:cubicBezTo>
                        <a:cubicBezTo>
                          <a:pt x="10776" y="21245"/>
                          <a:pt x="10781" y="21241"/>
                          <a:pt x="10786" y="21235"/>
                        </a:cubicBezTo>
                        <a:cubicBezTo>
                          <a:pt x="10791" y="21241"/>
                          <a:pt x="10796" y="21245"/>
                          <a:pt x="10801" y="21245"/>
                        </a:cubicBezTo>
                        <a:cubicBezTo>
                          <a:pt x="10808" y="21245"/>
                          <a:pt x="10814" y="21239"/>
                          <a:pt x="10819" y="21226"/>
                        </a:cubicBezTo>
                        <a:cubicBezTo>
                          <a:pt x="11109" y="20524"/>
                          <a:pt x="11369" y="20006"/>
                          <a:pt x="11823" y="19805"/>
                        </a:cubicBezTo>
                        <a:cubicBezTo>
                          <a:pt x="11962" y="19744"/>
                          <a:pt x="12103" y="19717"/>
                          <a:pt x="12243" y="19717"/>
                        </a:cubicBezTo>
                        <a:cubicBezTo>
                          <a:pt x="12587" y="19717"/>
                          <a:pt x="12931" y="19878"/>
                          <a:pt x="13259" y="20085"/>
                        </a:cubicBezTo>
                        <a:cubicBezTo>
                          <a:pt x="13978" y="20540"/>
                          <a:pt x="14657" y="21310"/>
                          <a:pt x="15407" y="21544"/>
                        </a:cubicBezTo>
                        <a:cubicBezTo>
                          <a:pt x="15527" y="21582"/>
                          <a:pt x="15647" y="21600"/>
                          <a:pt x="15764" y="21600"/>
                        </a:cubicBezTo>
                        <a:cubicBezTo>
                          <a:pt x="16768" y="21600"/>
                          <a:pt x="17648" y="20269"/>
                          <a:pt x="17741" y="18058"/>
                        </a:cubicBezTo>
                        <a:cubicBezTo>
                          <a:pt x="18282" y="18848"/>
                          <a:pt x="19030" y="19537"/>
                          <a:pt x="19725" y="19537"/>
                        </a:cubicBezTo>
                        <a:cubicBezTo>
                          <a:pt x="20207" y="19537"/>
                          <a:pt x="20664" y="19204"/>
                          <a:pt x="21008" y="18345"/>
                        </a:cubicBezTo>
                        <a:cubicBezTo>
                          <a:pt x="21370" y="17443"/>
                          <a:pt x="21442" y="16226"/>
                          <a:pt x="21328" y="15109"/>
                        </a:cubicBezTo>
                        <a:cubicBezTo>
                          <a:pt x="21182" y="13677"/>
                          <a:pt x="20562" y="11198"/>
                          <a:pt x="21509" y="10343"/>
                        </a:cubicBezTo>
                        <a:cubicBezTo>
                          <a:pt x="21563" y="10294"/>
                          <a:pt x="21565" y="10188"/>
                          <a:pt x="21541" y="10106"/>
                        </a:cubicBezTo>
                        <a:cubicBezTo>
                          <a:pt x="21581" y="10062"/>
                          <a:pt x="21586" y="9913"/>
                          <a:pt x="21531" y="9868"/>
                        </a:cubicBezTo>
                        <a:cubicBezTo>
                          <a:pt x="20600" y="9122"/>
                          <a:pt x="21328" y="5966"/>
                          <a:pt x="21323" y="4465"/>
                        </a:cubicBezTo>
                        <a:cubicBezTo>
                          <a:pt x="21322" y="3480"/>
                          <a:pt x="21175" y="2403"/>
                          <a:pt x="20783" y="1774"/>
                        </a:cubicBezTo>
                        <a:cubicBezTo>
                          <a:pt x="20527" y="1362"/>
                          <a:pt x="20224" y="1196"/>
                          <a:pt x="19905" y="1196"/>
                        </a:cubicBezTo>
                        <a:cubicBezTo>
                          <a:pt x="19160" y="1196"/>
                          <a:pt x="18323" y="2101"/>
                          <a:pt x="17766" y="2935"/>
                        </a:cubicBezTo>
                        <a:cubicBezTo>
                          <a:pt x="17749" y="882"/>
                          <a:pt x="16642" y="144"/>
                          <a:pt x="15700" y="144"/>
                        </a:cubicBezTo>
                        <a:cubicBezTo>
                          <a:pt x="15445" y="144"/>
                          <a:pt x="15201" y="198"/>
                          <a:pt x="14996" y="296"/>
                        </a:cubicBezTo>
                        <a:cubicBezTo>
                          <a:pt x="14221" y="663"/>
                          <a:pt x="13599" y="1959"/>
                          <a:pt x="12804" y="2107"/>
                        </a:cubicBezTo>
                        <a:cubicBezTo>
                          <a:pt x="12746" y="2117"/>
                          <a:pt x="12688" y="2122"/>
                          <a:pt x="12630" y="2122"/>
                        </a:cubicBezTo>
                        <a:cubicBezTo>
                          <a:pt x="11924" y="2122"/>
                          <a:pt x="11254" y="1339"/>
                          <a:pt x="10891" y="81"/>
                        </a:cubicBezTo>
                        <a:cubicBezTo>
                          <a:pt x="10874" y="23"/>
                          <a:pt x="10849" y="0"/>
                          <a:pt x="10823" y="0"/>
                        </a:cubicBezTo>
                        <a:cubicBezTo>
                          <a:pt x="10811" y="0"/>
                          <a:pt x="10798" y="6"/>
                          <a:pt x="10786" y="16"/>
                        </a:cubicBezTo>
                        <a:cubicBezTo>
                          <a:pt x="10774" y="6"/>
                          <a:pt x="10762" y="0"/>
                          <a:pt x="1074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grpSp>
              <p:nvGrpSpPr>
                <p:cNvPr id="2508" name="تجميع"/>
                <p:cNvGrpSpPr/>
                <p:nvPr/>
              </p:nvGrpSpPr>
              <p:grpSpPr>
                <a:xfrm>
                  <a:off x="957091" y="0"/>
                  <a:ext cx="1425672" cy="1184861"/>
                  <a:chOff x="0" y="0"/>
                  <a:chExt cx="1425671" cy="1184860"/>
                </a:xfrm>
              </p:grpSpPr>
              <p:sp>
                <p:nvSpPr>
                  <p:cNvPr id="2506" name="مستطيل مستدير الزوايا"/>
                  <p:cNvSpPr/>
                  <p:nvPr/>
                </p:nvSpPr>
                <p:spPr>
                  <a:xfrm>
                    <a:off x="33208" y="385399"/>
                    <a:ext cx="1323495" cy="716442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07" name="Google Shape;2243;p57"/>
                  <p:cNvSpPr txBox="1"/>
                  <p:nvPr/>
                </p:nvSpPr>
                <p:spPr>
                  <a:xfrm>
                    <a:off x="0" y="0"/>
                    <a:ext cx="1425672" cy="118486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24" tIns="91424" rIns="91424" bIns="91424" numCol="1" anchor="t">
                    <a:normAutofit fontScale="100000" lnSpcReduction="0"/>
                  </a:bodyPr>
                  <a:lstStyle>
                    <a:lvl1pPr algn="ctr" defTabSz="576072" rtl="0">
                      <a:defRPr sz="5103">
                        <a:solidFill>
                          <a:srgbClr val="000000"/>
                        </a:solidFill>
                        <a:latin typeface="Khalid Art bold"/>
                        <a:ea typeface="Khalid Art bold"/>
                        <a:cs typeface="Khalid Art bold"/>
                        <a:sym typeface="Khalid Art bold"/>
                      </a:defRPr>
                    </a:lvl1pPr>
                  </a:lstStyle>
                  <a:p>
                    <a:pPr/>
                    <a:r>
                      <a:t>س </a:t>
                    </a:r>
                  </a:p>
                </p:txBody>
              </p:sp>
            </p:grpSp>
            <p:grpSp>
              <p:nvGrpSpPr>
                <p:cNvPr id="2511" name="تجميع"/>
                <p:cNvGrpSpPr/>
                <p:nvPr/>
              </p:nvGrpSpPr>
              <p:grpSpPr>
                <a:xfrm>
                  <a:off x="2503231" y="410642"/>
                  <a:ext cx="857757" cy="639405"/>
                  <a:chOff x="0" y="0"/>
                  <a:chExt cx="857755" cy="639404"/>
                </a:xfrm>
              </p:grpSpPr>
              <p:sp>
                <p:nvSpPr>
                  <p:cNvPr id="2509" name="Google Shape;2223;p57"/>
                  <p:cNvSpPr/>
                  <p:nvPr/>
                </p:nvSpPr>
                <p:spPr>
                  <a:xfrm>
                    <a:off x="0" y="19820"/>
                    <a:ext cx="843785" cy="6169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10371" y="1332"/>
                          <a:pt x="9647" y="2159"/>
                          <a:pt x="8900" y="2159"/>
                        </a:cubicBezTo>
                        <a:cubicBezTo>
                          <a:pt x="8659" y="2159"/>
                          <a:pt x="8416" y="2073"/>
                          <a:pt x="8180" y="1891"/>
                        </a:cubicBezTo>
                        <a:cubicBezTo>
                          <a:pt x="7400" y="1287"/>
                          <a:pt x="6805" y="259"/>
                          <a:pt x="5940" y="152"/>
                        </a:cubicBezTo>
                        <a:cubicBezTo>
                          <a:pt x="5885" y="145"/>
                          <a:pt x="5828" y="142"/>
                          <a:pt x="5769" y="142"/>
                        </a:cubicBezTo>
                        <a:cubicBezTo>
                          <a:pt x="4922" y="142"/>
                          <a:pt x="3774" y="870"/>
                          <a:pt x="3903" y="3062"/>
                        </a:cubicBezTo>
                        <a:cubicBezTo>
                          <a:pt x="3910" y="3196"/>
                          <a:pt x="3859" y="3258"/>
                          <a:pt x="3807" y="3258"/>
                        </a:cubicBezTo>
                        <a:cubicBezTo>
                          <a:pt x="3781" y="3258"/>
                          <a:pt x="3754" y="3242"/>
                          <a:pt x="3735" y="3209"/>
                        </a:cubicBezTo>
                        <a:cubicBezTo>
                          <a:pt x="3191" y="2297"/>
                          <a:pt x="2254" y="1364"/>
                          <a:pt x="1489" y="1364"/>
                        </a:cubicBezTo>
                        <a:cubicBezTo>
                          <a:pt x="827" y="1364"/>
                          <a:pt x="295" y="2064"/>
                          <a:pt x="262" y="4084"/>
                        </a:cubicBezTo>
                        <a:cubicBezTo>
                          <a:pt x="237" y="5622"/>
                          <a:pt x="987" y="9133"/>
                          <a:pt x="0" y="9995"/>
                        </a:cubicBezTo>
                        <a:cubicBezTo>
                          <a:pt x="1166" y="11126"/>
                          <a:pt x="230" y="14251"/>
                          <a:pt x="208" y="16048"/>
                        </a:cubicBezTo>
                        <a:cubicBezTo>
                          <a:pt x="185" y="17917"/>
                          <a:pt x="800" y="19279"/>
                          <a:pt x="1680" y="19362"/>
                        </a:cubicBezTo>
                        <a:cubicBezTo>
                          <a:pt x="1710" y="19365"/>
                          <a:pt x="1739" y="19366"/>
                          <a:pt x="1769" y="19366"/>
                        </a:cubicBezTo>
                        <a:cubicBezTo>
                          <a:pt x="2507" y="19366"/>
                          <a:pt x="3148" y="18506"/>
                          <a:pt x="3816" y="17948"/>
                        </a:cubicBezTo>
                        <a:cubicBezTo>
                          <a:pt x="3822" y="17942"/>
                          <a:pt x="3828" y="17940"/>
                          <a:pt x="3833" y="17940"/>
                        </a:cubicBezTo>
                        <a:cubicBezTo>
                          <a:pt x="3860" y="17940"/>
                          <a:pt x="3872" y="18012"/>
                          <a:pt x="3862" y="18066"/>
                        </a:cubicBezTo>
                        <a:cubicBezTo>
                          <a:pt x="3876" y="18094"/>
                          <a:pt x="3886" y="18129"/>
                          <a:pt x="3887" y="18179"/>
                        </a:cubicBezTo>
                        <a:cubicBezTo>
                          <a:pt x="3970" y="20082"/>
                          <a:pt x="4649" y="21490"/>
                          <a:pt x="5560" y="21592"/>
                        </a:cubicBezTo>
                        <a:cubicBezTo>
                          <a:pt x="5605" y="21598"/>
                          <a:pt x="5651" y="21600"/>
                          <a:pt x="5696" y="21600"/>
                        </a:cubicBezTo>
                        <a:cubicBezTo>
                          <a:pt x="6420" y="21600"/>
                          <a:pt x="7108" y="20961"/>
                          <a:pt x="7776" y="20443"/>
                        </a:cubicBezTo>
                        <a:cubicBezTo>
                          <a:pt x="8262" y="20065"/>
                          <a:pt x="8786" y="19716"/>
                          <a:pt x="9311" y="19716"/>
                        </a:cubicBezTo>
                        <a:cubicBezTo>
                          <a:pt x="9468" y="19716"/>
                          <a:pt x="9626" y="19748"/>
                          <a:pt x="9782" y="19819"/>
                        </a:cubicBezTo>
                        <a:cubicBezTo>
                          <a:pt x="10192" y="20008"/>
                          <a:pt x="10671" y="20518"/>
                          <a:pt x="10800" y="21417"/>
                        </a:cubicBezTo>
                        <a:cubicBezTo>
                          <a:pt x="10929" y="20518"/>
                          <a:pt x="11408" y="20008"/>
                          <a:pt x="11817" y="19819"/>
                        </a:cubicBezTo>
                        <a:cubicBezTo>
                          <a:pt x="11974" y="19748"/>
                          <a:pt x="12132" y="19716"/>
                          <a:pt x="12289" y="19716"/>
                        </a:cubicBezTo>
                        <a:cubicBezTo>
                          <a:pt x="12814" y="19716"/>
                          <a:pt x="13338" y="20065"/>
                          <a:pt x="13824" y="20443"/>
                        </a:cubicBezTo>
                        <a:cubicBezTo>
                          <a:pt x="14492" y="20961"/>
                          <a:pt x="15181" y="21599"/>
                          <a:pt x="15905" y="21599"/>
                        </a:cubicBezTo>
                        <a:cubicBezTo>
                          <a:pt x="15950" y="21599"/>
                          <a:pt x="15995" y="21597"/>
                          <a:pt x="16039" y="21592"/>
                        </a:cubicBezTo>
                        <a:cubicBezTo>
                          <a:pt x="16951" y="21490"/>
                          <a:pt x="17630" y="20082"/>
                          <a:pt x="17712" y="18179"/>
                        </a:cubicBezTo>
                        <a:cubicBezTo>
                          <a:pt x="17714" y="18130"/>
                          <a:pt x="17725" y="18094"/>
                          <a:pt x="17737" y="18066"/>
                        </a:cubicBezTo>
                        <a:cubicBezTo>
                          <a:pt x="17728" y="18012"/>
                          <a:pt x="17740" y="17940"/>
                          <a:pt x="17768" y="17940"/>
                        </a:cubicBezTo>
                        <a:cubicBezTo>
                          <a:pt x="17772" y="17940"/>
                          <a:pt x="17778" y="17942"/>
                          <a:pt x="17784" y="17948"/>
                        </a:cubicBezTo>
                        <a:cubicBezTo>
                          <a:pt x="18452" y="18506"/>
                          <a:pt x="19093" y="19366"/>
                          <a:pt x="19831" y="19366"/>
                        </a:cubicBezTo>
                        <a:cubicBezTo>
                          <a:pt x="19861" y="19366"/>
                          <a:pt x="19890" y="19365"/>
                          <a:pt x="19920" y="19362"/>
                        </a:cubicBezTo>
                        <a:cubicBezTo>
                          <a:pt x="20800" y="19279"/>
                          <a:pt x="21415" y="17917"/>
                          <a:pt x="21392" y="16048"/>
                        </a:cubicBezTo>
                        <a:cubicBezTo>
                          <a:pt x="21370" y="14251"/>
                          <a:pt x="20434" y="11126"/>
                          <a:pt x="21600" y="9995"/>
                        </a:cubicBezTo>
                        <a:cubicBezTo>
                          <a:pt x="20614" y="9133"/>
                          <a:pt x="21363" y="5622"/>
                          <a:pt x="21338" y="4084"/>
                        </a:cubicBezTo>
                        <a:cubicBezTo>
                          <a:pt x="21305" y="2064"/>
                          <a:pt x="20773" y="1364"/>
                          <a:pt x="20111" y="1364"/>
                        </a:cubicBezTo>
                        <a:cubicBezTo>
                          <a:pt x="19347" y="1364"/>
                          <a:pt x="18409" y="2297"/>
                          <a:pt x="17866" y="3209"/>
                        </a:cubicBezTo>
                        <a:cubicBezTo>
                          <a:pt x="17846" y="3242"/>
                          <a:pt x="17819" y="3258"/>
                          <a:pt x="17793" y="3258"/>
                        </a:cubicBezTo>
                        <a:cubicBezTo>
                          <a:pt x="17740" y="3258"/>
                          <a:pt x="17690" y="3196"/>
                          <a:pt x="17697" y="3062"/>
                        </a:cubicBezTo>
                        <a:cubicBezTo>
                          <a:pt x="17826" y="870"/>
                          <a:pt x="16678" y="142"/>
                          <a:pt x="15831" y="142"/>
                        </a:cubicBezTo>
                        <a:cubicBezTo>
                          <a:pt x="15773" y="142"/>
                          <a:pt x="15716" y="145"/>
                          <a:pt x="15661" y="152"/>
                        </a:cubicBezTo>
                        <a:cubicBezTo>
                          <a:pt x="14795" y="259"/>
                          <a:pt x="14199" y="1287"/>
                          <a:pt x="13420" y="1891"/>
                        </a:cubicBezTo>
                        <a:cubicBezTo>
                          <a:pt x="13184" y="2073"/>
                          <a:pt x="12941" y="2159"/>
                          <a:pt x="12701" y="2159"/>
                        </a:cubicBezTo>
                        <a:cubicBezTo>
                          <a:pt x="11954" y="2159"/>
                          <a:pt x="11229" y="1332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Off val="921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0" name="Google Shape;2224;p57"/>
                  <p:cNvSpPr/>
                  <p:nvPr/>
                </p:nvSpPr>
                <p:spPr>
                  <a:xfrm>
                    <a:off x="0" y="0"/>
                    <a:ext cx="857756" cy="6394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2" h="21600" fill="norm" stroke="1" extrusionOk="0">
                        <a:moveTo>
                          <a:pt x="10786" y="394"/>
                        </a:moveTo>
                        <a:cubicBezTo>
                          <a:pt x="11207" y="1680"/>
                          <a:pt x="11919" y="2477"/>
                          <a:pt x="12653" y="2477"/>
                        </a:cubicBezTo>
                        <a:cubicBezTo>
                          <a:pt x="12889" y="2477"/>
                          <a:pt x="13128" y="2395"/>
                          <a:pt x="13360" y="2219"/>
                        </a:cubicBezTo>
                        <a:cubicBezTo>
                          <a:pt x="14126" y="1637"/>
                          <a:pt x="14711" y="645"/>
                          <a:pt x="15561" y="541"/>
                        </a:cubicBezTo>
                        <a:cubicBezTo>
                          <a:pt x="15615" y="535"/>
                          <a:pt x="15671" y="531"/>
                          <a:pt x="15729" y="531"/>
                        </a:cubicBezTo>
                        <a:cubicBezTo>
                          <a:pt x="16560" y="531"/>
                          <a:pt x="17689" y="1234"/>
                          <a:pt x="17562" y="3349"/>
                        </a:cubicBezTo>
                        <a:cubicBezTo>
                          <a:pt x="17554" y="3478"/>
                          <a:pt x="17604" y="3539"/>
                          <a:pt x="17655" y="3539"/>
                        </a:cubicBezTo>
                        <a:cubicBezTo>
                          <a:pt x="17682" y="3539"/>
                          <a:pt x="17708" y="3523"/>
                          <a:pt x="17727" y="3491"/>
                        </a:cubicBezTo>
                        <a:cubicBezTo>
                          <a:pt x="18261" y="2610"/>
                          <a:pt x="19182" y="1711"/>
                          <a:pt x="19933" y="1711"/>
                        </a:cubicBezTo>
                        <a:cubicBezTo>
                          <a:pt x="20584" y="1711"/>
                          <a:pt x="21107" y="2386"/>
                          <a:pt x="21139" y="4335"/>
                        </a:cubicBezTo>
                        <a:cubicBezTo>
                          <a:pt x="21164" y="5819"/>
                          <a:pt x="20427" y="9207"/>
                          <a:pt x="21396" y="10039"/>
                        </a:cubicBezTo>
                        <a:cubicBezTo>
                          <a:pt x="20251" y="11131"/>
                          <a:pt x="21171" y="14147"/>
                          <a:pt x="21192" y="15880"/>
                        </a:cubicBezTo>
                        <a:cubicBezTo>
                          <a:pt x="21214" y="17683"/>
                          <a:pt x="20610" y="18997"/>
                          <a:pt x="19746" y="19078"/>
                        </a:cubicBezTo>
                        <a:cubicBezTo>
                          <a:pt x="19717" y="19080"/>
                          <a:pt x="19688" y="19082"/>
                          <a:pt x="19659" y="19082"/>
                        </a:cubicBezTo>
                        <a:cubicBezTo>
                          <a:pt x="18933" y="19082"/>
                          <a:pt x="18304" y="18251"/>
                          <a:pt x="17647" y="17713"/>
                        </a:cubicBezTo>
                        <a:cubicBezTo>
                          <a:pt x="17641" y="17707"/>
                          <a:pt x="17636" y="17706"/>
                          <a:pt x="17631" y="17706"/>
                        </a:cubicBezTo>
                        <a:cubicBezTo>
                          <a:pt x="17604" y="17706"/>
                          <a:pt x="17592" y="17775"/>
                          <a:pt x="17601" y="17827"/>
                        </a:cubicBezTo>
                        <a:cubicBezTo>
                          <a:pt x="17589" y="17854"/>
                          <a:pt x="17579" y="17889"/>
                          <a:pt x="17577" y="17936"/>
                        </a:cubicBezTo>
                        <a:cubicBezTo>
                          <a:pt x="17496" y="19772"/>
                          <a:pt x="16829" y="21131"/>
                          <a:pt x="15933" y="21229"/>
                        </a:cubicBezTo>
                        <a:cubicBezTo>
                          <a:pt x="15889" y="21235"/>
                          <a:pt x="15845" y="21237"/>
                          <a:pt x="15801" y="21237"/>
                        </a:cubicBezTo>
                        <a:cubicBezTo>
                          <a:pt x="15089" y="21237"/>
                          <a:pt x="14414" y="20621"/>
                          <a:pt x="13756" y="20121"/>
                        </a:cubicBezTo>
                        <a:cubicBezTo>
                          <a:pt x="13279" y="19756"/>
                          <a:pt x="12765" y="19419"/>
                          <a:pt x="12249" y="19419"/>
                        </a:cubicBezTo>
                        <a:cubicBezTo>
                          <a:pt x="12094" y="19419"/>
                          <a:pt x="11940" y="19450"/>
                          <a:pt x="11785" y="19519"/>
                        </a:cubicBezTo>
                        <a:cubicBezTo>
                          <a:pt x="11383" y="19701"/>
                          <a:pt x="10913" y="20193"/>
                          <a:pt x="10786" y="21061"/>
                        </a:cubicBezTo>
                        <a:cubicBezTo>
                          <a:pt x="10659" y="20193"/>
                          <a:pt x="10189" y="19701"/>
                          <a:pt x="9786" y="19519"/>
                        </a:cubicBezTo>
                        <a:cubicBezTo>
                          <a:pt x="9632" y="19450"/>
                          <a:pt x="9477" y="19419"/>
                          <a:pt x="9322" y="19419"/>
                        </a:cubicBezTo>
                        <a:cubicBezTo>
                          <a:pt x="8807" y="19419"/>
                          <a:pt x="8293" y="19756"/>
                          <a:pt x="7815" y="20121"/>
                        </a:cubicBezTo>
                        <a:cubicBezTo>
                          <a:pt x="7158" y="20621"/>
                          <a:pt x="6483" y="21237"/>
                          <a:pt x="5771" y="21237"/>
                        </a:cubicBezTo>
                        <a:cubicBezTo>
                          <a:pt x="5727" y="21237"/>
                          <a:pt x="5683" y="21235"/>
                          <a:pt x="5638" y="21229"/>
                        </a:cubicBezTo>
                        <a:cubicBezTo>
                          <a:pt x="4743" y="21131"/>
                          <a:pt x="4076" y="19772"/>
                          <a:pt x="3995" y="17936"/>
                        </a:cubicBezTo>
                        <a:cubicBezTo>
                          <a:pt x="3993" y="17889"/>
                          <a:pt x="3983" y="17854"/>
                          <a:pt x="3970" y="17827"/>
                        </a:cubicBezTo>
                        <a:cubicBezTo>
                          <a:pt x="3980" y="17775"/>
                          <a:pt x="3968" y="17706"/>
                          <a:pt x="3941" y="17706"/>
                        </a:cubicBezTo>
                        <a:cubicBezTo>
                          <a:pt x="3936" y="17706"/>
                          <a:pt x="3930" y="17707"/>
                          <a:pt x="3925" y="17713"/>
                        </a:cubicBezTo>
                        <a:cubicBezTo>
                          <a:pt x="3268" y="18251"/>
                          <a:pt x="2639" y="19082"/>
                          <a:pt x="1913" y="19082"/>
                        </a:cubicBezTo>
                        <a:cubicBezTo>
                          <a:pt x="1884" y="19082"/>
                          <a:pt x="1855" y="19080"/>
                          <a:pt x="1826" y="19078"/>
                        </a:cubicBezTo>
                        <a:cubicBezTo>
                          <a:pt x="962" y="18997"/>
                          <a:pt x="357" y="17683"/>
                          <a:pt x="380" y="15880"/>
                        </a:cubicBezTo>
                        <a:cubicBezTo>
                          <a:pt x="401" y="14147"/>
                          <a:pt x="1321" y="11131"/>
                          <a:pt x="176" y="10039"/>
                        </a:cubicBezTo>
                        <a:cubicBezTo>
                          <a:pt x="1146" y="9207"/>
                          <a:pt x="409" y="5819"/>
                          <a:pt x="433" y="4335"/>
                        </a:cubicBezTo>
                        <a:cubicBezTo>
                          <a:pt x="466" y="2386"/>
                          <a:pt x="988" y="1711"/>
                          <a:pt x="1639" y="1711"/>
                        </a:cubicBezTo>
                        <a:cubicBezTo>
                          <a:pt x="2390" y="1711"/>
                          <a:pt x="3311" y="2610"/>
                          <a:pt x="3845" y="3491"/>
                        </a:cubicBezTo>
                        <a:cubicBezTo>
                          <a:pt x="3864" y="3523"/>
                          <a:pt x="3890" y="3539"/>
                          <a:pt x="3916" y="3539"/>
                        </a:cubicBezTo>
                        <a:cubicBezTo>
                          <a:pt x="3967" y="3539"/>
                          <a:pt x="4018" y="3478"/>
                          <a:pt x="4010" y="3349"/>
                        </a:cubicBezTo>
                        <a:cubicBezTo>
                          <a:pt x="3883" y="1234"/>
                          <a:pt x="5011" y="531"/>
                          <a:pt x="5844" y="531"/>
                        </a:cubicBezTo>
                        <a:cubicBezTo>
                          <a:pt x="5901" y="531"/>
                          <a:pt x="5957" y="535"/>
                          <a:pt x="6011" y="541"/>
                        </a:cubicBezTo>
                        <a:cubicBezTo>
                          <a:pt x="6861" y="645"/>
                          <a:pt x="7446" y="1637"/>
                          <a:pt x="8212" y="2219"/>
                        </a:cubicBezTo>
                        <a:cubicBezTo>
                          <a:pt x="8444" y="2395"/>
                          <a:pt x="8683" y="2477"/>
                          <a:pt x="8920" y="2477"/>
                        </a:cubicBezTo>
                        <a:cubicBezTo>
                          <a:pt x="9653" y="2477"/>
                          <a:pt x="10364" y="1680"/>
                          <a:pt x="10786" y="394"/>
                        </a:cubicBezTo>
                        <a:close/>
                        <a:moveTo>
                          <a:pt x="10749" y="0"/>
                        </a:moveTo>
                        <a:cubicBezTo>
                          <a:pt x="10724" y="0"/>
                          <a:pt x="10698" y="23"/>
                          <a:pt x="10681" y="81"/>
                        </a:cubicBezTo>
                        <a:cubicBezTo>
                          <a:pt x="10318" y="1339"/>
                          <a:pt x="9648" y="2122"/>
                          <a:pt x="8942" y="2122"/>
                        </a:cubicBezTo>
                        <a:cubicBezTo>
                          <a:pt x="8884" y="2122"/>
                          <a:pt x="8826" y="2117"/>
                          <a:pt x="8767" y="2107"/>
                        </a:cubicBezTo>
                        <a:cubicBezTo>
                          <a:pt x="7973" y="1959"/>
                          <a:pt x="7351" y="663"/>
                          <a:pt x="6578" y="296"/>
                        </a:cubicBezTo>
                        <a:cubicBezTo>
                          <a:pt x="6371" y="198"/>
                          <a:pt x="6128" y="144"/>
                          <a:pt x="5872" y="144"/>
                        </a:cubicBezTo>
                        <a:cubicBezTo>
                          <a:pt x="4930" y="144"/>
                          <a:pt x="3823" y="882"/>
                          <a:pt x="3807" y="2935"/>
                        </a:cubicBezTo>
                        <a:cubicBezTo>
                          <a:pt x="3250" y="2101"/>
                          <a:pt x="2412" y="1196"/>
                          <a:pt x="1668" y="1196"/>
                        </a:cubicBezTo>
                        <a:cubicBezTo>
                          <a:pt x="1348" y="1196"/>
                          <a:pt x="1045" y="1362"/>
                          <a:pt x="789" y="1774"/>
                        </a:cubicBezTo>
                        <a:cubicBezTo>
                          <a:pt x="397" y="2403"/>
                          <a:pt x="251" y="3480"/>
                          <a:pt x="249" y="4465"/>
                        </a:cubicBezTo>
                        <a:cubicBezTo>
                          <a:pt x="245" y="5966"/>
                          <a:pt x="972" y="9122"/>
                          <a:pt x="41" y="9868"/>
                        </a:cubicBezTo>
                        <a:cubicBezTo>
                          <a:pt x="-14" y="9913"/>
                          <a:pt x="-9" y="10062"/>
                          <a:pt x="31" y="10106"/>
                        </a:cubicBezTo>
                        <a:cubicBezTo>
                          <a:pt x="6" y="10188"/>
                          <a:pt x="10" y="10294"/>
                          <a:pt x="64" y="10343"/>
                        </a:cubicBezTo>
                        <a:cubicBezTo>
                          <a:pt x="1010" y="11198"/>
                          <a:pt x="390" y="13677"/>
                          <a:pt x="244" y="15109"/>
                        </a:cubicBezTo>
                        <a:cubicBezTo>
                          <a:pt x="130" y="16226"/>
                          <a:pt x="202" y="17443"/>
                          <a:pt x="564" y="18345"/>
                        </a:cubicBezTo>
                        <a:cubicBezTo>
                          <a:pt x="908" y="19204"/>
                          <a:pt x="1364" y="19537"/>
                          <a:pt x="1847" y="19537"/>
                        </a:cubicBezTo>
                        <a:cubicBezTo>
                          <a:pt x="2542" y="19537"/>
                          <a:pt x="3290" y="18848"/>
                          <a:pt x="3831" y="18058"/>
                        </a:cubicBezTo>
                        <a:cubicBezTo>
                          <a:pt x="3924" y="20269"/>
                          <a:pt x="4805" y="21600"/>
                          <a:pt x="5808" y="21600"/>
                        </a:cubicBezTo>
                        <a:cubicBezTo>
                          <a:pt x="5925" y="21600"/>
                          <a:pt x="6045" y="21581"/>
                          <a:pt x="6165" y="21544"/>
                        </a:cubicBezTo>
                        <a:cubicBezTo>
                          <a:pt x="6915" y="21310"/>
                          <a:pt x="7594" y="20540"/>
                          <a:pt x="8313" y="20085"/>
                        </a:cubicBezTo>
                        <a:cubicBezTo>
                          <a:pt x="8641" y="19878"/>
                          <a:pt x="8985" y="19717"/>
                          <a:pt x="9329" y="19717"/>
                        </a:cubicBezTo>
                        <a:cubicBezTo>
                          <a:pt x="9469" y="19717"/>
                          <a:pt x="9609" y="19744"/>
                          <a:pt x="9749" y="19805"/>
                        </a:cubicBezTo>
                        <a:cubicBezTo>
                          <a:pt x="10204" y="20006"/>
                          <a:pt x="10463" y="20524"/>
                          <a:pt x="10753" y="21226"/>
                        </a:cubicBezTo>
                        <a:cubicBezTo>
                          <a:pt x="10758" y="21239"/>
                          <a:pt x="10764" y="21245"/>
                          <a:pt x="10771" y="21245"/>
                        </a:cubicBezTo>
                        <a:cubicBezTo>
                          <a:pt x="10776" y="21245"/>
                          <a:pt x="10781" y="21241"/>
                          <a:pt x="10786" y="21235"/>
                        </a:cubicBezTo>
                        <a:cubicBezTo>
                          <a:pt x="10791" y="21241"/>
                          <a:pt x="10796" y="21245"/>
                          <a:pt x="10801" y="21245"/>
                        </a:cubicBezTo>
                        <a:cubicBezTo>
                          <a:pt x="10808" y="21245"/>
                          <a:pt x="10814" y="21239"/>
                          <a:pt x="10819" y="21226"/>
                        </a:cubicBezTo>
                        <a:cubicBezTo>
                          <a:pt x="11109" y="20524"/>
                          <a:pt x="11369" y="20006"/>
                          <a:pt x="11823" y="19805"/>
                        </a:cubicBezTo>
                        <a:cubicBezTo>
                          <a:pt x="11962" y="19744"/>
                          <a:pt x="12103" y="19717"/>
                          <a:pt x="12243" y="19717"/>
                        </a:cubicBezTo>
                        <a:cubicBezTo>
                          <a:pt x="12587" y="19717"/>
                          <a:pt x="12931" y="19878"/>
                          <a:pt x="13259" y="20085"/>
                        </a:cubicBezTo>
                        <a:cubicBezTo>
                          <a:pt x="13978" y="20540"/>
                          <a:pt x="14657" y="21310"/>
                          <a:pt x="15407" y="21544"/>
                        </a:cubicBezTo>
                        <a:cubicBezTo>
                          <a:pt x="15527" y="21582"/>
                          <a:pt x="15647" y="21600"/>
                          <a:pt x="15764" y="21600"/>
                        </a:cubicBezTo>
                        <a:cubicBezTo>
                          <a:pt x="16768" y="21600"/>
                          <a:pt x="17648" y="20269"/>
                          <a:pt x="17741" y="18058"/>
                        </a:cubicBezTo>
                        <a:cubicBezTo>
                          <a:pt x="18282" y="18848"/>
                          <a:pt x="19030" y="19537"/>
                          <a:pt x="19725" y="19537"/>
                        </a:cubicBezTo>
                        <a:cubicBezTo>
                          <a:pt x="20207" y="19537"/>
                          <a:pt x="20664" y="19204"/>
                          <a:pt x="21008" y="18345"/>
                        </a:cubicBezTo>
                        <a:cubicBezTo>
                          <a:pt x="21370" y="17443"/>
                          <a:pt x="21442" y="16226"/>
                          <a:pt x="21328" y="15109"/>
                        </a:cubicBezTo>
                        <a:cubicBezTo>
                          <a:pt x="21182" y="13677"/>
                          <a:pt x="20562" y="11198"/>
                          <a:pt x="21509" y="10343"/>
                        </a:cubicBezTo>
                        <a:cubicBezTo>
                          <a:pt x="21563" y="10294"/>
                          <a:pt x="21565" y="10188"/>
                          <a:pt x="21541" y="10106"/>
                        </a:cubicBezTo>
                        <a:cubicBezTo>
                          <a:pt x="21581" y="10062"/>
                          <a:pt x="21586" y="9913"/>
                          <a:pt x="21531" y="9868"/>
                        </a:cubicBezTo>
                        <a:cubicBezTo>
                          <a:pt x="20600" y="9122"/>
                          <a:pt x="21328" y="5966"/>
                          <a:pt x="21323" y="4465"/>
                        </a:cubicBezTo>
                        <a:cubicBezTo>
                          <a:pt x="21322" y="3480"/>
                          <a:pt x="21175" y="2403"/>
                          <a:pt x="20783" y="1774"/>
                        </a:cubicBezTo>
                        <a:cubicBezTo>
                          <a:pt x="20527" y="1362"/>
                          <a:pt x="20224" y="1196"/>
                          <a:pt x="19905" y="1196"/>
                        </a:cubicBezTo>
                        <a:cubicBezTo>
                          <a:pt x="19160" y="1196"/>
                          <a:pt x="18323" y="2101"/>
                          <a:pt x="17766" y="2935"/>
                        </a:cubicBezTo>
                        <a:cubicBezTo>
                          <a:pt x="17749" y="882"/>
                          <a:pt x="16642" y="144"/>
                          <a:pt x="15700" y="144"/>
                        </a:cubicBezTo>
                        <a:cubicBezTo>
                          <a:pt x="15445" y="144"/>
                          <a:pt x="15201" y="198"/>
                          <a:pt x="14996" y="296"/>
                        </a:cubicBezTo>
                        <a:cubicBezTo>
                          <a:pt x="14221" y="663"/>
                          <a:pt x="13599" y="1959"/>
                          <a:pt x="12804" y="2107"/>
                        </a:cubicBezTo>
                        <a:cubicBezTo>
                          <a:pt x="12746" y="2117"/>
                          <a:pt x="12688" y="2122"/>
                          <a:pt x="12630" y="2122"/>
                        </a:cubicBezTo>
                        <a:cubicBezTo>
                          <a:pt x="11924" y="2122"/>
                          <a:pt x="11254" y="1339"/>
                          <a:pt x="10891" y="81"/>
                        </a:cubicBezTo>
                        <a:cubicBezTo>
                          <a:pt x="10874" y="23"/>
                          <a:pt x="10849" y="0"/>
                          <a:pt x="10823" y="0"/>
                        </a:cubicBezTo>
                        <a:cubicBezTo>
                          <a:pt x="10811" y="0"/>
                          <a:pt x="10798" y="6"/>
                          <a:pt x="10786" y="16"/>
                        </a:cubicBezTo>
                        <a:cubicBezTo>
                          <a:pt x="10774" y="6"/>
                          <a:pt x="10762" y="0"/>
                          <a:pt x="1074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grpSp>
              <p:nvGrpSpPr>
                <p:cNvPr id="2514" name="تجميع"/>
                <p:cNvGrpSpPr/>
                <p:nvPr/>
              </p:nvGrpSpPr>
              <p:grpSpPr>
                <a:xfrm>
                  <a:off x="1179818" y="1198989"/>
                  <a:ext cx="857756" cy="639406"/>
                  <a:chOff x="0" y="0"/>
                  <a:chExt cx="857755" cy="639404"/>
                </a:xfrm>
              </p:grpSpPr>
              <p:sp>
                <p:nvSpPr>
                  <p:cNvPr id="2512" name="Google Shape;2223;p57"/>
                  <p:cNvSpPr/>
                  <p:nvPr/>
                </p:nvSpPr>
                <p:spPr>
                  <a:xfrm>
                    <a:off x="0" y="19820"/>
                    <a:ext cx="843785" cy="6169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10371" y="1332"/>
                          <a:pt x="9647" y="2159"/>
                          <a:pt x="8900" y="2159"/>
                        </a:cubicBezTo>
                        <a:cubicBezTo>
                          <a:pt x="8659" y="2159"/>
                          <a:pt x="8416" y="2073"/>
                          <a:pt x="8180" y="1891"/>
                        </a:cubicBezTo>
                        <a:cubicBezTo>
                          <a:pt x="7400" y="1287"/>
                          <a:pt x="6805" y="259"/>
                          <a:pt x="5940" y="152"/>
                        </a:cubicBezTo>
                        <a:cubicBezTo>
                          <a:pt x="5885" y="145"/>
                          <a:pt x="5828" y="142"/>
                          <a:pt x="5769" y="142"/>
                        </a:cubicBezTo>
                        <a:cubicBezTo>
                          <a:pt x="4922" y="142"/>
                          <a:pt x="3774" y="870"/>
                          <a:pt x="3903" y="3062"/>
                        </a:cubicBezTo>
                        <a:cubicBezTo>
                          <a:pt x="3910" y="3196"/>
                          <a:pt x="3859" y="3258"/>
                          <a:pt x="3807" y="3258"/>
                        </a:cubicBezTo>
                        <a:cubicBezTo>
                          <a:pt x="3781" y="3258"/>
                          <a:pt x="3754" y="3242"/>
                          <a:pt x="3735" y="3209"/>
                        </a:cubicBezTo>
                        <a:cubicBezTo>
                          <a:pt x="3191" y="2297"/>
                          <a:pt x="2254" y="1364"/>
                          <a:pt x="1489" y="1364"/>
                        </a:cubicBezTo>
                        <a:cubicBezTo>
                          <a:pt x="827" y="1364"/>
                          <a:pt x="295" y="2064"/>
                          <a:pt x="262" y="4084"/>
                        </a:cubicBezTo>
                        <a:cubicBezTo>
                          <a:pt x="237" y="5622"/>
                          <a:pt x="987" y="9133"/>
                          <a:pt x="0" y="9995"/>
                        </a:cubicBezTo>
                        <a:cubicBezTo>
                          <a:pt x="1166" y="11126"/>
                          <a:pt x="230" y="14251"/>
                          <a:pt x="208" y="16048"/>
                        </a:cubicBezTo>
                        <a:cubicBezTo>
                          <a:pt x="185" y="17917"/>
                          <a:pt x="800" y="19279"/>
                          <a:pt x="1680" y="19362"/>
                        </a:cubicBezTo>
                        <a:cubicBezTo>
                          <a:pt x="1710" y="19365"/>
                          <a:pt x="1739" y="19366"/>
                          <a:pt x="1769" y="19366"/>
                        </a:cubicBezTo>
                        <a:cubicBezTo>
                          <a:pt x="2507" y="19366"/>
                          <a:pt x="3148" y="18506"/>
                          <a:pt x="3816" y="17948"/>
                        </a:cubicBezTo>
                        <a:cubicBezTo>
                          <a:pt x="3822" y="17942"/>
                          <a:pt x="3828" y="17940"/>
                          <a:pt x="3833" y="17940"/>
                        </a:cubicBezTo>
                        <a:cubicBezTo>
                          <a:pt x="3860" y="17940"/>
                          <a:pt x="3872" y="18012"/>
                          <a:pt x="3862" y="18066"/>
                        </a:cubicBezTo>
                        <a:cubicBezTo>
                          <a:pt x="3876" y="18094"/>
                          <a:pt x="3886" y="18129"/>
                          <a:pt x="3887" y="18179"/>
                        </a:cubicBezTo>
                        <a:cubicBezTo>
                          <a:pt x="3970" y="20082"/>
                          <a:pt x="4649" y="21490"/>
                          <a:pt x="5560" y="21592"/>
                        </a:cubicBezTo>
                        <a:cubicBezTo>
                          <a:pt x="5605" y="21598"/>
                          <a:pt x="5651" y="21600"/>
                          <a:pt x="5696" y="21600"/>
                        </a:cubicBezTo>
                        <a:cubicBezTo>
                          <a:pt x="6420" y="21600"/>
                          <a:pt x="7108" y="20961"/>
                          <a:pt x="7776" y="20443"/>
                        </a:cubicBezTo>
                        <a:cubicBezTo>
                          <a:pt x="8262" y="20065"/>
                          <a:pt x="8786" y="19716"/>
                          <a:pt x="9311" y="19716"/>
                        </a:cubicBezTo>
                        <a:cubicBezTo>
                          <a:pt x="9468" y="19716"/>
                          <a:pt x="9626" y="19748"/>
                          <a:pt x="9782" y="19819"/>
                        </a:cubicBezTo>
                        <a:cubicBezTo>
                          <a:pt x="10192" y="20008"/>
                          <a:pt x="10671" y="20518"/>
                          <a:pt x="10800" y="21417"/>
                        </a:cubicBezTo>
                        <a:cubicBezTo>
                          <a:pt x="10929" y="20518"/>
                          <a:pt x="11408" y="20008"/>
                          <a:pt x="11817" y="19819"/>
                        </a:cubicBezTo>
                        <a:cubicBezTo>
                          <a:pt x="11974" y="19748"/>
                          <a:pt x="12132" y="19716"/>
                          <a:pt x="12289" y="19716"/>
                        </a:cubicBezTo>
                        <a:cubicBezTo>
                          <a:pt x="12814" y="19716"/>
                          <a:pt x="13338" y="20065"/>
                          <a:pt x="13824" y="20443"/>
                        </a:cubicBezTo>
                        <a:cubicBezTo>
                          <a:pt x="14492" y="20961"/>
                          <a:pt x="15181" y="21599"/>
                          <a:pt x="15905" y="21599"/>
                        </a:cubicBezTo>
                        <a:cubicBezTo>
                          <a:pt x="15950" y="21599"/>
                          <a:pt x="15995" y="21597"/>
                          <a:pt x="16039" y="21592"/>
                        </a:cubicBezTo>
                        <a:cubicBezTo>
                          <a:pt x="16951" y="21490"/>
                          <a:pt x="17630" y="20082"/>
                          <a:pt x="17712" y="18179"/>
                        </a:cubicBezTo>
                        <a:cubicBezTo>
                          <a:pt x="17714" y="18130"/>
                          <a:pt x="17725" y="18094"/>
                          <a:pt x="17737" y="18066"/>
                        </a:cubicBezTo>
                        <a:cubicBezTo>
                          <a:pt x="17728" y="18012"/>
                          <a:pt x="17740" y="17940"/>
                          <a:pt x="17768" y="17940"/>
                        </a:cubicBezTo>
                        <a:cubicBezTo>
                          <a:pt x="17772" y="17940"/>
                          <a:pt x="17778" y="17942"/>
                          <a:pt x="17784" y="17948"/>
                        </a:cubicBezTo>
                        <a:cubicBezTo>
                          <a:pt x="18452" y="18506"/>
                          <a:pt x="19093" y="19366"/>
                          <a:pt x="19831" y="19366"/>
                        </a:cubicBezTo>
                        <a:cubicBezTo>
                          <a:pt x="19861" y="19366"/>
                          <a:pt x="19890" y="19365"/>
                          <a:pt x="19920" y="19362"/>
                        </a:cubicBezTo>
                        <a:cubicBezTo>
                          <a:pt x="20800" y="19279"/>
                          <a:pt x="21415" y="17917"/>
                          <a:pt x="21392" y="16048"/>
                        </a:cubicBezTo>
                        <a:cubicBezTo>
                          <a:pt x="21370" y="14251"/>
                          <a:pt x="20434" y="11126"/>
                          <a:pt x="21600" y="9995"/>
                        </a:cubicBezTo>
                        <a:cubicBezTo>
                          <a:pt x="20614" y="9133"/>
                          <a:pt x="21363" y="5622"/>
                          <a:pt x="21338" y="4084"/>
                        </a:cubicBezTo>
                        <a:cubicBezTo>
                          <a:pt x="21305" y="2064"/>
                          <a:pt x="20773" y="1364"/>
                          <a:pt x="20111" y="1364"/>
                        </a:cubicBezTo>
                        <a:cubicBezTo>
                          <a:pt x="19347" y="1364"/>
                          <a:pt x="18409" y="2297"/>
                          <a:pt x="17866" y="3209"/>
                        </a:cubicBezTo>
                        <a:cubicBezTo>
                          <a:pt x="17846" y="3242"/>
                          <a:pt x="17819" y="3258"/>
                          <a:pt x="17793" y="3258"/>
                        </a:cubicBezTo>
                        <a:cubicBezTo>
                          <a:pt x="17740" y="3258"/>
                          <a:pt x="17690" y="3196"/>
                          <a:pt x="17697" y="3062"/>
                        </a:cubicBezTo>
                        <a:cubicBezTo>
                          <a:pt x="17826" y="870"/>
                          <a:pt x="16678" y="142"/>
                          <a:pt x="15831" y="142"/>
                        </a:cubicBezTo>
                        <a:cubicBezTo>
                          <a:pt x="15773" y="142"/>
                          <a:pt x="15716" y="145"/>
                          <a:pt x="15661" y="152"/>
                        </a:cubicBezTo>
                        <a:cubicBezTo>
                          <a:pt x="14795" y="259"/>
                          <a:pt x="14199" y="1287"/>
                          <a:pt x="13420" y="1891"/>
                        </a:cubicBezTo>
                        <a:cubicBezTo>
                          <a:pt x="13184" y="2073"/>
                          <a:pt x="12941" y="2159"/>
                          <a:pt x="12701" y="2159"/>
                        </a:cubicBezTo>
                        <a:cubicBezTo>
                          <a:pt x="11954" y="2159"/>
                          <a:pt x="11229" y="1332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Off val="921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13" name="Google Shape;2224;p57"/>
                  <p:cNvSpPr/>
                  <p:nvPr/>
                </p:nvSpPr>
                <p:spPr>
                  <a:xfrm>
                    <a:off x="0" y="0"/>
                    <a:ext cx="857756" cy="6394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2" h="21600" fill="norm" stroke="1" extrusionOk="0">
                        <a:moveTo>
                          <a:pt x="10786" y="394"/>
                        </a:moveTo>
                        <a:cubicBezTo>
                          <a:pt x="11207" y="1680"/>
                          <a:pt x="11919" y="2477"/>
                          <a:pt x="12653" y="2477"/>
                        </a:cubicBezTo>
                        <a:cubicBezTo>
                          <a:pt x="12889" y="2477"/>
                          <a:pt x="13128" y="2395"/>
                          <a:pt x="13360" y="2219"/>
                        </a:cubicBezTo>
                        <a:cubicBezTo>
                          <a:pt x="14126" y="1637"/>
                          <a:pt x="14711" y="645"/>
                          <a:pt x="15561" y="541"/>
                        </a:cubicBezTo>
                        <a:cubicBezTo>
                          <a:pt x="15615" y="535"/>
                          <a:pt x="15671" y="531"/>
                          <a:pt x="15729" y="531"/>
                        </a:cubicBezTo>
                        <a:cubicBezTo>
                          <a:pt x="16560" y="531"/>
                          <a:pt x="17689" y="1234"/>
                          <a:pt x="17562" y="3349"/>
                        </a:cubicBezTo>
                        <a:cubicBezTo>
                          <a:pt x="17554" y="3478"/>
                          <a:pt x="17604" y="3539"/>
                          <a:pt x="17655" y="3539"/>
                        </a:cubicBezTo>
                        <a:cubicBezTo>
                          <a:pt x="17682" y="3539"/>
                          <a:pt x="17708" y="3523"/>
                          <a:pt x="17727" y="3491"/>
                        </a:cubicBezTo>
                        <a:cubicBezTo>
                          <a:pt x="18261" y="2610"/>
                          <a:pt x="19182" y="1711"/>
                          <a:pt x="19933" y="1711"/>
                        </a:cubicBezTo>
                        <a:cubicBezTo>
                          <a:pt x="20584" y="1711"/>
                          <a:pt x="21107" y="2386"/>
                          <a:pt x="21139" y="4335"/>
                        </a:cubicBezTo>
                        <a:cubicBezTo>
                          <a:pt x="21164" y="5819"/>
                          <a:pt x="20427" y="9207"/>
                          <a:pt x="21396" y="10039"/>
                        </a:cubicBezTo>
                        <a:cubicBezTo>
                          <a:pt x="20251" y="11131"/>
                          <a:pt x="21171" y="14147"/>
                          <a:pt x="21192" y="15880"/>
                        </a:cubicBezTo>
                        <a:cubicBezTo>
                          <a:pt x="21214" y="17683"/>
                          <a:pt x="20610" y="18997"/>
                          <a:pt x="19746" y="19078"/>
                        </a:cubicBezTo>
                        <a:cubicBezTo>
                          <a:pt x="19717" y="19080"/>
                          <a:pt x="19688" y="19082"/>
                          <a:pt x="19659" y="19082"/>
                        </a:cubicBezTo>
                        <a:cubicBezTo>
                          <a:pt x="18933" y="19082"/>
                          <a:pt x="18304" y="18251"/>
                          <a:pt x="17647" y="17713"/>
                        </a:cubicBezTo>
                        <a:cubicBezTo>
                          <a:pt x="17641" y="17707"/>
                          <a:pt x="17636" y="17706"/>
                          <a:pt x="17631" y="17706"/>
                        </a:cubicBezTo>
                        <a:cubicBezTo>
                          <a:pt x="17604" y="17706"/>
                          <a:pt x="17592" y="17775"/>
                          <a:pt x="17601" y="17827"/>
                        </a:cubicBezTo>
                        <a:cubicBezTo>
                          <a:pt x="17589" y="17854"/>
                          <a:pt x="17579" y="17889"/>
                          <a:pt x="17577" y="17936"/>
                        </a:cubicBezTo>
                        <a:cubicBezTo>
                          <a:pt x="17496" y="19772"/>
                          <a:pt x="16829" y="21131"/>
                          <a:pt x="15933" y="21229"/>
                        </a:cubicBezTo>
                        <a:cubicBezTo>
                          <a:pt x="15889" y="21235"/>
                          <a:pt x="15845" y="21237"/>
                          <a:pt x="15801" y="21237"/>
                        </a:cubicBezTo>
                        <a:cubicBezTo>
                          <a:pt x="15089" y="21237"/>
                          <a:pt x="14414" y="20621"/>
                          <a:pt x="13756" y="20121"/>
                        </a:cubicBezTo>
                        <a:cubicBezTo>
                          <a:pt x="13279" y="19756"/>
                          <a:pt x="12765" y="19419"/>
                          <a:pt x="12249" y="19419"/>
                        </a:cubicBezTo>
                        <a:cubicBezTo>
                          <a:pt x="12094" y="19419"/>
                          <a:pt x="11940" y="19450"/>
                          <a:pt x="11785" y="19519"/>
                        </a:cubicBezTo>
                        <a:cubicBezTo>
                          <a:pt x="11383" y="19701"/>
                          <a:pt x="10913" y="20193"/>
                          <a:pt x="10786" y="21061"/>
                        </a:cubicBezTo>
                        <a:cubicBezTo>
                          <a:pt x="10659" y="20193"/>
                          <a:pt x="10189" y="19701"/>
                          <a:pt x="9786" y="19519"/>
                        </a:cubicBezTo>
                        <a:cubicBezTo>
                          <a:pt x="9632" y="19450"/>
                          <a:pt x="9477" y="19419"/>
                          <a:pt x="9322" y="19419"/>
                        </a:cubicBezTo>
                        <a:cubicBezTo>
                          <a:pt x="8807" y="19419"/>
                          <a:pt x="8293" y="19756"/>
                          <a:pt x="7815" y="20121"/>
                        </a:cubicBezTo>
                        <a:cubicBezTo>
                          <a:pt x="7158" y="20621"/>
                          <a:pt x="6483" y="21237"/>
                          <a:pt x="5771" y="21237"/>
                        </a:cubicBezTo>
                        <a:cubicBezTo>
                          <a:pt x="5727" y="21237"/>
                          <a:pt x="5683" y="21235"/>
                          <a:pt x="5638" y="21229"/>
                        </a:cubicBezTo>
                        <a:cubicBezTo>
                          <a:pt x="4743" y="21131"/>
                          <a:pt x="4076" y="19772"/>
                          <a:pt x="3995" y="17936"/>
                        </a:cubicBezTo>
                        <a:cubicBezTo>
                          <a:pt x="3993" y="17889"/>
                          <a:pt x="3983" y="17854"/>
                          <a:pt x="3970" y="17827"/>
                        </a:cubicBezTo>
                        <a:cubicBezTo>
                          <a:pt x="3980" y="17775"/>
                          <a:pt x="3968" y="17706"/>
                          <a:pt x="3941" y="17706"/>
                        </a:cubicBezTo>
                        <a:cubicBezTo>
                          <a:pt x="3936" y="17706"/>
                          <a:pt x="3930" y="17707"/>
                          <a:pt x="3925" y="17713"/>
                        </a:cubicBezTo>
                        <a:cubicBezTo>
                          <a:pt x="3268" y="18251"/>
                          <a:pt x="2639" y="19082"/>
                          <a:pt x="1913" y="19082"/>
                        </a:cubicBezTo>
                        <a:cubicBezTo>
                          <a:pt x="1884" y="19082"/>
                          <a:pt x="1855" y="19080"/>
                          <a:pt x="1826" y="19078"/>
                        </a:cubicBezTo>
                        <a:cubicBezTo>
                          <a:pt x="962" y="18997"/>
                          <a:pt x="357" y="17683"/>
                          <a:pt x="380" y="15880"/>
                        </a:cubicBezTo>
                        <a:cubicBezTo>
                          <a:pt x="401" y="14147"/>
                          <a:pt x="1321" y="11131"/>
                          <a:pt x="176" y="10039"/>
                        </a:cubicBezTo>
                        <a:cubicBezTo>
                          <a:pt x="1146" y="9207"/>
                          <a:pt x="409" y="5819"/>
                          <a:pt x="433" y="4335"/>
                        </a:cubicBezTo>
                        <a:cubicBezTo>
                          <a:pt x="466" y="2386"/>
                          <a:pt x="988" y="1711"/>
                          <a:pt x="1639" y="1711"/>
                        </a:cubicBezTo>
                        <a:cubicBezTo>
                          <a:pt x="2390" y="1711"/>
                          <a:pt x="3311" y="2610"/>
                          <a:pt x="3845" y="3491"/>
                        </a:cubicBezTo>
                        <a:cubicBezTo>
                          <a:pt x="3864" y="3523"/>
                          <a:pt x="3890" y="3539"/>
                          <a:pt x="3916" y="3539"/>
                        </a:cubicBezTo>
                        <a:cubicBezTo>
                          <a:pt x="3967" y="3539"/>
                          <a:pt x="4018" y="3478"/>
                          <a:pt x="4010" y="3349"/>
                        </a:cubicBezTo>
                        <a:cubicBezTo>
                          <a:pt x="3883" y="1234"/>
                          <a:pt x="5011" y="531"/>
                          <a:pt x="5844" y="531"/>
                        </a:cubicBezTo>
                        <a:cubicBezTo>
                          <a:pt x="5901" y="531"/>
                          <a:pt x="5957" y="535"/>
                          <a:pt x="6011" y="541"/>
                        </a:cubicBezTo>
                        <a:cubicBezTo>
                          <a:pt x="6861" y="645"/>
                          <a:pt x="7446" y="1637"/>
                          <a:pt x="8212" y="2219"/>
                        </a:cubicBezTo>
                        <a:cubicBezTo>
                          <a:pt x="8444" y="2395"/>
                          <a:pt x="8683" y="2477"/>
                          <a:pt x="8920" y="2477"/>
                        </a:cubicBezTo>
                        <a:cubicBezTo>
                          <a:pt x="9653" y="2477"/>
                          <a:pt x="10364" y="1680"/>
                          <a:pt x="10786" y="394"/>
                        </a:cubicBezTo>
                        <a:close/>
                        <a:moveTo>
                          <a:pt x="10749" y="0"/>
                        </a:moveTo>
                        <a:cubicBezTo>
                          <a:pt x="10724" y="0"/>
                          <a:pt x="10698" y="23"/>
                          <a:pt x="10681" y="81"/>
                        </a:cubicBezTo>
                        <a:cubicBezTo>
                          <a:pt x="10318" y="1339"/>
                          <a:pt x="9648" y="2122"/>
                          <a:pt x="8942" y="2122"/>
                        </a:cubicBezTo>
                        <a:cubicBezTo>
                          <a:pt x="8884" y="2122"/>
                          <a:pt x="8826" y="2117"/>
                          <a:pt x="8767" y="2107"/>
                        </a:cubicBezTo>
                        <a:cubicBezTo>
                          <a:pt x="7973" y="1959"/>
                          <a:pt x="7351" y="663"/>
                          <a:pt x="6578" y="296"/>
                        </a:cubicBezTo>
                        <a:cubicBezTo>
                          <a:pt x="6371" y="198"/>
                          <a:pt x="6128" y="144"/>
                          <a:pt x="5872" y="144"/>
                        </a:cubicBezTo>
                        <a:cubicBezTo>
                          <a:pt x="4930" y="144"/>
                          <a:pt x="3823" y="882"/>
                          <a:pt x="3807" y="2935"/>
                        </a:cubicBezTo>
                        <a:cubicBezTo>
                          <a:pt x="3250" y="2101"/>
                          <a:pt x="2412" y="1196"/>
                          <a:pt x="1668" y="1196"/>
                        </a:cubicBezTo>
                        <a:cubicBezTo>
                          <a:pt x="1348" y="1196"/>
                          <a:pt x="1045" y="1362"/>
                          <a:pt x="789" y="1774"/>
                        </a:cubicBezTo>
                        <a:cubicBezTo>
                          <a:pt x="397" y="2403"/>
                          <a:pt x="251" y="3480"/>
                          <a:pt x="249" y="4465"/>
                        </a:cubicBezTo>
                        <a:cubicBezTo>
                          <a:pt x="245" y="5966"/>
                          <a:pt x="972" y="9122"/>
                          <a:pt x="41" y="9868"/>
                        </a:cubicBezTo>
                        <a:cubicBezTo>
                          <a:pt x="-14" y="9913"/>
                          <a:pt x="-9" y="10062"/>
                          <a:pt x="31" y="10106"/>
                        </a:cubicBezTo>
                        <a:cubicBezTo>
                          <a:pt x="6" y="10188"/>
                          <a:pt x="10" y="10294"/>
                          <a:pt x="64" y="10343"/>
                        </a:cubicBezTo>
                        <a:cubicBezTo>
                          <a:pt x="1010" y="11198"/>
                          <a:pt x="390" y="13677"/>
                          <a:pt x="244" y="15109"/>
                        </a:cubicBezTo>
                        <a:cubicBezTo>
                          <a:pt x="130" y="16226"/>
                          <a:pt x="202" y="17443"/>
                          <a:pt x="564" y="18345"/>
                        </a:cubicBezTo>
                        <a:cubicBezTo>
                          <a:pt x="908" y="19204"/>
                          <a:pt x="1364" y="19537"/>
                          <a:pt x="1847" y="19537"/>
                        </a:cubicBezTo>
                        <a:cubicBezTo>
                          <a:pt x="2542" y="19537"/>
                          <a:pt x="3290" y="18848"/>
                          <a:pt x="3831" y="18058"/>
                        </a:cubicBezTo>
                        <a:cubicBezTo>
                          <a:pt x="3924" y="20269"/>
                          <a:pt x="4805" y="21600"/>
                          <a:pt x="5808" y="21600"/>
                        </a:cubicBezTo>
                        <a:cubicBezTo>
                          <a:pt x="5925" y="21600"/>
                          <a:pt x="6045" y="21581"/>
                          <a:pt x="6165" y="21544"/>
                        </a:cubicBezTo>
                        <a:cubicBezTo>
                          <a:pt x="6915" y="21310"/>
                          <a:pt x="7594" y="20540"/>
                          <a:pt x="8313" y="20085"/>
                        </a:cubicBezTo>
                        <a:cubicBezTo>
                          <a:pt x="8641" y="19878"/>
                          <a:pt x="8985" y="19717"/>
                          <a:pt x="9329" y="19717"/>
                        </a:cubicBezTo>
                        <a:cubicBezTo>
                          <a:pt x="9469" y="19717"/>
                          <a:pt x="9609" y="19744"/>
                          <a:pt x="9749" y="19805"/>
                        </a:cubicBezTo>
                        <a:cubicBezTo>
                          <a:pt x="10204" y="20006"/>
                          <a:pt x="10463" y="20524"/>
                          <a:pt x="10753" y="21226"/>
                        </a:cubicBezTo>
                        <a:cubicBezTo>
                          <a:pt x="10758" y="21239"/>
                          <a:pt x="10764" y="21245"/>
                          <a:pt x="10771" y="21245"/>
                        </a:cubicBezTo>
                        <a:cubicBezTo>
                          <a:pt x="10776" y="21245"/>
                          <a:pt x="10781" y="21241"/>
                          <a:pt x="10786" y="21235"/>
                        </a:cubicBezTo>
                        <a:cubicBezTo>
                          <a:pt x="10791" y="21241"/>
                          <a:pt x="10796" y="21245"/>
                          <a:pt x="10801" y="21245"/>
                        </a:cubicBezTo>
                        <a:cubicBezTo>
                          <a:pt x="10808" y="21245"/>
                          <a:pt x="10814" y="21239"/>
                          <a:pt x="10819" y="21226"/>
                        </a:cubicBezTo>
                        <a:cubicBezTo>
                          <a:pt x="11109" y="20524"/>
                          <a:pt x="11369" y="20006"/>
                          <a:pt x="11823" y="19805"/>
                        </a:cubicBezTo>
                        <a:cubicBezTo>
                          <a:pt x="11962" y="19744"/>
                          <a:pt x="12103" y="19717"/>
                          <a:pt x="12243" y="19717"/>
                        </a:cubicBezTo>
                        <a:cubicBezTo>
                          <a:pt x="12587" y="19717"/>
                          <a:pt x="12931" y="19878"/>
                          <a:pt x="13259" y="20085"/>
                        </a:cubicBezTo>
                        <a:cubicBezTo>
                          <a:pt x="13978" y="20540"/>
                          <a:pt x="14657" y="21310"/>
                          <a:pt x="15407" y="21544"/>
                        </a:cubicBezTo>
                        <a:cubicBezTo>
                          <a:pt x="15527" y="21582"/>
                          <a:pt x="15647" y="21600"/>
                          <a:pt x="15764" y="21600"/>
                        </a:cubicBezTo>
                        <a:cubicBezTo>
                          <a:pt x="16768" y="21600"/>
                          <a:pt x="17648" y="20269"/>
                          <a:pt x="17741" y="18058"/>
                        </a:cubicBezTo>
                        <a:cubicBezTo>
                          <a:pt x="18282" y="18848"/>
                          <a:pt x="19030" y="19537"/>
                          <a:pt x="19725" y="19537"/>
                        </a:cubicBezTo>
                        <a:cubicBezTo>
                          <a:pt x="20207" y="19537"/>
                          <a:pt x="20664" y="19204"/>
                          <a:pt x="21008" y="18345"/>
                        </a:cubicBezTo>
                        <a:cubicBezTo>
                          <a:pt x="21370" y="17443"/>
                          <a:pt x="21442" y="16226"/>
                          <a:pt x="21328" y="15109"/>
                        </a:cubicBezTo>
                        <a:cubicBezTo>
                          <a:pt x="21182" y="13677"/>
                          <a:pt x="20562" y="11198"/>
                          <a:pt x="21509" y="10343"/>
                        </a:cubicBezTo>
                        <a:cubicBezTo>
                          <a:pt x="21563" y="10294"/>
                          <a:pt x="21565" y="10188"/>
                          <a:pt x="21541" y="10106"/>
                        </a:cubicBezTo>
                        <a:cubicBezTo>
                          <a:pt x="21581" y="10062"/>
                          <a:pt x="21586" y="9913"/>
                          <a:pt x="21531" y="9868"/>
                        </a:cubicBezTo>
                        <a:cubicBezTo>
                          <a:pt x="20600" y="9122"/>
                          <a:pt x="21328" y="5966"/>
                          <a:pt x="21323" y="4465"/>
                        </a:cubicBezTo>
                        <a:cubicBezTo>
                          <a:pt x="21322" y="3480"/>
                          <a:pt x="21175" y="2403"/>
                          <a:pt x="20783" y="1774"/>
                        </a:cubicBezTo>
                        <a:cubicBezTo>
                          <a:pt x="20527" y="1362"/>
                          <a:pt x="20224" y="1196"/>
                          <a:pt x="19905" y="1196"/>
                        </a:cubicBezTo>
                        <a:cubicBezTo>
                          <a:pt x="19160" y="1196"/>
                          <a:pt x="18323" y="2101"/>
                          <a:pt x="17766" y="2935"/>
                        </a:cubicBezTo>
                        <a:cubicBezTo>
                          <a:pt x="17749" y="882"/>
                          <a:pt x="16642" y="144"/>
                          <a:pt x="15700" y="144"/>
                        </a:cubicBezTo>
                        <a:cubicBezTo>
                          <a:pt x="15445" y="144"/>
                          <a:pt x="15201" y="198"/>
                          <a:pt x="14996" y="296"/>
                        </a:cubicBezTo>
                        <a:cubicBezTo>
                          <a:pt x="14221" y="663"/>
                          <a:pt x="13599" y="1959"/>
                          <a:pt x="12804" y="2107"/>
                        </a:cubicBezTo>
                        <a:cubicBezTo>
                          <a:pt x="12746" y="2117"/>
                          <a:pt x="12688" y="2122"/>
                          <a:pt x="12630" y="2122"/>
                        </a:cubicBezTo>
                        <a:cubicBezTo>
                          <a:pt x="11924" y="2122"/>
                          <a:pt x="11254" y="1339"/>
                          <a:pt x="10891" y="81"/>
                        </a:cubicBezTo>
                        <a:cubicBezTo>
                          <a:pt x="10874" y="23"/>
                          <a:pt x="10849" y="0"/>
                          <a:pt x="10823" y="0"/>
                        </a:cubicBezTo>
                        <a:cubicBezTo>
                          <a:pt x="10811" y="0"/>
                          <a:pt x="10798" y="6"/>
                          <a:pt x="10786" y="16"/>
                        </a:cubicBezTo>
                        <a:cubicBezTo>
                          <a:pt x="10774" y="6"/>
                          <a:pt x="10762" y="0"/>
                          <a:pt x="1074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</p:grpSp>
          <p:sp>
            <p:nvSpPr>
              <p:cNvPr id="2516" name="Google Shape;2243;p57"/>
              <p:cNvSpPr txBox="1"/>
              <p:nvPr/>
            </p:nvSpPr>
            <p:spPr>
              <a:xfrm>
                <a:off x="2552731" y="432624"/>
                <a:ext cx="732057" cy="625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393192" rtl="0">
                  <a:defRPr b="1" sz="3010">
                    <a:solidFill>
                      <a:srgbClr val="000000"/>
                    </a:solidFill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٨</a:t>
                </a:r>
              </a:p>
            </p:txBody>
          </p:sp>
          <p:sp>
            <p:nvSpPr>
              <p:cNvPr id="2517" name="Google Shape;2243;p57"/>
              <p:cNvSpPr txBox="1"/>
              <p:nvPr/>
            </p:nvSpPr>
            <p:spPr>
              <a:xfrm>
                <a:off x="1252532" y="1237808"/>
                <a:ext cx="732056" cy="6259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393192" rtl="0">
                  <a:defRPr b="1" sz="3010">
                    <a:solidFill>
                      <a:srgbClr val="000000"/>
                    </a:solidFill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١٢</a:t>
                </a:r>
              </a:p>
            </p:txBody>
          </p:sp>
          <p:sp>
            <p:nvSpPr>
              <p:cNvPr id="2518" name="Google Shape;2243;p57"/>
              <p:cNvSpPr txBox="1"/>
              <p:nvPr/>
            </p:nvSpPr>
            <p:spPr>
              <a:xfrm>
                <a:off x="47374" y="432624"/>
                <a:ext cx="732056" cy="625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>
                <a:lvl1pPr algn="ctr" defTabSz="393192" rtl="0">
                  <a:defRPr b="1" sz="3010">
                    <a:solidFill>
                      <a:srgbClr val="000000"/>
                    </a:solidFill>
                    <a:latin typeface="Menlo Regular"/>
                    <a:ea typeface="Menlo Regular"/>
                    <a:cs typeface="Menlo Regular"/>
                    <a:sym typeface="Menlo Regular"/>
                  </a:defRPr>
                </a:lvl1pPr>
              </a:lstStyle>
              <a:p>
                <a:pPr/>
                <a:r>
                  <a:t>١٧</a:t>
                </a:r>
              </a:p>
            </p:txBody>
          </p:sp>
        </p:grpSp>
        <p:grpSp>
          <p:nvGrpSpPr>
            <p:cNvPr id="2528" name="تجميع"/>
            <p:cNvGrpSpPr/>
            <p:nvPr/>
          </p:nvGrpSpPr>
          <p:grpSpPr>
            <a:xfrm>
              <a:off x="0" y="931897"/>
              <a:ext cx="2321527" cy="1184862"/>
              <a:chOff x="0" y="0"/>
              <a:chExt cx="2321526" cy="1184860"/>
            </a:xfrm>
          </p:grpSpPr>
          <p:grpSp>
            <p:nvGrpSpPr>
              <p:cNvPr id="2522" name="تجميع"/>
              <p:cNvGrpSpPr/>
              <p:nvPr/>
            </p:nvGrpSpPr>
            <p:grpSpPr>
              <a:xfrm>
                <a:off x="895855" y="0"/>
                <a:ext cx="1425672" cy="1184861"/>
                <a:chOff x="0" y="0"/>
                <a:chExt cx="1425671" cy="1184860"/>
              </a:xfrm>
            </p:grpSpPr>
            <p:sp>
              <p:nvSpPr>
                <p:cNvPr id="2520" name="مستطيل مستدير الزوايا"/>
                <p:cNvSpPr/>
                <p:nvPr/>
              </p:nvSpPr>
              <p:spPr>
                <a:xfrm>
                  <a:off x="51088" y="375363"/>
                  <a:ext cx="1323495" cy="71644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21" name="Google Shape;2243;p57"/>
                <p:cNvSpPr txBox="1"/>
                <p:nvPr/>
              </p:nvSpPr>
              <p:spPr>
                <a:xfrm>
                  <a:off x="0" y="0"/>
                  <a:ext cx="1425672" cy="11848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t">
                  <a:normAutofit fontScale="100000" lnSpcReduction="0"/>
                </a:bodyPr>
                <a:lstStyle>
                  <a:lvl1pPr algn="ctr" defTabSz="576072" rtl="0">
                    <a:defRPr sz="5103">
                      <a:solidFill>
                        <a:srgbClr val="000000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/>
                  <a:r>
                    <a:t>ص </a:t>
                  </a:r>
                </a:p>
              </p:txBody>
            </p:sp>
          </p:grpSp>
          <p:grpSp>
            <p:nvGrpSpPr>
              <p:cNvPr id="2527" name="تجميع"/>
              <p:cNvGrpSpPr/>
              <p:nvPr/>
            </p:nvGrpSpPr>
            <p:grpSpPr>
              <a:xfrm>
                <a:off x="0" y="402960"/>
                <a:ext cx="857756" cy="647968"/>
                <a:chOff x="0" y="0"/>
                <a:chExt cx="857755" cy="647967"/>
              </a:xfrm>
            </p:grpSpPr>
            <p:grpSp>
              <p:nvGrpSpPr>
                <p:cNvPr id="2525" name="تجميع"/>
                <p:cNvGrpSpPr/>
                <p:nvPr/>
              </p:nvGrpSpPr>
              <p:grpSpPr>
                <a:xfrm>
                  <a:off x="0" y="0"/>
                  <a:ext cx="857756" cy="639405"/>
                  <a:chOff x="0" y="0"/>
                  <a:chExt cx="857755" cy="639404"/>
                </a:xfrm>
              </p:grpSpPr>
              <p:sp>
                <p:nvSpPr>
                  <p:cNvPr id="2523" name="Google Shape;2223;p57"/>
                  <p:cNvSpPr/>
                  <p:nvPr/>
                </p:nvSpPr>
                <p:spPr>
                  <a:xfrm>
                    <a:off x="0" y="19820"/>
                    <a:ext cx="843785" cy="6169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10371" y="1332"/>
                          <a:pt x="9647" y="2159"/>
                          <a:pt x="8900" y="2159"/>
                        </a:cubicBezTo>
                        <a:cubicBezTo>
                          <a:pt x="8659" y="2159"/>
                          <a:pt x="8416" y="2073"/>
                          <a:pt x="8180" y="1891"/>
                        </a:cubicBezTo>
                        <a:cubicBezTo>
                          <a:pt x="7400" y="1287"/>
                          <a:pt x="6805" y="259"/>
                          <a:pt x="5940" y="152"/>
                        </a:cubicBezTo>
                        <a:cubicBezTo>
                          <a:pt x="5885" y="145"/>
                          <a:pt x="5828" y="142"/>
                          <a:pt x="5769" y="142"/>
                        </a:cubicBezTo>
                        <a:cubicBezTo>
                          <a:pt x="4922" y="142"/>
                          <a:pt x="3774" y="870"/>
                          <a:pt x="3903" y="3062"/>
                        </a:cubicBezTo>
                        <a:cubicBezTo>
                          <a:pt x="3910" y="3196"/>
                          <a:pt x="3859" y="3258"/>
                          <a:pt x="3807" y="3258"/>
                        </a:cubicBezTo>
                        <a:cubicBezTo>
                          <a:pt x="3781" y="3258"/>
                          <a:pt x="3754" y="3242"/>
                          <a:pt x="3735" y="3209"/>
                        </a:cubicBezTo>
                        <a:cubicBezTo>
                          <a:pt x="3191" y="2297"/>
                          <a:pt x="2254" y="1364"/>
                          <a:pt x="1489" y="1364"/>
                        </a:cubicBezTo>
                        <a:cubicBezTo>
                          <a:pt x="827" y="1364"/>
                          <a:pt x="295" y="2064"/>
                          <a:pt x="262" y="4084"/>
                        </a:cubicBezTo>
                        <a:cubicBezTo>
                          <a:pt x="237" y="5622"/>
                          <a:pt x="987" y="9133"/>
                          <a:pt x="0" y="9995"/>
                        </a:cubicBezTo>
                        <a:cubicBezTo>
                          <a:pt x="1166" y="11126"/>
                          <a:pt x="230" y="14251"/>
                          <a:pt x="208" y="16048"/>
                        </a:cubicBezTo>
                        <a:cubicBezTo>
                          <a:pt x="185" y="17917"/>
                          <a:pt x="800" y="19279"/>
                          <a:pt x="1680" y="19362"/>
                        </a:cubicBezTo>
                        <a:cubicBezTo>
                          <a:pt x="1710" y="19365"/>
                          <a:pt x="1739" y="19366"/>
                          <a:pt x="1769" y="19366"/>
                        </a:cubicBezTo>
                        <a:cubicBezTo>
                          <a:pt x="2507" y="19366"/>
                          <a:pt x="3148" y="18506"/>
                          <a:pt x="3816" y="17948"/>
                        </a:cubicBezTo>
                        <a:cubicBezTo>
                          <a:pt x="3822" y="17942"/>
                          <a:pt x="3828" y="17940"/>
                          <a:pt x="3833" y="17940"/>
                        </a:cubicBezTo>
                        <a:cubicBezTo>
                          <a:pt x="3860" y="17940"/>
                          <a:pt x="3872" y="18012"/>
                          <a:pt x="3862" y="18066"/>
                        </a:cubicBezTo>
                        <a:cubicBezTo>
                          <a:pt x="3876" y="18094"/>
                          <a:pt x="3886" y="18129"/>
                          <a:pt x="3887" y="18179"/>
                        </a:cubicBezTo>
                        <a:cubicBezTo>
                          <a:pt x="3970" y="20082"/>
                          <a:pt x="4649" y="21490"/>
                          <a:pt x="5560" y="21592"/>
                        </a:cubicBezTo>
                        <a:cubicBezTo>
                          <a:pt x="5605" y="21598"/>
                          <a:pt x="5651" y="21600"/>
                          <a:pt x="5696" y="21600"/>
                        </a:cubicBezTo>
                        <a:cubicBezTo>
                          <a:pt x="6420" y="21600"/>
                          <a:pt x="7108" y="20961"/>
                          <a:pt x="7776" y="20443"/>
                        </a:cubicBezTo>
                        <a:cubicBezTo>
                          <a:pt x="8262" y="20065"/>
                          <a:pt x="8786" y="19716"/>
                          <a:pt x="9311" y="19716"/>
                        </a:cubicBezTo>
                        <a:cubicBezTo>
                          <a:pt x="9468" y="19716"/>
                          <a:pt x="9626" y="19748"/>
                          <a:pt x="9782" y="19819"/>
                        </a:cubicBezTo>
                        <a:cubicBezTo>
                          <a:pt x="10192" y="20008"/>
                          <a:pt x="10671" y="20518"/>
                          <a:pt x="10800" y="21417"/>
                        </a:cubicBezTo>
                        <a:cubicBezTo>
                          <a:pt x="10929" y="20518"/>
                          <a:pt x="11408" y="20008"/>
                          <a:pt x="11817" y="19819"/>
                        </a:cubicBezTo>
                        <a:cubicBezTo>
                          <a:pt x="11974" y="19748"/>
                          <a:pt x="12132" y="19716"/>
                          <a:pt x="12289" y="19716"/>
                        </a:cubicBezTo>
                        <a:cubicBezTo>
                          <a:pt x="12814" y="19716"/>
                          <a:pt x="13338" y="20065"/>
                          <a:pt x="13824" y="20443"/>
                        </a:cubicBezTo>
                        <a:cubicBezTo>
                          <a:pt x="14492" y="20961"/>
                          <a:pt x="15181" y="21599"/>
                          <a:pt x="15905" y="21599"/>
                        </a:cubicBezTo>
                        <a:cubicBezTo>
                          <a:pt x="15950" y="21599"/>
                          <a:pt x="15995" y="21597"/>
                          <a:pt x="16039" y="21592"/>
                        </a:cubicBezTo>
                        <a:cubicBezTo>
                          <a:pt x="16951" y="21490"/>
                          <a:pt x="17630" y="20082"/>
                          <a:pt x="17712" y="18179"/>
                        </a:cubicBezTo>
                        <a:cubicBezTo>
                          <a:pt x="17714" y="18130"/>
                          <a:pt x="17725" y="18094"/>
                          <a:pt x="17737" y="18066"/>
                        </a:cubicBezTo>
                        <a:cubicBezTo>
                          <a:pt x="17728" y="18012"/>
                          <a:pt x="17740" y="17940"/>
                          <a:pt x="17768" y="17940"/>
                        </a:cubicBezTo>
                        <a:cubicBezTo>
                          <a:pt x="17772" y="17940"/>
                          <a:pt x="17778" y="17942"/>
                          <a:pt x="17784" y="17948"/>
                        </a:cubicBezTo>
                        <a:cubicBezTo>
                          <a:pt x="18452" y="18506"/>
                          <a:pt x="19093" y="19366"/>
                          <a:pt x="19831" y="19366"/>
                        </a:cubicBezTo>
                        <a:cubicBezTo>
                          <a:pt x="19861" y="19366"/>
                          <a:pt x="19890" y="19365"/>
                          <a:pt x="19920" y="19362"/>
                        </a:cubicBezTo>
                        <a:cubicBezTo>
                          <a:pt x="20800" y="19279"/>
                          <a:pt x="21415" y="17917"/>
                          <a:pt x="21392" y="16048"/>
                        </a:cubicBezTo>
                        <a:cubicBezTo>
                          <a:pt x="21370" y="14251"/>
                          <a:pt x="20434" y="11126"/>
                          <a:pt x="21600" y="9995"/>
                        </a:cubicBezTo>
                        <a:cubicBezTo>
                          <a:pt x="20614" y="9133"/>
                          <a:pt x="21363" y="5622"/>
                          <a:pt x="21338" y="4084"/>
                        </a:cubicBezTo>
                        <a:cubicBezTo>
                          <a:pt x="21305" y="2064"/>
                          <a:pt x="20773" y="1364"/>
                          <a:pt x="20111" y="1364"/>
                        </a:cubicBezTo>
                        <a:cubicBezTo>
                          <a:pt x="19347" y="1364"/>
                          <a:pt x="18409" y="2297"/>
                          <a:pt x="17866" y="3209"/>
                        </a:cubicBezTo>
                        <a:cubicBezTo>
                          <a:pt x="17846" y="3242"/>
                          <a:pt x="17819" y="3258"/>
                          <a:pt x="17793" y="3258"/>
                        </a:cubicBezTo>
                        <a:cubicBezTo>
                          <a:pt x="17740" y="3258"/>
                          <a:pt x="17690" y="3196"/>
                          <a:pt x="17697" y="3062"/>
                        </a:cubicBezTo>
                        <a:cubicBezTo>
                          <a:pt x="17826" y="870"/>
                          <a:pt x="16678" y="142"/>
                          <a:pt x="15831" y="142"/>
                        </a:cubicBezTo>
                        <a:cubicBezTo>
                          <a:pt x="15773" y="142"/>
                          <a:pt x="15716" y="145"/>
                          <a:pt x="15661" y="152"/>
                        </a:cubicBezTo>
                        <a:cubicBezTo>
                          <a:pt x="14795" y="259"/>
                          <a:pt x="14199" y="1287"/>
                          <a:pt x="13420" y="1891"/>
                        </a:cubicBezTo>
                        <a:cubicBezTo>
                          <a:pt x="13184" y="2073"/>
                          <a:pt x="12941" y="2159"/>
                          <a:pt x="12701" y="2159"/>
                        </a:cubicBezTo>
                        <a:cubicBezTo>
                          <a:pt x="11954" y="2159"/>
                          <a:pt x="11229" y="1332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Off val="9215"/>
                    </a:scheme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524" name="Google Shape;2224;p57"/>
                  <p:cNvSpPr/>
                  <p:nvPr/>
                </p:nvSpPr>
                <p:spPr>
                  <a:xfrm>
                    <a:off x="0" y="0"/>
                    <a:ext cx="857756" cy="6394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2" h="21600" fill="norm" stroke="1" extrusionOk="0">
                        <a:moveTo>
                          <a:pt x="10786" y="394"/>
                        </a:moveTo>
                        <a:cubicBezTo>
                          <a:pt x="11207" y="1680"/>
                          <a:pt x="11919" y="2477"/>
                          <a:pt x="12653" y="2477"/>
                        </a:cubicBezTo>
                        <a:cubicBezTo>
                          <a:pt x="12889" y="2477"/>
                          <a:pt x="13128" y="2395"/>
                          <a:pt x="13360" y="2219"/>
                        </a:cubicBezTo>
                        <a:cubicBezTo>
                          <a:pt x="14126" y="1637"/>
                          <a:pt x="14711" y="645"/>
                          <a:pt x="15561" y="541"/>
                        </a:cubicBezTo>
                        <a:cubicBezTo>
                          <a:pt x="15615" y="535"/>
                          <a:pt x="15671" y="531"/>
                          <a:pt x="15729" y="531"/>
                        </a:cubicBezTo>
                        <a:cubicBezTo>
                          <a:pt x="16560" y="531"/>
                          <a:pt x="17689" y="1234"/>
                          <a:pt x="17562" y="3349"/>
                        </a:cubicBezTo>
                        <a:cubicBezTo>
                          <a:pt x="17554" y="3478"/>
                          <a:pt x="17604" y="3539"/>
                          <a:pt x="17655" y="3539"/>
                        </a:cubicBezTo>
                        <a:cubicBezTo>
                          <a:pt x="17682" y="3539"/>
                          <a:pt x="17708" y="3523"/>
                          <a:pt x="17727" y="3491"/>
                        </a:cubicBezTo>
                        <a:cubicBezTo>
                          <a:pt x="18261" y="2610"/>
                          <a:pt x="19182" y="1711"/>
                          <a:pt x="19933" y="1711"/>
                        </a:cubicBezTo>
                        <a:cubicBezTo>
                          <a:pt x="20584" y="1711"/>
                          <a:pt x="21107" y="2386"/>
                          <a:pt x="21139" y="4335"/>
                        </a:cubicBezTo>
                        <a:cubicBezTo>
                          <a:pt x="21164" y="5819"/>
                          <a:pt x="20427" y="9207"/>
                          <a:pt x="21396" y="10039"/>
                        </a:cubicBezTo>
                        <a:cubicBezTo>
                          <a:pt x="20251" y="11131"/>
                          <a:pt x="21171" y="14147"/>
                          <a:pt x="21192" y="15880"/>
                        </a:cubicBezTo>
                        <a:cubicBezTo>
                          <a:pt x="21214" y="17683"/>
                          <a:pt x="20610" y="18997"/>
                          <a:pt x="19746" y="19078"/>
                        </a:cubicBezTo>
                        <a:cubicBezTo>
                          <a:pt x="19717" y="19080"/>
                          <a:pt x="19688" y="19082"/>
                          <a:pt x="19659" y="19082"/>
                        </a:cubicBezTo>
                        <a:cubicBezTo>
                          <a:pt x="18933" y="19082"/>
                          <a:pt x="18304" y="18251"/>
                          <a:pt x="17647" y="17713"/>
                        </a:cubicBezTo>
                        <a:cubicBezTo>
                          <a:pt x="17641" y="17707"/>
                          <a:pt x="17636" y="17706"/>
                          <a:pt x="17631" y="17706"/>
                        </a:cubicBezTo>
                        <a:cubicBezTo>
                          <a:pt x="17604" y="17706"/>
                          <a:pt x="17592" y="17775"/>
                          <a:pt x="17601" y="17827"/>
                        </a:cubicBezTo>
                        <a:cubicBezTo>
                          <a:pt x="17589" y="17854"/>
                          <a:pt x="17579" y="17889"/>
                          <a:pt x="17577" y="17936"/>
                        </a:cubicBezTo>
                        <a:cubicBezTo>
                          <a:pt x="17496" y="19772"/>
                          <a:pt x="16829" y="21131"/>
                          <a:pt x="15933" y="21229"/>
                        </a:cubicBezTo>
                        <a:cubicBezTo>
                          <a:pt x="15889" y="21235"/>
                          <a:pt x="15845" y="21237"/>
                          <a:pt x="15801" y="21237"/>
                        </a:cubicBezTo>
                        <a:cubicBezTo>
                          <a:pt x="15089" y="21237"/>
                          <a:pt x="14414" y="20621"/>
                          <a:pt x="13756" y="20121"/>
                        </a:cubicBezTo>
                        <a:cubicBezTo>
                          <a:pt x="13279" y="19756"/>
                          <a:pt x="12765" y="19419"/>
                          <a:pt x="12249" y="19419"/>
                        </a:cubicBezTo>
                        <a:cubicBezTo>
                          <a:pt x="12094" y="19419"/>
                          <a:pt x="11940" y="19450"/>
                          <a:pt x="11785" y="19519"/>
                        </a:cubicBezTo>
                        <a:cubicBezTo>
                          <a:pt x="11383" y="19701"/>
                          <a:pt x="10913" y="20193"/>
                          <a:pt x="10786" y="21061"/>
                        </a:cubicBezTo>
                        <a:cubicBezTo>
                          <a:pt x="10659" y="20193"/>
                          <a:pt x="10189" y="19701"/>
                          <a:pt x="9786" y="19519"/>
                        </a:cubicBezTo>
                        <a:cubicBezTo>
                          <a:pt x="9632" y="19450"/>
                          <a:pt x="9477" y="19419"/>
                          <a:pt x="9322" y="19419"/>
                        </a:cubicBezTo>
                        <a:cubicBezTo>
                          <a:pt x="8807" y="19419"/>
                          <a:pt x="8293" y="19756"/>
                          <a:pt x="7815" y="20121"/>
                        </a:cubicBezTo>
                        <a:cubicBezTo>
                          <a:pt x="7158" y="20621"/>
                          <a:pt x="6483" y="21237"/>
                          <a:pt x="5771" y="21237"/>
                        </a:cubicBezTo>
                        <a:cubicBezTo>
                          <a:pt x="5727" y="21237"/>
                          <a:pt x="5683" y="21235"/>
                          <a:pt x="5638" y="21229"/>
                        </a:cubicBezTo>
                        <a:cubicBezTo>
                          <a:pt x="4743" y="21131"/>
                          <a:pt x="4076" y="19772"/>
                          <a:pt x="3995" y="17936"/>
                        </a:cubicBezTo>
                        <a:cubicBezTo>
                          <a:pt x="3993" y="17889"/>
                          <a:pt x="3983" y="17854"/>
                          <a:pt x="3970" y="17827"/>
                        </a:cubicBezTo>
                        <a:cubicBezTo>
                          <a:pt x="3980" y="17775"/>
                          <a:pt x="3968" y="17706"/>
                          <a:pt x="3941" y="17706"/>
                        </a:cubicBezTo>
                        <a:cubicBezTo>
                          <a:pt x="3936" y="17706"/>
                          <a:pt x="3930" y="17707"/>
                          <a:pt x="3925" y="17713"/>
                        </a:cubicBezTo>
                        <a:cubicBezTo>
                          <a:pt x="3268" y="18251"/>
                          <a:pt x="2639" y="19082"/>
                          <a:pt x="1913" y="19082"/>
                        </a:cubicBezTo>
                        <a:cubicBezTo>
                          <a:pt x="1884" y="19082"/>
                          <a:pt x="1855" y="19080"/>
                          <a:pt x="1826" y="19078"/>
                        </a:cubicBezTo>
                        <a:cubicBezTo>
                          <a:pt x="962" y="18997"/>
                          <a:pt x="357" y="17683"/>
                          <a:pt x="380" y="15880"/>
                        </a:cubicBezTo>
                        <a:cubicBezTo>
                          <a:pt x="401" y="14147"/>
                          <a:pt x="1321" y="11131"/>
                          <a:pt x="176" y="10039"/>
                        </a:cubicBezTo>
                        <a:cubicBezTo>
                          <a:pt x="1146" y="9207"/>
                          <a:pt x="409" y="5819"/>
                          <a:pt x="433" y="4335"/>
                        </a:cubicBezTo>
                        <a:cubicBezTo>
                          <a:pt x="466" y="2386"/>
                          <a:pt x="988" y="1711"/>
                          <a:pt x="1639" y="1711"/>
                        </a:cubicBezTo>
                        <a:cubicBezTo>
                          <a:pt x="2390" y="1711"/>
                          <a:pt x="3311" y="2610"/>
                          <a:pt x="3845" y="3491"/>
                        </a:cubicBezTo>
                        <a:cubicBezTo>
                          <a:pt x="3864" y="3523"/>
                          <a:pt x="3890" y="3539"/>
                          <a:pt x="3916" y="3539"/>
                        </a:cubicBezTo>
                        <a:cubicBezTo>
                          <a:pt x="3967" y="3539"/>
                          <a:pt x="4018" y="3478"/>
                          <a:pt x="4010" y="3349"/>
                        </a:cubicBezTo>
                        <a:cubicBezTo>
                          <a:pt x="3883" y="1234"/>
                          <a:pt x="5011" y="531"/>
                          <a:pt x="5844" y="531"/>
                        </a:cubicBezTo>
                        <a:cubicBezTo>
                          <a:pt x="5901" y="531"/>
                          <a:pt x="5957" y="535"/>
                          <a:pt x="6011" y="541"/>
                        </a:cubicBezTo>
                        <a:cubicBezTo>
                          <a:pt x="6861" y="645"/>
                          <a:pt x="7446" y="1637"/>
                          <a:pt x="8212" y="2219"/>
                        </a:cubicBezTo>
                        <a:cubicBezTo>
                          <a:pt x="8444" y="2395"/>
                          <a:pt x="8683" y="2477"/>
                          <a:pt x="8920" y="2477"/>
                        </a:cubicBezTo>
                        <a:cubicBezTo>
                          <a:pt x="9653" y="2477"/>
                          <a:pt x="10364" y="1680"/>
                          <a:pt x="10786" y="394"/>
                        </a:cubicBezTo>
                        <a:close/>
                        <a:moveTo>
                          <a:pt x="10749" y="0"/>
                        </a:moveTo>
                        <a:cubicBezTo>
                          <a:pt x="10724" y="0"/>
                          <a:pt x="10698" y="23"/>
                          <a:pt x="10681" y="81"/>
                        </a:cubicBezTo>
                        <a:cubicBezTo>
                          <a:pt x="10318" y="1339"/>
                          <a:pt x="9648" y="2122"/>
                          <a:pt x="8942" y="2122"/>
                        </a:cubicBezTo>
                        <a:cubicBezTo>
                          <a:pt x="8884" y="2122"/>
                          <a:pt x="8826" y="2117"/>
                          <a:pt x="8767" y="2107"/>
                        </a:cubicBezTo>
                        <a:cubicBezTo>
                          <a:pt x="7973" y="1959"/>
                          <a:pt x="7351" y="663"/>
                          <a:pt x="6578" y="296"/>
                        </a:cubicBezTo>
                        <a:cubicBezTo>
                          <a:pt x="6371" y="198"/>
                          <a:pt x="6128" y="144"/>
                          <a:pt x="5872" y="144"/>
                        </a:cubicBezTo>
                        <a:cubicBezTo>
                          <a:pt x="4930" y="144"/>
                          <a:pt x="3823" y="882"/>
                          <a:pt x="3807" y="2935"/>
                        </a:cubicBezTo>
                        <a:cubicBezTo>
                          <a:pt x="3250" y="2101"/>
                          <a:pt x="2412" y="1196"/>
                          <a:pt x="1668" y="1196"/>
                        </a:cubicBezTo>
                        <a:cubicBezTo>
                          <a:pt x="1348" y="1196"/>
                          <a:pt x="1045" y="1362"/>
                          <a:pt x="789" y="1774"/>
                        </a:cubicBezTo>
                        <a:cubicBezTo>
                          <a:pt x="397" y="2403"/>
                          <a:pt x="251" y="3480"/>
                          <a:pt x="249" y="4465"/>
                        </a:cubicBezTo>
                        <a:cubicBezTo>
                          <a:pt x="245" y="5966"/>
                          <a:pt x="972" y="9122"/>
                          <a:pt x="41" y="9868"/>
                        </a:cubicBezTo>
                        <a:cubicBezTo>
                          <a:pt x="-14" y="9913"/>
                          <a:pt x="-9" y="10062"/>
                          <a:pt x="31" y="10106"/>
                        </a:cubicBezTo>
                        <a:cubicBezTo>
                          <a:pt x="6" y="10188"/>
                          <a:pt x="10" y="10294"/>
                          <a:pt x="64" y="10343"/>
                        </a:cubicBezTo>
                        <a:cubicBezTo>
                          <a:pt x="1010" y="11198"/>
                          <a:pt x="390" y="13677"/>
                          <a:pt x="244" y="15109"/>
                        </a:cubicBezTo>
                        <a:cubicBezTo>
                          <a:pt x="130" y="16226"/>
                          <a:pt x="202" y="17443"/>
                          <a:pt x="564" y="18345"/>
                        </a:cubicBezTo>
                        <a:cubicBezTo>
                          <a:pt x="908" y="19204"/>
                          <a:pt x="1364" y="19537"/>
                          <a:pt x="1847" y="19537"/>
                        </a:cubicBezTo>
                        <a:cubicBezTo>
                          <a:pt x="2542" y="19537"/>
                          <a:pt x="3290" y="18848"/>
                          <a:pt x="3831" y="18058"/>
                        </a:cubicBezTo>
                        <a:cubicBezTo>
                          <a:pt x="3924" y="20269"/>
                          <a:pt x="4805" y="21600"/>
                          <a:pt x="5808" y="21600"/>
                        </a:cubicBezTo>
                        <a:cubicBezTo>
                          <a:pt x="5925" y="21600"/>
                          <a:pt x="6045" y="21581"/>
                          <a:pt x="6165" y="21544"/>
                        </a:cubicBezTo>
                        <a:cubicBezTo>
                          <a:pt x="6915" y="21310"/>
                          <a:pt x="7594" y="20540"/>
                          <a:pt x="8313" y="20085"/>
                        </a:cubicBezTo>
                        <a:cubicBezTo>
                          <a:pt x="8641" y="19878"/>
                          <a:pt x="8985" y="19717"/>
                          <a:pt x="9329" y="19717"/>
                        </a:cubicBezTo>
                        <a:cubicBezTo>
                          <a:pt x="9469" y="19717"/>
                          <a:pt x="9609" y="19744"/>
                          <a:pt x="9749" y="19805"/>
                        </a:cubicBezTo>
                        <a:cubicBezTo>
                          <a:pt x="10204" y="20006"/>
                          <a:pt x="10463" y="20524"/>
                          <a:pt x="10753" y="21226"/>
                        </a:cubicBezTo>
                        <a:cubicBezTo>
                          <a:pt x="10758" y="21239"/>
                          <a:pt x="10764" y="21245"/>
                          <a:pt x="10771" y="21245"/>
                        </a:cubicBezTo>
                        <a:cubicBezTo>
                          <a:pt x="10776" y="21245"/>
                          <a:pt x="10781" y="21241"/>
                          <a:pt x="10786" y="21235"/>
                        </a:cubicBezTo>
                        <a:cubicBezTo>
                          <a:pt x="10791" y="21241"/>
                          <a:pt x="10796" y="21245"/>
                          <a:pt x="10801" y="21245"/>
                        </a:cubicBezTo>
                        <a:cubicBezTo>
                          <a:pt x="10808" y="21245"/>
                          <a:pt x="10814" y="21239"/>
                          <a:pt x="10819" y="21226"/>
                        </a:cubicBezTo>
                        <a:cubicBezTo>
                          <a:pt x="11109" y="20524"/>
                          <a:pt x="11369" y="20006"/>
                          <a:pt x="11823" y="19805"/>
                        </a:cubicBezTo>
                        <a:cubicBezTo>
                          <a:pt x="11962" y="19744"/>
                          <a:pt x="12103" y="19717"/>
                          <a:pt x="12243" y="19717"/>
                        </a:cubicBezTo>
                        <a:cubicBezTo>
                          <a:pt x="12587" y="19717"/>
                          <a:pt x="12931" y="19878"/>
                          <a:pt x="13259" y="20085"/>
                        </a:cubicBezTo>
                        <a:cubicBezTo>
                          <a:pt x="13978" y="20540"/>
                          <a:pt x="14657" y="21310"/>
                          <a:pt x="15407" y="21544"/>
                        </a:cubicBezTo>
                        <a:cubicBezTo>
                          <a:pt x="15527" y="21582"/>
                          <a:pt x="15647" y="21600"/>
                          <a:pt x="15764" y="21600"/>
                        </a:cubicBezTo>
                        <a:cubicBezTo>
                          <a:pt x="16768" y="21600"/>
                          <a:pt x="17648" y="20269"/>
                          <a:pt x="17741" y="18058"/>
                        </a:cubicBezTo>
                        <a:cubicBezTo>
                          <a:pt x="18282" y="18848"/>
                          <a:pt x="19030" y="19537"/>
                          <a:pt x="19725" y="19537"/>
                        </a:cubicBezTo>
                        <a:cubicBezTo>
                          <a:pt x="20207" y="19537"/>
                          <a:pt x="20664" y="19204"/>
                          <a:pt x="21008" y="18345"/>
                        </a:cubicBezTo>
                        <a:cubicBezTo>
                          <a:pt x="21370" y="17443"/>
                          <a:pt x="21442" y="16226"/>
                          <a:pt x="21328" y="15109"/>
                        </a:cubicBezTo>
                        <a:cubicBezTo>
                          <a:pt x="21182" y="13677"/>
                          <a:pt x="20562" y="11198"/>
                          <a:pt x="21509" y="10343"/>
                        </a:cubicBezTo>
                        <a:cubicBezTo>
                          <a:pt x="21563" y="10294"/>
                          <a:pt x="21565" y="10188"/>
                          <a:pt x="21541" y="10106"/>
                        </a:cubicBezTo>
                        <a:cubicBezTo>
                          <a:pt x="21581" y="10062"/>
                          <a:pt x="21586" y="9913"/>
                          <a:pt x="21531" y="9868"/>
                        </a:cubicBezTo>
                        <a:cubicBezTo>
                          <a:pt x="20600" y="9122"/>
                          <a:pt x="21328" y="5966"/>
                          <a:pt x="21323" y="4465"/>
                        </a:cubicBezTo>
                        <a:cubicBezTo>
                          <a:pt x="21322" y="3480"/>
                          <a:pt x="21175" y="2403"/>
                          <a:pt x="20783" y="1774"/>
                        </a:cubicBezTo>
                        <a:cubicBezTo>
                          <a:pt x="20527" y="1362"/>
                          <a:pt x="20224" y="1196"/>
                          <a:pt x="19905" y="1196"/>
                        </a:cubicBezTo>
                        <a:cubicBezTo>
                          <a:pt x="19160" y="1196"/>
                          <a:pt x="18323" y="2101"/>
                          <a:pt x="17766" y="2935"/>
                        </a:cubicBezTo>
                        <a:cubicBezTo>
                          <a:pt x="17749" y="882"/>
                          <a:pt x="16642" y="144"/>
                          <a:pt x="15700" y="144"/>
                        </a:cubicBezTo>
                        <a:cubicBezTo>
                          <a:pt x="15445" y="144"/>
                          <a:pt x="15201" y="198"/>
                          <a:pt x="14996" y="296"/>
                        </a:cubicBezTo>
                        <a:cubicBezTo>
                          <a:pt x="14221" y="663"/>
                          <a:pt x="13599" y="1959"/>
                          <a:pt x="12804" y="2107"/>
                        </a:cubicBezTo>
                        <a:cubicBezTo>
                          <a:pt x="12746" y="2117"/>
                          <a:pt x="12688" y="2122"/>
                          <a:pt x="12630" y="2122"/>
                        </a:cubicBezTo>
                        <a:cubicBezTo>
                          <a:pt x="11924" y="2122"/>
                          <a:pt x="11254" y="1339"/>
                          <a:pt x="10891" y="81"/>
                        </a:cubicBezTo>
                        <a:cubicBezTo>
                          <a:pt x="10874" y="23"/>
                          <a:pt x="10849" y="0"/>
                          <a:pt x="10823" y="0"/>
                        </a:cubicBezTo>
                        <a:cubicBezTo>
                          <a:pt x="10811" y="0"/>
                          <a:pt x="10798" y="6"/>
                          <a:pt x="10786" y="16"/>
                        </a:cubicBezTo>
                        <a:cubicBezTo>
                          <a:pt x="10774" y="6"/>
                          <a:pt x="10762" y="0"/>
                          <a:pt x="1074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526" name="Google Shape;2243;p57"/>
                <p:cNvSpPr txBox="1"/>
                <p:nvPr/>
              </p:nvSpPr>
              <p:spPr>
                <a:xfrm>
                  <a:off x="85474" y="21981"/>
                  <a:ext cx="702002" cy="6259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4" tIns="91424" rIns="91424" bIns="91424" numCol="1" anchor="t">
                  <a:normAutofit fontScale="100000" lnSpcReduction="0"/>
                </a:bodyPr>
                <a:lstStyle>
                  <a:lvl1pPr algn="ctr" defTabSz="393192" rtl="0">
                    <a:defRPr b="1" sz="3010">
                      <a:solidFill>
                        <a:srgbClr val="000000"/>
                      </a:solidFill>
                      <a:latin typeface="Menlo Regular"/>
                      <a:ea typeface="Menlo Regular"/>
                      <a:cs typeface="Menlo Regular"/>
                      <a:sym typeface="Menlo Regular"/>
                    </a:defRPr>
                  </a:lvl1pPr>
                </a:lstStyle>
                <a:p>
                  <a:pPr/>
                  <a:r>
                    <a:t>٩٤</a:t>
                  </a:r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9" grpId="2"/>
      <p:bldP build="whole" bldLvl="1" animBg="1" rev="0" advAuto="0" spid="2502" grpId="4"/>
      <p:bldP build="whole" bldLvl="1" animBg="1" rev="0" advAuto="0" spid="2501" grpId="3"/>
      <p:bldP build="whole" bldLvl="1" animBg="1" rev="0" advAuto="0" spid="243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تجميع"/>
          <p:cNvGrpSpPr/>
          <p:nvPr/>
        </p:nvGrpSpPr>
        <p:grpSpPr>
          <a:xfrm>
            <a:off x="1951555" y="117925"/>
            <a:ext cx="2237656" cy="2015358"/>
            <a:chOff x="0" y="0"/>
            <a:chExt cx="2237654" cy="2015357"/>
          </a:xfrm>
        </p:grpSpPr>
        <p:grpSp>
          <p:nvGrpSpPr>
            <p:cNvPr id="794" name="Google Shape;4499;p81"/>
            <p:cNvGrpSpPr/>
            <p:nvPr/>
          </p:nvGrpSpPr>
          <p:grpSpPr>
            <a:xfrm>
              <a:off x="-1" y="-1"/>
              <a:ext cx="2237656" cy="2015359"/>
              <a:chOff x="0" y="0"/>
              <a:chExt cx="2237654" cy="2015357"/>
            </a:xfrm>
          </p:grpSpPr>
          <p:grpSp>
            <p:nvGrpSpPr>
              <p:cNvPr id="651" name="Google Shape;4500;p81"/>
              <p:cNvGrpSpPr/>
              <p:nvPr/>
            </p:nvGrpSpPr>
            <p:grpSpPr>
              <a:xfrm>
                <a:off x="430235" y="1267"/>
                <a:ext cx="718554" cy="850017"/>
                <a:chOff x="0" y="0"/>
                <a:chExt cx="718552" cy="850016"/>
              </a:xfrm>
            </p:grpSpPr>
            <p:sp>
              <p:nvSpPr>
                <p:cNvPr id="626" name="Google Shape;4501;p81"/>
                <p:cNvSpPr/>
                <p:nvPr/>
              </p:nvSpPr>
              <p:spPr>
                <a:xfrm>
                  <a:off x="255731" y="397169"/>
                  <a:ext cx="76535" cy="76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85" y="0"/>
                      </a:moveTo>
                      <a:cubicBezTo>
                        <a:pt x="4859" y="0"/>
                        <a:pt x="0" y="4853"/>
                        <a:pt x="0" y="10880"/>
                      </a:cubicBezTo>
                      <a:cubicBezTo>
                        <a:pt x="0" y="16741"/>
                        <a:pt x="4859" y="21600"/>
                        <a:pt x="10885" y="21600"/>
                      </a:cubicBezTo>
                      <a:cubicBezTo>
                        <a:pt x="16747" y="21600"/>
                        <a:pt x="21600" y="16741"/>
                        <a:pt x="21600" y="10880"/>
                      </a:cubicBezTo>
                      <a:cubicBezTo>
                        <a:pt x="21600" y="4853"/>
                        <a:pt x="16747" y="0"/>
                        <a:pt x="10885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7" name="Google Shape;4502;p81"/>
                <p:cNvSpPr/>
                <p:nvPr/>
              </p:nvSpPr>
              <p:spPr>
                <a:xfrm>
                  <a:off x="535888" y="409591"/>
                  <a:ext cx="9965" cy="9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361" y="0"/>
                      </a:moveTo>
                      <a:cubicBezTo>
                        <a:pt x="5680" y="0"/>
                        <a:pt x="0" y="4567"/>
                        <a:pt x="0" y="10257"/>
                      </a:cubicBezTo>
                      <a:cubicBezTo>
                        <a:pt x="0" y="15910"/>
                        <a:pt x="5680" y="21600"/>
                        <a:pt x="11361" y="21600"/>
                      </a:cubicBezTo>
                      <a:cubicBezTo>
                        <a:pt x="17041" y="21600"/>
                        <a:pt x="21600" y="15910"/>
                        <a:pt x="21600" y="10257"/>
                      </a:cubicBezTo>
                      <a:cubicBezTo>
                        <a:pt x="21600" y="4567"/>
                        <a:pt x="17041" y="0"/>
                        <a:pt x="11361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8" name="Google Shape;4503;p81"/>
                <p:cNvSpPr/>
                <p:nvPr/>
              </p:nvSpPr>
              <p:spPr>
                <a:xfrm>
                  <a:off x="0" y="91138"/>
                  <a:ext cx="718553" cy="670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4" h="21600" fill="norm" stroke="1" extrusionOk="0">
                      <a:moveTo>
                        <a:pt x="11219" y="0"/>
                      </a:moveTo>
                      <a:cubicBezTo>
                        <a:pt x="5322" y="0"/>
                        <a:pt x="5289" y="6393"/>
                        <a:pt x="5086" y="7547"/>
                      </a:cubicBezTo>
                      <a:cubicBezTo>
                        <a:pt x="4846" y="8919"/>
                        <a:pt x="3017" y="9501"/>
                        <a:pt x="2449" y="10748"/>
                      </a:cubicBezTo>
                      <a:cubicBezTo>
                        <a:pt x="2045" y="11649"/>
                        <a:pt x="2373" y="12439"/>
                        <a:pt x="2386" y="13368"/>
                      </a:cubicBezTo>
                      <a:cubicBezTo>
                        <a:pt x="2399" y="14047"/>
                        <a:pt x="2348" y="14740"/>
                        <a:pt x="2247" y="15419"/>
                      </a:cubicBezTo>
                      <a:cubicBezTo>
                        <a:pt x="2121" y="16375"/>
                        <a:pt x="1894" y="17872"/>
                        <a:pt x="1061" y="18454"/>
                      </a:cubicBezTo>
                      <a:cubicBezTo>
                        <a:pt x="-87" y="19244"/>
                        <a:pt x="1" y="21198"/>
                        <a:pt x="1" y="21198"/>
                      </a:cubicBezTo>
                      <a:lnTo>
                        <a:pt x="468" y="21600"/>
                      </a:lnTo>
                      <a:cubicBezTo>
                        <a:pt x="556" y="20893"/>
                        <a:pt x="821" y="20214"/>
                        <a:pt x="1238" y="19674"/>
                      </a:cubicBezTo>
                      <a:cubicBezTo>
                        <a:pt x="1566" y="19244"/>
                        <a:pt x="1995" y="18898"/>
                        <a:pt x="2386" y="18537"/>
                      </a:cubicBezTo>
                      <a:cubicBezTo>
                        <a:pt x="3206" y="17775"/>
                        <a:pt x="4001" y="16805"/>
                        <a:pt x="4064" y="15613"/>
                      </a:cubicBezTo>
                      <a:cubicBezTo>
                        <a:pt x="4127" y="14698"/>
                        <a:pt x="3723" y="13811"/>
                        <a:pt x="3622" y="12896"/>
                      </a:cubicBezTo>
                      <a:cubicBezTo>
                        <a:pt x="3534" y="12120"/>
                        <a:pt x="3673" y="11317"/>
                        <a:pt x="4001" y="10624"/>
                      </a:cubicBezTo>
                      <a:cubicBezTo>
                        <a:pt x="4139" y="10333"/>
                        <a:pt x="4316" y="10055"/>
                        <a:pt x="4556" y="9862"/>
                      </a:cubicBezTo>
                      <a:cubicBezTo>
                        <a:pt x="5048" y="9446"/>
                        <a:pt x="5755" y="9390"/>
                        <a:pt x="6234" y="8947"/>
                      </a:cubicBezTo>
                      <a:cubicBezTo>
                        <a:pt x="6499" y="8683"/>
                        <a:pt x="6713" y="8282"/>
                        <a:pt x="7067" y="8198"/>
                      </a:cubicBezTo>
                      <a:cubicBezTo>
                        <a:pt x="7117" y="8187"/>
                        <a:pt x="7166" y="8183"/>
                        <a:pt x="7214" y="8183"/>
                      </a:cubicBezTo>
                      <a:cubicBezTo>
                        <a:pt x="7350" y="8183"/>
                        <a:pt x="7483" y="8216"/>
                        <a:pt x="7622" y="8226"/>
                      </a:cubicBezTo>
                      <a:cubicBezTo>
                        <a:pt x="7659" y="8230"/>
                        <a:pt x="7696" y="8232"/>
                        <a:pt x="7733" y="8232"/>
                      </a:cubicBezTo>
                      <a:cubicBezTo>
                        <a:pt x="8240" y="8232"/>
                        <a:pt x="8749" y="7885"/>
                        <a:pt x="8972" y="7381"/>
                      </a:cubicBezTo>
                      <a:cubicBezTo>
                        <a:pt x="9023" y="7242"/>
                        <a:pt x="9073" y="7104"/>
                        <a:pt x="9149" y="7007"/>
                      </a:cubicBezTo>
                      <a:cubicBezTo>
                        <a:pt x="9224" y="6924"/>
                        <a:pt x="9325" y="6854"/>
                        <a:pt x="9414" y="6813"/>
                      </a:cubicBezTo>
                      <a:cubicBezTo>
                        <a:pt x="10131" y="6423"/>
                        <a:pt x="10922" y="6336"/>
                        <a:pt x="11726" y="6336"/>
                      </a:cubicBezTo>
                      <a:cubicBezTo>
                        <a:pt x="12209" y="6336"/>
                        <a:pt x="12696" y="6367"/>
                        <a:pt x="13173" y="6383"/>
                      </a:cubicBezTo>
                      <a:cubicBezTo>
                        <a:pt x="13509" y="6392"/>
                        <a:pt x="13842" y="6398"/>
                        <a:pt x="14173" y="6398"/>
                      </a:cubicBezTo>
                      <a:cubicBezTo>
                        <a:pt x="15337" y="6398"/>
                        <a:pt x="16481" y="6326"/>
                        <a:pt x="17640" y="6078"/>
                      </a:cubicBezTo>
                      <a:cubicBezTo>
                        <a:pt x="17425" y="8434"/>
                        <a:pt x="17955" y="10859"/>
                        <a:pt x="19116" y="12855"/>
                      </a:cubicBezTo>
                      <a:cubicBezTo>
                        <a:pt x="19520" y="13548"/>
                        <a:pt x="19986" y="14172"/>
                        <a:pt x="20315" y="14906"/>
                      </a:cubicBezTo>
                      <a:cubicBezTo>
                        <a:pt x="20807" y="15987"/>
                        <a:pt x="20958" y="17193"/>
                        <a:pt x="21021" y="18412"/>
                      </a:cubicBezTo>
                      <a:lnTo>
                        <a:pt x="21046" y="18412"/>
                      </a:lnTo>
                      <a:cubicBezTo>
                        <a:pt x="21046" y="18412"/>
                        <a:pt x="21513" y="17151"/>
                        <a:pt x="21046" y="15613"/>
                      </a:cubicBezTo>
                      <a:cubicBezTo>
                        <a:pt x="20693" y="14463"/>
                        <a:pt x="20062" y="13409"/>
                        <a:pt x="19621" y="12287"/>
                      </a:cubicBezTo>
                      <a:cubicBezTo>
                        <a:pt x="19179" y="11178"/>
                        <a:pt x="19343" y="10125"/>
                        <a:pt x="19293" y="8947"/>
                      </a:cubicBezTo>
                      <a:cubicBezTo>
                        <a:pt x="19230" y="7713"/>
                        <a:pt x="19027" y="6480"/>
                        <a:pt x="18636" y="5330"/>
                      </a:cubicBezTo>
                      <a:cubicBezTo>
                        <a:pt x="18346" y="4512"/>
                        <a:pt x="17968" y="3708"/>
                        <a:pt x="17614" y="2919"/>
                      </a:cubicBezTo>
                      <a:cubicBezTo>
                        <a:pt x="17274" y="2184"/>
                        <a:pt x="16883" y="1477"/>
                        <a:pt x="16265" y="992"/>
                      </a:cubicBezTo>
                      <a:cubicBezTo>
                        <a:pt x="15571" y="438"/>
                        <a:pt x="14725" y="160"/>
                        <a:pt x="13880" y="63"/>
                      </a:cubicBezTo>
                      <a:cubicBezTo>
                        <a:pt x="13768" y="49"/>
                        <a:pt x="13655" y="43"/>
                        <a:pt x="13541" y="43"/>
                      </a:cubicBezTo>
                      <a:cubicBezTo>
                        <a:pt x="13231" y="43"/>
                        <a:pt x="12916" y="83"/>
                        <a:pt x="12610" y="83"/>
                      </a:cubicBezTo>
                      <a:cubicBezTo>
                        <a:pt x="12498" y="83"/>
                        <a:pt x="12387" y="78"/>
                        <a:pt x="12278" y="63"/>
                      </a:cubicBezTo>
                      <a:cubicBezTo>
                        <a:pt x="11905" y="21"/>
                        <a:pt x="11553" y="0"/>
                        <a:pt x="11219" y="0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9" name="Google Shape;4504;p81"/>
                <p:cNvSpPr/>
                <p:nvPr/>
              </p:nvSpPr>
              <p:spPr>
                <a:xfrm>
                  <a:off x="14243" y="279754"/>
                  <a:ext cx="701014" cy="570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036" y="0"/>
                      </a:moveTo>
                      <a:cubicBezTo>
                        <a:pt x="16792" y="285"/>
                        <a:pt x="15565" y="374"/>
                        <a:pt x="14315" y="374"/>
                      </a:cubicBezTo>
                      <a:cubicBezTo>
                        <a:pt x="13993" y="374"/>
                        <a:pt x="13670" y="368"/>
                        <a:pt x="13345" y="358"/>
                      </a:cubicBezTo>
                      <a:cubicBezTo>
                        <a:pt x="12843" y="340"/>
                        <a:pt x="12331" y="303"/>
                        <a:pt x="11825" y="303"/>
                      </a:cubicBezTo>
                      <a:cubicBezTo>
                        <a:pt x="10980" y="303"/>
                        <a:pt x="10149" y="405"/>
                        <a:pt x="9396" y="863"/>
                      </a:cubicBezTo>
                      <a:cubicBezTo>
                        <a:pt x="9303" y="912"/>
                        <a:pt x="9197" y="994"/>
                        <a:pt x="9130" y="1091"/>
                      </a:cubicBezTo>
                      <a:cubicBezTo>
                        <a:pt x="9038" y="1221"/>
                        <a:pt x="8998" y="1368"/>
                        <a:pt x="8932" y="1531"/>
                      </a:cubicBezTo>
                      <a:cubicBezTo>
                        <a:pt x="8697" y="2123"/>
                        <a:pt x="8174" y="2531"/>
                        <a:pt x="7632" y="2531"/>
                      </a:cubicBezTo>
                      <a:cubicBezTo>
                        <a:pt x="7593" y="2531"/>
                        <a:pt x="7554" y="2529"/>
                        <a:pt x="7514" y="2525"/>
                      </a:cubicBezTo>
                      <a:cubicBezTo>
                        <a:pt x="7367" y="2513"/>
                        <a:pt x="7228" y="2474"/>
                        <a:pt x="7086" y="2474"/>
                      </a:cubicBezTo>
                      <a:cubicBezTo>
                        <a:pt x="7035" y="2474"/>
                        <a:pt x="6983" y="2479"/>
                        <a:pt x="6931" y="2492"/>
                      </a:cubicBezTo>
                      <a:cubicBezTo>
                        <a:pt x="6560" y="2590"/>
                        <a:pt x="6348" y="3062"/>
                        <a:pt x="6056" y="3372"/>
                      </a:cubicBezTo>
                      <a:cubicBezTo>
                        <a:pt x="5552" y="3893"/>
                        <a:pt x="4810" y="3958"/>
                        <a:pt x="4293" y="4447"/>
                      </a:cubicBezTo>
                      <a:cubicBezTo>
                        <a:pt x="4042" y="4675"/>
                        <a:pt x="3856" y="5001"/>
                        <a:pt x="3711" y="5343"/>
                      </a:cubicBezTo>
                      <a:cubicBezTo>
                        <a:pt x="3366" y="6157"/>
                        <a:pt x="3220" y="7102"/>
                        <a:pt x="3313" y="8014"/>
                      </a:cubicBezTo>
                      <a:cubicBezTo>
                        <a:pt x="3419" y="9089"/>
                        <a:pt x="3843" y="10132"/>
                        <a:pt x="3777" y="11207"/>
                      </a:cubicBezTo>
                      <a:cubicBezTo>
                        <a:pt x="3711" y="12592"/>
                        <a:pt x="2876" y="13749"/>
                        <a:pt x="2014" y="14628"/>
                      </a:cubicBezTo>
                      <a:cubicBezTo>
                        <a:pt x="1603" y="15068"/>
                        <a:pt x="1166" y="15475"/>
                        <a:pt x="808" y="15980"/>
                      </a:cubicBezTo>
                      <a:cubicBezTo>
                        <a:pt x="371" y="16615"/>
                        <a:pt x="93" y="17414"/>
                        <a:pt x="0" y="18245"/>
                      </a:cubicBezTo>
                      <a:lnTo>
                        <a:pt x="451" y="18668"/>
                      </a:lnTo>
                      <a:cubicBezTo>
                        <a:pt x="650" y="18016"/>
                        <a:pt x="994" y="17202"/>
                        <a:pt x="1643" y="16615"/>
                      </a:cubicBezTo>
                      <a:cubicBezTo>
                        <a:pt x="1312" y="17251"/>
                        <a:pt x="1153" y="18375"/>
                        <a:pt x="1087" y="19271"/>
                      </a:cubicBezTo>
                      <a:lnTo>
                        <a:pt x="3525" y="21600"/>
                      </a:lnTo>
                      <a:lnTo>
                        <a:pt x="14590" y="16892"/>
                      </a:lnTo>
                      <a:lnTo>
                        <a:pt x="18910" y="15410"/>
                      </a:lnTo>
                      <a:cubicBezTo>
                        <a:pt x="19308" y="14416"/>
                        <a:pt x="19798" y="12983"/>
                        <a:pt x="19731" y="11908"/>
                      </a:cubicBezTo>
                      <a:cubicBezTo>
                        <a:pt x="19983" y="13162"/>
                        <a:pt x="20182" y="14188"/>
                        <a:pt x="20328" y="14921"/>
                      </a:cubicBezTo>
                      <a:lnTo>
                        <a:pt x="21600" y="14498"/>
                      </a:lnTo>
                      <a:cubicBezTo>
                        <a:pt x="21521" y="13064"/>
                        <a:pt x="21362" y="11631"/>
                        <a:pt x="20845" y="10360"/>
                      </a:cubicBezTo>
                      <a:cubicBezTo>
                        <a:pt x="20500" y="9513"/>
                        <a:pt x="20010" y="8780"/>
                        <a:pt x="19586" y="7965"/>
                      </a:cubicBezTo>
                      <a:cubicBezTo>
                        <a:pt x="18367" y="5636"/>
                        <a:pt x="17810" y="2769"/>
                        <a:pt x="18036" y="0"/>
                      </a:cubicBezTo>
                      <a:close/>
                    </a:path>
                  </a:pathLst>
                </a:custGeom>
                <a:solidFill>
                  <a:srgbClr val="BE554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4505;p81"/>
                <p:cNvSpPr/>
                <p:nvPr/>
              </p:nvSpPr>
              <p:spPr>
                <a:xfrm>
                  <a:off x="586246" y="345207"/>
                  <a:ext cx="78723" cy="933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10" h="21600" fill="norm" stroke="1" extrusionOk="0">
                      <a:moveTo>
                        <a:pt x="9667" y="0"/>
                      </a:moveTo>
                      <a:cubicBezTo>
                        <a:pt x="4514" y="0"/>
                        <a:pt x="0" y="5555"/>
                        <a:pt x="0" y="5555"/>
                      </a:cubicBezTo>
                      <a:lnTo>
                        <a:pt x="0" y="21184"/>
                      </a:lnTo>
                      <a:cubicBezTo>
                        <a:pt x="1229" y="21469"/>
                        <a:pt x="2429" y="21600"/>
                        <a:pt x="3581" y="21600"/>
                      </a:cubicBezTo>
                      <a:cubicBezTo>
                        <a:pt x="14581" y="21600"/>
                        <a:pt x="21600" y="9616"/>
                        <a:pt x="15380" y="2768"/>
                      </a:cubicBezTo>
                      <a:cubicBezTo>
                        <a:pt x="13518" y="743"/>
                        <a:pt x="11551" y="0"/>
                        <a:pt x="9667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4506;p81"/>
                <p:cNvSpPr/>
                <p:nvPr/>
              </p:nvSpPr>
              <p:spPr>
                <a:xfrm>
                  <a:off x="230143" y="127510"/>
                  <a:ext cx="205792" cy="2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5" h="21600" fill="norm" stroke="1" extrusionOk="0">
                      <a:moveTo>
                        <a:pt x="8738" y="0"/>
                      </a:moveTo>
                      <a:cubicBezTo>
                        <a:pt x="3940" y="0"/>
                        <a:pt x="0" y="3799"/>
                        <a:pt x="0" y="8424"/>
                      </a:cubicBezTo>
                      <a:lnTo>
                        <a:pt x="0" y="21600"/>
                      </a:lnTo>
                      <a:cubicBezTo>
                        <a:pt x="3726" y="19989"/>
                        <a:pt x="11264" y="16560"/>
                        <a:pt x="12592" y="10036"/>
                      </a:cubicBezTo>
                      <a:cubicBezTo>
                        <a:pt x="12810" y="11714"/>
                        <a:pt x="13602" y="12560"/>
                        <a:pt x="14322" y="12560"/>
                      </a:cubicBezTo>
                      <a:cubicBezTo>
                        <a:pt x="15021" y="12560"/>
                        <a:pt x="15654" y="11765"/>
                        <a:pt x="15632" y="10159"/>
                      </a:cubicBezTo>
                      <a:cubicBezTo>
                        <a:pt x="16105" y="11366"/>
                        <a:pt x="16725" y="11903"/>
                        <a:pt x="17363" y="11903"/>
                      </a:cubicBezTo>
                      <a:cubicBezTo>
                        <a:pt x="19388" y="11903"/>
                        <a:pt x="21600" y="6500"/>
                        <a:pt x="19874" y="0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2" name="Google Shape;4507;p81"/>
                <p:cNvSpPr/>
                <p:nvPr/>
              </p:nvSpPr>
              <p:spPr>
                <a:xfrm>
                  <a:off x="443454" y="127510"/>
                  <a:ext cx="149669" cy="156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1801" y="5162"/>
                        <a:pt x="7696" y="18336"/>
                        <a:pt x="21600" y="21600"/>
                      </a:cubicBezTo>
                      <a:lnTo>
                        <a:pt x="21600" y="12104"/>
                      </a:lnTo>
                      <a:cubicBezTo>
                        <a:pt x="21600" y="5459"/>
                        <a:pt x="15889" y="0"/>
                        <a:pt x="8876" y="0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3" name="Google Shape;4508;p81"/>
                <p:cNvSpPr/>
                <p:nvPr/>
              </p:nvSpPr>
              <p:spPr>
                <a:xfrm>
                  <a:off x="380872" y="0"/>
                  <a:ext cx="80369" cy="115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232" h="21600" fill="norm" stroke="1" extrusionOk="0">
                      <a:moveTo>
                        <a:pt x="1998" y="0"/>
                      </a:moveTo>
                      <a:cubicBezTo>
                        <a:pt x="1840" y="0"/>
                        <a:pt x="1677" y="37"/>
                        <a:pt x="1510" y="120"/>
                      </a:cubicBezTo>
                      <a:cubicBezTo>
                        <a:pt x="-2402" y="2056"/>
                        <a:pt x="1838" y="19259"/>
                        <a:pt x="7949" y="21600"/>
                      </a:cubicBezTo>
                      <a:cubicBezTo>
                        <a:pt x="7949" y="21600"/>
                        <a:pt x="19198" y="1573"/>
                        <a:pt x="13736" y="199"/>
                      </a:cubicBezTo>
                      <a:cubicBezTo>
                        <a:pt x="13567" y="157"/>
                        <a:pt x="13403" y="138"/>
                        <a:pt x="13242" y="138"/>
                      </a:cubicBezTo>
                      <a:cubicBezTo>
                        <a:pt x="8187" y="138"/>
                        <a:pt x="6809" y="20388"/>
                        <a:pt x="6809" y="20388"/>
                      </a:cubicBezTo>
                      <a:cubicBezTo>
                        <a:pt x="6809" y="20388"/>
                        <a:pt x="5611" y="0"/>
                        <a:pt x="1998" y="0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4" name="Google Shape;4509;p81"/>
                <p:cNvSpPr/>
                <p:nvPr/>
              </p:nvSpPr>
              <p:spPr>
                <a:xfrm>
                  <a:off x="433564" y="127510"/>
                  <a:ext cx="165573" cy="513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1458" y="2440"/>
                        <a:pt x="5499" y="6525"/>
                        <a:pt x="16720" y="7392"/>
                      </a:cubicBezTo>
                      <a:cubicBezTo>
                        <a:pt x="16720" y="10719"/>
                        <a:pt x="19357" y="16937"/>
                        <a:pt x="1290" y="17804"/>
                      </a:cubicBezTo>
                      <a:cubicBezTo>
                        <a:pt x="1290" y="17804"/>
                        <a:pt x="336" y="21546"/>
                        <a:pt x="7125" y="21600"/>
                      </a:cubicBezTo>
                      <a:lnTo>
                        <a:pt x="7070" y="21582"/>
                      </a:lnTo>
                      <a:lnTo>
                        <a:pt x="6340" y="18762"/>
                      </a:lnTo>
                      <a:cubicBezTo>
                        <a:pt x="14981" y="18346"/>
                        <a:pt x="21600" y="16033"/>
                        <a:pt x="21600" y="13267"/>
                      </a:cubicBezTo>
                      <a:lnTo>
                        <a:pt x="21600" y="6417"/>
                      </a:lnTo>
                      <a:cubicBezTo>
                        <a:pt x="8866" y="5441"/>
                        <a:pt x="3422" y="1536"/>
                        <a:pt x="1739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5" name="Google Shape;4510;p81"/>
                <p:cNvSpPr/>
                <p:nvPr/>
              </p:nvSpPr>
              <p:spPr>
                <a:xfrm>
                  <a:off x="230143" y="127510"/>
                  <a:ext cx="332616" cy="582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2" h="21600" fill="norm" stroke="1" extrusionOk="0">
                      <a:moveTo>
                        <a:pt x="12253" y="0"/>
                      </a:moveTo>
                      <a:cubicBezTo>
                        <a:pt x="13318" y="2405"/>
                        <a:pt x="11848" y="4259"/>
                        <a:pt x="10519" y="4259"/>
                      </a:cubicBezTo>
                      <a:cubicBezTo>
                        <a:pt x="10069" y="4259"/>
                        <a:pt x="9635" y="4046"/>
                        <a:pt x="9321" y="3570"/>
                      </a:cubicBezTo>
                      <a:cubicBezTo>
                        <a:pt x="9347" y="4184"/>
                        <a:pt x="9043" y="4491"/>
                        <a:pt x="8698" y="4491"/>
                      </a:cubicBezTo>
                      <a:cubicBezTo>
                        <a:pt x="8351" y="4491"/>
                        <a:pt x="7961" y="4184"/>
                        <a:pt x="7816" y="3570"/>
                      </a:cubicBezTo>
                      <a:cubicBezTo>
                        <a:pt x="6998" y="6009"/>
                        <a:pt x="2350" y="7523"/>
                        <a:pt x="0" y="8145"/>
                      </a:cubicBezTo>
                      <a:lnTo>
                        <a:pt x="0" y="11779"/>
                      </a:lnTo>
                      <a:cubicBezTo>
                        <a:pt x="0" y="14441"/>
                        <a:pt x="3776" y="16609"/>
                        <a:pt x="8370" y="16609"/>
                      </a:cubicBezTo>
                      <a:lnTo>
                        <a:pt x="8423" y="16609"/>
                      </a:lnTo>
                      <a:lnTo>
                        <a:pt x="8159" y="19143"/>
                      </a:lnTo>
                      <a:lnTo>
                        <a:pt x="4621" y="19143"/>
                      </a:lnTo>
                      <a:cubicBezTo>
                        <a:pt x="4621" y="19143"/>
                        <a:pt x="5756" y="21518"/>
                        <a:pt x="11143" y="21598"/>
                      </a:cubicBezTo>
                      <a:cubicBezTo>
                        <a:pt x="11258" y="21599"/>
                        <a:pt x="11371" y="21600"/>
                        <a:pt x="11482" y="21600"/>
                      </a:cubicBezTo>
                      <a:cubicBezTo>
                        <a:pt x="16604" y="21600"/>
                        <a:pt x="18299" y="19844"/>
                        <a:pt x="18299" y="19844"/>
                      </a:cubicBezTo>
                      <a:lnTo>
                        <a:pt x="15843" y="19047"/>
                      </a:lnTo>
                      <a:cubicBezTo>
                        <a:pt x="12648" y="19000"/>
                        <a:pt x="13097" y="15700"/>
                        <a:pt x="13097" y="15700"/>
                      </a:cubicBezTo>
                      <a:cubicBezTo>
                        <a:pt x="21600" y="14935"/>
                        <a:pt x="20359" y="9452"/>
                        <a:pt x="20359" y="6519"/>
                      </a:cubicBezTo>
                      <a:cubicBezTo>
                        <a:pt x="15104" y="5754"/>
                        <a:pt x="13176" y="2152"/>
                        <a:pt x="12516" y="0"/>
                      </a:cubicBezTo>
                      <a:close/>
                    </a:path>
                  </a:pathLst>
                </a:custGeom>
                <a:solidFill>
                  <a:srgbClr val="FFB89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6" name="Google Shape;4511;p81"/>
                <p:cNvSpPr/>
                <p:nvPr/>
              </p:nvSpPr>
              <p:spPr>
                <a:xfrm>
                  <a:off x="281100" y="397169"/>
                  <a:ext cx="76535" cy="76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85" y="0"/>
                      </a:moveTo>
                      <a:cubicBezTo>
                        <a:pt x="4859" y="0"/>
                        <a:pt x="0" y="4853"/>
                        <a:pt x="0" y="10880"/>
                      </a:cubicBezTo>
                      <a:cubicBezTo>
                        <a:pt x="0" y="16741"/>
                        <a:pt x="4859" y="21600"/>
                        <a:pt x="10885" y="21600"/>
                      </a:cubicBezTo>
                      <a:cubicBezTo>
                        <a:pt x="16747" y="21600"/>
                        <a:pt x="21600" y="16741"/>
                        <a:pt x="21600" y="10880"/>
                      </a:cubicBezTo>
                      <a:cubicBezTo>
                        <a:pt x="21600" y="4853"/>
                        <a:pt x="16747" y="0"/>
                        <a:pt x="10885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7" name="Google Shape;4512;p81"/>
                <p:cNvSpPr/>
                <p:nvPr/>
              </p:nvSpPr>
              <p:spPr>
                <a:xfrm>
                  <a:off x="532904" y="351999"/>
                  <a:ext cx="18508" cy="3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048" y="0"/>
                      </a:moveTo>
                      <a:cubicBezTo>
                        <a:pt x="5020" y="0"/>
                        <a:pt x="0" y="4799"/>
                        <a:pt x="0" y="10668"/>
                      </a:cubicBezTo>
                      <a:cubicBezTo>
                        <a:pt x="0" y="16801"/>
                        <a:pt x="5020" y="21600"/>
                        <a:pt x="11048" y="21600"/>
                      </a:cubicBezTo>
                      <a:cubicBezTo>
                        <a:pt x="17075" y="21600"/>
                        <a:pt x="21600" y="16801"/>
                        <a:pt x="21600" y="10668"/>
                      </a:cubicBezTo>
                      <a:cubicBezTo>
                        <a:pt x="21600" y="4799"/>
                        <a:pt x="17075" y="0"/>
                        <a:pt x="110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8" name="Google Shape;4513;p81"/>
                <p:cNvSpPr/>
                <p:nvPr/>
              </p:nvSpPr>
              <p:spPr>
                <a:xfrm>
                  <a:off x="281745" y="286772"/>
                  <a:ext cx="70109" cy="256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93" y="0"/>
                      </a:moveTo>
                      <a:cubicBezTo>
                        <a:pt x="11365" y="0"/>
                        <a:pt x="10519" y="202"/>
                        <a:pt x="9673" y="607"/>
                      </a:cubicBezTo>
                      <a:cubicBezTo>
                        <a:pt x="7555" y="1691"/>
                        <a:pt x="5436" y="3858"/>
                        <a:pt x="3710" y="7847"/>
                      </a:cubicBezTo>
                      <a:cubicBezTo>
                        <a:pt x="1988" y="11467"/>
                        <a:pt x="798" y="16170"/>
                        <a:pt x="0" y="21600"/>
                      </a:cubicBezTo>
                      <a:cubicBezTo>
                        <a:pt x="1988" y="19790"/>
                        <a:pt x="3710" y="17254"/>
                        <a:pt x="5436" y="15801"/>
                      </a:cubicBezTo>
                      <a:cubicBezTo>
                        <a:pt x="7023" y="13991"/>
                        <a:pt x="8749" y="12908"/>
                        <a:pt x="10471" y="12181"/>
                      </a:cubicBezTo>
                      <a:cubicBezTo>
                        <a:pt x="12759" y="10931"/>
                        <a:pt x="15174" y="10550"/>
                        <a:pt x="17847" y="10550"/>
                      </a:cubicBezTo>
                      <a:cubicBezTo>
                        <a:pt x="19041" y="10550"/>
                        <a:pt x="20288" y="10621"/>
                        <a:pt x="21600" y="10740"/>
                      </a:cubicBezTo>
                      <a:cubicBezTo>
                        <a:pt x="20144" y="6037"/>
                        <a:pt x="18156" y="3144"/>
                        <a:pt x="16168" y="1691"/>
                      </a:cubicBezTo>
                      <a:cubicBezTo>
                        <a:pt x="14926" y="560"/>
                        <a:pt x="13579" y="0"/>
                        <a:pt x="12193" y="0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9" name="Google Shape;4514;p81"/>
                <p:cNvSpPr/>
                <p:nvPr/>
              </p:nvSpPr>
              <p:spPr>
                <a:xfrm>
                  <a:off x="513987" y="286998"/>
                  <a:ext cx="56342" cy="25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29" y="0"/>
                      </a:moveTo>
                      <a:cubicBezTo>
                        <a:pt x="10263" y="0"/>
                        <a:pt x="9997" y="12"/>
                        <a:pt x="9726" y="48"/>
                      </a:cubicBezTo>
                      <a:cubicBezTo>
                        <a:pt x="7090" y="781"/>
                        <a:pt x="4616" y="3340"/>
                        <a:pt x="2967" y="7352"/>
                      </a:cubicBezTo>
                      <a:cubicBezTo>
                        <a:pt x="1318" y="11377"/>
                        <a:pt x="163" y="16122"/>
                        <a:pt x="0" y="21600"/>
                      </a:cubicBezTo>
                      <a:cubicBezTo>
                        <a:pt x="4123" y="16122"/>
                        <a:pt x="7090" y="12097"/>
                        <a:pt x="10388" y="11737"/>
                      </a:cubicBezTo>
                      <a:cubicBezTo>
                        <a:pt x="10784" y="11641"/>
                        <a:pt x="11196" y="11593"/>
                        <a:pt x="11614" y="11593"/>
                      </a:cubicBezTo>
                      <a:cubicBezTo>
                        <a:pt x="12769" y="11593"/>
                        <a:pt x="14006" y="11929"/>
                        <a:pt x="15335" y="12470"/>
                      </a:cubicBezTo>
                      <a:cubicBezTo>
                        <a:pt x="16322" y="12830"/>
                        <a:pt x="17315" y="13563"/>
                        <a:pt x="18302" y="13923"/>
                      </a:cubicBezTo>
                      <a:cubicBezTo>
                        <a:pt x="19289" y="14296"/>
                        <a:pt x="20282" y="15029"/>
                        <a:pt x="21600" y="15389"/>
                      </a:cubicBezTo>
                      <a:cubicBezTo>
                        <a:pt x="20613" y="10644"/>
                        <a:pt x="18964" y="6631"/>
                        <a:pt x="16984" y="4073"/>
                      </a:cubicBezTo>
                      <a:cubicBezTo>
                        <a:pt x="15205" y="1442"/>
                        <a:pt x="12894" y="0"/>
                        <a:pt x="10529" y="0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0" name="Google Shape;4515;p81"/>
                <p:cNvSpPr/>
                <p:nvPr/>
              </p:nvSpPr>
              <p:spPr>
                <a:xfrm>
                  <a:off x="422811" y="337510"/>
                  <a:ext cx="64998" cy="93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9" h="21600" fill="norm" stroke="1" extrusionOk="0">
                      <a:moveTo>
                        <a:pt x="14625" y="0"/>
                      </a:moveTo>
                      <a:cubicBezTo>
                        <a:pt x="13664" y="0"/>
                        <a:pt x="12634" y="574"/>
                        <a:pt x="12880" y="1465"/>
                      </a:cubicBezTo>
                      <a:cubicBezTo>
                        <a:pt x="14288" y="7083"/>
                        <a:pt x="15814" y="12616"/>
                        <a:pt x="17350" y="18221"/>
                      </a:cubicBezTo>
                      <a:lnTo>
                        <a:pt x="1663" y="19197"/>
                      </a:lnTo>
                      <a:cubicBezTo>
                        <a:pt x="-464" y="19388"/>
                        <a:pt x="-551" y="21600"/>
                        <a:pt x="1408" y="21600"/>
                      </a:cubicBezTo>
                      <a:cubicBezTo>
                        <a:pt x="1490" y="21600"/>
                        <a:pt x="1577" y="21597"/>
                        <a:pt x="1663" y="21590"/>
                      </a:cubicBezTo>
                      <a:lnTo>
                        <a:pt x="19249" y="20492"/>
                      </a:lnTo>
                      <a:cubicBezTo>
                        <a:pt x="20356" y="20394"/>
                        <a:pt x="21049" y="19794"/>
                        <a:pt x="20912" y="18899"/>
                      </a:cubicBezTo>
                      <a:cubicBezTo>
                        <a:pt x="19249" y="12921"/>
                        <a:pt x="17728" y="6844"/>
                        <a:pt x="16065" y="865"/>
                      </a:cubicBezTo>
                      <a:cubicBezTo>
                        <a:pt x="15896" y="262"/>
                        <a:pt x="15277" y="0"/>
                        <a:pt x="146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1" name="Google Shape;4516;p81"/>
                <p:cNvSpPr/>
                <p:nvPr/>
              </p:nvSpPr>
              <p:spPr>
                <a:xfrm>
                  <a:off x="492071" y="397169"/>
                  <a:ext cx="76535" cy="76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85" y="0"/>
                      </a:moveTo>
                      <a:cubicBezTo>
                        <a:pt x="4859" y="0"/>
                        <a:pt x="0" y="4853"/>
                        <a:pt x="0" y="10880"/>
                      </a:cubicBezTo>
                      <a:cubicBezTo>
                        <a:pt x="0" y="16741"/>
                        <a:pt x="4859" y="21600"/>
                        <a:pt x="10885" y="21600"/>
                      </a:cubicBezTo>
                      <a:cubicBezTo>
                        <a:pt x="16747" y="21600"/>
                        <a:pt x="21600" y="16741"/>
                        <a:pt x="21600" y="10880"/>
                      </a:cubicBezTo>
                      <a:cubicBezTo>
                        <a:pt x="21600" y="4853"/>
                        <a:pt x="16747" y="0"/>
                        <a:pt x="10885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2" name="Google Shape;4517;p81"/>
                <p:cNvSpPr/>
                <p:nvPr/>
              </p:nvSpPr>
              <p:spPr>
                <a:xfrm>
                  <a:off x="495457" y="425933"/>
                  <a:ext cx="9965" cy="9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380" y="0"/>
                      </a:moveTo>
                      <a:cubicBezTo>
                        <a:pt x="5690" y="0"/>
                        <a:pt x="0" y="4567"/>
                        <a:pt x="0" y="10257"/>
                      </a:cubicBezTo>
                      <a:cubicBezTo>
                        <a:pt x="0" y="15947"/>
                        <a:pt x="5690" y="21600"/>
                        <a:pt x="11380" y="21600"/>
                      </a:cubicBezTo>
                      <a:cubicBezTo>
                        <a:pt x="17070" y="21600"/>
                        <a:pt x="21600" y="15947"/>
                        <a:pt x="21600" y="10257"/>
                      </a:cubicBezTo>
                      <a:cubicBezTo>
                        <a:pt x="21600" y="4567"/>
                        <a:pt x="17070" y="0"/>
                        <a:pt x="11380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3" name="Google Shape;4518;p81"/>
                <p:cNvSpPr/>
                <p:nvPr/>
              </p:nvSpPr>
              <p:spPr>
                <a:xfrm>
                  <a:off x="523416" y="433460"/>
                  <a:ext cx="9964" cy="9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220" y="0"/>
                      </a:moveTo>
                      <a:cubicBezTo>
                        <a:pt x="4530" y="0"/>
                        <a:pt x="0" y="4818"/>
                        <a:pt x="0" y="10820"/>
                      </a:cubicBezTo>
                      <a:cubicBezTo>
                        <a:pt x="0" y="16822"/>
                        <a:pt x="4530" y="21600"/>
                        <a:pt x="10220" y="21600"/>
                      </a:cubicBezTo>
                      <a:cubicBezTo>
                        <a:pt x="15910" y="21600"/>
                        <a:pt x="21600" y="16822"/>
                        <a:pt x="21600" y="10820"/>
                      </a:cubicBezTo>
                      <a:cubicBezTo>
                        <a:pt x="21600" y="4818"/>
                        <a:pt x="15910" y="0"/>
                        <a:pt x="10220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4" name="Google Shape;4519;p81"/>
                <p:cNvSpPr/>
                <p:nvPr/>
              </p:nvSpPr>
              <p:spPr>
                <a:xfrm>
                  <a:off x="595677" y="357998"/>
                  <a:ext cx="60031" cy="67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9" h="21600" fill="norm" stroke="1" extrusionOk="0">
                      <a:moveTo>
                        <a:pt x="15850" y="0"/>
                      </a:moveTo>
                      <a:cubicBezTo>
                        <a:pt x="15808" y="0"/>
                        <a:pt x="15765" y="5"/>
                        <a:pt x="15718" y="9"/>
                      </a:cubicBezTo>
                      <a:cubicBezTo>
                        <a:pt x="4332" y="554"/>
                        <a:pt x="-998" y="10411"/>
                        <a:pt x="154" y="20672"/>
                      </a:cubicBezTo>
                      <a:cubicBezTo>
                        <a:pt x="225" y="21289"/>
                        <a:pt x="728" y="21600"/>
                        <a:pt x="1198" y="21600"/>
                      </a:cubicBezTo>
                      <a:cubicBezTo>
                        <a:pt x="1667" y="21600"/>
                        <a:pt x="2099" y="21289"/>
                        <a:pt x="2027" y="20672"/>
                      </a:cubicBezTo>
                      <a:cubicBezTo>
                        <a:pt x="1738" y="18074"/>
                        <a:pt x="1880" y="15337"/>
                        <a:pt x="2601" y="12874"/>
                      </a:cubicBezTo>
                      <a:cubicBezTo>
                        <a:pt x="5200" y="11099"/>
                        <a:pt x="8296" y="10239"/>
                        <a:pt x="11431" y="10239"/>
                      </a:cubicBezTo>
                      <a:cubicBezTo>
                        <a:pt x="13873" y="10239"/>
                        <a:pt x="16334" y="10762"/>
                        <a:pt x="18601" y="11779"/>
                      </a:cubicBezTo>
                      <a:cubicBezTo>
                        <a:pt x="18762" y="11856"/>
                        <a:pt x="18923" y="11887"/>
                        <a:pt x="19070" y="11887"/>
                      </a:cubicBezTo>
                      <a:cubicBezTo>
                        <a:pt x="19995" y="11887"/>
                        <a:pt x="20602" y="10609"/>
                        <a:pt x="19611" y="10136"/>
                      </a:cubicBezTo>
                      <a:cubicBezTo>
                        <a:pt x="17017" y="9010"/>
                        <a:pt x="14153" y="8389"/>
                        <a:pt x="11293" y="8389"/>
                      </a:cubicBezTo>
                      <a:cubicBezTo>
                        <a:pt x="8605" y="8389"/>
                        <a:pt x="5916" y="8938"/>
                        <a:pt x="3469" y="10136"/>
                      </a:cubicBezTo>
                      <a:cubicBezTo>
                        <a:pt x="5631" y="5620"/>
                        <a:pt x="9520" y="2197"/>
                        <a:pt x="15718" y="1788"/>
                      </a:cubicBezTo>
                      <a:cubicBezTo>
                        <a:pt x="16974" y="1788"/>
                        <a:pt x="17017" y="0"/>
                        <a:pt x="158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5" name="Google Shape;4520;p81"/>
                <p:cNvSpPr/>
                <p:nvPr/>
              </p:nvSpPr>
              <p:spPr>
                <a:xfrm>
                  <a:off x="181085" y="345207"/>
                  <a:ext cx="78730" cy="933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11" h="21600" fill="norm" stroke="1" extrusionOk="0">
                      <a:moveTo>
                        <a:pt x="8044" y="0"/>
                      </a:moveTo>
                      <a:cubicBezTo>
                        <a:pt x="6160" y="0"/>
                        <a:pt x="4193" y="743"/>
                        <a:pt x="2327" y="2768"/>
                      </a:cubicBezTo>
                      <a:cubicBezTo>
                        <a:pt x="-3889" y="9616"/>
                        <a:pt x="3130" y="21600"/>
                        <a:pt x="14130" y="21600"/>
                      </a:cubicBezTo>
                      <a:cubicBezTo>
                        <a:pt x="15282" y="21600"/>
                        <a:pt x="16482" y="21469"/>
                        <a:pt x="17711" y="21184"/>
                      </a:cubicBezTo>
                      <a:lnTo>
                        <a:pt x="17711" y="5555"/>
                      </a:lnTo>
                      <a:cubicBezTo>
                        <a:pt x="17711" y="5555"/>
                        <a:pt x="13197" y="0"/>
                        <a:pt x="8044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6" name="Google Shape;4521;p81"/>
                <p:cNvSpPr/>
                <p:nvPr/>
              </p:nvSpPr>
              <p:spPr>
                <a:xfrm>
                  <a:off x="294649" y="351999"/>
                  <a:ext cx="18494" cy="3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560" y="0"/>
                      </a:moveTo>
                      <a:cubicBezTo>
                        <a:pt x="4528" y="0"/>
                        <a:pt x="0" y="4799"/>
                        <a:pt x="0" y="10668"/>
                      </a:cubicBezTo>
                      <a:cubicBezTo>
                        <a:pt x="0" y="16801"/>
                        <a:pt x="4528" y="21600"/>
                        <a:pt x="10560" y="21600"/>
                      </a:cubicBezTo>
                      <a:cubicBezTo>
                        <a:pt x="16576" y="21600"/>
                        <a:pt x="21600" y="16801"/>
                        <a:pt x="21600" y="10668"/>
                      </a:cubicBezTo>
                      <a:cubicBezTo>
                        <a:pt x="21600" y="4799"/>
                        <a:pt x="16576" y="0"/>
                        <a:pt x="1056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7" name="Google Shape;4522;p81"/>
                <p:cNvSpPr/>
                <p:nvPr/>
              </p:nvSpPr>
              <p:spPr>
                <a:xfrm>
                  <a:off x="190346" y="357998"/>
                  <a:ext cx="60037" cy="67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7" h="21600" fill="norm" stroke="1" extrusionOk="0">
                      <a:moveTo>
                        <a:pt x="4270" y="0"/>
                      </a:moveTo>
                      <a:cubicBezTo>
                        <a:pt x="3104" y="0"/>
                        <a:pt x="3147" y="1788"/>
                        <a:pt x="4398" y="1788"/>
                      </a:cubicBezTo>
                      <a:cubicBezTo>
                        <a:pt x="10595" y="2197"/>
                        <a:pt x="14487" y="5620"/>
                        <a:pt x="16649" y="10136"/>
                      </a:cubicBezTo>
                      <a:cubicBezTo>
                        <a:pt x="14203" y="8938"/>
                        <a:pt x="11514" y="8389"/>
                        <a:pt x="8822" y="8389"/>
                      </a:cubicBezTo>
                      <a:cubicBezTo>
                        <a:pt x="5968" y="8389"/>
                        <a:pt x="3104" y="9010"/>
                        <a:pt x="511" y="10136"/>
                      </a:cubicBezTo>
                      <a:cubicBezTo>
                        <a:pt x="-485" y="10609"/>
                        <a:pt x="127" y="11887"/>
                        <a:pt x="1051" y="11887"/>
                      </a:cubicBezTo>
                      <a:cubicBezTo>
                        <a:pt x="1198" y="11887"/>
                        <a:pt x="1359" y="11856"/>
                        <a:pt x="1516" y="11779"/>
                      </a:cubicBezTo>
                      <a:cubicBezTo>
                        <a:pt x="3787" y="10762"/>
                        <a:pt x="6247" y="10239"/>
                        <a:pt x="8684" y="10239"/>
                      </a:cubicBezTo>
                      <a:cubicBezTo>
                        <a:pt x="11823" y="10239"/>
                        <a:pt x="14919" y="11099"/>
                        <a:pt x="17512" y="12874"/>
                      </a:cubicBezTo>
                      <a:cubicBezTo>
                        <a:pt x="18232" y="15337"/>
                        <a:pt x="18379" y="18074"/>
                        <a:pt x="18090" y="20672"/>
                      </a:cubicBezTo>
                      <a:cubicBezTo>
                        <a:pt x="18019" y="21289"/>
                        <a:pt x="18451" y="21600"/>
                        <a:pt x="18920" y="21600"/>
                      </a:cubicBezTo>
                      <a:cubicBezTo>
                        <a:pt x="19389" y="21600"/>
                        <a:pt x="19892" y="21289"/>
                        <a:pt x="19963" y="20672"/>
                      </a:cubicBezTo>
                      <a:cubicBezTo>
                        <a:pt x="21115" y="10411"/>
                        <a:pt x="15786" y="554"/>
                        <a:pt x="4398" y="9"/>
                      </a:cubicBezTo>
                      <a:cubicBezTo>
                        <a:pt x="4356" y="5"/>
                        <a:pt x="4313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8" name="Google Shape;4523;p81"/>
                <p:cNvSpPr/>
                <p:nvPr/>
              </p:nvSpPr>
              <p:spPr>
                <a:xfrm>
                  <a:off x="304085" y="417338"/>
                  <a:ext cx="9965" cy="9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42" y="0"/>
                      </a:moveTo>
                      <a:cubicBezTo>
                        <a:pt x="4311" y="0"/>
                        <a:pt x="0" y="4311"/>
                        <a:pt x="0" y="10089"/>
                      </a:cubicBezTo>
                      <a:cubicBezTo>
                        <a:pt x="0" y="17289"/>
                        <a:pt x="4311" y="21600"/>
                        <a:pt x="10042" y="21600"/>
                      </a:cubicBezTo>
                      <a:cubicBezTo>
                        <a:pt x="15821" y="21600"/>
                        <a:pt x="21600" y="17289"/>
                        <a:pt x="21600" y="10089"/>
                      </a:cubicBezTo>
                      <a:cubicBezTo>
                        <a:pt x="21600" y="4311"/>
                        <a:pt x="15821" y="0"/>
                        <a:pt x="10042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9" name="Google Shape;4524;p81"/>
                <p:cNvSpPr/>
                <p:nvPr/>
              </p:nvSpPr>
              <p:spPr>
                <a:xfrm>
                  <a:off x="322139" y="411098"/>
                  <a:ext cx="9964" cy="9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9" y="0"/>
                      </a:moveTo>
                      <a:cubicBezTo>
                        <a:pt x="4311" y="0"/>
                        <a:pt x="0" y="4665"/>
                        <a:pt x="0" y="10800"/>
                      </a:cubicBezTo>
                      <a:cubicBezTo>
                        <a:pt x="0" y="16986"/>
                        <a:pt x="4311" y="21600"/>
                        <a:pt x="10089" y="21600"/>
                      </a:cubicBezTo>
                      <a:cubicBezTo>
                        <a:pt x="15868" y="21600"/>
                        <a:pt x="21600" y="16986"/>
                        <a:pt x="21600" y="10800"/>
                      </a:cubicBezTo>
                      <a:cubicBezTo>
                        <a:pt x="21600" y="4665"/>
                        <a:pt x="15868" y="0"/>
                        <a:pt x="10089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0" name="Google Shape;4525;p81"/>
                <p:cNvSpPr/>
                <p:nvPr/>
              </p:nvSpPr>
              <p:spPr>
                <a:xfrm>
                  <a:off x="300852" y="402708"/>
                  <a:ext cx="9964" cy="9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25" y="0"/>
                      </a:moveTo>
                      <a:cubicBezTo>
                        <a:pt x="4625" y="0"/>
                        <a:pt x="0" y="4358"/>
                        <a:pt x="0" y="10089"/>
                      </a:cubicBezTo>
                      <a:cubicBezTo>
                        <a:pt x="0" y="15868"/>
                        <a:pt x="4625" y="21600"/>
                        <a:pt x="10825" y="21600"/>
                      </a:cubicBezTo>
                      <a:cubicBezTo>
                        <a:pt x="16975" y="21600"/>
                        <a:pt x="21600" y="15868"/>
                        <a:pt x="21600" y="10089"/>
                      </a:cubicBezTo>
                      <a:cubicBezTo>
                        <a:pt x="21600" y="4358"/>
                        <a:pt x="16975" y="0"/>
                        <a:pt x="10825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652" name="Google Shape;4526;p81"/>
              <p:cNvSpPr/>
              <p:nvPr/>
            </p:nvSpPr>
            <p:spPr>
              <a:xfrm>
                <a:off x="78274" y="1888058"/>
                <a:ext cx="2159381" cy="127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35" y="0"/>
                      <a:pt x="0" y="4816"/>
                      <a:pt x="0" y="10799"/>
                    </a:cubicBezTo>
                    <a:cubicBezTo>
                      <a:pt x="0" y="16784"/>
                      <a:pt x="4835" y="21600"/>
                      <a:pt x="10802" y="21600"/>
                    </a:cubicBezTo>
                    <a:cubicBezTo>
                      <a:pt x="16765" y="21600"/>
                      <a:pt x="21600" y="16784"/>
                      <a:pt x="21600" y="10799"/>
                    </a:cubicBezTo>
                    <a:cubicBezTo>
                      <a:pt x="21600" y="4816"/>
                      <a:pt x="16765" y="0"/>
                      <a:pt x="10802" y="0"/>
                    </a:cubicBezTo>
                    <a:close/>
                  </a:path>
                </a:pathLst>
              </a:custGeom>
              <a:solidFill>
                <a:srgbClr val="FFCA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3" name="Google Shape;4527;p81"/>
              <p:cNvSpPr/>
              <p:nvPr/>
            </p:nvSpPr>
            <p:spPr>
              <a:xfrm>
                <a:off x="189993" y="1924181"/>
                <a:ext cx="187180" cy="19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6" h="21600" fill="norm" stroke="1" extrusionOk="0">
                    <a:moveTo>
                      <a:pt x="307" y="0"/>
                    </a:moveTo>
                    <a:cubicBezTo>
                      <a:pt x="-184" y="11279"/>
                      <a:pt x="62" y="21600"/>
                      <a:pt x="62" y="21600"/>
                    </a:cubicBezTo>
                    <a:lnTo>
                      <a:pt x="21416" y="21600"/>
                    </a:lnTo>
                    <a:lnTo>
                      <a:pt x="21416" y="0"/>
                    </a:lnTo>
                    <a:close/>
                  </a:path>
                </a:pathLst>
              </a:custGeom>
              <a:solidFill>
                <a:srgbClr val="CBD0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4" name="Google Shape;4528;p81"/>
              <p:cNvSpPr/>
              <p:nvPr/>
            </p:nvSpPr>
            <p:spPr>
              <a:xfrm>
                <a:off x="192668" y="1887620"/>
                <a:ext cx="87315" cy="36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876" y="0"/>
                    </a:moveTo>
                    <a:cubicBezTo>
                      <a:pt x="15429" y="3812"/>
                      <a:pt x="12769" y="6353"/>
                      <a:pt x="10004" y="7114"/>
                    </a:cubicBezTo>
                    <a:cubicBezTo>
                      <a:pt x="3619" y="8894"/>
                      <a:pt x="959" y="15506"/>
                      <a:pt x="0" y="21600"/>
                    </a:cubicBezTo>
                    <a:lnTo>
                      <a:pt x="21600" y="21600"/>
                    </a:lnTo>
                    <a:cubicBezTo>
                      <a:pt x="21173" y="11945"/>
                      <a:pt x="19367" y="4581"/>
                      <a:pt x="17876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5" name="Google Shape;4529;p81"/>
              <p:cNvSpPr/>
              <p:nvPr/>
            </p:nvSpPr>
            <p:spPr>
              <a:xfrm>
                <a:off x="264928" y="1821388"/>
                <a:ext cx="113108" cy="102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416" y="0"/>
                    </a:moveTo>
                    <a:cubicBezTo>
                      <a:pt x="11416" y="0"/>
                      <a:pt x="6733" y="9309"/>
                      <a:pt x="0" y="14010"/>
                    </a:cubicBezTo>
                    <a:cubicBezTo>
                      <a:pt x="1151" y="15547"/>
                      <a:pt x="2545" y="18166"/>
                      <a:pt x="2875" y="21600"/>
                    </a:cubicBezTo>
                    <a:lnTo>
                      <a:pt x="21435" y="21600"/>
                    </a:lnTo>
                    <a:lnTo>
                      <a:pt x="21600" y="3074"/>
                    </a:lnTo>
                    <a:lnTo>
                      <a:pt x="11416" y="0"/>
                    </a:ln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6" name="Google Shape;4530;p81"/>
              <p:cNvSpPr/>
              <p:nvPr/>
            </p:nvSpPr>
            <p:spPr>
              <a:xfrm>
                <a:off x="503183" y="1920304"/>
                <a:ext cx="146068" cy="50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600" fill="norm" stroke="1" extrusionOk="0">
                    <a:moveTo>
                      <a:pt x="0" y="0"/>
                    </a:moveTo>
                    <a:cubicBezTo>
                      <a:pt x="0" y="1117"/>
                      <a:pt x="0" y="2228"/>
                      <a:pt x="0" y="3155"/>
                    </a:cubicBezTo>
                    <a:cubicBezTo>
                      <a:pt x="127" y="6866"/>
                      <a:pt x="381" y="10760"/>
                      <a:pt x="1205" y="13360"/>
                    </a:cubicBezTo>
                    <a:cubicBezTo>
                      <a:pt x="1838" y="15588"/>
                      <a:pt x="2788" y="16699"/>
                      <a:pt x="3739" y="17627"/>
                    </a:cubicBezTo>
                    <a:cubicBezTo>
                      <a:pt x="6489" y="20392"/>
                      <a:pt x="9403" y="21600"/>
                      <a:pt x="12320" y="21600"/>
                    </a:cubicBezTo>
                    <a:cubicBezTo>
                      <a:pt x="13900" y="21600"/>
                      <a:pt x="15482" y="21246"/>
                      <a:pt x="17040" y="20593"/>
                    </a:cubicBezTo>
                    <a:cubicBezTo>
                      <a:pt x="17991" y="20227"/>
                      <a:pt x="18876" y="19665"/>
                      <a:pt x="19699" y="18371"/>
                    </a:cubicBezTo>
                    <a:cubicBezTo>
                      <a:pt x="20587" y="17071"/>
                      <a:pt x="21283" y="15033"/>
                      <a:pt x="21473" y="12250"/>
                    </a:cubicBezTo>
                    <a:cubicBezTo>
                      <a:pt x="21600" y="10394"/>
                      <a:pt x="21410" y="8539"/>
                      <a:pt x="21156" y="6866"/>
                    </a:cubicBezTo>
                    <a:cubicBezTo>
                      <a:pt x="18951" y="10840"/>
                      <a:pt x="15940" y="12890"/>
                      <a:pt x="13606" y="12890"/>
                    </a:cubicBezTo>
                    <a:cubicBezTo>
                      <a:pt x="13327" y="12890"/>
                      <a:pt x="13054" y="12866"/>
                      <a:pt x="12795" y="12805"/>
                    </a:cubicBezTo>
                    <a:cubicBezTo>
                      <a:pt x="9628" y="11877"/>
                      <a:pt x="6462" y="8722"/>
                      <a:pt x="3611" y="5011"/>
                    </a:cubicBezTo>
                    <a:cubicBezTo>
                      <a:pt x="2472" y="3711"/>
                      <a:pt x="1330" y="2228"/>
                      <a:pt x="254" y="562"/>
                    </a:cubicBezTo>
                    <a:cubicBezTo>
                      <a:pt x="190" y="372"/>
                      <a:pt x="127" y="189"/>
                      <a:pt x="0" y="0"/>
                    </a:cubicBezTo>
                    <a:close/>
                  </a:path>
                </a:pathLst>
              </a:custGeom>
              <a:solidFill>
                <a:srgbClr val="CBD0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7" name="Google Shape;4531;p81"/>
              <p:cNvSpPr/>
              <p:nvPr/>
            </p:nvSpPr>
            <p:spPr>
              <a:xfrm>
                <a:off x="502119" y="1815205"/>
                <a:ext cx="100419" cy="127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0" h="21600" fill="norm" stroke="1" extrusionOk="0">
                    <a:moveTo>
                      <a:pt x="5200" y="0"/>
                    </a:moveTo>
                    <a:cubicBezTo>
                      <a:pt x="3764" y="0"/>
                      <a:pt x="2376" y="119"/>
                      <a:pt x="1410" y="609"/>
                    </a:cubicBezTo>
                    <a:cubicBezTo>
                      <a:pt x="-320" y="1482"/>
                      <a:pt x="-47" y="3152"/>
                      <a:pt x="136" y="4531"/>
                    </a:cubicBezTo>
                    <a:cubicBezTo>
                      <a:pt x="591" y="8889"/>
                      <a:pt x="319" y="13394"/>
                      <a:pt x="226" y="17750"/>
                    </a:cubicBezTo>
                    <a:cubicBezTo>
                      <a:pt x="409" y="17824"/>
                      <a:pt x="499" y="17896"/>
                      <a:pt x="591" y="17896"/>
                    </a:cubicBezTo>
                    <a:cubicBezTo>
                      <a:pt x="2139" y="18551"/>
                      <a:pt x="3782" y="19203"/>
                      <a:pt x="5422" y="19712"/>
                    </a:cubicBezTo>
                    <a:cubicBezTo>
                      <a:pt x="7425" y="20439"/>
                      <a:pt x="9613" y="21093"/>
                      <a:pt x="11799" y="21600"/>
                    </a:cubicBezTo>
                    <a:cubicBezTo>
                      <a:pt x="13259" y="17098"/>
                      <a:pt x="18180" y="15862"/>
                      <a:pt x="21280" y="15499"/>
                    </a:cubicBezTo>
                    <a:cubicBezTo>
                      <a:pt x="19001" y="14264"/>
                      <a:pt x="17085" y="12813"/>
                      <a:pt x="15901" y="10923"/>
                    </a:cubicBezTo>
                    <a:cubicBezTo>
                      <a:pt x="15262" y="9907"/>
                      <a:pt x="14900" y="8818"/>
                      <a:pt x="14444" y="7728"/>
                    </a:cubicBezTo>
                    <a:cubicBezTo>
                      <a:pt x="13532" y="5403"/>
                      <a:pt x="12348" y="3006"/>
                      <a:pt x="10981" y="755"/>
                    </a:cubicBezTo>
                    <a:cubicBezTo>
                      <a:pt x="10888" y="609"/>
                      <a:pt x="10708" y="392"/>
                      <a:pt x="10525" y="246"/>
                    </a:cubicBezTo>
                    <a:cubicBezTo>
                      <a:pt x="10252" y="100"/>
                      <a:pt x="9886" y="100"/>
                      <a:pt x="9524" y="100"/>
                    </a:cubicBezTo>
                    <a:cubicBezTo>
                      <a:pt x="9380" y="105"/>
                      <a:pt x="9233" y="108"/>
                      <a:pt x="9080" y="108"/>
                    </a:cubicBezTo>
                    <a:cubicBezTo>
                      <a:pt x="7958" y="108"/>
                      <a:pt x="6558" y="0"/>
                      <a:pt x="5200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8" name="Google Shape;4532;p81"/>
              <p:cNvSpPr/>
              <p:nvPr/>
            </p:nvSpPr>
            <p:spPr>
              <a:xfrm>
                <a:off x="557799" y="1906976"/>
                <a:ext cx="88602" cy="43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07" y="0"/>
                    </a:moveTo>
                    <a:cubicBezTo>
                      <a:pt x="7340" y="1075"/>
                      <a:pt x="1680" y="4732"/>
                      <a:pt x="0" y="18057"/>
                    </a:cubicBezTo>
                    <a:cubicBezTo>
                      <a:pt x="2518" y="19782"/>
                      <a:pt x="5140" y="21070"/>
                      <a:pt x="7865" y="21501"/>
                    </a:cubicBezTo>
                    <a:cubicBezTo>
                      <a:pt x="8292" y="21572"/>
                      <a:pt x="8744" y="21600"/>
                      <a:pt x="9206" y="21600"/>
                    </a:cubicBezTo>
                    <a:cubicBezTo>
                      <a:pt x="13070" y="21600"/>
                      <a:pt x="18044" y="19224"/>
                      <a:pt x="21600" y="14619"/>
                    </a:cubicBezTo>
                    <a:cubicBezTo>
                      <a:pt x="21286" y="13113"/>
                      <a:pt x="20655" y="11613"/>
                      <a:pt x="20027" y="10538"/>
                    </a:cubicBezTo>
                    <a:cubicBezTo>
                      <a:pt x="18558" y="7957"/>
                      <a:pt x="16778" y="6450"/>
                      <a:pt x="15098" y="4732"/>
                    </a:cubicBezTo>
                    <a:cubicBezTo>
                      <a:pt x="13632" y="3444"/>
                      <a:pt x="12163" y="1719"/>
                      <a:pt x="10907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4533;p81"/>
              <p:cNvSpPr/>
              <p:nvPr/>
            </p:nvSpPr>
            <p:spPr>
              <a:xfrm>
                <a:off x="550135" y="1894128"/>
                <a:ext cx="42005" cy="23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69" y="18939"/>
                    </a:moveTo>
                    <a:cubicBezTo>
                      <a:pt x="1883" y="18952"/>
                      <a:pt x="1898" y="18965"/>
                      <a:pt x="1912" y="18978"/>
                    </a:cubicBezTo>
                    <a:cubicBezTo>
                      <a:pt x="1912" y="19030"/>
                      <a:pt x="1912" y="19070"/>
                      <a:pt x="1912" y="19122"/>
                    </a:cubicBezTo>
                    <a:cubicBezTo>
                      <a:pt x="1898" y="19057"/>
                      <a:pt x="1883" y="19004"/>
                      <a:pt x="1869" y="18939"/>
                    </a:cubicBezTo>
                    <a:close/>
                    <a:moveTo>
                      <a:pt x="16457" y="0"/>
                    </a:moveTo>
                    <a:cubicBezTo>
                      <a:pt x="10384" y="0"/>
                      <a:pt x="4767" y="7435"/>
                      <a:pt x="1043" y="16213"/>
                    </a:cubicBezTo>
                    <a:cubicBezTo>
                      <a:pt x="922" y="16657"/>
                      <a:pt x="452" y="17609"/>
                      <a:pt x="189" y="18574"/>
                    </a:cubicBezTo>
                    <a:cubicBezTo>
                      <a:pt x="203" y="18535"/>
                      <a:pt x="253" y="18443"/>
                      <a:pt x="395" y="18196"/>
                    </a:cubicBezTo>
                    <a:cubicBezTo>
                      <a:pt x="417" y="18196"/>
                      <a:pt x="431" y="18196"/>
                      <a:pt x="445" y="18196"/>
                    </a:cubicBezTo>
                    <a:cubicBezTo>
                      <a:pt x="360" y="18287"/>
                      <a:pt x="274" y="18417"/>
                      <a:pt x="189" y="18574"/>
                    </a:cubicBezTo>
                    <a:cubicBezTo>
                      <a:pt x="189" y="18574"/>
                      <a:pt x="189" y="18574"/>
                      <a:pt x="189" y="18574"/>
                    </a:cubicBezTo>
                    <a:cubicBezTo>
                      <a:pt x="182" y="18587"/>
                      <a:pt x="182" y="18587"/>
                      <a:pt x="182" y="18587"/>
                    </a:cubicBezTo>
                    <a:cubicBezTo>
                      <a:pt x="182" y="18587"/>
                      <a:pt x="189" y="18574"/>
                      <a:pt x="189" y="18574"/>
                    </a:cubicBezTo>
                    <a:cubicBezTo>
                      <a:pt x="-18" y="19304"/>
                      <a:pt x="-103" y="20048"/>
                      <a:pt x="182" y="20570"/>
                    </a:cubicBezTo>
                    <a:cubicBezTo>
                      <a:pt x="317" y="21326"/>
                      <a:pt x="538" y="21600"/>
                      <a:pt x="851" y="21600"/>
                    </a:cubicBezTo>
                    <a:cubicBezTo>
                      <a:pt x="1029" y="21600"/>
                      <a:pt x="1243" y="21509"/>
                      <a:pt x="1477" y="21365"/>
                    </a:cubicBezTo>
                    <a:cubicBezTo>
                      <a:pt x="1477" y="21365"/>
                      <a:pt x="1691" y="21365"/>
                      <a:pt x="1691" y="20961"/>
                    </a:cubicBezTo>
                    <a:cubicBezTo>
                      <a:pt x="1826" y="20726"/>
                      <a:pt x="1912" y="20452"/>
                      <a:pt x="1947" y="20165"/>
                    </a:cubicBezTo>
                    <a:cubicBezTo>
                      <a:pt x="2125" y="20126"/>
                      <a:pt x="2140" y="19748"/>
                      <a:pt x="2346" y="19383"/>
                    </a:cubicBezTo>
                    <a:cubicBezTo>
                      <a:pt x="2560" y="18587"/>
                      <a:pt x="2773" y="18196"/>
                      <a:pt x="3207" y="17400"/>
                    </a:cubicBezTo>
                    <a:cubicBezTo>
                      <a:pt x="4510" y="14622"/>
                      <a:pt x="5806" y="12248"/>
                      <a:pt x="7102" y="10265"/>
                    </a:cubicBezTo>
                    <a:cubicBezTo>
                      <a:pt x="9843" y="6417"/>
                      <a:pt x="13068" y="3678"/>
                      <a:pt x="16407" y="3678"/>
                    </a:cubicBezTo>
                    <a:cubicBezTo>
                      <a:pt x="17553" y="3678"/>
                      <a:pt x="18713" y="4004"/>
                      <a:pt x="19874" y="4709"/>
                    </a:cubicBezTo>
                    <a:cubicBezTo>
                      <a:pt x="20002" y="4787"/>
                      <a:pt x="20123" y="4826"/>
                      <a:pt x="20230" y="4826"/>
                    </a:cubicBezTo>
                    <a:cubicBezTo>
                      <a:pt x="21241" y="4826"/>
                      <a:pt x="21497" y="1852"/>
                      <a:pt x="20522" y="1148"/>
                    </a:cubicBezTo>
                    <a:cubicBezTo>
                      <a:pt x="19155" y="352"/>
                      <a:pt x="17795" y="0"/>
                      <a:pt x="16457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0" name="Google Shape;4534;p81"/>
              <p:cNvSpPr/>
              <p:nvPr/>
            </p:nvSpPr>
            <p:spPr>
              <a:xfrm>
                <a:off x="536530" y="1874377"/>
                <a:ext cx="42186" cy="23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9" h="21600" fill="norm" stroke="1" extrusionOk="0">
                    <a:moveTo>
                      <a:pt x="527" y="18015"/>
                    </a:moveTo>
                    <a:cubicBezTo>
                      <a:pt x="548" y="18041"/>
                      <a:pt x="576" y="18067"/>
                      <a:pt x="597" y="18080"/>
                    </a:cubicBezTo>
                    <a:cubicBezTo>
                      <a:pt x="506" y="18170"/>
                      <a:pt x="408" y="18274"/>
                      <a:pt x="310" y="18416"/>
                    </a:cubicBezTo>
                    <a:cubicBezTo>
                      <a:pt x="310" y="18416"/>
                      <a:pt x="310" y="18416"/>
                      <a:pt x="527" y="18015"/>
                    </a:cubicBezTo>
                    <a:close/>
                    <a:moveTo>
                      <a:pt x="2019" y="20383"/>
                    </a:moveTo>
                    <a:cubicBezTo>
                      <a:pt x="2019" y="20513"/>
                      <a:pt x="1991" y="20552"/>
                      <a:pt x="1970" y="20552"/>
                    </a:cubicBezTo>
                    <a:cubicBezTo>
                      <a:pt x="1921" y="20552"/>
                      <a:pt x="1872" y="20383"/>
                      <a:pt x="2019" y="20383"/>
                    </a:cubicBezTo>
                    <a:close/>
                    <a:moveTo>
                      <a:pt x="16235" y="0"/>
                    </a:moveTo>
                    <a:cubicBezTo>
                      <a:pt x="10272" y="0"/>
                      <a:pt x="4850" y="7623"/>
                      <a:pt x="1164" y="16048"/>
                    </a:cubicBezTo>
                    <a:cubicBezTo>
                      <a:pt x="737" y="17239"/>
                      <a:pt x="-328" y="19206"/>
                      <a:pt x="99" y="20772"/>
                    </a:cubicBezTo>
                    <a:cubicBezTo>
                      <a:pt x="366" y="21264"/>
                      <a:pt x="625" y="21600"/>
                      <a:pt x="940" y="21600"/>
                    </a:cubicBezTo>
                    <a:cubicBezTo>
                      <a:pt x="1136" y="21600"/>
                      <a:pt x="1346" y="21471"/>
                      <a:pt x="1592" y="21160"/>
                    </a:cubicBezTo>
                    <a:lnTo>
                      <a:pt x="1802" y="21160"/>
                    </a:lnTo>
                    <a:cubicBezTo>
                      <a:pt x="1970" y="20772"/>
                      <a:pt x="2061" y="20371"/>
                      <a:pt x="2075" y="19982"/>
                    </a:cubicBezTo>
                    <a:cubicBezTo>
                      <a:pt x="2138" y="19762"/>
                      <a:pt x="2229" y="19594"/>
                      <a:pt x="2229" y="19594"/>
                    </a:cubicBezTo>
                    <a:cubicBezTo>
                      <a:pt x="2657" y="18416"/>
                      <a:pt x="2867" y="18015"/>
                      <a:pt x="3294" y="17239"/>
                    </a:cubicBezTo>
                    <a:cubicBezTo>
                      <a:pt x="4359" y="14482"/>
                      <a:pt x="5634" y="12114"/>
                      <a:pt x="7127" y="10146"/>
                    </a:cubicBezTo>
                    <a:cubicBezTo>
                      <a:pt x="9824" y="6342"/>
                      <a:pt x="12998" y="3624"/>
                      <a:pt x="16284" y="3624"/>
                    </a:cubicBezTo>
                    <a:cubicBezTo>
                      <a:pt x="17412" y="3624"/>
                      <a:pt x="18554" y="3947"/>
                      <a:pt x="19689" y="4646"/>
                    </a:cubicBezTo>
                    <a:cubicBezTo>
                      <a:pt x="19815" y="4724"/>
                      <a:pt x="19934" y="4763"/>
                      <a:pt x="20046" y="4763"/>
                    </a:cubicBezTo>
                    <a:cubicBezTo>
                      <a:pt x="21034" y="4763"/>
                      <a:pt x="21272" y="1812"/>
                      <a:pt x="20116" y="1100"/>
                    </a:cubicBezTo>
                    <a:cubicBezTo>
                      <a:pt x="18806" y="349"/>
                      <a:pt x="17510" y="0"/>
                      <a:pt x="16235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1" name="Google Shape;4535;p81"/>
              <p:cNvSpPr/>
              <p:nvPr/>
            </p:nvSpPr>
            <p:spPr>
              <a:xfrm>
                <a:off x="530944" y="1859718"/>
                <a:ext cx="42178" cy="23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2004" y="18965"/>
                    </a:moveTo>
                    <a:cubicBezTo>
                      <a:pt x="2011" y="18978"/>
                      <a:pt x="2025" y="18978"/>
                      <a:pt x="2032" y="18991"/>
                    </a:cubicBezTo>
                    <a:cubicBezTo>
                      <a:pt x="2032" y="19030"/>
                      <a:pt x="2032" y="19070"/>
                      <a:pt x="2032" y="19109"/>
                    </a:cubicBezTo>
                    <a:cubicBezTo>
                      <a:pt x="2025" y="19057"/>
                      <a:pt x="2018" y="19017"/>
                      <a:pt x="2004" y="18965"/>
                    </a:cubicBezTo>
                    <a:close/>
                    <a:moveTo>
                      <a:pt x="16383" y="0"/>
                    </a:moveTo>
                    <a:cubicBezTo>
                      <a:pt x="10457" y="0"/>
                      <a:pt x="4878" y="7435"/>
                      <a:pt x="1175" y="16213"/>
                    </a:cubicBezTo>
                    <a:cubicBezTo>
                      <a:pt x="970" y="16591"/>
                      <a:pt x="609" y="17348"/>
                      <a:pt x="347" y="18157"/>
                    </a:cubicBezTo>
                    <a:cubicBezTo>
                      <a:pt x="333" y="18170"/>
                      <a:pt x="326" y="18183"/>
                      <a:pt x="312" y="18196"/>
                    </a:cubicBezTo>
                    <a:cubicBezTo>
                      <a:pt x="312" y="18209"/>
                      <a:pt x="312" y="18222"/>
                      <a:pt x="312" y="18248"/>
                    </a:cubicBezTo>
                    <a:cubicBezTo>
                      <a:pt x="43" y="19083"/>
                      <a:pt x="-113" y="19983"/>
                      <a:pt x="99" y="20570"/>
                    </a:cubicBezTo>
                    <a:cubicBezTo>
                      <a:pt x="368" y="21326"/>
                      <a:pt x="645" y="21600"/>
                      <a:pt x="970" y="21600"/>
                    </a:cubicBezTo>
                    <a:cubicBezTo>
                      <a:pt x="1161" y="21600"/>
                      <a:pt x="1367" y="21509"/>
                      <a:pt x="1607" y="21365"/>
                    </a:cubicBezTo>
                    <a:cubicBezTo>
                      <a:pt x="1607" y="21365"/>
                      <a:pt x="1820" y="21365"/>
                      <a:pt x="1820" y="20974"/>
                    </a:cubicBezTo>
                    <a:cubicBezTo>
                      <a:pt x="1954" y="20726"/>
                      <a:pt x="2032" y="20452"/>
                      <a:pt x="2075" y="20178"/>
                    </a:cubicBezTo>
                    <a:cubicBezTo>
                      <a:pt x="2252" y="20126"/>
                      <a:pt x="2252" y="19761"/>
                      <a:pt x="2252" y="19383"/>
                    </a:cubicBezTo>
                    <a:cubicBezTo>
                      <a:pt x="2683" y="18587"/>
                      <a:pt x="2896" y="18196"/>
                      <a:pt x="3328" y="17009"/>
                    </a:cubicBezTo>
                    <a:cubicBezTo>
                      <a:pt x="4404" y="14622"/>
                      <a:pt x="5692" y="12248"/>
                      <a:pt x="7200" y="10265"/>
                    </a:cubicBezTo>
                    <a:cubicBezTo>
                      <a:pt x="9926" y="6430"/>
                      <a:pt x="13126" y="3691"/>
                      <a:pt x="16453" y="3691"/>
                    </a:cubicBezTo>
                    <a:cubicBezTo>
                      <a:pt x="17593" y="3691"/>
                      <a:pt x="18747" y="4004"/>
                      <a:pt x="19894" y="4709"/>
                    </a:cubicBezTo>
                    <a:cubicBezTo>
                      <a:pt x="20022" y="4787"/>
                      <a:pt x="20142" y="4826"/>
                      <a:pt x="20255" y="4826"/>
                    </a:cubicBezTo>
                    <a:cubicBezTo>
                      <a:pt x="21253" y="4826"/>
                      <a:pt x="21487" y="1865"/>
                      <a:pt x="20326" y="1148"/>
                    </a:cubicBezTo>
                    <a:cubicBezTo>
                      <a:pt x="19009" y="365"/>
                      <a:pt x="17685" y="0"/>
                      <a:pt x="16383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2" name="Google Shape;4536;p81"/>
              <p:cNvSpPr/>
              <p:nvPr/>
            </p:nvSpPr>
            <p:spPr>
              <a:xfrm>
                <a:off x="274334" y="1874377"/>
                <a:ext cx="33306" cy="1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2557" y="2919"/>
                    </a:moveTo>
                    <a:cubicBezTo>
                      <a:pt x="2602" y="3047"/>
                      <a:pt x="2655" y="3175"/>
                      <a:pt x="2726" y="3302"/>
                    </a:cubicBezTo>
                    <a:cubicBezTo>
                      <a:pt x="2726" y="3462"/>
                      <a:pt x="2664" y="3685"/>
                      <a:pt x="2566" y="3924"/>
                    </a:cubicBezTo>
                    <a:cubicBezTo>
                      <a:pt x="2602" y="3589"/>
                      <a:pt x="2593" y="3254"/>
                      <a:pt x="2557" y="2919"/>
                    </a:cubicBezTo>
                    <a:close/>
                    <a:moveTo>
                      <a:pt x="5246" y="0"/>
                    </a:moveTo>
                    <a:cubicBezTo>
                      <a:pt x="3990" y="0"/>
                      <a:pt x="2770" y="271"/>
                      <a:pt x="1646" y="877"/>
                    </a:cubicBezTo>
                    <a:cubicBezTo>
                      <a:pt x="1576" y="877"/>
                      <a:pt x="1496" y="877"/>
                      <a:pt x="1399" y="877"/>
                    </a:cubicBezTo>
                    <a:cubicBezTo>
                      <a:pt x="1390" y="877"/>
                      <a:pt x="1390" y="877"/>
                      <a:pt x="1381" y="877"/>
                    </a:cubicBezTo>
                    <a:cubicBezTo>
                      <a:pt x="1346" y="877"/>
                      <a:pt x="1328" y="877"/>
                      <a:pt x="1310" y="893"/>
                    </a:cubicBezTo>
                    <a:cubicBezTo>
                      <a:pt x="1045" y="925"/>
                      <a:pt x="753" y="1037"/>
                      <a:pt x="567" y="1356"/>
                    </a:cubicBezTo>
                    <a:cubicBezTo>
                      <a:pt x="-503" y="2824"/>
                      <a:pt x="37" y="5727"/>
                      <a:pt x="1381" y="5727"/>
                    </a:cubicBezTo>
                    <a:cubicBezTo>
                      <a:pt x="1708" y="5727"/>
                      <a:pt x="1974" y="5536"/>
                      <a:pt x="2168" y="5232"/>
                    </a:cubicBezTo>
                    <a:lnTo>
                      <a:pt x="2186" y="5232"/>
                    </a:lnTo>
                    <a:cubicBezTo>
                      <a:pt x="2451" y="4754"/>
                      <a:pt x="2726" y="4754"/>
                      <a:pt x="3256" y="4754"/>
                    </a:cubicBezTo>
                    <a:lnTo>
                      <a:pt x="3530" y="4754"/>
                    </a:lnTo>
                    <a:cubicBezTo>
                      <a:pt x="3796" y="4754"/>
                      <a:pt x="4070" y="4275"/>
                      <a:pt x="4335" y="4275"/>
                    </a:cubicBezTo>
                    <a:lnTo>
                      <a:pt x="5945" y="4275"/>
                    </a:lnTo>
                    <a:cubicBezTo>
                      <a:pt x="8908" y="4754"/>
                      <a:pt x="11863" y="6206"/>
                      <a:pt x="14286" y="10082"/>
                    </a:cubicBezTo>
                    <a:cubicBezTo>
                      <a:pt x="16161" y="13001"/>
                      <a:pt x="17506" y="16399"/>
                      <a:pt x="18585" y="20276"/>
                    </a:cubicBezTo>
                    <a:cubicBezTo>
                      <a:pt x="18762" y="21217"/>
                      <a:pt x="19107" y="21600"/>
                      <a:pt x="19478" y="21600"/>
                    </a:cubicBezTo>
                    <a:cubicBezTo>
                      <a:pt x="20239" y="21600"/>
                      <a:pt x="21097" y="19973"/>
                      <a:pt x="20734" y="18330"/>
                    </a:cubicBezTo>
                    <a:cubicBezTo>
                      <a:pt x="18585" y="10082"/>
                      <a:pt x="15091" y="3781"/>
                      <a:pt x="10518" y="1356"/>
                    </a:cubicBezTo>
                    <a:cubicBezTo>
                      <a:pt x="8802" y="510"/>
                      <a:pt x="6989" y="0"/>
                      <a:pt x="5246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3" name="Google Shape;4537;p81"/>
              <p:cNvSpPr/>
              <p:nvPr/>
            </p:nvSpPr>
            <p:spPr>
              <a:xfrm>
                <a:off x="288954" y="1861656"/>
                <a:ext cx="33314" cy="19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fill="norm" stroke="1" extrusionOk="0">
                    <a:moveTo>
                      <a:pt x="2581" y="3214"/>
                    </a:moveTo>
                    <a:cubicBezTo>
                      <a:pt x="2616" y="3324"/>
                      <a:pt x="2660" y="3435"/>
                      <a:pt x="2722" y="3529"/>
                    </a:cubicBezTo>
                    <a:cubicBezTo>
                      <a:pt x="2722" y="3718"/>
                      <a:pt x="2651" y="3954"/>
                      <a:pt x="2545" y="4207"/>
                    </a:cubicBezTo>
                    <a:cubicBezTo>
                      <a:pt x="2590" y="3891"/>
                      <a:pt x="2598" y="3545"/>
                      <a:pt x="2581" y="3214"/>
                    </a:cubicBezTo>
                    <a:close/>
                    <a:moveTo>
                      <a:pt x="5525" y="0"/>
                    </a:moveTo>
                    <a:cubicBezTo>
                      <a:pt x="4172" y="0"/>
                      <a:pt x="2855" y="236"/>
                      <a:pt x="1652" y="662"/>
                    </a:cubicBezTo>
                    <a:cubicBezTo>
                      <a:pt x="1378" y="1134"/>
                      <a:pt x="839" y="1134"/>
                      <a:pt x="574" y="1623"/>
                    </a:cubicBezTo>
                    <a:cubicBezTo>
                      <a:pt x="-505" y="2584"/>
                      <a:pt x="34" y="5924"/>
                      <a:pt x="1378" y="5924"/>
                    </a:cubicBezTo>
                    <a:cubicBezTo>
                      <a:pt x="1697" y="5924"/>
                      <a:pt x="1953" y="5751"/>
                      <a:pt x="2139" y="5451"/>
                    </a:cubicBezTo>
                    <a:lnTo>
                      <a:pt x="2183" y="5451"/>
                    </a:lnTo>
                    <a:cubicBezTo>
                      <a:pt x="2457" y="4979"/>
                      <a:pt x="2722" y="4979"/>
                      <a:pt x="3262" y="4979"/>
                    </a:cubicBezTo>
                    <a:lnTo>
                      <a:pt x="3527" y="4979"/>
                    </a:lnTo>
                    <a:cubicBezTo>
                      <a:pt x="3801" y="4490"/>
                      <a:pt x="4066" y="4490"/>
                      <a:pt x="4331" y="4490"/>
                    </a:cubicBezTo>
                    <a:lnTo>
                      <a:pt x="5949" y="4490"/>
                    </a:lnTo>
                    <a:cubicBezTo>
                      <a:pt x="8902" y="4979"/>
                      <a:pt x="11864" y="6412"/>
                      <a:pt x="14278" y="9768"/>
                    </a:cubicBezTo>
                    <a:cubicBezTo>
                      <a:pt x="16161" y="12635"/>
                      <a:pt x="17505" y="16464"/>
                      <a:pt x="18575" y="20292"/>
                    </a:cubicBezTo>
                    <a:cubicBezTo>
                      <a:pt x="18752" y="21206"/>
                      <a:pt x="19088" y="21600"/>
                      <a:pt x="19442" y="21600"/>
                    </a:cubicBezTo>
                    <a:cubicBezTo>
                      <a:pt x="20211" y="21600"/>
                      <a:pt x="21095" y="19867"/>
                      <a:pt x="20732" y="17898"/>
                    </a:cubicBezTo>
                    <a:cubicBezTo>
                      <a:pt x="18575" y="10241"/>
                      <a:pt x="15083" y="4018"/>
                      <a:pt x="10520" y="1134"/>
                    </a:cubicBezTo>
                    <a:cubicBezTo>
                      <a:pt x="8885" y="347"/>
                      <a:pt x="7178" y="0"/>
                      <a:pt x="5525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4" name="Google Shape;4538;p81"/>
              <p:cNvSpPr/>
              <p:nvPr/>
            </p:nvSpPr>
            <p:spPr>
              <a:xfrm>
                <a:off x="303581" y="1845993"/>
                <a:ext cx="33306" cy="19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2557" y="2919"/>
                    </a:moveTo>
                    <a:cubicBezTo>
                      <a:pt x="2602" y="3047"/>
                      <a:pt x="2646" y="3175"/>
                      <a:pt x="2726" y="3302"/>
                    </a:cubicBezTo>
                    <a:cubicBezTo>
                      <a:pt x="2726" y="3462"/>
                      <a:pt x="2664" y="3685"/>
                      <a:pt x="2566" y="3924"/>
                    </a:cubicBezTo>
                    <a:cubicBezTo>
                      <a:pt x="2602" y="3589"/>
                      <a:pt x="2593" y="3254"/>
                      <a:pt x="2557" y="2919"/>
                    </a:cubicBezTo>
                    <a:close/>
                    <a:moveTo>
                      <a:pt x="5246" y="0"/>
                    </a:moveTo>
                    <a:cubicBezTo>
                      <a:pt x="3990" y="0"/>
                      <a:pt x="2770" y="271"/>
                      <a:pt x="1646" y="877"/>
                    </a:cubicBezTo>
                    <a:cubicBezTo>
                      <a:pt x="1576" y="877"/>
                      <a:pt x="1496" y="877"/>
                      <a:pt x="1399" y="877"/>
                    </a:cubicBezTo>
                    <a:cubicBezTo>
                      <a:pt x="1390" y="877"/>
                      <a:pt x="1381" y="877"/>
                      <a:pt x="1381" y="877"/>
                    </a:cubicBezTo>
                    <a:cubicBezTo>
                      <a:pt x="1346" y="877"/>
                      <a:pt x="1319" y="877"/>
                      <a:pt x="1310" y="893"/>
                    </a:cubicBezTo>
                    <a:cubicBezTo>
                      <a:pt x="1045" y="925"/>
                      <a:pt x="753" y="1037"/>
                      <a:pt x="567" y="1356"/>
                    </a:cubicBezTo>
                    <a:cubicBezTo>
                      <a:pt x="-503" y="2808"/>
                      <a:pt x="37" y="5727"/>
                      <a:pt x="1381" y="5727"/>
                    </a:cubicBezTo>
                    <a:cubicBezTo>
                      <a:pt x="1708" y="5727"/>
                      <a:pt x="1974" y="5536"/>
                      <a:pt x="2168" y="5232"/>
                    </a:cubicBezTo>
                    <a:lnTo>
                      <a:pt x="2186" y="5232"/>
                    </a:lnTo>
                    <a:cubicBezTo>
                      <a:pt x="2451" y="4754"/>
                      <a:pt x="2726" y="4754"/>
                      <a:pt x="3256" y="4754"/>
                    </a:cubicBezTo>
                    <a:lnTo>
                      <a:pt x="3530" y="4754"/>
                    </a:lnTo>
                    <a:cubicBezTo>
                      <a:pt x="3796" y="4754"/>
                      <a:pt x="4070" y="4275"/>
                      <a:pt x="4335" y="4275"/>
                    </a:cubicBezTo>
                    <a:lnTo>
                      <a:pt x="5945" y="4275"/>
                    </a:lnTo>
                    <a:cubicBezTo>
                      <a:pt x="8908" y="4754"/>
                      <a:pt x="11863" y="6206"/>
                      <a:pt x="14286" y="10082"/>
                    </a:cubicBezTo>
                    <a:cubicBezTo>
                      <a:pt x="16161" y="13001"/>
                      <a:pt x="17506" y="16383"/>
                      <a:pt x="18585" y="20276"/>
                    </a:cubicBezTo>
                    <a:cubicBezTo>
                      <a:pt x="18762" y="21217"/>
                      <a:pt x="19107" y="21600"/>
                      <a:pt x="19478" y="21600"/>
                    </a:cubicBezTo>
                    <a:cubicBezTo>
                      <a:pt x="20239" y="21600"/>
                      <a:pt x="21097" y="19973"/>
                      <a:pt x="20734" y="18330"/>
                    </a:cubicBezTo>
                    <a:cubicBezTo>
                      <a:pt x="18585" y="10082"/>
                      <a:pt x="15091" y="3781"/>
                      <a:pt x="10518" y="1356"/>
                    </a:cubicBezTo>
                    <a:cubicBezTo>
                      <a:pt x="8802" y="510"/>
                      <a:pt x="6989" y="0"/>
                      <a:pt x="5246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5" name="Google Shape;4539;p81"/>
              <p:cNvSpPr/>
              <p:nvPr/>
            </p:nvSpPr>
            <p:spPr>
              <a:xfrm>
                <a:off x="456732" y="1325960"/>
                <a:ext cx="147094" cy="507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73" y="0"/>
                    </a:moveTo>
                    <a:cubicBezTo>
                      <a:pt x="14525" y="0"/>
                      <a:pt x="0" y="5807"/>
                      <a:pt x="0" y="5807"/>
                    </a:cubicBezTo>
                    <a:lnTo>
                      <a:pt x="2780" y="21600"/>
                    </a:lnTo>
                    <a:lnTo>
                      <a:pt x="21600" y="21399"/>
                    </a:lnTo>
                    <a:cubicBezTo>
                      <a:pt x="21600" y="21399"/>
                      <a:pt x="20148" y="0"/>
                      <a:pt x="190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6" name="Google Shape;4540;p81"/>
              <p:cNvSpPr/>
              <p:nvPr/>
            </p:nvSpPr>
            <p:spPr>
              <a:xfrm>
                <a:off x="216765" y="1212853"/>
                <a:ext cx="210736" cy="62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4452" y="21600"/>
                    </a:lnTo>
                    <a:lnTo>
                      <a:pt x="16530" y="21600"/>
                    </a:lnTo>
                    <a:lnTo>
                      <a:pt x="21600" y="5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7" name="Google Shape;4541;p81"/>
              <p:cNvSpPr/>
              <p:nvPr/>
            </p:nvSpPr>
            <p:spPr>
              <a:xfrm>
                <a:off x="176765" y="1052007"/>
                <a:ext cx="79561" cy="273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2848"/>
                    </a:lnTo>
                    <a:lnTo>
                      <a:pt x="1646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8" name="Google Shape;4542;p81"/>
              <p:cNvSpPr/>
              <p:nvPr/>
            </p:nvSpPr>
            <p:spPr>
              <a:xfrm>
                <a:off x="19216" y="652580"/>
                <a:ext cx="472948" cy="448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11" h="21600" fill="norm" stroke="1" extrusionOk="0">
                    <a:moveTo>
                      <a:pt x="12594" y="0"/>
                    </a:moveTo>
                    <a:cubicBezTo>
                      <a:pt x="12342" y="0"/>
                      <a:pt x="12085" y="5"/>
                      <a:pt x="11824" y="16"/>
                    </a:cubicBezTo>
                    <a:cubicBezTo>
                      <a:pt x="3789" y="430"/>
                      <a:pt x="-1507" y="12873"/>
                      <a:pt x="384" y="18381"/>
                    </a:cubicBezTo>
                    <a:cubicBezTo>
                      <a:pt x="1263" y="20915"/>
                      <a:pt x="3188" y="21600"/>
                      <a:pt x="5051" y="21600"/>
                    </a:cubicBezTo>
                    <a:cubicBezTo>
                      <a:pt x="7237" y="21600"/>
                      <a:pt x="9339" y="20659"/>
                      <a:pt x="9572" y="20659"/>
                    </a:cubicBezTo>
                    <a:cubicBezTo>
                      <a:pt x="9572" y="20659"/>
                      <a:pt x="15049" y="19623"/>
                      <a:pt x="19481" y="17635"/>
                    </a:cubicBezTo>
                    <a:cubicBezTo>
                      <a:pt x="19499" y="17553"/>
                      <a:pt x="19499" y="17449"/>
                      <a:pt x="19517" y="17346"/>
                    </a:cubicBezTo>
                    <a:cubicBezTo>
                      <a:pt x="20093" y="14613"/>
                      <a:pt x="19787" y="11672"/>
                      <a:pt x="18922" y="9022"/>
                    </a:cubicBezTo>
                    <a:cubicBezTo>
                      <a:pt x="18039" y="6372"/>
                      <a:pt x="16616" y="4012"/>
                      <a:pt x="14995" y="1900"/>
                    </a:cubicBezTo>
                    <a:cubicBezTo>
                      <a:pt x="14473" y="1237"/>
                      <a:pt x="13932" y="595"/>
                      <a:pt x="13338" y="16"/>
                    </a:cubicBezTo>
                    <a:cubicBezTo>
                      <a:pt x="13095" y="5"/>
                      <a:pt x="12847" y="0"/>
                      <a:pt x="12594" y="0"/>
                    </a:cubicBezTo>
                    <a:close/>
                  </a:path>
                </a:pathLst>
              </a:custGeom>
              <a:solidFill>
                <a:srgbClr val="A7E0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9" name="Google Shape;4543;p81"/>
              <p:cNvSpPr/>
              <p:nvPr/>
            </p:nvSpPr>
            <p:spPr>
              <a:xfrm>
                <a:off x="189669" y="899764"/>
                <a:ext cx="302762" cy="1242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671"/>
                    </a:lnTo>
                    <a:lnTo>
                      <a:pt x="0" y="15472"/>
                    </a:lnTo>
                    <a:lnTo>
                      <a:pt x="2270" y="21600"/>
                    </a:lnTo>
                    <a:lnTo>
                      <a:pt x="4694" y="10763"/>
                    </a:lnTo>
                    <a:lnTo>
                      <a:pt x="21600" y="560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0" name="Google Shape;4544;p81"/>
              <p:cNvSpPr/>
              <p:nvPr/>
            </p:nvSpPr>
            <p:spPr>
              <a:xfrm>
                <a:off x="337611" y="652906"/>
                <a:ext cx="279757" cy="365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2" h="21600" fill="norm" stroke="1" extrusionOk="0">
                    <a:moveTo>
                      <a:pt x="0" y="0"/>
                    </a:moveTo>
                    <a:cubicBezTo>
                      <a:pt x="1037" y="711"/>
                      <a:pt x="1981" y="1497"/>
                      <a:pt x="2892" y="2310"/>
                    </a:cubicBezTo>
                    <a:cubicBezTo>
                      <a:pt x="5722" y="4899"/>
                      <a:pt x="8206" y="7792"/>
                      <a:pt x="9747" y="11041"/>
                    </a:cubicBezTo>
                    <a:cubicBezTo>
                      <a:pt x="11256" y="14290"/>
                      <a:pt x="11790" y="17869"/>
                      <a:pt x="10784" y="21245"/>
                    </a:cubicBezTo>
                    <a:cubicBezTo>
                      <a:pt x="10752" y="21372"/>
                      <a:pt x="10752" y="21499"/>
                      <a:pt x="10721" y="21600"/>
                    </a:cubicBezTo>
                    <a:cubicBezTo>
                      <a:pt x="16695" y="19722"/>
                      <a:pt x="21600" y="17158"/>
                      <a:pt x="20216" y="13909"/>
                    </a:cubicBezTo>
                    <a:cubicBezTo>
                      <a:pt x="17261" y="6929"/>
                      <a:pt x="12104" y="406"/>
                      <a:pt x="0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1" name="Google Shape;4545;p81"/>
              <p:cNvSpPr/>
              <p:nvPr/>
            </p:nvSpPr>
            <p:spPr>
              <a:xfrm>
                <a:off x="19815" y="85360"/>
                <a:ext cx="499192" cy="339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2788" y="0"/>
                    </a:moveTo>
                    <a:cubicBezTo>
                      <a:pt x="11568" y="0"/>
                      <a:pt x="10017" y="351"/>
                      <a:pt x="8028" y="1058"/>
                    </a:cubicBezTo>
                    <a:cubicBezTo>
                      <a:pt x="7732" y="1030"/>
                      <a:pt x="7447" y="1016"/>
                      <a:pt x="7171" y="1016"/>
                    </a:cubicBezTo>
                    <a:cubicBezTo>
                      <a:pt x="-3048" y="1016"/>
                      <a:pt x="553" y="19800"/>
                      <a:pt x="872" y="20893"/>
                    </a:cubicBezTo>
                    <a:cubicBezTo>
                      <a:pt x="1045" y="21460"/>
                      <a:pt x="1423" y="21600"/>
                      <a:pt x="1753" y="21600"/>
                    </a:cubicBezTo>
                    <a:cubicBezTo>
                      <a:pt x="2075" y="21600"/>
                      <a:pt x="2353" y="21467"/>
                      <a:pt x="2353" y="21467"/>
                    </a:cubicBezTo>
                    <a:cubicBezTo>
                      <a:pt x="2353" y="21467"/>
                      <a:pt x="3460" y="11263"/>
                      <a:pt x="4816" y="9895"/>
                    </a:cubicBezTo>
                    <a:cubicBezTo>
                      <a:pt x="4883" y="9827"/>
                      <a:pt x="4969" y="9796"/>
                      <a:pt x="5074" y="9796"/>
                    </a:cubicBezTo>
                    <a:cubicBezTo>
                      <a:pt x="7048" y="9796"/>
                      <a:pt x="15495" y="21016"/>
                      <a:pt x="17143" y="21016"/>
                    </a:cubicBezTo>
                    <a:cubicBezTo>
                      <a:pt x="17200" y="21016"/>
                      <a:pt x="17249" y="21002"/>
                      <a:pt x="17289" y="20974"/>
                    </a:cubicBezTo>
                    <a:cubicBezTo>
                      <a:pt x="18552" y="20099"/>
                      <a:pt x="18162" y="11071"/>
                      <a:pt x="17289" y="5681"/>
                    </a:cubicBezTo>
                    <a:cubicBezTo>
                      <a:pt x="16678" y="1909"/>
                      <a:pt x="15632" y="0"/>
                      <a:pt x="1278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2" name="Google Shape;4546;p81"/>
              <p:cNvSpPr/>
              <p:nvPr/>
            </p:nvSpPr>
            <p:spPr>
              <a:xfrm>
                <a:off x="66233" y="191875"/>
                <a:ext cx="377819" cy="506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8161" y="0"/>
                    </a:moveTo>
                    <a:cubicBezTo>
                      <a:pt x="7827" y="1141"/>
                      <a:pt x="6735" y="2240"/>
                      <a:pt x="5597" y="2240"/>
                    </a:cubicBezTo>
                    <a:cubicBezTo>
                      <a:pt x="5236" y="2240"/>
                      <a:pt x="4869" y="2129"/>
                      <a:pt x="4520" y="1872"/>
                    </a:cubicBezTo>
                    <a:cubicBezTo>
                      <a:pt x="4463" y="2703"/>
                      <a:pt x="3839" y="3613"/>
                      <a:pt x="3255" y="3613"/>
                    </a:cubicBezTo>
                    <a:cubicBezTo>
                      <a:pt x="3091" y="3613"/>
                      <a:pt x="2930" y="3541"/>
                      <a:pt x="2785" y="3377"/>
                    </a:cubicBezTo>
                    <a:cubicBezTo>
                      <a:pt x="2419" y="4588"/>
                      <a:pt x="831" y="6167"/>
                      <a:pt x="0" y="6956"/>
                    </a:cubicBezTo>
                    <a:lnTo>
                      <a:pt x="709" y="12040"/>
                    </a:lnTo>
                    <a:cubicBezTo>
                      <a:pt x="1155" y="15325"/>
                      <a:pt x="4906" y="17777"/>
                      <a:pt x="9217" y="17777"/>
                    </a:cubicBezTo>
                    <a:cubicBezTo>
                      <a:pt x="9385" y="17777"/>
                      <a:pt x="9555" y="17774"/>
                      <a:pt x="9725" y="17766"/>
                    </a:cubicBezTo>
                    <a:lnTo>
                      <a:pt x="10384" y="19895"/>
                    </a:lnTo>
                    <a:lnTo>
                      <a:pt x="8088" y="20941"/>
                    </a:lnTo>
                    <a:cubicBezTo>
                      <a:pt x="8974" y="21192"/>
                      <a:pt x="10732" y="21600"/>
                      <a:pt x="12814" y="21600"/>
                    </a:cubicBezTo>
                    <a:cubicBezTo>
                      <a:pt x="14692" y="21600"/>
                      <a:pt x="16834" y="21268"/>
                      <a:pt x="18839" y="20189"/>
                    </a:cubicBezTo>
                    <a:cubicBezTo>
                      <a:pt x="18864" y="20152"/>
                      <a:pt x="18888" y="20115"/>
                      <a:pt x="18888" y="20078"/>
                    </a:cubicBezTo>
                    <a:cubicBezTo>
                      <a:pt x="18444" y="20128"/>
                      <a:pt x="17992" y="20157"/>
                      <a:pt x="17545" y="20157"/>
                    </a:cubicBezTo>
                    <a:cubicBezTo>
                      <a:pt x="16489" y="20157"/>
                      <a:pt x="15460" y="19992"/>
                      <a:pt x="14636" y="19528"/>
                    </a:cubicBezTo>
                    <a:cubicBezTo>
                      <a:pt x="13781" y="19033"/>
                      <a:pt x="13317" y="18316"/>
                      <a:pt x="12999" y="17583"/>
                    </a:cubicBezTo>
                    <a:cubicBezTo>
                      <a:pt x="12951" y="17437"/>
                      <a:pt x="12331" y="15324"/>
                      <a:pt x="12597" y="15324"/>
                    </a:cubicBezTo>
                    <a:cubicBezTo>
                      <a:pt x="12601" y="15324"/>
                      <a:pt x="12605" y="15324"/>
                      <a:pt x="12608" y="15325"/>
                    </a:cubicBezTo>
                    <a:cubicBezTo>
                      <a:pt x="13268" y="15448"/>
                      <a:pt x="13954" y="15509"/>
                      <a:pt x="14638" y="15509"/>
                    </a:cubicBezTo>
                    <a:cubicBezTo>
                      <a:pt x="17127" y="15509"/>
                      <a:pt x="19611" y="14701"/>
                      <a:pt x="20818" y="13104"/>
                    </a:cubicBezTo>
                    <a:cubicBezTo>
                      <a:pt x="21600" y="12076"/>
                      <a:pt x="21576" y="11214"/>
                      <a:pt x="21258" y="10168"/>
                    </a:cubicBezTo>
                    <a:cubicBezTo>
                      <a:pt x="20965" y="9176"/>
                      <a:pt x="20598" y="8185"/>
                      <a:pt x="20159" y="7231"/>
                    </a:cubicBezTo>
                    <a:cubicBezTo>
                      <a:pt x="19327" y="6864"/>
                      <a:pt x="18619" y="6369"/>
                      <a:pt x="18106" y="5763"/>
                    </a:cubicBezTo>
                    <a:cubicBezTo>
                      <a:pt x="17385" y="6146"/>
                      <a:pt x="16563" y="6314"/>
                      <a:pt x="15738" y="6314"/>
                    </a:cubicBezTo>
                    <a:cubicBezTo>
                      <a:pt x="14073" y="6314"/>
                      <a:pt x="12399" y="5631"/>
                      <a:pt x="11533" y="4662"/>
                    </a:cubicBezTo>
                    <a:cubicBezTo>
                      <a:pt x="10849" y="3891"/>
                      <a:pt x="10654" y="2790"/>
                      <a:pt x="10384" y="1798"/>
                    </a:cubicBezTo>
                    <a:cubicBezTo>
                      <a:pt x="9773" y="1651"/>
                      <a:pt x="8894" y="1211"/>
                      <a:pt x="8161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3" name="Google Shape;4547;p81"/>
              <p:cNvSpPr/>
              <p:nvPr/>
            </p:nvSpPr>
            <p:spPr>
              <a:xfrm>
                <a:off x="249010" y="234449"/>
                <a:ext cx="236936" cy="4298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4" h="21600" fill="norm" stroke="1" extrusionOk="0">
                    <a:moveTo>
                      <a:pt x="0" y="0"/>
                    </a:moveTo>
                    <a:cubicBezTo>
                      <a:pt x="418" y="1167"/>
                      <a:pt x="722" y="2442"/>
                      <a:pt x="1785" y="3372"/>
                    </a:cubicBezTo>
                    <a:cubicBezTo>
                      <a:pt x="3129" y="4497"/>
                      <a:pt x="5726" y="5295"/>
                      <a:pt x="8310" y="5295"/>
                    </a:cubicBezTo>
                    <a:cubicBezTo>
                      <a:pt x="9594" y="5295"/>
                      <a:pt x="10874" y="5099"/>
                      <a:pt x="11996" y="4646"/>
                    </a:cubicBezTo>
                    <a:cubicBezTo>
                      <a:pt x="12794" y="5359"/>
                      <a:pt x="13894" y="5965"/>
                      <a:pt x="15186" y="6375"/>
                    </a:cubicBezTo>
                    <a:cubicBezTo>
                      <a:pt x="15869" y="7499"/>
                      <a:pt x="16438" y="8666"/>
                      <a:pt x="16893" y="9833"/>
                    </a:cubicBezTo>
                    <a:cubicBezTo>
                      <a:pt x="17387" y="11064"/>
                      <a:pt x="16818" y="12318"/>
                      <a:pt x="15603" y="13528"/>
                    </a:cubicBezTo>
                    <a:cubicBezTo>
                      <a:pt x="13737" y="15371"/>
                      <a:pt x="10079" y="16091"/>
                      <a:pt x="6556" y="16091"/>
                    </a:cubicBezTo>
                    <a:cubicBezTo>
                      <a:pt x="5491" y="16091"/>
                      <a:pt x="4441" y="16026"/>
                      <a:pt x="3455" y="15906"/>
                    </a:cubicBezTo>
                    <a:cubicBezTo>
                      <a:pt x="3451" y="15905"/>
                      <a:pt x="3447" y="15905"/>
                      <a:pt x="3443" y="15905"/>
                    </a:cubicBezTo>
                    <a:cubicBezTo>
                      <a:pt x="3016" y="15905"/>
                      <a:pt x="3987" y="18414"/>
                      <a:pt x="4063" y="18564"/>
                    </a:cubicBezTo>
                    <a:cubicBezTo>
                      <a:pt x="4556" y="19428"/>
                      <a:pt x="5277" y="20292"/>
                      <a:pt x="6606" y="20855"/>
                    </a:cubicBezTo>
                    <a:cubicBezTo>
                      <a:pt x="7869" y="21409"/>
                      <a:pt x="9443" y="21600"/>
                      <a:pt x="11062" y="21600"/>
                    </a:cubicBezTo>
                    <a:cubicBezTo>
                      <a:pt x="11777" y="21600"/>
                      <a:pt x="12502" y="21562"/>
                      <a:pt x="13211" y="21503"/>
                    </a:cubicBezTo>
                    <a:cubicBezTo>
                      <a:pt x="13287" y="21373"/>
                      <a:pt x="13325" y="21286"/>
                      <a:pt x="13325" y="21286"/>
                    </a:cubicBezTo>
                    <a:lnTo>
                      <a:pt x="9794" y="20401"/>
                    </a:lnTo>
                    <a:lnTo>
                      <a:pt x="8731" y="18218"/>
                    </a:lnTo>
                    <a:lnTo>
                      <a:pt x="9036" y="18196"/>
                    </a:lnTo>
                    <a:cubicBezTo>
                      <a:pt x="16286" y="17764"/>
                      <a:pt x="21600" y="14026"/>
                      <a:pt x="20842" y="9898"/>
                    </a:cubicBezTo>
                    <a:lnTo>
                      <a:pt x="20158" y="6116"/>
                    </a:lnTo>
                    <a:cubicBezTo>
                      <a:pt x="15603" y="5770"/>
                      <a:pt x="11162" y="801"/>
                      <a:pt x="11162" y="799"/>
                    </a:cubicBezTo>
                    <a:cubicBezTo>
                      <a:pt x="11162" y="801"/>
                      <a:pt x="12945" y="3825"/>
                      <a:pt x="11162" y="3998"/>
                    </a:cubicBezTo>
                    <a:cubicBezTo>
                      <a:pt x="11084" y="4005"/>
                      <a:pt x="11005" y="4009"/>
                      <a:pt x="10926" y="4009"/>
                    </a:cubicBezTo>
                    <a:cubicBezTo>
                      <a:pt x="9145" y="4009"/>
                      <a:pt x="6608" y="2249"/>
                      <a:pt x="6606" y="2247"/>
                    </a:cubicBezTo>
                    <a:cubicBezTo>
                      <a:pt x="6608" y="2249"/>
                      <a:pt x="8920" y="3912"/>
                      <a:pt x="6606" y="4343"/>
                    </a:cubicBezTo>
                    <a:cubicBezTo>
                      <a:pt x="6503" y="4363"/>
                      <a:pt x="6398" y="4372"/>
                      <a:pt x="6293" y="4372"/>
                    </a:cubicBezTo>
                    <a:cubicBezTo>
                      <a:pt x="3998" y="4372"/>
                      <a:pt x="1291" y="65"/>
                      <a:pt x="1291" y="65"/>
                    </a:cubicBezTo>
                    <a:cubicBezTo>
                      <a:pt x="1291" y="65"/>
                      <a:pt x="1158" y="81"/>
                      <a:pt x="930" y="81"/>
                    </a:cubicBezTo>
                    <a:cubicBezTo>
                      <a:pt x="703" y="81"/>
                      <a:pt x="380" y="65"/>
                      <a:pt x="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4" name="Google Shape;4548;p81"/>
              <p:cNvSpPr/>
              <p:nvPr/>
            </p:nvSpPr>
            <p:spPr>
              <a:xfrm>
                <a:off x="0" y="395762"/>
                <a:ext cx="87741" cy="85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59" h="21600" fill="norm" stroke="1" extrusionOk="0">
                    <a:moveTo>
                      <a:pt x="8026" y="0"/>
                    </a:moveTo>
                    <a:cubicBezTo>
                      <a:pt x="6564" y="0"/>
                      <a:pt x="4931" y="494"/>
                      <a:pt x="3186" y="1827"/>
                    </a:cubicBezTo>
                    <a:cubicBezTo>
                      <a:pt x="-3541" y="7012"/>
                      <a:pt x="1328" y="18352"/>
                      <a:pt x="9031" y="20946"/>
                    </a:cubicBezTo>
                    <a:cubicBezTo>
                      <a:pt x="10409" y="21412"/>
                      <a:pt x="11585" y="21600"/>
                      <a:pt x="12584" y="21600"/>
                    </a:cubicBezTo>
                    <a:cubicBezTo>
                      <a:pt x="17165" y="21600"/>
                      <a:pt x="18059" y="17598"/>
                      <a:pt x="18059" y="17598"/>
                    </a:cubicBezTo>
                    <a:lnTo>
                      <a:pt x="14873" y="3877"/>
                    </a:lnTo>
                    <a:cubicBezTo>
                      <a:pt x="14873" y="3877"/>
                      <a:pt x="12130" y="0"/>
                      <a:pt x="8026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5" name="Google Shape;4549;p81"/>
              <p:cNvSpPr/>
              <p:nvPr/>
            </p:nvSpPr>
            <p:spPr>
              <a:xfrm>
                <a:off x="445825" y="367435"/>
                <a:ext cx="113400" cy="93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28" h="21600" fill="norm" stroke="1" extrusionOk="0">
                    <a:moveTo>
                      <a:pt x="11109" y="0"/>
                    </a:moveTo>
                    <a:cubicBezTo>
                      <a:pt x="6997" y="0"/>
                      <a:pt x="2158" y="8317"/>
                      <a:pt x="2158" y="8317"/>
                    </a:cubicBezTo>
                    <a:cubicBezTo>
                      <a:pt x="2158" y="8317"/>
                      <a:pt x="-4369" y="18644"/>
                      <a:pt x="5278" y="21326"/>
                    </a:cubicBezTo>
                    <a:cubicBezTo>
                      <a:pt x="5926" y="21512"/>
                      <a:pt x="6541" y="21600"/>
                      <a:pt x="7126" y="21600"/>
                    </a:cubicBezTo>
                    <a:cubicBezTo>
                      <a:pt x="15289" y="21600"/>
                      <a:pt x="17231" y="4577"/>
                      <a:pt x="13190" y="872"/>
                    </a:cubicBezTo>
                    <a:cubicBezTo>
                      <a:pt x="12538" y="258"/>
                      <a:pt x="11835" y="0"/>
                      <a:pt x="1110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6" name="Google Shape;4550;p81"/>
              <p:cNvSpPr/>
              <p:nvPr/>
            </p:nvSpPr>
            <p:spPr>
              <a:xfrm>
                <a:off x="60689" y="133425"/>
                <a:ext cx="416263" cy="222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3" h="21600" fill="norm" stroke="1" extrusionOk="0">
                    <a:moveTo>
                      <a:pt x="13127" y="0"/>
                    </a:moveTo>
                    <a:cubicBezTo>
                      <a:pt x="12864" y="0"/>
                      <a:pt x="12598" y="26"/>
                      <a:pt x="12331" y="80"/>
                    </a:cubicBezTo>
                    <a:lnTo>
                      <a:pt x="6854" y="1164"/>
                    </a:lnTo>
                    <a:cubicBezTo>
                      <a:pt x="2670" y="1998"/>
                      <a:pt x="-397" y="9212"/>
                      <a:pt x="41" y="17179"/>
                    </a:cubicBezTo>
                    <a:lnTo>
                      <a:pt x="282" y="21475"/>
                    </a:lnTo>
                    <a:cubicBezTo>
                      <a:pt x="1049" y="19682"/>
                      <a:pt x="2451" y="16095"/>
                      <a:pt x="2779" y="13341"/>
                    </a:cubicBezTo>
                    <a:cubicBezTo>
                      <a:pt x="2909" y="13716"/>
                      <a:pt x="3053" y="13879"/>
                      <a:pt x="3200" y="13879"/>
                    </a:cubicBezTo>
                    <a:cubicBezTo>
                      <a:pt x="3724" y="13879"/>
                      <a:pt x="4283" y="11811"/>
                      <a:pt x="4335" y="9922"/>
                    </a:cubicBezTo>
                    <a:cubicBezTo>
                      <a:pt x="4647" y="10506"/>
                      <a:pt x="4976" y="10759"/>
                      <a:pt x="5300" y="10759"/>
                    </a:cubicBezTo>
                    <a:cubicBezTo>
                      <a:pt x="6320" y="10759"/>
                      <a:pt x="7300" y="8262"/>
                      <a:pt x="7599" y="5668"/>
                    </a:cubicBezTo>
                    <a:cubicBezTo>
                      <a:pt x="8523" y="9551"/>
                      <a:pt x="9711" y="9948"/>
                      <a:pt x="10157" y="9948"/>
                    </a:cubicBezTo>
                    <a:cubicBezTo>
                      <a:pt x="10272" y="9948"/>
                      <a:pt x="10337" y="9922"/>
                      <a:pt x="10337" y="9922"/>
                    </a:cubicBezTo>
                    <a:cubicBezTo>
                      <a:pt x="10337" y="9922"/>
                      <a:pt x="11899" y="18234"/>
                      <a:pt x="13224" y="18234"/>
                    </a:cubicBezTo>
                    <a:cubicBezTo>
                      <a:pt x="13284" y="18234"/>
                      <a:pt x="13345" y="18216"/>
                      <a:pt x="13404" y="18179"/>
                    </a:cubicBezTo>
                    <a:cubicBezTo>
                      <a:pt x="14740" y="17346"/>
                      <a:pt x="13406" y="14137"/>
                      <a:pt x="13404" y="14134"/>
                    </a:cubicBezTo>
                    <a:cubicBezTo>
                      <a:pt x="13406" y="14137"/>
                      <a:pt x="14869" y="17533"/>
                      <a:pt x="15897" y="17533"/>
                    </a:cubicBezTo>
                    <a:cubicBezTo>
                      <a:pt x="15943" y="17533"/>
                      <a:pt x="15989" y="17526"/>
                      <a:pt x="16033" y="17512"/>
                    </a:cubicBezTo>
                    <a:cubicBezTo>
                      <a:pt x="17062" y="17179"/>
                      <a:pt x="16033" y="11342"/>
                      <a:pt x="16033" y="11339"/>
                    </a:cubicBezTo>
                    <a:cubicBezTo>
                      <a:pt x="16033" y="11342"/>
                      <a:pt x="18596" y="20932"/>
                      <a:pt x="21203" y="21600"/>
                    </a:cubicBezTo>
                    <a:lnTo>
                      <a:pt x="20743" y="13050"/>
                    </a:lnTo>
                    <a:cubicBezTo>
                      <a:pt x="20333" y="5593"/>
                      <a:pt x="16985" y="0"/>
                      <a:pt x="13127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7" name="Google Shape;4551;p81"/>
              <p:cNvSpPr/>
              <p:nvPr/>
            </p:nvSpPr>
            <p:spPr>
              <a:xfrm>
                <a:off x="366347" y="446814"/>
                <a:ext cx="87066" cy="870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5" y="0"/>
                    </a:moveTo>
                    <a:cubicBezTo>
                      <a:pt x="4668" y="0"/>
                      <a:pt x="0" y="4668"/>
                      <a:pt x="0" y="10795"/>
                    </a:cubicBezTo>
                    <a:cubicBezTo>
                      <a:pt x="0" y="16635"/>
                      <a:pt x="4668" y="21600"/>
                      <a:pt x="10795" y="21600"/>
                    </a:cubicBezTo>
                    <a:cubicBezTo>
                      <a:pt x="16635" y="21600"/>
                      <a:pt x="21600" y="16635"/>
                      <a:pt x="21600" y="10795"/>
                    </a:cubicBezTo>
                    <a:cubicBezTo>
                      <a:pt x="21600" y="4668"/>
                      <a:pt x="16635" y="0"/>
                      <a:pt x="10795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8" name="Google Shape;4552;p81"/>
              <p:cNvSpPr/>
              <p:nvPr/>
            </p:nvSpPr>
            <p:spPr>
              <a:xfrm>
                <a:off x="241189" y="0"/>
                <a:ext cx="70281" cy="122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197" h="21600" fill="norm" stroke="1" extrusionOk="0">
                    <a:moveTo>
                      <a:pt x="4234" y="0"/>
                    </a:moveTo>
                    <a:cubicBezTo>
                      <a:pt x="-2145" y="0"/>
                      <a:pt x="578" y="20382"/>
                      <a:pt x="578" y="20382"/>
                    </a:cubicBezTo>
                    <a:lnTo>
                      <a:pt x="18" y="21600"/>
                    </a:lnTo>
                    <a:cubicBezTo>
                      <a:pt x="18" y="21600"/>
                      <a:pt x="19455" y="11489"/>
                      <a:pt x="14340" y="9056"/>
                    </a:cubicBezTo>
                    <a:cubicBezTo>
                      <a:pt x="13838" y="8823"/>
                      <a:pt x="13327" y="8716"/>
                      <a:pt x="12816" y="8716"/>
                    </a:cubicBezTo>
                    <a:cubicBezTo>
                      <a:pt x="8022" y="8716"/>
                      <a:pt x="3087" y="18026"/>
                      <a:pt x="3087" y="18026"/>
                    </a:cubicBezTo>
                    <a:cubicBezTo>
                      <a:pt x="3087" y="18026"/>
                      <a:pt x="11179" y="618"/>
                      <a:pt x="4482" y="10"/>
                    </a:cubicBezTo>
                    <a:cubicBezTo>
                      <a:pt x="4399" y="5"/>
                      <a:pt x="4317" y="0"/>
                      <a:pt x="423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9" name="Google Shape;4553;p81"/>
              <p:cNvSpPr/>
              <p:nvPr/>
            </p:nvSpPr>
            <p:spPr>
              <a:xfrm>
                <a:off x="375426" y="415061"/>
                <a:ext cx="18559" cy="34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0" h="21600" fill="norm" stroke="1" extrusionOk="0">
                    <a:moveTo>
                      <a:pt x="9606" y="0"/>
                    </a:moveTo>
                    <a:cubicBezTo>
                      <a:pt x="9464" y="0"/>
                      <a:pt x="9306" y="0"/>
                      <a:pt x="9148" y="9"/>
                    </a:cubicBezTo>
                    <a:cubicBezTo>
                      <a:pt x="3874" y="9"/>
                      <a:pt x="-452" y="5129"/>
                      <a:pt x="37" y="11066"/>
                    </a:cubicBezTo>
                    <a:cubicBezTo>
                      <a:pt x="495" y="16843"/>
                      <a:pt x="5516" y="21600"/>
                      <a:pt x="11090" y="21600"/>
                    </a:cubicBezTo>
                    <a:cubicBezTo>
                      <a:pt x="11248" y="21600"/>
                      <a:pt x="11390" y="21591"/>
                      <a:pt x="11548" y="21591"/>
                    </a:cubicBezTo>
                    <a:cubicBezTo>
                      <a:pt x="16837" y="21591"/>
                      <a:pt x="21148" y="16462"/>
                      <a:pt x="20674" y="10525"/>
                    </a:cubicBezTo>
                    <a:cubicBezTo>
                      <a:pt x="20201" y="4748"/>
                      <a:pt x="15195" y="0"/>
                      <a:pt x="96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0" name="Google Shape;4554;p81"/>
              <p:cNvSpPr/>
              <p:nvPr/>
            </p:nvSpPr>
            <p:spPr>
              <a:xfrm>
                <a:off x="130592" y="466555"/>
                <a:ext cx="90612" cy="89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63" y="0"/>
                      <a:pt x="0" y="4741"/>
                      <a:pt x="0" y="10951"/>
                    </a:cubicBezTo>
                    <a:cubicBezTo>
                      <a:pt x="0" y="16869"/>
                      <a:pt x="4963" y="21600"/>
                      <a:pt x="10800" y="21600"/>
                    </a:cubicBezTo>
                    <a:cubicBezTo>
                      <a:pt x="16925" y="21600"/>
                      <a:pt x="21600" y="16869"/>
                      <a:pt x="21600" y="10951"/>
                    </a:cubicBezTo>
                    <a:cubicBezTo>
                      <a:pt x="21600" y="4741"/>
                      <a:pt x="16925" y="0"/>
                      <a:pt x="1080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1" name="Google Shape;4555;p81"/>
              <p:cNvSpPr/>
              <p:nvPr/>
            </p:nvSpPr>
            <p:spPr>
              <a:xfrm>
                <a:off x="152646" y="431403"/>
                <a:ext cx="18563" cy="34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4" h="21600" fill="norm" stroke="1" extrusionOk="0">
                    <a:moveTo>
                      <a:pt x="9611" y="0"/>
                    </a:moveTo>
                    <a:cubicBezTo>
                      <a:pt x="9469" y="0"/>
                      <a:pt x="9311" y="0"/>
                      <a:pt x="9153" y="9"/>
                    </a:cubicBezTo>
                    <a:cubicBezTo>
                      <a:pt x="3390" y="9"/>
                      <a:pt x="-447" y="5129"/>
                      <a:pt x="42" y="11066"/>
                    </a:cubicBezTo>
                    <a:cubicBezTo>
                      <a:pt x="500" y="16843"/>
                      <a:pt x="5521" y="21600"/>
                      <a:pt x="11095" y="21600"/>
                    </a:cubicBezTo>
                    <a:cubicBezTo>
                      <a:pt x="11253" y="21600"/>
                      <a:pt x="11395" y="21591"/>
                      <a:pt x="11553" y="21591"/>
                    </a:cubicBezTo>
                    <a:cubicBezTo>
                      <a:pt x="16842" y="21591"/>
                      <a:pt x="21153" y="16462"/>
                      <a:pt x="20679" y="10525"/>
                    </a:cubicBezTo>
                    <a:cubicBezTo>
                      <a:pt x="20206" y="4748"/>
                      <a:pt x="15200" y="0"/>
                      <a:pt x="96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2" name="Google Shape;4556;p81"/>
              <p:cNvSpPr/>
              <p:nvPr/>
            </p:nvSpPr>
            <p:spPr>
              <a:xfrm>
                <a:off x="307290" y="351641"/>
                <a:ext cx="154395" cy="154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1" h="19681" fill="norm" stroke="1" extrusionOk="0">
                    <a:moveTo>
                      <a:pt x="16802" y="2877"/>
                    </a:moveTo>
                    <a:cubicBezTo>
                      <a:pt x="20640" y="6715"/>
                      <a:pt x="20640" y="12965"/>
                      <a:pt x="16802" y="16803"/>
                    </a:cubicBezTo>
                    <a:cubicBezTo>
                      <a:pt x="12966" y="20641"/>
                      <a:pt x="6714" y="20641"/>
                      <a:pt x="2878" y="16803"/>
                    </a:cubicBezTo>
                    <a:cubicBezTo>
                      <a:pt x="-960" y="12965"/>
                      <a:pt x="-960" y="6715"/>
                      <a:pt x="2878" y="2877"/>
                    </a:cubicBezTo>
                    <a:cubicBezTo>
                      <a:pt x="6714" y="-959"/>
                      <a:pt x="12966" y="-959"/>
                      <a:pt x="16802" y="2877"/>
                    </a:cubicBezTo>
                    <a:close/>
                  </a:path>
                </a:pathLst>
              </a:custGeom>
              <a:noFill/>
              <a:ln w="9125" cap="flat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prstDash val="solid"/>
                <a:miter lim="30395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3" name="Google Shape;4557;p81"/>
              <p:cNvSpPr/>
              <p:nvPr/>
            </p:nvSpPr>
            <p:spPr>
              <a:xfrm>
                <a:off x="194879" y="497099"/>
                <a:ext cx="76298" cy="526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0" h="21600" fill="norm" stroke="1" extrusionOk="0">
                    <a:moveTo>
                      <a:pt x="1111" y="0"/>
                    </a:moveTo>
                    <a:cubicBezTo>
                      <a:pt x="1037" y="0"/>
                      <a:pt x="964" y="12"/>
                      <a:pt x="886" y="35"/>
                    </a:cubicBezTo>
                    <a:cubicBezTo>
                      <a:pt x="297" y="389"/>
                      <a:pt x="-172" y="1270"/>
                      <a:pt x="61" y="2152"/>
                    </a:cubicBezTo>
                    <a:cubicBezTo>
                      <a:pt x="2301" y="10081"/>
                      <a:pt x="6661" y="17662"/>
                      <a:pt x="12196" y="20486"/>
                    </a:cubicBezTo>
                    <a:cubicBezTo>
                      <a:pt x="13719" y="21246"/>
                      <a:pt x="15327" y="21600"/>
                      <a:pt x="16971" y="21600"/>
                    </a:cubicBezTo>
                    <a:cubicBezTo>
                      <a:pt x="18002" y="21600"/>
                      <a:pt x="19044" y="21461"/>
                      <a:pt x="20091" y="21188"/>
                    </a:cubicBezTo>
                    <a:cubicBezTo>
                      <a:pt x="21428" y="20858"/>
                      <a:pt x="20971" y="17986"/>
                      <a:pt x="19715" y="17986"/>
                    </a:cubicBezTo>
                    <a:cubicBezTo>
                      <a:pt x="19645" y="17986"/>
                      <a:pt x="19575" y="17998"/>
                      <a:pt x="19502" y="18015"/>
                    </a:cubicBezTo>
                    <a:cubicBezTo>
                      <a:pt x="18707" y="18230"/>
                      <a:pt x="17928" y="18329"/>
                      <a:pt x="17172" y="18329"/>
                    </a:cubicBezTo>
                    <a:cubicBezTo>
                      <a:pt x="10948" y="18329"/>
                      <a:pt x="5948" y="11571"/>
                      <a:pt x="3006" y="3561"/>
                    </a:cubicBezTo>
                    <a:cubicBezTo>
                      <a:pt x="2774" y="2854"/>
                      <a:pt x="2537" y="2326"/>
                      <a:pt x="2301" y="1618"/>
                    </a:cubicBezTo>
                    <a:cubicBezTo>
                      <a:pt x="2301" y="1496"/>
                      <a:pt x="2122" y="922"/>
                      <a:pt x="2103" y="922"/>
                    </a:cubicBezTo>
                    <a:cubicBezTo>
                      <a:pt x="2095" y="922"/>
                      <a:pt x="2115" y="1015"/>
                      <a:pt x="2185" y="1270"/>
                    </a:cubicBezTo>
                    <a:cubicBezTo>
                      <a:pt x="1979" y="499"/>
                      <a:pt x="1595" y="0"/>
                      <a:pt x="111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4558;p81"/>
              <p:cNvSpPr/>
              <p:nvPr/>
            </p:nvSpPr>
            <p:spPr>
              <a:xfrm>
                <a:off x="251597" y="428885"/>
                <a:ext cx="59847" cy="78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2" h="21600" fill="norm" stroke="1" extrusionOk="0">
                    <a:moveTo>
                      <a:pt x="12576" y="0"/>
                    </a:moveTo>
                    <a:cubicBezTo>
                      <a:pt x="11710" y="0"/>
                      <a:pt x="10820" y="555"/>
                      <a:pt x="11183" y="1402"/>
                    </a:cubicBezTo>
                    <a:cubicBezTo>
                      <a:pt x="13147" y="7068"/>
                      <a:pt x="15266" y="12734"/>
                      <a:pt x="17379" y="18400"/>
                    </a:cubicBezTo>
                    <a:cubicBezTo>
                      <a:pt x="17493" y="18707"/>
                      <a:pt x="17603" y="19014"/>
                      <a:pt x="17717" y="19320"/>
                    </a:cubicBezTo>
                    <a:cubicBezTo>
                      <a:pt x="12193" y="18917"/>
                      <a:pt x="6773" y="18586"/>
                      <a:pt x="1358" y="18167"/>
                    </a:cubicBezTo>
                    <a:cubicBezTo>
                      <a:pt x="1313" y="18163"/>
                      <a:pt x="1268" y="18159"/>
                      <a:pt x="1224" y="18159"/>
                    </a:cubicBezTo>
                    <a:cubicBezTo>
                      <a:pt x="-452" y="18159"/>
                      <a:pt x="-407" y="20291"/>
                      <a:pt x="1358" y="20408"/>
                    </a:cubicBezTo>
                    <a:cubicBezTo>
                      <a:pt x="7404" y="20882"/>
                      <a:pt x="13451" y="21235"/>
                      <a:pt x="19646" y="21588"/>
                    </a:cubicBezTo>
                    <a:cubicBezTo>
                      <a:pt x="19706" y="21596"/>
                      <a:pt x="19766" y="21600"/>
                      <a:pt x="19820" y="21600"/>
                    </a:cubicBezTo>
                    <a:cubicBezTo>
                      <a:pt x="20631" y="21600"/>
                      <a:pt x="21148" y="20843"/>
                      <a:pt x="21009" y="20291"/>
                    </a:cubicBezTo>
                    <a:cubicBezTo>
                      <a:pt x="18891" y="14505"/>
                      <a:pt x="16777" y="8839"/>
                      <a:pt x="14808" y="3173"/>
                    </a:cubicBezTo>
                    <a:cubicBezTo>
                      <a:pt x="14510" y="2350"/>
                      <a:pt x="14207" y="1522"/>
                      <a:pt x="13903" y="812"/>
                    </a:cubicBezTo>
                    <a:cubicBezTo>
                      <a:pt x="13724" y="245"/>
                      <a:pt x="13152" y="0"/>
                      <a:pt x="125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5" name="Google Shape;4559;p81"/>
              <p:cNvSpPr/>
              <p:nvPr/>
            </p:nvSpPr>
            <p:spPr>
              <a:xfrm flipV="1">
                <a:off x="239120" y="434431"/>
                <a:ext cx="68383" cy="9452"/>
              </a:xfrm>
              <a:prstGeom prst="line">
                <a:avLst/>
              </a:prstGeom>
              <a:noFill/>
              <a:ln w="9875" cap="flat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prstDash val="solid"/>
                <a:miter lim="30395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6" name="Google Shape;4560;p81"/>
              <p:cNvSpPr/>
              <p:nvPr/>
            </p:nvSpPr>
            <p:spPr>
              <a:xfrm flipV="1">
                <a:off x="459746" y="373789"/>
                <a:ext cx="32260" cy="37411"/>
              </a:xfrm>
              <a:prstGeom prst="line">
                <a:avLst/>
              </a:prstGeom>
              <a:noFill/>
              <a:ln w="9875" cap="flat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prstDash val="solid"/>
                <a:miter lim="30395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7" name="Google Shape;4561;p81"/>
              <p:cNvSpPr/>
              <p:nvPr/>
            </p:nvSpPr>
            <p:spPr>
              <a:xfrm>
                <a:off x="84513" y="366696"/>
                <a:ext cx="154395" cy="154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1" h="19682" fill="norm" stroke="1" extrusionOk="0">
                    <a:moveTo>
                      <a:pt x="16802" y="2878"/>
                    </a:moveTo>
                    <a:cubicBezTo>
                      <a:pt x="20640" y="6716"/>
                      <a:pt x="20640" y="12966"/>
                      <a:pt x="16802" y="16804"/>
                    </a:cubicBezTo>
                    <a:cubicBezTo>
                      <a:pt x="12966" y="20641"/>
                      <a:pt x="6714" y="20641"/>
                      <a:pt x="2878" y="16804"/>
                    </a:cubicBezTo>
                    <a:cubicBezTo>
                      <a:pt x="-960" y="12966"/>
                      <a:pt x="-960" y="6716"/>
                      <a:pt x="2878" y="2878"/>
                    </a:cubicBezTo>
                    <a:cubicBezTo>
                      <a:pt x="6714" y="-959"/>
                      <a:pt x="12966" y="-959"/>
                      <a:pt x="16802" y="2878"/>
                    </a:cubicBezTo>
                    <a:close/>
                  </a:path>
                </a:pathLst>
              </a:custGeom>
              <a:noFill/>
              <a:ln w="9125" cap="flat"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prstDash val="solid"/>
                <a:miter lim="30395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8" name="Google Shape;4562;p81"/>
              <p:cNvSpPr/>
              <p:nvPr/>
            </p:nvSpPr>
            <p:spPr>
              <a:xfrm>
                <a:off x="111821" y="331638"/>
                <a:ext cx="76561" cy="245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209" y="0"/>
                    </a:moveTo>
                    <a:cubicBezTo>
                      <a:pt x="12163" y="0"/>
                      <a:pt x="11101" y="386"/>
                      <a:pt x="10071" y="1134"/>
                    </a:cubicBezTo>
                    <a:cubicBezTo>
                      <a:pt x="8131" y="2655"/>
                      <a:pt x="6187" y="5310"/>
                      <a:pt x="4491" y="8712"/>
                    </a:cubicBezTo>
                    <a:cubicBezTo>
                      <a:pt x="2790" y="12127"/>
                      <a:pt x="1214" y="16290"/>
                      <a:pt x="0" y="21600"/>
                    </a:cubicBezTo>
                    <a:cubicBezTo>
                      <a:pt x="1577" y="17811"/>
                      <a:pt x="3277" y="14782"/>
                      <a:pt x="5098" y="11741"/>
                    </a:cubicBezTo>
                    <a:cubicBezTo>
                      <a:pt x="6794" y="9099"/>
                      <a:pt x="8614" y="6818"/>
                      <a:pt x="10435" y="5684"/>
                    </a:cubicBezTo>
                    <a:cubicBezTo>
                      <a:pt x="11501" y="4799"/>
                      <a:pt x="12610" y="4425"/>
                      <a:pt x="13708" y="4425"/>
                    </a:cubicBezTo>
                    <a:cubicBezTo>
                      <a:pt x="14486" y="4425"/>
                      <a:pt x="15261" y="4612"/>
                      <a:pt x="16015" y="4923"/>
                    </a:cubicBezTo>
                    <a:cubicBezTo>
                      <a:pt x="17959" y="5310"/>
                      <a:pt x="19780" y="7578"/>
                      <a:pt x="21600" y="9847"/>
                    </a:cubicBezTo>
                    <a:cubicBezTo>
                      <a:pt x="20143" y="6070"/>
                      <a:pt x="18323" y="2281"/>
                      <a:pt x="16259" y="1134"/>
                    </a:cubicBezTo>
                    <a:cubicBezTo>
                      <a:pt x="15289" y="386"/>
                      <a:pt x="14259" y="0"/>
                      <a:pt x="13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9" name="Google Shape;4563;p81"/>
              <p:cNvSpPr/>
              <p:nvPr/>
            </p:nvSpPr>
            <p:spPr>
              <a:xfrm>
                <a:off x="328145" y="314277"/>
                <a:ext cx="76561" cy="24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037" y="0"/>
                    </a:moveTo>
                    <a:cubicBezTo>
                      <a:pt x="12047" y="0"/>
                      <a:pt x="11045" y="384"/>
                      <a:pt x="10071" y="1276"/>
                    </a:cubicBezTo>
                    <a:cubicBezTo>
                      <a:pt x="8131" y="2774"/>
                      <a:pt x="6187" y="5412"/>
                      <a:pt x="4491" y="8794"/>
                    </a:cubicBezTo>
                    <a:cubicBezTo>
                      <a:pt x="2790" y="12187"/>
                      <a:pt x="1214" y="16324"/>
                      <a:pt x="0" y="21600"/>
                    </a:cubicBezTo>
                    <a:cubicBezTo>
                      <a:pt x="1577" y="17835"/>
                      <a:pt x="3277" y="14825"/>
                      <a:pt x="5098" y="11816"/>
                    </a:cubicBezTo>
                    <a:cubicBezTo>
                      <a:pt x="6794" y="9178"/>
                      <a:pt x="8614" y="6923"/>
                      <a:pt x="10435" y="5784"/>
                    </a:cubicBezTo>
                    <a:cubicBezTo>
                      <a:pt x="11648" y="4781"/>
                      <a:pt x="12918" y="4446"/>
                      <a:pt x="14167" y="4446"/>
                    </a:cubicBezTo>
                    <a:cubicBezTo>
                      <a:pt x="14790" y="4446"/>
                      <a:pt x="15409" y="4533"/>
                      <a:pt x="16015" y="4657"/>
                    </a:cubicBezTo>
                    <a:cubicBezTo>
                      <a:pt x="17959" y="5412"/>
                      <a:pt x="19780" y="7667"/>
                      <a:pt x="21600" y="9933"/>
                    </a:cubicBezTo>
                    <a:cubicBezTo>
                      <a:pt x="20143" y="6168"/>
                      <a:pt x="18323" y="2403"/>
                      <a:pt x="16259" y="1276"/>
                    </a:cubicBezTo>
                    <a:cubicBezTo>
                      <a:pt x="15237" y="471"/>
                      <a:pt x="14143" y="0"/>
                      <a:pt x="130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0" name="Google Shape;4564;p81"/>
              <p:cNvSpPr/>
              <p:nvPr/>
            </p:nvSpPr>
            <p:spPr>
              <a:xfrm>
                <a:off x="499641" y="380665"/>
                <a:ext cx="47894" cy="6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0" h="21600" fill="norm" stroke="1" extrusionOk="0">
                    <a:moveTo>
                      <a:pt x="18806" y="0"/>
                    </a:moveTo>
                    <a:cubicBezTo>
                      <a:pt x="9611" y="429"/>
                      <a:pt x="3983" y="5162"/>
                      <a:pt x="1545" y="11036"/>
                    </a:cubicBezTo>
                    <a:cubicBezTo>
                      <a:pt x="1360" y="11177"/>
                      <a:pt x="1360" y="11323"/>
                      <a:pt x="1360" y="11465"/>
                    </a:cubicBezTo>
                    <a:cubicBezTo>
                      <a:pt x="230" y="14331"/>
                      <a:pt x="-140" y="17626"/>
                      <a:pt x="45" y="20634"/>
                    </a:cubicBezTo>
                    <a:cubicBezTo>
                      <a:pt x="138" y="21279"/>
                      <a:pt x="798" y="21600"/>
                      <a:pt x="1403" y="21600"/>
                    </a:cubicBezTo>
                    <a:cubicBezTo>
                      <a:pt x="2014" y="21600"/>
                      <a:pt x="2575" y="21279"/>
                      <a:pt x="2483" y="20634"/>
                    </a:cubicBezTo>
                    <a:cubicBezTo>
                      <a:pt x="2106" y="17767"/>
                      <a:pt x="2483" y="14760"/>
                      <a:pt x="3612" y="11894"/>
                    </a:cubicBezTo>
                    <a:cubicBezTo>
                      <a:pt x="6340" y="10263"/>
                      <a:pt x="9827" y="9320"/>
                      <a:pt x="13295" y="9320"/>
                    </a:cubicBezTo>
                    <a:cubicBezTo>
                      <a:pt x="15313" y="9320"/>
                      <a:pt x="17319" y="9636"/>
                      <a:pt x="19177" y="10319"/>
                    </a:cubicBezTo>
                    <a:cubicBezTo>
                      <a:pt x="19337" y="10371"/>
                      <a:pt x="19485" y="10390"/>
                      <a:pt x="19633" y="10390"/>
                    </a:cubicBezTo>
                    <a:cubicBezTo>
                      <a:pt x="20726" y="10390"/>
                      <a:pt x="21460" y="9122"/>
                      <a:pt x="20306" y="8740"/>
                    </a:cubicBezTo>
                    <a:cubicBezTo>
                      <a:pt x="18060" y="7915"/>
                      <a:pt x="15745" y="7543"/>
                      <a:pt x="13449" y="7543"/>
                    </a:cubicBezTo>
                    <a:cubicBezTo>
                      <a:pt x="10567" y="7543"/>
                      <a:pt x="7722" y="8137"/>
                      <a:pt x="5112" y="9174"/>
                    </a:cubicBezTo>
                    <a:cubicBezTo>
                      <a:pt x="7550" y="5162"/>
                      <a:pt x="11863" y="2150"/>
                      <a:pt x="18806" y="1862"/>
                    </a:cubicBezTo>
                    <a:cubicBezTo>
                      <a:pt x="20306" y="1862"/>
                      <a:pt x="20306" y="0"/>
                      <a:pt x="188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1" name="Google Shape;4565;p81"/>
              <p:cNvSpPr/>
              <p:nvPr/>
            </p:nvSpPr>
            <p:spPr>
              <a:xfrm>
                <a:off x="21458" y="406472"/>
                <a:ext cx="44885" cy="64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2218" y="0"/>
                    </a:moveTo>
                    <a:cubicBezTo>
                      <a:pt x="621" y="0"/>
                      <a:pt x="621" y="1729"/>
                      <a:pt x="2218" y="1871"/>
                    </a:cubicBezTo>
                    <a:cubicBezTo>
                      <a:pt x="9011" y="2160"/>
                      <a:pt x="13405" y="5183"/>
                      <a:pt x="15797" y="9215"/>
                    </a:cubicBezTo>
                    <a:cubicBezTo>
                      <a:pt x="13294" y="8116"/>
                      <a:pt x="10482" y="7528"/>
                      <a:pt x="7644" y="7528"/>
                    </a:cubicBezTo>
                    <a:cubicBezTo>
                      <a:pt x="5279" y="7528"/>
                      <a:pt x="2888" y="7936"/>
                      <a:pt x="621" y="8784"/>
                    </a:cubicBezTo>
                    <a:cubicBezTo>
                      <a:pt x="-607" y="9168"/>
                      <a:pt x="175" y="10442"/>
                      <a:pt x="1338" y="10442"/>
                    </a:cubicBezTo>
                    <a:cubicBezTo>
                      <a:pt x="1495" y="10442"/>
                      <a:pt x="1653" y="10419"/>
                      <a:pt x="1824" y="10371"/>
                    </a:cubicBezTo>
                    <a:cubicBezTo>
                      <a:pt x="3650" y="9684"/>
                      <a:pt x="5621" y="9362"/>
                      <a:pt x="7592" y="9362"/>
                    </a:cubicBezTo>
                    <a:cubicBezTo>
                      <a:pt x="10994" y="9362"/>
                      <a:pt x="14417" y="10310"/>
                      <a:pt x="17196" y="11954"/>
                    </a:cubicBezTo>
                    <a:cubicBezTo>
                      <a:pt x="18194" y="14834"/>
                      <a:pt x="18595" y="17857"/>
                      <a:pt x="18392" y="20738"/>
                    </a:cubicBezTo>
                    <a:cubicBezTo>
                      <a:pt x="18293" y="21316"/>
                      <a:pt x="18845" y="21600"/>
                      <a:pt x="19443" y="21600"/>
                    </a:cubicBezTo>
                    <a:cubicBezTo>
                      <a:pt x="20040" y="21600"/>
                      <a:pt x="20691" y="21316"/>
                      <a:pt x="20789" y="20738"/>
                    </a:cubicBezTo>
                    <a:cubicBezTo>
                      <a:pt x="20993" y="17568"/>
                      <a:pt x="20592" y="14403"/>
                      <a:pt x="19390" y="11523"/>
                    </a:cubicBezTo>
                    <a:cubicBezTo>
                      <a:pt x="19390" y="11234"/>
                      <a:pt x="19390" y="11087"/>
                      <a:pt x="19193" y="10945"/>
                    </a:cubicBezTo>
                    <a:cubicBezTo>
                      <a:pt x="16795" y="5041"/>
                      <a:pt x="11205" y="431"/>
                      <a:pt x="22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2" name="Google Shape;4566;p81"/>
              <p:cNvSpPr/>
              <p:nvPr/>
            </p:nvSpPr>
            <p:spPr>
              <a:xfrm>
                <a:off x="157637" y="854218"/>
                <a:ext cx="53700" cy="149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05" h="21600" fill="norm" stroke="1" extrusionOk="0">
                    <a:moveTo>
                      <a:pt x="2326" y="0"/>
                    </a:moveTo>
                    <a:cubicBezTo>
                      <a:pt x="1789" y="0"/>
                      <a:pt x="1266" y="131"/>
                      <a:pt x="1088" y="429"/>
                    </a:cubicBezTo>
                    <a:cubicBezTo>
                      <a:pt x="-2845" y="7756"/>
                      <a:pt x="4297" y="15891"/>
                      <a:pt x="15815" y="21418"/>
                    </a:cubicBezTo>
                    <a:cubicBezTo>
                      <a:pt x="16083" y="21547"/>
                      <a:pt x="16395" y="21600"/>
                      <a:pt x="16702" y="21600"/>
                    </a:cubicBezTo>
                    <a:cubicBezTo>
                      <a:pt x="17748" y="21600"/>
                      <a:pt x="18755" y="20995"/>
                      <a:pt x="17858" y="20611"/>
                    </a:cubicBezTo>
                    <a:cubicBezTo>
                      <a:pt x="14212" y="18872"/>
                      <a:pt x="11296" y="16762"/>
                      <a:pt x="8816" y="14713"/>
                    </a:cubicBezTo>
                    <a:cubicBezTo>
                      <a:pt x="3712" y="10426"/>
                      <a:pt x="1237" y="5521"/>
                      <a:pt x="3712" y="740"/>
                    </a:cubicBezTo>
                    <a:cubicBezTo>
                      <a:pt x="3976" y="292"/>
                      <a:pt x="3137" y="0"/>
                      <a:pt x="2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3" name="Google Shape;4567;p81"/>
              <p:cNvSpPr/>
              <p:nvPr/>
            </p:nvSpPr>
            <p:spPr>
              <a:xfrm>
                <a:off x="726823" y="1491957"/>
                <a:ext cx="99801" cy="482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9" h="21600" fill="norm" stroke="1" extrusionOk="0">
                    <a:moveTo>
                      <a:pt x="165" y="0"/>
                    </a:moveTo>
                    <a:lnTo>
                      <a:pt x="10841" y="17740"/>
                    </a:lnTo>
                    <a:cubicBezTo>
                      <a:pt x="10841" y="17740"/>
                      <a:pt x="8214" y="20013"/>
                      <a:pt x="165" y="21014"/>
                    </a:cubicBezTo>
                    <a:cubicBezTo>
                      <a:pt x="81" y="21033"/>
                      <a:pt x="81" y="21033"/>
                      <a:pt x="0" y="21033"/>
                    </a:cubicBezTo>
                    <a:cubicBezTo>
                      <a:pt x="165" y="21168"/>
                      <a:pt x="330" y="21265"/>
                      <a:pt x="740" y="21361"/>
                    </a:cubicBezTo>
                    <a:cubicBezTo>
                      <a:pt x="1554" y="21539"/>
                      <a:pt x="2659" y="21600"/>
                      <a:pt x="3761" y="21600"/>
                    </a:cubicBezTo>
                    <a:cubicBezTo>
                      <a:pt x="4212" y="21600"/>
                      <a:pt x="4664" y="21590"/>
                      <a:pt x="5091" y="21573"/>
                    </a:cubicBezTo>
                    <a:cubicBezTo>
                      <a:pt x="7555" y="21457"/>
                      <a:pt x="9854" y="21149"/>
                      <a:pt x="11416" y="20706"/>
                    </a:cubicBezTo>
                    <a:cubicBezTo>
                      <a:pt x="13059" y="20264"/>
                      <a:pt x="13961" y="19686"/>
                      <a:pt x="15604" y="19204"/>
                    </a:cubicBezTo>
                    <a:cubicBezTo>
                      <a:pt x="16180" y="19030"/>
                      <a:pt x="16917" y="18876"/>
                      <a:pt x="17658" y="18741"/>
                    </a:cubicBezTo>
                    <a:cubicBezTo>
                      <a:pt x="21600" y="12867"/>
                      <a:pt x="16099" y="2215"/>
                      <a:pt x="14867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4568;p81"/>
              <p:cNvSpPr/>
              <p:nvPr/>
            </p:nvSpPr>
            <p:spPr>
              <a:xfrm>
                <a:off x="804670" y="1491532"/>
                <a:ext cx="44726" cy="418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116" y="2573"/>
                      <a:pt x="17029" y="14837"/>
                      <a:pt x="7059" y="21600"/>
                    </a:cubicBezTo>
                    <a:cubicBezTo>
                      <a:pt x="10380" y="21334"/>
                      <a:pt x="14329" y="21135"/>
                      <a:pt x="18484" y="21045"/>
                    </a:cubicBezTo>
                    <a:cubicBezTo>
                      <a:pt x="18484" y="20846"/>
                      <a:pt x="18272" y="20646"/>
                      <a:pt x="18067" y="20447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5" name="Google Shape;4569;p81"/>
              <p:cNvSpPr/>
              <p:nvPr/>
            </p:nvSpPr>
            <p:spPr>
              <a:xfrm>
                <a:off x="882943" y="1484655"/>
                <a:ext cx="132025" cy="494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15" y="0"/>
                    </a:moveTo>
                    <a:lnTo>
                      <a:pt x="0" y="357"/>
                    </a:lnTo>
                    <a:lnTo>
                      <a:pt x="4854" y="17227"/>
                    </a:lnTo>
                    <a:cubicBezTo>
                      <a:pt x="4854" y="17414"/>
                      <a:pt x="4924" y="17622"/>
                      <a:pt x="4995" y="17809"/>
                    </a:cubicBezTo>
                    <a:lnTo>
                      <a:pt x="5065" y="18016"/>
                    </a:lnTo>
                    <a:lnTo>
                      <a:pt x="5134" y="18016"/>
                    </a:lnTo>
                    <a:cubicBezTo>
                      <a:pt x="5134" y="18054"/>
                      <a:pt x="5134" y="18091"/>
                      <a:pt x="5206" y="18128"/>
                    </a:cubicBezTo>
                    <a:cubicBezTo>
                      <a:pt x="8935" y="18448"/>
                      <a:pt x="12172" y="19181"/>
                      <a:pt x="13861" y="20120"/>
                    </a:cubicBezTo>
                    <a:cubicBezTo>
                      <a:pt x="14424" y="20439"/>
                      <a:pt x="14845" y="20797"/>
                      <a:pt x="15690" y="21078"/>
                    </a:cubicBezTo>
                    <a:cubicBezTo>
                      <a:pt x="16535" y="21341"/>
                      <a:pt x="17730" y="21529"/>
                      <a:pt x="19068" y="21585"/>
                    </a:cubicBezTo>
                    <a:cubicBezTo>
                      <a:pt x="19285" y="21595"/>
                      <a:pt x="19507" y="21600"/>
                      <a:pt x="19732" y="21600"/>
                    </a:cubicBezTo>
                    <a:cubicBezTo>
                      <a:pt x="20375" y="21600"/>
                      <a:pt x="21026" y="21561"/>
                      <a:pt x="21600" y="21491"/>
                    </a:cubicBezTo>
                    <a:cubicBezTo>
                      <a:pt x="19348" y="19895"/>
                      <a:pt x="13720" y="18392"/>
                      <a:pt x="13720" y="18392"/>
                    </a:cubicBezTo>
                    <a:lnTo>
                      <a:pt x="16815" y="0"/>
                    </a:lnTo>
                    <a:close/>
                  </a:path>
                </a:pathLst>
              </a:custGeom>
              <a:solidFill>
                <a:srgbClr val="FFB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6" name="Google Shape;4570;p81"/>
              <p:cNvSpPr/>
              <p:nvPr/>
            </p:nvSpPr>
            <p:spPr>
              <a:xfrm>
                <a:off x="966365" y="1482505"/>
                <a:ext cx="59781" cy="494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19" y="0"/>
                    </a:moveTo>
                    <a:lnTo>
                      <a:pt x="6994" y="94"/>
                    </a:lnTo>
                    <a:lnTo>
                      <a:pt x="0" y="18498"/>
                    </a:lnTo>
                    <a:cubicBezTo>
                      <a:pt x="0" y="18498"/>
                      <a:pt x="12587" y="20002"/>
                      <a:pt x="17715" y="21600"/>
                    </a:cubicBezTo>
                    <a:cubicBezTo>
                      <a:pt x="18650" y="21544"/>
                      <a:pt x="19427" y="21450"/>
                      <a:pt x="20046" y="21356"/>
                    </a:cubicBezTo>
                    <a:cubicBezTo>
                      <a:pt x="21293" y="21149"/>
                      <a:pt x="21600" y="20905"/>
                      <a:pt x="21600" y="20641"/>
                    </a:cubicBezTo>
                    <a:cubicBezTo>
                      <a:pt x="20823" y="20472"/>
                      <a:pt x="19892" y="20322"/>
                      <a:pt x="18962" y="20171"/>
                    </a:cubicBezTo>
                    <a:cubicBezTo>
                      <a:pt x="14765" y="19532"/>
                      <a:pt x="9478" y="19006"/>
                      <a:pt x="5598" y="18329"/>
                    </a:cubicBezTo>
                    <a:cubicBezTo>
                      <a:pt x="5598" y="18329"/>
                      <a:pt x="5440" y="18310"/>
                      <a:pt x="5440" y="18310"/>
                    </a:cubicBezTo>
                    <a:lnTo>
                      <a:pt x="16319" y="0"/>
                    </a:ln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7" name="Google Shape;4571;p81"/>
              <p:cNvSpPr/>
              <p:nvPr/>
            </p:nvSpPr>
            <p:spPr>
              <a:xfrm>
                <a:off x="636507" y="631447"/>
                <a:ext cx="377171" cy="95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595" y="0"/>
                    </a:moveTo>
                    <a:cubicBezTo>
                      <a:pt x="5343" y="0"/>
                      <a:pt x="2440" y="3824"/>
                      <a:pt x="0" y="21600"/>
                    </a:cubicBezTo>
                    <a:cubicBezTo>
                      <a:pt x="5098" y="20601"/>
                      <a:pt x="10221" y="19601"/>
                      <a:pt x="15319" y="18602"/>
                    </a:cubicBezTo>
                    <a:cubicBezTo>
                      <a:pt x="17413" y="18201"/>
                      <a:pt x="19506" y="17803"/>
                      <a:pt x="21600" y="17102"/>
                    </a:cubicBezTo>
                    <a:cubicBezTo>
                      <a:pt x="20221" y="8407"/>
                      <a:pt x="18177" y="2012"/>
                      <a:pt x="15123" y="1115"/>
                    </a:cubicBezTo>
                    <a:cubicBezTo>
                      <a:pt x="13049" y="559"/>
                      <a:pt x="11223" y="0"/>
                      <a:pt x="9595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8" name="Google Shape;4572;p81"/>
              <p:cNvSpPr/>
              <p:nvPr/>
            </p:nvSpPr>
            <p:spPr>
              <a:xfrm>
                <a:off x="598233" y="706803"/>
                <a:ext cx="443827" cy="1122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219" y="0"/>
                    </a:moveTo>
                    <a:cubicBezTo>
                      <a:pt x="18439" y="594"/>
                      <a:pt x="16661" y="931"/>
                      <a:pt x="14881" y="1271"/>
                    </a:cubicBezTo>
                    <a:cubicBezTo>
                      <a:pt x="10549" y="2118"/>
                      <a:pt x="6195" y="2965"/>
                      <a:pt x="1863" y="3812"/>
                    </a:cubicBezTo>
                    <a:cubicBezTo>
                      <a:pt x="1214" y="8469"/>
                      <a:pt x="607" y="14315"/>
                      <a:pt x="0" y="21600"/>
                    </a:cubicBezTo>
                    <a:cubicBezTo>
                      <a:pt x="7200" y="18465"/>
                      <a:pt x="14400" y="15500"/>
                      <a:pt x="21600" y="12875"/>
                    </a:cubicBezTo>
                    <a:cubicBezTo>
                      <a:pt x="21265" y="8302"/>
                      <a:pt x="20825" y="3896"/>
                      <a:pt x="20219" y="0"/>
                    </a:cubicBezTo>
                    <a:close/>
                  </a:path>
                </a:pathLst>
              </a:custGeom>
              <a:solidFill>
                <a:srgbClr val="A7E2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9" name="Google Shape;4573;p81"/>
              <p:cNvSpPr/>
              <p:nvPr/>
            </p:nvSpPr>
            <p:spPr>
              <a:xfrm>
                <a:off x="556265" y="869063"/>
                <a:ext cx="504046" cy="238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3" h="21600" fill="norm" stroke="1" extrusionOk="0">
                    <a:moveTo>
                      <a:pt x="18524" y="0"/>
                    </a:moveTo>
                    <a:cubicBezTo>
                      <a:pt x="12667" y="0"/>
                      <a:pt x="6799" y="454"/>
                      <a:pt x="945" y="1418"/>
                    </a:cubicBezTo>
                    <a:cubicBezTo>
                      <a:pt x="733" y="3256"/>
                      <a:pt x="522" y="5213"/>
                      <a:pt x="292" y="7372"/>
                    </a:cubicBezTo>
                    <a:cubicBezTo>
                      <a:pt x="-809" y="18103"/>
                      <a:pt x="1324" y="21600"/>
                      <a:pt x="4571" y="21600"/>
                    </a:cubicBezTo>
                    <a:cubicBezTo>
                      <a:pt x="10644" y="21600"/>
                      <a:pt x="20614" y="9369"/>
                      <a:pt x="20614" y="9369"/>
                    </a:cubicBezTo>
                    <a:cubicBezTo>
                      <a:pt x="20614" y="9369"/>
                      <a:pt x="20791" y="5254"/>
                      <a:pt x="20614" y="20"/>
                    </a:cubicBezTo>
                    <a:cubicBezTo>
                      <a:pt x="19918" y="7"/>
                      <a:pt x="19221" y="0"/>
                      <a:pt x="18524" y="0"/>
                    </a:cubicBezTo>
                    <a:close/>
                  </a:path>
                </a:pathLst>
              </a:custGeom>
              <a:solidFill>
                <a:srgbClr val="A7E2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0" name="Google Shape;4574;p81"/>
              <p:cNvSpPr/>
              <p:nvPr/>
            </p:nvSpPr>
            <p:spPr>
              <a:xfrm>
                <a:off x="579300" y="773729"/>
                <a:ext cx="479101" cy="110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863" y="0"/>
                    </a:moveTo>
                    <a:cubicBezTo>
                      <a:pt x="14193" y="2744"/>
                      <a:pt x="7523" y="5657"/>
                      <a:pt x="854" y="8829"/>
                    </a:cubicBezTo>
                    <a:cubicBezTo>
                      <a:pt x="582" y="12686"/>
                      <a:pt x="291" y="16970"/>
                      <a:pt x="0" y="21600"/>
                    </a:cubicBezTo>
                    <a:cubicBezTo>
                      <a:pt x="6429" y="19530"/>
                      <a:pt x="12873" y="18557"/>
                      <a:pt x="19305" y="18557"/>
                    </a:cubicBezTo>
                    <a:cubicBezTo>
                      <a:pt x="20070" y="18557"/>
                      <a:pt x="20835" y="18571"/>
                      <a:pt x="21600" y="18600"/>
                    </a:cubicBezTo>
                    <a:cubicBezTo>
                      <a:pt x="21484" y="12771"/>
                      <a:pt x="21270" y="6257"/>
                      <a:pt x="20863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4575;p81"/>
              <p:cNvSpPr/>
              <p:nvPr/>
            </p:nvSpPr>
            <p:spPr>
              <a:xfrm>
                <a:off x="707867" y="1899660"/>
                <a:ext cx="135209" cy="113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2" h="21600" fill="norm" stroke="1" extrusionOk="0">
                    <a:moveTo>
                      <a:pt x="19413" y="0"/>
                    </a:moveTo>
                    <a:cubicBezTo>
                      <a:pt x="17497" y="574"/>
                      <a:pt x="15704" y="1968"/>
                      <a:pt x="14406" y="4017"/>
                    </a:cubicBezTo>
                    <a:cubicBezTo>
                      <a:pt x="13231" y="5983"/>
                      <a:pt x="12552" y="8442"/>
                      <a:pt x="11315" y="10410"/>
                    </a:cubicBezTo>
                    <a:cubicBezTo>
                      <a:pt x="10140" y="12295"/>
                      <a:pt x="8410" y="13605"/>
                      <a:pt x="6555" y="14015"/>
                    </a:cubicBezTo>
                    <a:cubicBezTo>
                      <a:pt x="6226" y="14112"/>
                      <a:pt x="5880" y="14166"/>
                      <a:pt x="5532" y="14166"/>
                    </a:cubicBezTo>
                    <a:cubicBezTo>
                      <a:pt x="4711" y="14166"/>
                      <a:pt x="3889" y="13864"/>
                      <a:pt x="3281" y="13115"/>
                    </a:cubicBezTo>
                    <a:cubicBezTo>
                      <a:pt x="3033" y="12786"/>
                      <a:pt x="2848" y="12295"/>
                      <a:pt x="2724" y="11802"/>
                    </a:cubicBezTo>
                    <a:cubicBezTo>
                      <a:pt x="-1941" y="15253"/>
                      <a:pt x="-93" y="21600"/>
                      <a:pt x="4336" y="21600"/>
                    </a:cubicBezTo>
                    <a:cubicBezTo>
                      <a:pt x="5481" y="21600"/>
                      <a:pt x="6801" y="21174"/>
                      <a:pt x="8225" y="20163"/>
                    </a:cubicBezTo>
                    <a:cubicBezTo>
                      <a:pt x="15147" y="15164"/>
                      <a:pt x="17434" y="10656"/>
                      <a:pt x="17434" y="10656"/>
                    </a:cubicBezTo>
                    <a:cubicBezTo>
                      <a:pt x="17434" y="10656"/>
                      <a:pt x="19659" y="7296"/>
                      <a:pt x="19413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2" name="Google Shape;4576;p81"/>
              <p:cNvSpPr/>
              <p:nvPr/>
            </p:nvSpPr>
            <p:spPr>
              <a:xfrm>
                <a:off x="914764" y="1899660"/>
                <a:ext cx="120410" cy="113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5" h="21600" fill="norm" stroke="1" extrusionOk="0">
                    <a:moveTo>
                      <a:pt x="0" y="0"/>
                    </a:moveTo>
                    <a:cubicBezTo>
                      <a:pt x="755" y="3855"/>
                      <a:pt x="2492" y="7626"/>
                      <a:pt x="4532" y="10907"/>
                    </a:cubicBezTo>
                    <a:cubicBezTo>
                      <a:pt x="5514" y="12547"/>
                      <a:pt x="6721" y="14268"/>
                      <a:pt x="8006" y="15908"/>
                    </a:cubicBezTo>
                    <a:cubicBezTo>
                      <a:pt x="9817" y="18042"/>
                      <a:pt x="11932" y="20008"/>
                      <a:pt x="14424" y="20993"/>
                    </a:cubicBezTo>
                    <a:cubicBezTo>
                      <a:pt x="15207" y="21341"/>
                      <a:pt x="16074" y="21600"/>
                      <a:pt x="16939" y="21600"/>
                    </a:cubicBezTo>
                    <a:cubicBezTo>
                      <a:pt x="17495" y="21600"/>
                      <a:pt x="18049" y="21495"/>
                      <a:pt x="18579" y="21239"/>
                    </a:cubicBezTo>
                    <a:cubicBezTo>
                      <a:pt x="19712" y="20748"/>
                      <a:pt x="20467" y="19598"/>
                      <a:pt x="20845" y="18287"/>
                    </a:cubicBezTo>
                    <a:cubicBezTo>
                      <a:pt x="21600" y="15743"/>
                      <a:pt x="20845" y="12957"/>
                      <a:pt x="19560" y="10497"/>
                    </a:cubicBezTo>
                    <a:cubicBezTo>
                      <a:pt x="19560" y="11646"/>
                      <a:pt x="19411" y="12711"/>
                      <a:pt x="18805" y="13612"/>
                    </a:cubicBezTo>
                    <a:cubicBezTo>
                      <a:pt x="18114" y="14637"/>
                      <a:pt x="16844" y="15150"/>
                      <a:pt x="15609" y="15150"/>
                    </a:cubicBezTo>
                    <a:cubicBezTo>
                      <a:pt x="15363" y="15150"/>
                      <a:pt x="15117" y="15128"/>
                      <a:pt x="14879" y="15088"/>
                    </a:cubicBezTo>
                    <a:cubicBezTo>
                      <a:pt x="13443" y="14842"/>
                      <a:pt x="12160" y="14022"/>
                      <a:pt x="11253" y="12876"/>
                    </a:cubicBezTo>
                    <a:cubicBezTo>
                      <a:pt x="10347" y="11646"/>
                      <a:pt x="9894" y="10086"/>
                      <a:pt x="9291" y="8692"/>
                    </a:cubicBezTo>
                    <a:cubicBezTo>
                      <a:pt x="7477" y="4594"/>
                      <a:pt x="4003" y="1395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3" name="Google Shape;4577;p81"/>
              <p:cNvSpPr/>
              <p:nvPr/>
            </p:nvSpPr>
            <p:spPr>
              <a:xfrm>
                <a:off x="1128130" y="1924181"/>
                <a:ext cx="187462" cy="19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6" h="21600" fill="norm" stroke="1" extrusionOk="0">
                    <a:moveTo>
                      <a:pt x="290" y="0"/>
                    </a:moveTo>
                    <a:cubicBezTo>
                      <a:pt x="-154" y="11279"/>
                      <a:pt x="43" y="21600"/>
                      <a:pt x="43" y="21600"/>
                    </a:cubicBezTo>
                    <a:lnTo>
                      <a:pt x="21396" y="21600"/>
                    </a:lnTo>
                    <a:lnTo>
                      <a:pt x="21446" y="0"/>
                    </a:lnTo>
                    <a:close/>
                  </a:path>
                </a:pathLst>
              </a:custGeom>
              <a:solidFill>
                <a:srgbClr val="CBD0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4" name="Google Shape;4578;p81"/>
              <p:cNvSpPr/>
              <p:nvPr/>
            </p:nvSpPr>
            <p:spPr>
              <a:xfrm>
                <a:off x="1130664" y="1887620"/>
                <a:ext cx="87300" cy="36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875" y="0"/>
                    </a:moveTo>
                    <a:cubicBezTo>
                      <a:pt x="15428" y="3812"/>
                      <a:pt x="12872" y="6353"/>
                      <a:pt x="10107" y="7114"/>
                    </a:cubicBezTo>
                    <a:cubicBezTo>
                      <a:pt x="3616" y="8894"/>
                      <a:pt x="1061" y="15506"/>
                      <a:pt x="0" y="21600"/>
                    </a:cubicBezTo>
                    <a:lnTo>
                      <a:pt x="21600" y="21600"/>
                    </a:lnTo>
                    <a:cubicBezTo>
                      <a:pt x="21173" y="11945"/>
                      <a:pt x="19366" y="4581"/>
                      <a:pt x="17875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5" name="Google Shape;4579;p81"/>
              <p:cNvSpPr/>
              <p:nvPr/>
            </p:nvSpPr>
            <p:spPr>
              <a:xfrm>
                <a:off x="1202908" y="1821388"/>
                <a:ext cx="113533" cy="102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73" y="0"/>
                    </a:moveTo>
                    <a:cubicBezTo>
                      <a:pt x="11373" y="0"/>
                      <a:pt x="6708" y="9309"/>
                      <a:pt x="0" y="14010"/>
                    </a:cubicBezTo>
                    <a:cubicBezTo>
                      <a:pt x="1147" y="15547"/>
                      <a:pt x="2536" y="18166"/>
                      <a:pt x="2864" y="21600"/>
                    </a:cubicBezTo>
                    <a:lnTo>
                      <a:pt x="21355" y="21600"/>
                    </a:lnTo>
                    <a:lnTo>
                      <a:pt x="21600" y="3074"/>
                    </a:lnTo>
                    <a:lnTo>
                      <a:pt x="11373" y="0"/>
                    </a:lnTo>
                    <a:close/>
                  </a:path>
                </a:pathLst>
              </a:custGeom>
              <a:solidFill>
                <a:srgbClr val="F27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6" name="Google Shape;4580;p81"/>
              <p:cNvSpPr/>
              <p:nvPr/>
            </p:nvSpPr>
            <p:spPr>
              <a:xfrm>
                <a:off x="1393001" y="1920304"/>
                <a:ext cx="145693" cy="500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3" h="21600" fill="norm" stroke="1" extrusionOk="0">
                    <a:moveTo>
                      <a:pt x="0" y="0"/>
                    </a:moveTo>
                    <a:cubicBezTo>
                      <a:pt x="0" y="1117"/>
                      <a:pt x="0" y="2228"/>
                      <a:pt x="0" y="3155"/>
                    </a:cubicBezTo>
                    <a:cubicBezTo>
                      <a:pt x="128" y="6866"/>
                      <a:pt x="380" y="10760"/>
                      <a:pt x="1206" y="13360"/>
                    </a:cubicBezTo>
                    <a:cubicBezTo>
                      <a:pt x="1841" y="15588"/>
                      <a:pt x="2795" y="16699"/>
                      <a:pt x="3748" y="17627"/>
                    </a:cubicBezTo>
                    <a:cubicBezTo>
                      <a:pt x="6509" y="20392"/>
                      <a:pt x="9431" y="21600"/>
                      <a:pt x="12357" y="21600"/>
                    </a:cubicBezTo>
                    <a:cubicBezTo>
                      <a:pt x="13942" y="21600"/>
                      <a:pt x="15528" y="21246"/>
                      <a:pt x="17089" y="20593"/>
                    </a:cubicBezTo>
                    <a:cubicBezTo>
                      <a:pt x="17980" y="20227"/>
                      <a:pt x="18933" y="19665"/>
                      <a:pt x="19759" y="18371"/>
                    </a:cubicBezTo>
                    <a:cubicBezTo>
                      <a:pt x="20584" y="17071"/>
                      <a:pt x="21347" y="15033"/>
                      <a:pt x="21475" y="12250"/>
                    </a:cubicBezTo>
                    <a:cubicBezTo>
                      <a:pt x="21600" y="10394"/>
                      <a:pt x="21475" y="8539"/>
                      <a:pt x="21157" y="6866"/>
                    </a:cubicBezTo>
                    <a:cubicBezTo>
                      <a:pt x="19002" y="10840"/>
                      <a:pt x="15988" y="12890"/>
                      <a:pt x="13647" y="12890"/>
                    </a:cubicBezTo>
                    <a:cubicBezTo>
                      <a:pt x="13365" y="12890"/>
                      <a:pt x="13093" y="12866"/>
                      <a:pt x="12834" y="12805"/>
                    </a:cubicBezTo>
                    <a:cubicBezTo>
                      <a:pt x="9657" y="11877"/>
                      <a:pt x="6480" y="8722"/>
                      <a:pt x="3620" y="5011"/>
                    </a:cubicBezTo>
                    <a:cubicBezTo>
                      <a:pt x="2477" y="3711"/>
                      <a:pt x="1334" y="2228"/>
                      <a:pt x="190" y="562"/>
                    </a:cubicBezTo>
                    <a:cubicBezTo>
                      <a:pt x="190" y="372"/>
                      <a:pt x="63" y="189"/>
                      <a:pt x="0" y="0"/>
                    </a:cubicBezTo>
                    <a:close/>
                  </a:path>
                </a:pathLst>
              </a:custGeom>
              <a:solidFill>
                <a:srgbClr val="CBD0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7" name="Google Shape;4581;p81"/>
              <p:cNvSpPr/>
              <p:nvPr/>
            </p:nvSpPr>
            <p:spPr>
              <a:xfrm>
                <a:off x="1391788" y="1815205"/>
                <a:ext cx="100129" cy="127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5203" y="0"/>
                    </a:moveTo>
                    <a:cubicBezTo>
                      <a:pt x="3742" y="0"/>
                      <a:pt x="2327" y="119"/>
                      <a:pt x="1357" y="609"/>
                    </a:cubicBezTo>
                    <a:cubicBezTo>
                      <a:pt x="-290" y="1482"/>
                      <a:pt x="-16" y="3152"/>
                      <a:pt x="74" y="4531"/>
                    </a:cubicBezTo>
                    <a:cubicBezTo>
                      <a:pt x="532" y="8889"/>
                      <a:pt x="348" y="13394"/>
                      <a:pt x="258" y="17750"/>
                    </a:cubicBezTo>
                    <a:cubicBezTo>
                      <a:pt x="348" y="17824"/>
                      <a:pt x="532" y="17896"/>
                      <a:pt x="532" y="17896"/>
                    </a:cubicBezTo>
                    <a:cubicBezTo>
                      <a:pt x="2179" y="18551"/>
                      <a:pt x="3826" y="19203"/>
                      <a:pt x="5474" y="19712"/>
                    </a:cubicBezTo>
                    <a:cubicBezTo>
                      <a:pt x="7488" y="20439"/>
                      <a:pt x="9686" y="21093"/>
                      <a:pt x="11882" y="21600"/>
                    </a:cubicBezTo>
                    <a:cubicBezTo>
                      <a:pt x="13345" y="17098"/>
                      <a:pt x="18290" y="15862"/>
                      <a:pt x="21310" y="15499"/>
                    </a:cubicBezTo>
                    <a:cubicBezTo>
                      <a:pt x="19112" y="14264"/>
                      <a:pt x="17191" y="12813"/>
                      <a:pt x="16001" y="10923"/>
                    </a:cubicBezTo>
                    <a:cubicBezTo>
                      <a:pt x="15360" y="9907"/>
                      <a:pt x="14995" y="8818"/>
                      <a:pt x="14538" y="7728"/>
                    </a:cubicBezTo>
                    <a:cubicBezTo>
                      <a:pt x="13622" y="5403"/>
                      <a:pt x="12433" y="3006"/>
                      <a:pt x="11060" y="755"/>
                    </a:cubicBezTo>
                    <a:cubicBezTo>
                      <a:pt x="10876" y="609"/>
                      <a:pt x="10783" y="392"/>
                      <a:pt x="10602" y="246"/>
                    </a:cubicBezTo>
                    <a:cubicBezTo>
                      <a:pt x="10325" y="100"/>
                      <a:pt x="9960" y="100"/>
                      <a:pt x="9593" y="100"/>
                    </a:cubicBezTo>
                    <a:cubicBezTo>
                      <a:pt x="9452" y="105"/>
                      <a:pt x="9304" y="108"/>
                      <a:pt x="9147" y="108"/>
                    </a:cubicBezTo>
                    <a:cubicBezTo>
                      <a:pt x="8018" y="108"/>
                      <a:pt x="6591" y="0"/>
                      <a:pt x="5203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8" name="Google Shape;4582;p81"/>
              <p:cNvSpPr/>
              <p:nvPr/>
            </p:nvSpPr>
            <p:spPr>
              <a:xfrm>
                <a:off x="1447616" y="1906976"/>
                <a:ext cx="88602" cy="43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03" y="0"/>
                    </a:moveTo>
                    <a:cubicBezTo>
                      <a:pt x="7340" y="1075"/>
                      <a:pt x="1676" y="4732"/>
                      <a:pt x="0" y="18057"/>
                    </a:cubicBezTo>
                    <a:cubicBezTo>
                      <a:pt x="2518" y="19782"/>
                      <a:pt x="5140" y="21070"/>
                      <a:pt x="7865" y="21501"/>
                    </a:cubicBezTo>
                    <a:cubicBezTo>
                      <a:pt x="8292" y="21572"/>
                      <a:pt x="8741" y="21600"/>
                      <a:pt x="9206" y="21600"/>
                    </a:cubicBezTo>
                    <a:cubicBezTo>
                      <a:pt x="13070" y="21600"/>
                      <a:pt x="18044" y="19224"/>
                      <a:pt x="21600" y="14619"/>
                    </a:cubicBezTo>
                    <a:cubicBezTo>
                      <a:pt x="21283" y="13113"/>
                      <a:pt x="20655" y="11613"/>
                      <a:pt x="20027" y="10538"/>
                    </a:cubicBezTo>
                    <a:cubicBezTo>
                      <a:pt x="18558" y="7957"/>
                      <a:pt x="16774" y="6450"/>
                      <a:pt x="15098" y="4732"/>
                    </a:cubicBezTo>
                    <a:cubicBezTo>
                      <a:pt x="13632" y="3444"/>
                      <a:pt x="12163" y="1719"/>
                      <a:pt x="10903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9" name="Google Shape;4583;p81"/>
              <p:cNvSpPr/>
              <p:nvPr/>
            </p:nvSpPr>
            <p:spPr>
              <a:xfrm>
                <a:off x="1439675" y="1894128"/>
                <a:ext cx="42187" cy="234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9" h="21600" fill="norm" stroke="1" extrusionOk="0">
                    <a:moveTo>
                      <a:pt x="527" y="18196"/>
                    </a:moveTo>
                    <a:cubicBezTo>
                      <a:pt x="541" y="18196"/>
                      <a:pt x="562" y="18196"/>
                      <a:pt x="576" y="18196"/>
                    </a:cubicBezTo>
                    <a:cubicBezTo>
                      <a:pt x="492" y="18287"/>
                      <a:pt x="401" y="18417"/>
                      <a:pt x="310" y="18587"/>
                    </a:cubicBezTo>
                    <a:cubicBezTo>
                      <a:pt x="310" y="18587"/>
                      <a:pt x="310" y="18587"/>
                      <a:pt x="527" y="18196"/>
                    </a:cubicBezTo>
                    <a:close/>
                    <a:moveTo>
                      <a:pt x="1977" y="18952"/>
                    </a:moveTo>
                    <a:cubicBezTo>
                      <a:pt x="1991" y="18965"/>
                      <a:pt x="2005" y="18978"/>
                      <a:pt x="2019" y="18978"/>
                    </a:cubicBezTo>
                    <a:cubicBezTo>
                      <a:pt x="2019" y="19030"/>
                      <a:pt x="2019" y="19070"/>
                      <a:pt x="2019" y="19122"/>
                    </a:cubicBezTo>
                    <a:cubicBezTo>
                      <a:pt x="2005" y="19070"/>
                      <a:pt x="1991" y="19017"/>
                      <a:pt x="1977" y="18952"/>
                    </a:cubicBezTo>
                    <a:close/>
                    <a:moveTo>
                      <a:pt x="16214" y="0"/>
                    </a:moveTo>
                    <a:cubicBezTo>
                      <a:pt x="10356" y="0"/>
                      <a:pt x="4829" y="7435"/>
                      <a:pt x="1164" y="16213"/>
                    </a:cubicBezTo>
                    <a:cubicBezTo>
                      <a:pt x="737" y="16996"/>
                      <a:pt x="-328" y="19383"/>
                      <a:pt x="99" y="20570"/>
                    </a:cubicBezTo>
                    <a:cubicBezTo>
                      <a:pt x="373" y="21326"/>
                      <a:pt x="639" y="21600"/>
                      <a:pt x="961" y="21600"/>
                    </a:cubicBezTo>
                    <a:cubicBezTo>
                      <a:pt x="1150" y="21600"/>
                      <a:pt x="1353" y="21509"/>
                      <a:pt x="1592" y="21365"/>
                    </a:cubicBezTo>
                    <a:cubicBezTo>
                      <a:pt x="1592" y="21365"/>
                      <a:pt x="1802" y="21365"/>
                      <a:pt x="1802" y="20961"/>
                    </a:cubicBezTo>
                    <a:cubicBezTo>
                      <a:pt x="1935" y="20726"/>
                      <a:pt x="2012" y="20452"/>
                      <a:pt x="2054" y="20165"/>
                    </a:cubicBezTo>
                    <a:cubicBezTo>
                      <a:pt x="2229" y="20126"/>
                      <a:pt x="2229" y="19748"/>
                      <a:pt x="2229" y="19383"/>
                    </a:cubicBezTo>
                    <a:cubicBezTo>
                      <a:pt x="2657" y="18587"/>
                      <a:pt x="2867" y="18196"/>
                      <a:pt x="3294" y="17400"/>
                    </a:cubicBezTo>
                    <a:cubicBezTo>
                      <a:pt x="4359" y="14622"/>
                      <a:pt x="5634" y="12248"/>
                      <a:pt x="7127" y="10265"/>
                    </a:cubicBezTo>
                    <a:cubicBezTo>
                      <a:pt x="9824" y="6417"/>
                      <a:pt x="12991" y="3678"/>
                      <a:pt x="16284" y="3678"/>
                    </a:cubicBezTo>
                    <a:cubicBezTo>
                      <a:pt x="17412" y="3678"/>
                      <a:pt x="18554" y="4004"/>
                      <a:pt x="19689" y="4709"/>
                    </a:cubicBezTo>
                    <a:cubicBezTo>
                      <a:pt x="19815" y="4787"/>
                      <a:pt x="19934" y="4826"/>
                      <a:pt x="20046" y="4826"/>
                    </a:cubicBezTo>
                    <a:cubicBezTo>
                      <a:pt x="21034" y="4826"/>
                      <a:pt x="21272" y="1852"/>
                      <a:pt x="20116" y="1148"/>
                    </a:cubicBezTo>
                    <a:cubicBezTo>
                      <a:pt x="18813" y="352"/>
                      <a:pt x="17503" y="0"/>
                      <a:pt x="16214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0" name="Google Shape;4584;p81"/>
              <p:cNvSpPr/>
              <p:nvPr/>
            </p:nvSpPr>
            <p:spPr>
              <a:xfrm>
                <a:off x="1426347" y="1874377"/>
                <a:ext cx="42057" cy="23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527" y="18015"/>
                    </a:moveTo>
                    <a:cubicBezTo>
                      <a:pt x="541" y="18028"/>
                      <a:pt x="555" y="18054"/>
                      <a:pt x="576" y="18067"/>
                    </a:cubicBezTo>
                    <a:cubicBezTo>
                      <a:pt x="478" y="18145"/>
                      <a:pt x="394" y="18261"/>
                      <a:pt x="310" y="18416"/>
                    </a:cubicBezTo>
                    <a:cubicBezTo>
                      <a:pt x="310" y="18416"/>
                      <a:pt x="310" y="18416"/>
                      <a:pt x="527" y="18015"/>
                    </a:cubicBezTo>
                    <a:close/>
                    <a:moveTo>
                      <a:pt x="2013" y="20448"/>
                    </a:moveTo>
                    <a:cubicBezTo>
                      <a:pt x="2006" y="20474"/>
                      <a:pt x="2006" y="20487"/>
                      <a:pt x="1999" y="20513"/>
                    </a:cubicBezTo>
                    <a:cubicBezTo>
                      <a:pt x="2006" y="20500"/>
                      <a:pt x="2013" y="20474"/>
                      <a:pt x="2013" y="20448"/>
                    </a:cubicBezTo>
                    <a:close/>
                    <a:moveTo>
                      <a:pt x="16240" y="0"/>
                    </a:moveTo>
                    <a:cubicBezTo>
                      <a:pt x="10276" y="0"/>
                      <a:pt x="4851" y="7623"/>
                      <a:pt x="1165" y="16048"/>
                    </a:cubicBezTo>
                    <a:cubicBezTo>
                      <a:pt x="737" y="17239"/>
                      <a:pt x="-328" y="19206"/>
                      <a:pt x="100" y="20772"/>
                    </a:cubicBezTo>
                    <a:cubicBezTo>
                      <a:pt x="359" y="21264"/>
                      <a:pt x="625" y="21600"/>
                      <a:pt x="941" y="21600"/>
                    </a:cubicBezTo>
                    <a:cubicBezTo>
                      <a:pt x="1130" y="21600"/>
                      <a:pt x="1347" y="21471"/>
                      <a:pt x="1592" y="21160"/>
                    </a:cubicBezTo>
                    <a:lnTo>
                      <a:pt x="1803" y="21160"/>
                    </a:lnTo>
                    <a:cubicBezTo>
                      <a:pt x="1894" y="20953"/>
                      <a:pt x="1964" y="20733"/>
                      <a:pt x="1999" y="20513"/>
                    </a:cubicBezTo>
                    <a:cubicBezTo>
                      <a:pt x="1992" y="20539"/>
                      <a:pt x="1978" y="20552"/>
                      <a:pt x="1971" y="20552"/>
                    </a:cubicBezTo>
                    <a:cubicBezTo>
                      <a:pt x="1922" y="20552"/>
                      <a:pt x="1873" y="20383"/>
                      <a:pt x="2013" y="20383"/>
                    </a:cubicBezTo>
                    <a:cubicBezTo>
                      <a:pt x="2013" y="20409"/>
                      <a:pt x="2013" y="20435"/>
                      <a:pt x="2013" y="20448"/>
                    </a:cubicBezTo>
                    <a:cubicBezTo>
                      <a:pt x="2034" y="20319"/>
                      <a:pt x="2048" y="20202"/>
                      <a:pt x="2055" y="20073"/>
                    </a:cubicBezTo>
                    <a:cubicBezTo>
                      <a:pt x="2111" y="19801"/>
                      <a:pt x="2230" y="19594"/>
                      <a:pt x="2230" y="19594"/>
                    </a:cubicBezTo>
                    <a:cubicBezTo>
                      <a:pt x="2658" y="18416"/>
                      <a:pt x="2868" y="18015"/>
                      <a:pt x="3295" y="17239"/>
                    </a:cubicBezTo>
                    <a:cubicBezTo>
                      <a:pt x="4361" y="14482"/>
                      <a:pt x="5636" y="12114"/>
                      <a:pt x="7129" y="10146"/>
                    </a:cubicBezTo>
                    <a:cubicBezTo>
                      <a:pt x="9666" y="6342"/>
                      <a:pt x="12918" y="3624"/>
                      <a:pt x="16254" y="3624"/>
                    </a:cubicBezTo>
                    <a:cubicBezTo>
                      <a:pt x="17403" y="3624"/>
                      <a:pt x="18553" y="3947"/>
                      <a:pt x="19695" y="4646"/>
                    </a:cubicBezTo>
                    <a:cubicBezTo>
                      <a:pt x="19800" y="4724"/>
                      <a:pt x="19905" y="4763"/>
                      <a:pt x="19996" y="4763"/>
                    </a:cubicBezTo>
                    <a:cubicBezTo>
                      <a:pt x="20873" y="4763"/>
                      <a:pt x="21272" y="1812"/>
                      <a:pt x="20123" y="1100"/>
                    </a:cubicBezTo>
                    <a:cubicBezTo>
                      <a:pt x="18812" y="349"/>
                      <a:pt x="17515" y="0"/>
                      <a:pt x="16240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1" name="Google Shape;4585;p81"/>
              <p:cNvSpPr/>
              <p:nvPr/>
            </p:nvSpPr>
            <p:spPr>
              <a:xfrm>
                <a:off x="1420755" y="1859718"/>
                <a:ext cx="42183" cy="23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0" h="21600" fill="norm" stroke="1" extrusionOk="0">
                    <a:moveTo>
                      <a:pt x="16302" y="0"/>
                    </a:moveTo>
                    <a:cubicBezTo>
                      <a:pt x="10315" y="0"/>
                      <a:pt x="4880" y="7435"/>
                      <a:pt x="1178" y="16213"/>
                    </a:cubicBezTo>
                    <a:cubicBezTo>
                      <a:pt x="973" y="16591"/>
                      <a:pt x="619" y="17335"/>
                      <a:pt x="350" y="18130"/>
                    </a:cubicBezTo>
                    <a:cubicBezTo>
                      <a:pt x="343" y="18143"/>
                      <a:pt x="329" y="18170"/>
                      <a:pt x="315" y="18196"/>
                    </a:cubicBezTo>
                    <a:cubicBezTo>
                      <a:pt x="315" y="18209"/>
                      <a:pt x="315" y="18222"/>
                      <a:pt x="315" y="18248"/>
                    </a:cubicBezTo>
                    <a:cubicBezTo>
                      <a:pt x="46" y="19083"/>
                      <a:pt x="-117" y="19983"/>
                      <a:pt x="102" y="20570"/>
                    </a:cubicBezTo>
                    <a:cubicBezTo>
                      <a:pt x="371" y="21326"/>
                      <a:pt x="647" y="21600"/>
                      <a:pt x="973" y="21600"/>
                    </a:cubicBezTo>
                    <a:cubicBezTo>
                      <a:pt x="1164" y="21600"/>
                      <a:pt x="1369" y="21509"/>
                      <a:pt x="1603" y="21365"/>
                    </a:cubicBezTo>
                    <a:cubicBezTo>
                      <a:pt x="1603" y="21365"/>
                      <a:pt x="1603" y="21365"/>
                      <a:pt x="1822" y="20974"/>
                    </a:cubicBezTo>
                    <a:cubicBezTo>
                      <a:pt x="1879" y="20857"/>
                      <a:pt x="1928" y="20752"/>
                      <a:pt x="1964" y="20635"/>
                    </a:cubicBezTo>
                    <a:cubicBezTo>
                      <a:pt x="1964" y="20635"/>
                      <a:pt x="1971" y="20635"/>
                      <a:pt x="1971" y="20635"/>
                    </a:cubicBezTo>
                    <a:cubicBezTo>
                      <a:pt x="1992" y="20635"/>
                      <a:pt x="2020" y="20557"/>
                      <a:pt x="2027" y="20374"/>
                    </a:cubicBezTo>
                    <a:cubicBezTo>
                      <a:pt x="2013" y="20465"/>
                      <a:pt x="1992" y="20543"/>
                      <a:pt x="1964" y="20635"/>
                    </a:cubicBezTo>
                    <a:cubicBezTo>
                      <a:pt x="1928" y="20609"/>
                      <a:pt x="1914" y="20400"/>
                      <a:pt x="2035" y="20178"/>
                    </a:cubicBezTo>
                    <a:cubicBezTo>
                      <a:pt x="2035" y="20257"/>
                      <a:pt x="2035" y="20322"/>
                      <a:pt x="2027" y="20374"/>
                    </a:cubicBezTo>
                    <a:cubicBezTo>
                      <a:pt x="2049" y="20283"/>
                      <a:pt x="2056" y="20204"/>
                      <a:pt x="2070" y="20113"/>
                    </a:cubicBezTo>
                    <a:cubicBezTo>
                      <a:pt x="2127" y="19983"/>
                      <a:pt x="2254" y="19683"/>
                      <a:pt x="2254" y="19383"/>
                    </a:cubicBezTo>
                    <a:cubicBezTo>
                      <a:pt x="2679" y="18587"/>
                      <a:pt x="2898" y="18196"/>
                      <a:pt x="3330" y="17009"/>
                    </a:cubicBezTo>
                    <a:cubicBezTo>
                      <a:pt x="4405" y="14622"/>
                      <a:pt x="5693" y="12248"/>
                      <a:pt x="7201" y="10265"/>
                    </a:cubicBezTo>
                    <a:cubicBezTo>
                      <a:pt x="9926" y="6430"/>
                      <a:pt x="13125" y="3691"/>
                      <a:pt x="16451" y="3691"/>
                    </a:cubicBezTo>
                    <a:cubicBezTo>
                      <a:pt x="17583" y="3691"/>
                      <a:pt x="18737" y="4004"/>
                      <a:pt x="19891" y="4709"/>
                    </a:cubicBezTo>
                    <a:cubicBezTo>
                      <a:pt x="20018" y="4787"/>
                      <a:pt x="20138" y="4826"/>
                      <a:pt x="20244" y="4826"/>
                    </a:cubicBezTo>
                    <a:cubicBezTo>
                      <a:pt x="21249" y="4826"/>
                      <a:pt x="21483" y="1865"/>
                      <a:pt x="20322" y="1148"/>
                    </a:cubicBezTo>
                    <a:cubicBezTo>
                      <a:pt x="18963" y="365"/>
                      <a:pt x="17619" y="0"/>
                      <a:pt x="16302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2" name="Google Shape;4586;p81"/>
              <p:cNvSpPr/>
              <p:nvPr/>
            </p:nvSpPr>
            <p:spPr>
              <a:xfrm>
                <a:off x="1212599" y="1874377"/>
                <a:ext cx="33022" cy="1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0" h="21600" fill="norm" stroke="1" extrusionOk="0">
                    <a:moveTo>
                      <a:pt x="2410" y="2919"/>
                    </a:moveTo>
                    <a:cubicBezTo>
                      <a:pt x="2455" y="3047"/>
                      <a:pt x="2508" y="3175"/>
                      <a:pt x="2580" y="3302"/>
                    </a:cubicBezTo>
                    <a:cubicBezTo>
                      <a:pt x="2580" y="3478"/>
                      <a:pt x="2508" y="3717"/>
                      <a:pt x="2419" y="3972"/>
                    </a:cubicBezTo>
                    <a:cubicBezTo>
                      <a:pt x="2455" y="3621"/>
                      <a:pt x="2446" y="3270"/>
                      <a:pt x="2410" y="2919"/>
                    </a:cubicBezTo>
                    <a:close/>
                    <a:moveTo>
                      <a:pt x="5249" y="0"/>
                    </a:moveTo>
                    <a:cubicBezTo>
                      <a:pt x="3995" y="0"/>
                      <a:pt x="2741" y="271"/>
                      <a:pt x="1487" y="877"/>
                    </a:cubicBezTo>
                    <a:cubicBezTo>
                      <a:pt x="1407" y="877"/>
                      <a:pt x="1335" y="877"/>
                      <a:pt x="1255" y="893"/>
                    </a:cubicBezTo>
                    <a:cubicBezTo>
                      <a:pt x="1237" y="877"/>
                      <a:pt x="1228" y="877"/>
                      <a:pt x="1219" y="877"/>
                    </a:cubicBezTo>
                    <a:cubicBezTo>
                      <a:pt x="1165" y="877"/>
                      <a:pt x="1138" y="893"/>
                      <a:pt x="1120" y="925"/>
                    </a:cubicBezTo>
                    <a:cubicBezTo>
                      <a:pt x="968" y="973"/>
                      <a:pt x="825" y="1101"/>
                      <a:pt x="673" y="1356"/>
                    </a:cubicBezTo>
                    <a:cubicBezTo>
                      <a:pt x="-420" y="2824"/>
                      <a:pt x="-142" y="5727"/>
                      <a:pt x="1219" y="5727"/>
                    </a:cubicBezTo>
                    <a:cubicBezTo>
                      <a:pt x="1559" y="5727"/>
                      <a:pt x="1837" y="5536"/>
                      <a:pt x="2034" y="5217"/>
                    </a:cubicBezTo>
                    <a:cubicBezTo>
                      <a:pt x="2034" y="5232"/>
                      <a:pt x="2034" y="5232"/>
                      <a:pt x="2034" y="5232"/>
                    </a:cubicBezTo>
                    <a:cubicBezTo>
                      <a:pt x="2302" y="4754"/>
                      <a:pt x="2580" y="4754"/>
                      <a:pt x="3117" y="4754"/>
                    </a:cubicBezTo>
                    <a:lnTo>
                      <a:pt x="3395" y="4754"/>
                    </a:lnTo>
                    <a:cubicBezTo>
                      <a:pt x="3664" y="4754"/>
                      <a:pt x="3941" y="4275"/>
                      <a:pt x="4210" y="4275"/>
                    </a:cubicBezTo>
                    <a:lnTo>
                      <a:pt x="5840" y="4275"/>
                    </a:lnTo>
                    <a:cubicBezTo>
                      <a:pt x="8840" y="4754"/>
                      <a:pt x="11831" y="6206"/>
                      <a:pt x="14284" y="10082"/>
                    </a:cubicBezTo>
                    <a:cubicBezTo>
                      <a:pt x="16183" y="13001"/>
                      <a:pt x="17544" y="16399"/>
                      <a:pt x="18637" y="20276"/>
                    </a:cubicBezTo>
                    <a:cubicBezTo>
                      <a:pt x="18816" y="21217"/>
                      <a:pt x="19165" y="21600"/>
                      <a:pt x="19541" y="21600"/>
                    </a:cubicBezTo>
                    <a:cubicBezTo>
                      <a:pt x="20311" y="21600"/>
                      <a:pt x="21180" y="19973"/>
                      <a:pt x="20813" y="18330"/>
                    </a:cubicBezTo>
                    <a:cubicBezTo>
                      <a:pt x="18637" y="10082"/>
                      <a:pt x="15099" y="3781"/>
                      <a:pt x="10470" y="1356"/>
                    </a:cubicBezTo>
                    <a:cubicBezTo>
                      <a:pt x="8732" y="510"/>
                      <a:pt x="6995" y="0"/>
                      <a:pt x="5249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3" name="Google Shape;4587;p81"/>
              <p:cNvSpPr/>
              <p:nvPr/>
            </p:nvSpPr>
            <p:spPr>
              <a:xfrm>
                <a:off x="1227221" y="1861656"/>
                <a:ext cx="33027" cy="19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3" h="21600" fill="norm" stroke="1" extrusionOk="0">
                    <a:moveTo>
                      <a:pt x="2433" y="3214"/>
                    </a:moveTo>
                    <a:cubicBezTo>
                      <a:pt x="2469" y="3324"/>
                      <a:pt x="2513" y="3435"/>
                      <a:pt x="2576" y="3529"/>
                    </a:cubicBezTo>
                    <a:cubicBezTo>
                      <a:pt x="2576" y="3718"/>
                      <a:pt x="2495" y="3986"/>
                      <a:pt x="2388" y="4270"/>
                    </a:cubicBezTo>
                    <a:cubicBezTo>
                      <a:pt x="2442" y="3939"/>
                      <a:pt x="2451" y="3576"/>
                      <a:pt x="2433" y="3214"/>
                    </a:cubicBezTo>
                    <a:close/>
                    <a:moveTo>
                      <a:pt x="5522" y="0"/>
                    </a:moveTo>
                    <a:cubicBezTo>
                      <a:pt x="4179" y="0"/>
                      <a:pt x="2836" y="236"/>
                      <a:pt x="1492" y="662"/>
                    </a:cubicBezTo>
                    <a:cubicBezTo>
                      <a:pt x="1215" y="1134"/>
                      <a:pt x="946" y="1134"/>
                      <a:pt x="669" y="1623"/>
                    </a:cubicBezTo>
                    <a:cubicBezTo>
                      <a:pt x="-415" y="2584"/>
                      <a:pt x="-146" y="5924"/>
                      <a:pt x="1215" y="5924"/>
                    </a:cubicBezTo>
                    <a:cubicBezTo>
                      <a:pt x="1537" y="5924"/>
                      <a:pt x="1797" y="5751"/>
                      <a:pt x="1985" y="5451"/>
                    </a:cubicBezTo>
                    <a:lnTo>
                      <a:pt x="2030" y="5451"/>
                    </a:lnTo>
                    <a:cubicBezTo>
                      <a:pt x="2030" y="5420"/>
                      <a:pt x="2030" y="5404"/>
                      <a:pt x="2030" y="5388"/>
                    </a:cubicBezTo>
                    <a:cubicBezTo>
                      <a:pt x="2030" y="5372"/>
                      <a:pt x="2039" y="5372"/>
                      <a:pt x="2039" y="5372"/>
                    </a:cubicBezTo>
                    <a:cubicBezTo>
                      <a:pt x="2030" y="5404"/>
                      <a:pt x="2030" y="5420"/>
                      <a:pt x="2030" y="5451"/>
                    </a:cubicBezTo>
                    <a:cubicBezTo>
                      <a:pt x="2307" y="4979"/>
                      <a:pt x="2576" y="4979"/>
                      <a:pt x="3122" y="4979"/>
                    </a:cubicBezTo>
                    <a:lnTo>
                      <a:pt x="3391" y="4979"/>
                    </a:lnTo>
                    <a:cubicBezTo>
                      <a:pt x="3669" y="4490"/>
                      <a:pt x="3937" y="4490"/>
                      <a:pt x="4206" y="4490"/>
                    </a:cubicBezTo>
                    <a:lnTo>
                      <a:pt x="5845" y="4490"/>
                    </a:lnTo>
                    <a:cubicBezTo>
                      <a:pt x="8836" y="4979"/>
                      <a:pt x="11836" y="6412"/>
                      <a:pt x="14281" y="9768"/>
                    </a:cubicBezTo>
                    <a:cubicBezTo>
                      <a:pt x="16188" y="12635"/>
                      <a:pt x="17549" y="16464"/>
                      <a:pt x="18633" y="20292"/>
                    </a:cubicBezTo>
                    <a:cubicBezTo>
                      <a:pt x="18812" y="21206"/>
                      <a:pt x="19152" y="21600"/>
                      <a:pt x="19519" y="21600"/>
                    </a:cubicBezTo>
                    <a:cubicBezTo>
                      <a:pt x="20289" y="21600"/>
                      <a:pt x="21185" y="19867"/>
                      <a:pt x="20818" y="17898"/>
                    </a:cubicBezTo>
                    <a:cubicBezTo>
                      <a:pt x="18633" y="10241"/>
                      <a:pt x="15095" y="4018"/>
                      <a:pt x="10475" y="1134"/>
                    </a:cubicBezTo>
                    <a:cubicBezTo>
                      <a:pt x="8827" y="347"/>
                      <a:pt x="7170" y="0"/>
                      <a:pt x="5522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4" name="Google Shape;4588;p81"/>
              <p:cNvSpPr/>
              <p:nvPr/>
            </p:nvSpPr>
            <p:spPr>
              <a:xfrm>
                <a:off x="1241845" y="1845993"/>
                <a:ext cx="33148" cy="19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9" h="21600" fill="norm" stroke="1" extrusionOk="0">
                    <a:moveTo>
                      <a:pt x="2079" y="1739"/>
                    </a:moveTo>
                    <a:cubicBezTo>
                      <a:pt x="2141" y="1771"/>
                      <a:pt x="2212" y="1819"/>
                      <a:pt x="2283" y="1851"/>
                    </a:cubicBezTo>
                    <a:cubicBezTo>
                      <a:pt x="2283" y="2042"/>
                      <a:pt x="2283" y="2217"/>
                      <a:pt x="2301" y="2409"/>
                    </a:cubicBezTo>
                    <a:cubicBezTo>
                      <a:pt x="2247" y="2170"/>
                      <a:pt x="2167" y="1946"/>
                      <a:pt x="2079" y="1739"/>
                    </a:cubicBezTo>
                    <a:close/>
                    <a:moveTo>
                      <a:pt x="2381" y="2887"/>
                    </a:moveTo>
                    <a:cubicBezTo>
                      <a:pt x="2425" y="3015"/>
                      <a:pt x="2478" y="3159"/>
                      <a:pt x="2558" y="3302"/>
                    </a:cubicBezTo>
                    <a:cubicBezTo>
                      <a:pt x="2558" y="3478"/>
                      <a:pt x="2487" y="3717"/>
                      <a:pt x="2398" y="3972"/>
                    </a:cubicBezTo>
                    <a:cubicBezTo>
                      <a:pt x="2434" y="3621"/>
                      <a:pt x="2425" y="3238"/>
                      <a:pt x="2381" y="2887"/>
                    </a:cubicBezTo>
                    <a:close/>
                    <a:moveTo>
                      <a:pt x="5284" y="0"/>
                    </a:moveTo>
                    <a:cubicBezTo>
                      <a:pt x="4005" y="0"/>
                      <a:pt x="2718" y="271"/>
                      <a:pt x="1475" y="877"/>
                    </a:cubicBezTo>
                    <a:cubicBezTo>
                      <a:pt x="1395" y="877"/>
                      <a:pt x="1315" y="877"/>
                      <a:pt x="1244" y="893"/>
                    </a:cubicBezTo>
                    <a:cubicBezTo>
                      <a:pt x="1226" y="877"/>
                      <a:pt x="1218" y="877"/>
                      <a:pt x="1209" y="877"/>
                    </a:cubicBezTo>
                    <a:cubicBezTo>
                      <a:pt x="1155" y="877"/>
                      <a:pt x="1129" y="893"/>
                      <a:pt x="1111" y="925"/>
                    </a:cubicBezTo>
                    <a:cubicBezTo>
                      <a:pt x="960" y="973"/>
                      <a:pt x="818" y="1085"/>
                      <a:pt x="667" y="1356"/>
                    </a:cubicBezTo>
                    <a:cubicBezTo>
                      <a:pt x="-416" y="2808"/>
                      <a:pt x="-141" y="5727"/>
                      <a:pt x="1209" y="5727"/>
                    </a:cubicBezTo>
                    <a:cubicBezTo>
                      <a:pt x="1546" y="5727"/>
                      <a:pt x="1821" y="5536"/>
                      <a:pt x="2017" y="5217"/>
                    </a:cubicBezTo>
                    <a:cubicBezTo>
                      <a:pt x="2017" y="5217"/>
                      <a:pt x="2017" y="5232"/>
                      <a:pt x="2017" y="5232"/>
                    </a:cubicBezTo>
                    <a:cubicBezTo>
                      <a:pt x="2283" y="4754"/>
                      <a:pt x="2824" y="4754"/>
                      <a:pt x="3091" y="4754"/>
                    </a:cubicBezTo>
                    <a:lnTo>
                      <a:pt x="3366" y="4754"/>
                    </a:lnTo>
                    <a:cubicBezTo>
                      <a:pt x="3632" y="4754"/>
                      <a:pt x="3908" y="4275"/>
                      <a:pt x="4174" y="4275"/>
                    </a:cubicBezTo>
                    <a:lnTo>
                      <a:pt x="6065" y="4275"/>
                    </a:lnTo>
                    <a:cubicBezTo>
                      <a:pt x="8764" y="4754"/>
                      <a:pt x="11995" y="6206"/>
                      <a:pt x="14162" y="10082"/>
                    </a:cubicBezTo>
                    <a:cubicBezTo>
                      <a:pt x="16044" y="13001"/>
                      <a:pt x="17393" y="16383"/>
                      <a:pt x="18476" y="20276"/>
                    </a:cubicBezTo>
                    <a:cubicBezTo>
                      <a:pt x="18654" y="21217"/>
                      <a:pt x="19027" y="21600"/>
                      <a:pt x="19426" y="21600"/>
                    </a:cubicBezTo>
                    <a:cubicBezTo>
                      <a:pt x="20252" y="21600"/>
                      <a:pt x="21184" y="19973"/>
                      <a:pt x="20634" y="18330"/>
                    </a:cubicBezTo>
                    <a:cubicBezTo>
                      <a:pt x="18476" y="10082"/>
                      <a:pt x="14969" y="3781"/>
                      <a:pt x="10380" y="1356"/>
                    </a:cubicBezTo>
                    <a:cubicBezTo>
                      <a:pt x="8808" y="510"/>
                      <a:pt x="7059" y="0"/>
                      <a:pt x="5284" y="0"/>
                    </a:cubicBezTo>
                    <a:close/>
                  </a:path>
                </a:pathLst>
              </a:custGeom>
              <a:solidFill>
                <a:schemeClr val="accent3">
                  <a:hueOff val="-883636"/>
                  <a:satOff val="-27777"/>
                  <a:lumOff val="5651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5" name="Google Shape;4589;p81"/>
              <p:cNvSpPr/>
              <p:nvPr/>
            </p:nvSpPr>
            <p:spPr>
              <a:xfrm>
                <a:off x="1202045" y="1471752"/>
                <a:ext cx="121711" cy="364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0074" y="21600"/>
                    </a:lnTo>
                    <a:lnTo>
                      <a:pt x="2030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6" name="Google Shape;4590;p81"/>
              <p:cNvSpPr/>
              <p:nvPr/>
            </p:nvSpPr>
            <p:spPr>
              <a:xfrm>
                <a:off x="1357302" y="1462286"/>
                <a:ext cx="128587" cy="381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535"/>
                    </a:lnTo>
                    <a:lnTo>
                      <a:pt x="5203" y="21138"/>
                    </a:lnTo>
                    <a:lnTo>
                      <a:pt x="1647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7" name="Google Shape;4591;p81"/>
              <p:cNvSpPr/>
              <p:nvPr/>
            </p:nvSpPr>
            <p:spPr>
              <a:xfrm>
                <a:off x="1112156" y="816992"/>
                <a:ext cx="319557" cy="19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4" h="21600" fill="norm" stroke="1" extrusionOk="0">
                    <a:moveTo>
                      <a:pt x="15029" y="0"/>
                    </a:moveTo>
                    <a:cubicBezTo>
                      <a:pt x="13003" y="0"/>
                      <a:pt x="10895" y="163"/>
                      <a:pt x="8835" y="301"/>
                    </a:cubicBezTo>
                    <a:cubicBezTo>
                      <a:pt x="-286" y="909"/>
                      <a:pt x="1" y="15120"/>
                      <a:pt x="1" y="15120"/>
                    </a:cubicBezTo>
                    <a:cubicBezTo>
                      <a:pt x="1" y="15120"/>
                      <a:pt x="11412" y="21600"/>
                      <a:pt x="19497" y="21600"/>
                    </a:cubicBezTo>
                    <a:cubicBezTo>
                      <a:pt x="20125" y="21600"/>
                      <a:pt x="20733" y="21560"/>
                      <a:pt x="21314" y="21475"/>
                    </a:cubicBezTo>
                    <a:cubicBezTo>
                      <a:pt x="20711" y="14137"/>
                      <a:pt x="19276" y="6986"/>
                      <a:pt x="17096" y="489"/>
                    </a:cubicBezTo>
                    <a:cubicBezTo>
                      <a:pt x="17126" y="349"/>
                      <a:pt x="17126" y="208"/>
                      <a:pt x="17126" y="68"/>
                    </a:cubicBezTo>
                    <a:cubicBezTo>
                      <a:pt x="16441" y="20"/>
                      <a:pt x="15739" y="0"/>
                      <a:pt x="1502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8" name="Google Shape;4592;p81"/>
              <p:cNvSpPr/>
              <p:nvPr/>
            </p:nvSpPr>
            <p:spPr>
              <a:xfrm>
                <a:off x="1368480" y="817614"/>
                <a:ext cx="154738" cy="196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5" h="21600" fill="norm" stroke="1" extrusionOk="0">
                    <a:moveTo>
                      <a:pt x="58" y="0"/>
                    </a:moveTo>
                    <a:cubicBezTo>
                      <a:pt x="58" y="141"/>
                      <a:pt x="0" y="284"/>
                      <a:pt x="0" y="425"/>
                    </a:cubicBezTo>
                    <a:cubicBezTo>
                      <a:pt x="4331" y="6981"/>
                      <a:pt x="7181" y="14196"/>
                      <a:pt x="8379" y="21600"/>
                    </a:cubicBezTo>
                    <a:cubicBezTo>
                      <a:pt x="15047" y="21082"/>
                      <a:pt x="19948" y="19054"/>
                      <a:pt x="20404" y="14385"/>
                    </a:cubicBezTo>
                    <a:cubicBezTo>
                      <a:pt x="21600" y="3255"/>
                      <a:pt x="12083" y="472"/>
                      <a:pt x="5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9" name="Google Shape;4593;p81"/>
              <p:cNvSpPr/>
              <p:nvPr/>
            </p:nvSpPr>
            <p:spPr>
              <a:xfrm>
                <a:off x="933256" y="300496"/>
                <a:ext cx="783130" cy="489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3" h="21600" fill="norm" stroke="1" extrusionOk="0">
                    <a:moveTo>
                      <a:pt x="11057" y="0"/>
                    </a:moveTo>
                    <a:cubicBezTo>
                      <a:pt x="8614" y="0"/>
                      <a:pt x="6280" y="1578"/>
                      <a:pt x="5091" y="7148"/>
                    </a:cubicBezTo>
                    <a:cubicBezTo>
                      <a:pt x="3798" y="13131"/>
                      <a:pt x="824" y="11554"/>
                      <a:pt x="0" y="18202"/>
                    </a:cubicBezTo>
                    <a:cubicBezTo>
                      <a:pt x="0" y="18202"/>
                      <a:pt x="572" y="18695"/>
                      <a:pt x="1602" y="19303"/>
                    </a:cubicBezTo>
                    <a:cubicBezTo>
                      <a:pt x="1956" y="17651"/>
                      <a:pt x="2700" y="16948"/>
                      <a:pt x="2700" y="16948"/>
                    </a:cubicBezTo>
                    <a:lnTo>
                      <a:pt x="2345" y="19721"/>
                    </a:lnTo>
                    <a:cubicBezTo>
                      <a:pt x="4068" y="20625"/>
                      <a:pt x="6630" y="21600"/>
                      <a:pt x="9758" y="21600"/>
                    </a:cubicBezTo>
                    <a:cubicBezTo>
                      <a:pt x="10245" y="21600"/>
                      <a:pt x="10745" y="21576"/>
                      <a:pt x="11258" y="21525"/>
                    </a:cubicBezTo>
                    <a:cubicBezTo>
                      <a:pt x="13443" y="21316"/>
                      <a:pt x="15193" y="21069"/>
                      <a:pt x="16566" y="20841"/>
                    </a:cubicBezTo>
                    <a:cubicBezTo>
                      <a:pt x="16554" y="19493"/>
                      <a:pt x="16589" y="17309"/>
                      <a:pt x="16589" y="17309"/>
                    </a:cubicBezTo>
                    <a:cubicBezTo>
                      <a:pt x="16589" y="17309"/>
                      <a:pt x="17218" y="19151"/>
                      <a:pt x="17516" y="20670"/>
                    </a:cubicBezTo>
                    <a:cubicBezTo>
                      <a:pt x="19689" y="20252"/>
                      <a:pt x="20627" y="19911"/>
                      <a:pt x="20627" y="19911"/>
                    </a:cubicBezTo>
                    <a:cubicBezTo>
                      <a:pt x="20627" y="19911"/>
                      <a:pt x="21600" y="15657"/>
                      <a:pt x="19312" y="13397"/>
                    </a:cubicBezTo>
                    <a:cubicBezTo>
                      <a:pt x="17504" y="11631"/>
                      <a:pt x="17653" y="7776"/>
                      <a:pt x="17115" y="4888"/>
                    </a:cubicBezTo>
                    <a:cubicBezTo>
                      <a:pt x="16360" y="843"/>
                      <a:pt x="13855" y="217"/>
                      <a:pt x="11624" y="27"/>
                    </a:cubicBezTo>
                    <a:cubicBezTo>
                      <a:pt x="11434" y="9"/>
                      <a:pt x="11245" y="0"/>
                      <a:pt x="110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0" name="Google Shape;4594;p81"/>
              <p:cNvSpPr/>
              <p:nvPr/>
            </p:nvSpPr>
            <p:spPr>
              <a:xfrm>
                <a:off x="1521162" y="586717"/>
                <a:ext cx="61502" cy="76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7" h="21600" fill="norm" stroke="1" extrusionOk="0">
                    <a:moveTo>
                      <a:pt x="7567" y="0"/>
                    </a:moveTo>
                    <a:cubicBezTo>
                      <a:pt x="4477" y="0"/>
                      <a:pt x="2091" y="469"/>
                      <a:pt x="2091" y="469"/>
                    </a:cubicBezTo>
                    <a:lnTo>
                      <a:pt x="0" y="21393"/>
                    </a:lnTo>
                    <a:cubicBezTo>
                      <a:pt x="0" y="21393"/>
                      <a:pt x="1702" y="21600"/>
                      <a:pt x="4148" y="21600"/>
                    </a:cubicBezTo>
                    <a:cubicBezTo>
                      <a:pt x="10426" y="21600"/>
                      <a:pt x="21600" y="20223"/>
                      <a:pt x="21384" y="10388"/>
                    </a:cubicBezTo>
                    <a:cubicBezTo>
                      <a:pt x="21192" y="1564"/>
                      <a:pt x="13206" y="0"/>
                      <a:pt x="7567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1" name="Google Shape;4595;p81"/>
              <p:cNvSpPr/>
              <p:nvPr/>
            </p:nvSpPr>
            <p:spPr>
              <a:xfrm>
                <a:off x="1112423" y="585614"/>
                <a:ext cx="85760" cy="85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1" h="21600" fill="norm" stroke="1" extrusionOk="0">
                    <a:moveTo>
                      <a:pt x="8684" y="0"/>
                    </a:moveTo>
                    <a:cubicBezTo>
                      <a:pt x="7164" y="0"/>
                      <a:pt x="5605" y="374"/>
                      <a:pt x="4126" y="1361"/>
                    </a:cubicBezTo>
                    <a:cubicBezTo>
                      <a:pt x="-2199" y="5510"/>
                      <a:pt x="-1421" y="17192"/>
                      <a:pt x="7628" y="20688"/>
                    </a:cubicBezTo>
                    <a:cubicBezTo>
                      <a:pt x="9292" y="21338"/>
                      <a:pt x="10746" y="21600"/>
                      <a:pt x="12007" y="21600"/>
                    </a:cubicBezTo>
                    <a:cubicBezTo>
                      <a:pt x="17532" y="21600"/>
                      <a:pt x="19401" y="16539"/>
                      <a:pt x="19401" y="16539"/>
                    </a:cubicBezTo>
                    <a:lnTo>
                      <a:pt x="18037" y="3872"/>
                    </a:lnTo>
                    <a:cubicBezTo>
                      <a:pt x="18037" y="3872"/>
                      <a:pt x="13569" y="0"/>
                      <a:pt x="868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2" name="Google Shape;4596;p81"/>
              <p:cNvSpPr/>
              <p:nvPr/>
            </p:nvSpPr>
            <p:spPr>
              <a:xfrm>
                <a:off x="1169361" y="325186"/>
                <a:ext cx="364269" cy="4945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4" h="21600" fill="norm" stroke="1" extrusionOk="0">
                    <a:moveTo>
                      <a:pt x="8253" y="0"/>
                    </a:moveTo>
                    <a:cubicBezTo>
                      <a:pt x="3719" y="0"/>
                      <a:pt x="0" y="2742"/>
                      <a:pt x="0" y="6085"/>
                    </a:cubicBezTo>
                    <a:lnTo>
                      <a:pt x="0" y="10499"/>
                    </a:lnTo>
                    <a:lnTo>
                      <a:pt x="18288" y="10499"/>
                    </a:lnTo>
                    <a:cubicBezTo>
                      <a:pt x="18288" y="10499"/>
                      <a:pt x="21039" y="17186"/>
                      <a:pt x="11615" y="18369"/>
                    </a:cubicBezTo>
                    <a:cubicBezTo>
                      <a:pt x="11388" y="20620"/>
                      <a:pt x="12610" y="21600"/>
                      <a:pt x="14763" y="21600"/>
                    </a:cubicBezTo>
                    <a:cubicBezTo>
                      <a:pt x="14783" y="21600"/>
                      <a:pt x="14804" y="21599"/>
                      <a:pt x="14824" y="21599"/>
                    </a:cubicBezTo>
                    <a:lnTo>
                      <a:pt x="14315" y="21431"/>
                    </a:lnTo>
                    <a:lnTo>
                      <a:pt x="13806" y="19177"/>
                    </a:lnTo>
                    <a:cubicBezTo>
                      <a:pt x="18136" y="19008"/>
                      <a:pt x="21574" y="16359"/>
                      <a:pt x="21574" y="13129"/>
                    </a:cubicBezTo>
                    <a:lnTo>
                      <a:pt x="21574" y="6085"/>
                    </a:lnTo>
                    <a:cubicBezTo>
                      <a:pt x="21600" y="2742"/>
                      <a:pt x="17881" y="0"/>
                      <a:pt x="13347" y="0"/>
                    </a:cubicBezTo>
                    <a:close/>
                  </a:path>
                </a:pathLst>
              </a:custGeom>
              <a:solidFill>
                <a:srgbClr val="FF9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3" name="Google Shape;4597;p81"/>
              <p:cNvSpPr/>
              <p:nvPr/>
            </p:nvSpPr>
            <p:spPr>
              <a:xfrm>
                <a:off x="1171532" y="565592"/>
                <a:ext cx="314663" cy="360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6" h="21600" fill="norm" stroke="1" extrusionOk="0">
                    <a:moveTo>
                      <a:pt x="0" y="0"/>
                    </a:moveTo>
                    <a:lnTo>
                      <a:pt x="0" y="3604"/>
                    </a:lnTo>
                    <a:cubicBezTo>
                      <a:pt x="0" y="8031"/>
                      <a:pt x="3560" y="11661"/>
                      <a:pt x="8038" y="11892"/>
                    </a:cubicBezTo>
                    <a:lnTo>
                      <a:pt x="7854" y="14981"/>
                    </a:lnTo>
                    <a:lnTo>
                      <a:pt x="2356" y="15418"/>
                    </a:lnTo>
                    <a:cubicBezTo>
                      <a:pt x="2356" y="15418"/>
                      <a:pt x="3807" y="21600"/>
                      <a:pt x="9896" y="21600"/>
                    </a:cubicBezTo>
                    <a:cubicBezTo>
                      <a:pt x="9983" y="21600"/>
                      <a:pt x="10070" y="21598"/>
                      <a:pt x="10158" y="21596"/>
                    </a:cubicBezTo>
                    <a:cubicBezTo>
                      <a:pt x="16442" y="21416"/>
                      <a:pt x="17804" y="15804"/>
                      <a:pt x="17804" y="15804"/>
                    </a:cubicBezTo>
                    <a:lnTo>
                      <a:pt x="14871" y="15007"/>
                    </a:lnTo>
                    <a:cubicBezTo>
                      <a:pt x="13143" y="14775"/>
                      <a:pt x="11677" y="13900"/>
                      <a:pt x="11913" y="10785"/>
                    </a:cubicBezTo>
                    <a:cubicBezTo>
                      <a:pt x="21600" y="9164"/>
                      <a:pt x="18772" y="0"/>
                      <a:pt x="18772" y="0"/>
                    </a:cubicBezTo>
                    <a:close/>
                  </a:path>
                </a:pathLst>
              </a:custGeom>
              <a:solidFill>
                <a:srgbClr val="FFAD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4" name="Google Shape;4598;p81"/>
              <p:cNvSpPr/>
              <p:nvPr/>
            </p:nvSpPr>
            <p:spPr>
              <a:xfrm>
                <a:off x="1354449" y="234449"/>
                <a:ext cx="53460" cy="79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02" h="21600" fill="norm" stroke="1" extrusionOk="0">
                    <a:moveTo>
                      <a:pt x="3467" y="0"/>
                    </a:moveTo>
                    <a:cubicBezTo>
                      <a:pt x="-1271" y="0"/>
                      <a:pt x="223" y="21600"/>
                      <a:pt x="223" y="21600"/>
                    </a:cubicBezTo>
                    <a:cubicBezTo>
                      <a:pt x="10209" y="20438"/>
                      <a:pt x="20329" y="6618"/>
                      <a:pt x="15955" y="5227"/>
                    </a:cubicBezTo>
                    <a:cubicBezTo>
                      <a:pt x="15730" y="5155"/>
                      <a:pt x="15501" y="5120"/>
                      <a:pt x="15257" y="5120"/>
                    </a:cubicBezTo>
                    <a:cubicBezTo>
                      <a:pt x="10776" y="5120"/>
                      <a:pt x="3508" y="16839"/>
                      <a:pt x="3508" y="16839"/>
                    </a:cubicBezTo>
                    <a:cubicBezTo>
                      <a:pt x="3508" y="16839"/>
                      <a:pt x="8291" y="115"/>
                      <a:pt x="3508" y="0"/>
                    </a:cubicBezTo>
                    <a:cubicBezTo>
                      <a:pt x="3494" y="0"/>
                      <a:pt x="3481" y="0"/>
                      <a:pt x="3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5" name="Google Shape;4599;p81"/>
              <p:cNvSpPr/>
              <p:nvPr/>
            </p:nvSpPr>
            <p:spPr>
              <a:xfrm>
                <a:off x="1155069" y="300878"/>
                <a:ext cx="396658" cy="2587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3" h="21600" fill="norm" stroke="1" extrusionOk="0">
                    <a:moveTo>
                      <a:pt x="12296" y="0"/>
                    </a:moveTo>
                    <a:cubicBezTo>
                      <a:pt x="11955" y="0"/>
                      <a:pt x="11600" y="30"/>
                      <a:pt x="11231" y="91"/>
                    </a:cubicBezTo>
                    <a:cubicBezTo>
                      <a:pt x="901" y="1850"/>
                      <a:pt x="-87" y="7128"/>
                      <a:pt x="5" y="21600"/>
                    </a:cubicBezTo>
                    <a:lnTo>
                      <a:pt x="5492" y="21600"/>
                    </a:lnTo>
                    <a:lnTo>
                      <a:pt x="6548" y="15855"/>
                    </a:lnTo>
                    <a:lnTo>
                      <a:pt x="6548" y="21600"/>
                    </a:lnTo>
                    <a:lnTo>
                      <a:pt x="14537" y="21600"/>
                    </a:lnTo>
                    <a:lnTo>
                      <a:pt x="16397" y="17327"/>
                    </a:lnTo>
                    <a:lnTo>
                      <a:pt x="16901" y="21600"/>
                    </a:lnTo>
                    <a:lnTo>
                      <a:pt x="21172" y="21600"/>
                    </a:lnTo>
                    <a:cubicBezTo>
                      <a:pt x="21172" y="21600"/>
                      <a:pt x="21513" y="0"/>
                      <a:pt x="122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6" name="Google Shape;4600;p81"/>
              <p:cNvSpPr/>
              <p:nvPr/>
            </p:nvSpPr>
            <p:spPr>
              <a:xfrm>
                <a:off x="1224415" y="619358"/>
                <a:ext cx="18494" cy="35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0" y="0"/>
                    </a:moveTo>
                    <a:cubicBezTo>
                      <a:pt x="4512" y="0"/>
                      <a:pt x="0" y="4940"/>
                      <a:pt x="0" y="10667"/>
                    </a:cubicBezTo>
                    <a:cubicBezTo>
                      <a:pt x="0" y="16652"/>
                      <a:pt x="4512" y="21600"/>
                      <a:pt x="11040" y="21600"/>
                    </a:cubicBezTo>
                    <a:cubicBezTo>
                      <a:pt x="17072" y="21600"/>
                      <a:pt x="21600" y="16652"/>
                      <a:pt x="21600" y="10667"/>
                    </a:cubicBezTo>
                    <a:cubicBezTo>
                      <a:pt x="21600" y="4940"/>
                      <a:pt x="17072" y="0"/>
                      <a:pt x="110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7" name="Google Shape;4601;p81"/>
              <p:cNvSpPr/>
              <p:nvPr/>
            </p:nvSpPr>
            <p:spPr>
              <a:xfrm>
                <a:off x="1452780" y="623660"/>
                <a:ext cx="18918" cy="35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8" y="0"/>
                    </a:moveTo>
                    <a:cubicBezTo>
                      <a:pt x="4911" y="0"/>
                      <a:pt x="0" y="4940"/>
                      <a:pt x="0" y="10924"/>
                    </a:cubicBezTo>
                    <a:cubicBezTo>
                      <a:pt x="0" y="16652"/>
                      <a:pt x="4911" y="21600"/>
                      <a:pt x="10808" y="21600"/>
                    </a:cubicBezTo>
                    <a:cubicBezTo>
                      <a:pt x="16689" y="21600"/>
                      <a:pt x="21600" y="16652"/>
                      <a:pt x="21600" y="10924"/>
                    </a:cubicBezTo>
                    <a:cubicBezTo>
                      <a:pt x="21600" y="4940"/>
                      <a:pt x="16689" y="0"/>
                      <a:pt x="108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4602;p81"/>
              <p:cNvSpPr/>
              <p:nvPr/>
            </p:nvSpPr>
            <p:spPr>
              <a:xfrm>
                <a:off x="1314051" y="624169"/>
                <a:ext cx="55294" cy="70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4" h="21600" fill="norm" stroke="1" extrusionOk="0">
                    <a:moveTo>
                      <a:pt x="14037" y="0"/>
                    </a:moveTo>
                    <a:cubicBezTo>
                      <a:pt x="13581" y="0"/>
                      <a:pt x="13125" y="188"/>
                      <a:pt x="12828" y="637"/>
                    </a:cubicBezTo>
                    <a:cubicBezTo>
                      <a:pt x="9121" y="6211"/>
                      <a:pt x="5414" y="11780"/>
                      <a:pt x="1866" y="17353"/>
                    </a:cubicBezTo>
                    <a:cubicBezTo>
                      <a:pt x="1219" y="18148"/>
                      <a:pt x="737" y="18946"/>
                      <a:pt x="254" y="19741"/>
                    </a:cubicBezTo>
                    <a:cubicBezTo>
                      <a:pt x="-393" y="20670"/>
                      <a:pt x="254" y="21600"/>
                      <a:pt x="1543" y="21600"/>
                    </a:cubicBezTo>
                    <a:lnTo>
                      <a:pt x="19277" y="21600"/>
                    </a:lnTo>
                    <a:cubicBezTo>
                      <a:pt x="21207" y="21600"/>
                      <a:pt x="21207" y="19213"/>
                      <a:pt x="19277" y="19213"/>
                    </a:cubicBezTo>
                    <a:lnTo>
                      <a:pt x="4062" y="19213"/>
                    </a:lnTo>
                    <a:cubicBezTo>
                      <a:pt x="7328" y="14259"/>
                      <a:pt x="10500" y="9305"/>
                      <a:pt x="13793" y="4351"/>
                    </a:cubicBezTo>
                    <a:cubicBezTo>
                      <a:pt x="14440" y="3422"/>
                      <a:pt x="14923" y="2627"/>
                      <a:pt x="15405" y="1833"/>
                    </a:cubicBezTo>
                    <a:cubicBezTo>
                      <a:pt x="16073" y="917"/>
                      <a:pt x="15050" y="0"/>
                      <a:pt x="140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4603;p81"/>
              <p:cNvSpPr/>
              <p:nvPr/>
            </p:nvSpPr>
            <p:spPr>
              <a:xfrm>
                <a:off x="1205503" y="652230"/>
                <a:ext cx="67510" cy="66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27" y="0"/>
                    </a:moveTo>
                    <a:cubicBezTo>
                      <a:pt x="4965" y="0"/>
                      <a:pt x="0" y="4768"/>
                      <a:pt x="0" y="10800"/>
                    </a:cubicBezTo>
                    <a:cubicBezTo>
                      <a:pt x="0" y="16824"/>
                      <a:pt x="4965" y="21600"/>
                      <a:pt x="10927" y="21600"/>
                    </a:cubicBezTo>
                    <a:cubicBezTo>
                      <a:pt x="16635" y="21600"/>
                      <a:pt x="21600" y="16824"/>
                      <a:pt x="21600" y="10800"/>
                    </a:cubicBezTo>
                    <a:cubicBezTo>
                      <a:pt x="21600" y="4768"/>
                      <a:pt x="16635" y="0"/>
                      <a:pt x="10927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0" name="Google Shape;4604;p81"/>
              <p:cNvSpPr/>
              <p:nvPr/>
            </p:nvSpPr>
            <p:spPr>
              <a:xfrm>
                <a:off x="1429684" y="657760"/>
                <a:ext cx="65132" cy="6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68" y="0"/>
                      <a:pt x="0" y="4776"/>
                      <a:pt x="0" y="10800"/>
                    </a:cubicBezTo>
                    <a:cubicBezTo>
                      <a:pt x="0" y="16832"/>
                      <a:pt x="4768" y="21600"/>
                      <a:pt x="10800" y="21600"/>
                    </a:cubicBezTo>
                    <a:cubicBezTo>
                      <a:pt x="16824" y="21600"/>
                      <a:pt x="21600" y="16832"/>
                      <a:pt x="21600" y="10800"/>
                    </a:cubicBezTo>
                    <a:cubicBezTo>
                      <a:pt x="21600" y="4776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1" name="Google Shape;4605;p81"/>
              <p:cNvSpPr/>
              <p:nvPr/>
            </p:nvSpPr>
            <p:spPr>
              <a:xfrm>
                <a:off x="1377407" y="682081"/>
                <a:ext cx="78959" cy="445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9954" y="0"/>
                    </a:moveTo>
                    <a:cubicBezTo>
                      <a:pt x="19538" y="0"/>
                      <a:pt x="19141" y="384"/>
                      <a:pt x="19005" y="1284"/>
                    </a:cubicBezTo>
                    <a:cubicBezTo>
                      <a:pt x="17510" y="14427"/>
                      <a:pt x="9345" y="17557"/>
                      <a:pt x="3019" y="17557"/>
                    </a:cubicBezTo>
                    <a:lnTo>
                      <a:pt x="950" y="17557"/>
                    </a:lnTo>
                    <a:cubicBezTo>
                      <a:pt x="916" y="17550"/>
                      <a:pt x="882" y="17550"/>
                      <a:pt x="848" y="17550"/>
                    </a:cubicBezTo>
                    <a:cubicBezTo>
                      <a:pt x="-314" y="17550"/>
                      <a:pt x="-284" y="21113"/>
                      <a:pt x="950" y="21518"/>
                    </a:cubicBezTo>
                    <a:cubicBezTo>
                      <a:pt x="1502" y="21573"/>
                      <a:pt x="2058" y="21600"/>
                      <a:pt x="2614" y="21600"/>
                    </a:cubicBezTo>
                    <a:cubicBezTo>
                      <a:pt x="4128" y="21600"/>
                      <a:pt x="5645" y="21408"/>
                      <a:pt x="7158" y="21106"/>
                    </a:cubicBezTo>
                    <a:cubicBezTo>
                      <a:pt x="10953" y="20268"/>
                      <a:pt x="14865" y="18182"/>
                      <a:pt x="17741" y="13384"/>
                    </a:cubicBezTo>
                    <a:cubicBezTo>
                      <a:pt x="19466" y="10460"/>
                      <a:pt x="20613" y="6706"/>
                      <a:pt x="21074" y="2327"/>
                    </a:cubicBezTo>
                    <a:cubicBezTo>
                      <a:pt x="21286" y="933"/>
                      <a:pt x="20601" y="0"/>
                      <a:pt x="19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4606;p81"/>
              <p:cNvSpPr/>
              <p:nvPr/>
            </p:nvSpPr>
            <p:spPr>
              <a:xfrm>
                <a:off x="1436862" y="575383"/>
                <a:ext cx="53768" cy="11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812" y="0"/>
                    </a:moveTo>
                    <a:cubicBezTo>
                      <a:pt x="11448" y="0"/>
                      <a:pt x="11079" y="54"/>
                      <a:pt x="10715" y="189"/>
                    </a:cubicBezTo>
                    <a:cubicBezTo>
                      <a:pt x="8811" y="1029"/>
                      <a:pt x="6741" y="3492"/>
                      <a:pt x="5013" y="6794"/>
                    </a:cubicBezTo>
                    <a:cubicBezTo>
                      <a:pt x="3109" y="10908"/>
                      <a:pt x="1381" y="15023"/>
                      <a:pt x="0" y="21600"/>
                    </a:cubicBezTo>
                    <a:cubicBezTo>
                      <a:pt x="3632" y="16647"/>
                      <a:pt x="7259" y="11720"/>
                      <a:pt x="10885" y="10069"/>
                    </a:cubicBezTo>
                    <a:cubicBezTo>
                      <a:pt x="12789" y="10069"/>
                      <a:pt x="14512" y="10069"/>
                      <a:pt x="16240" y="11720"/>
                    </a:cubicBezTo>
                    <a:cubicBezTo>
                      <a:pt x="18144" y="12532"/>
                      <a:pt x="19872" y="15835"/>
                      <a:pt x="21600" y="19137"/>
                    </a:cubicBezTo>
                    <a:cubicBezTo>
                      <a:pt x="20389" y="12532"/>
                      <a:pt x="18661" y="6794"/>
                      <a:pt x="16763" y="3492"/>
                    </a:cubicBezTo>
                    <a:cubicBezTo>
                      <a:pt x="15200" y="1462"/>
                      <a:pt x="13517" y="0"/>
                      <a:pt x="118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4607;p81"/>
              <p:cNvSpPr/>
              <p:nvPr/>
            </p:nvSpPr>
            <p:spPr>
              <a:xfrm>
                <a:off x="1197744" y="575256"/>
                <a:ext cx="53768" cy="13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437" y="0"/>
                    </a:moveTo>
                    <a:cubicBezTo>
                      <a:pt x="11749" y="0"/>
                      <a:pt x="11061" y="140"/>
                      <a:pt x="10368" y="372"/>
                    </a:cubicBezTo>
                    <a:cubicBezTo>
                      <a:pt x="8469" y="1792"/>
                      <a:pt x="6565" y="3910"/>
                      <a:pt x="4667" y="7448"/>
                    </a:cubicBezTo>
                    <a:cubicBezTo>
                      <a:pt x="2939" y="10986"/>
                      <a:pt x="1211" y="15246"/>
                      <a:pt x="0" y="21600"/>
                    </a:cubicBezTo>
                    <a:cubicBezTo>
                      <a:pt x="3632" y="15944"/>
                      <a:pt x="7083" y="10986"/>
                      <a:pt x="10715" y="9590"/>
                    </a:cubicBezTo>
                    <a:cubicBezTo>
                      <a:pt x="11727" y="8752"/>
                      <a:pt x="12795" y="8403"/>
                      <a:pt x="13858" y="8403"/>
                    </a:cubicBezTo>
                    <a:cubicBezTo>
                      <a:pt x="14608" y="8403"/>
                      <a:pt x="15353" y="8589"/>
                      <a:pt x="16069" y="8868"/>
                    </a:cubicBezTo>
                    <a:cubicBezTo>
                      <a:pt x="17968" y="9590"/>
                      <a:pt x="19696" y="12406"/>
                      <a:pt x="21600" y="14524"/>
                    </a:cubicBezTo>
                    <a:cubicBezTo>
                      <a:pt x="20219" y="8868"/>
                      <a:pt x="18491" y="4632"/>
                      <a:pt x="16416" y="2514"/>
                    </a:cubicBezTo>
                    <a:cubicBezTo>
                      <a:pt x="15148" y="628"/>
                      <a:pt x="13807" y="0"/>
                      <a:pt x="124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4608;p81"/>
              <p:cNvSpPr/>
              <p:nvPr/>
            </p:nvSpPr>
            <p:spPr>
              <a:xfrm>
                <a:off x="1536500" y="601276"/>
                <a:ext cx="39950" cy="51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9" h="21600" fill="norm" stroke="1" extrusionOk="0">
                    <a:moveTo>
                      <a:pt x="15371" y="0"/>
                    </a:moveTo>
                    <a:cubicBezTo>
                      <a:pt x="15299" y="0"/>
                      <a:pt x="15227" y="0"/>
                      <a:pt x="15155" y="6"/>
                    </a:cubicBezTo>
                    <a:cubicBezTo>
                      <a:pt x="3136" y="1089"/>
                      <a:pt x="-583" y="11880"/>
                      <a:pt x="72" y="20517"/>
                    </a:cubicBezTo>
                    <a:cubicBezTo>
                      <a:pt x="179" y="21239"/>
                      <a:pt x="949" y="21600"/>
                      <a:pt x="1654" y="21600"/>
                    </a:cubicBezTo>
                    <a:cubicBezTo>
                      <a:pt x="2366" y="21600"/>
                      <a:pt x="3021" y="21239"/>
                      <a:pt x="2913" y="20517"/>
                    </a:cubicBezTo>
                    <a:cubicBezTo>
                      <a:pt x="2697" y="17817"/>
                      <a:pt x="2913" y="14941"/>
                      <a:pt x="3790" y="12064"/>
                    </a:cubicBezTo>
                    <a:cubicBezTo>
                      <a:pt x="6531" y="10821"/>
                      <a:pt x="9710" y="9933"/>
                      <a:pt x="12824" y="9933"/>
                    </a:cubicBezTo>
                    <a:cubicBezTo>
                      <a:pt x="14673" y="9933"/>
                      <a:pt x="16507" y="10247"/>
                      <a:pt x="18219" y="10981"/>
                    </a:cubicBezTo>
                    <a:cubicBezTo>
                      <a:pt x="18449" y="11093"/>
                      <a:pt x="18679" y="11140"/>
                      <a:pt x="18895" y="11140"/>
                    </a:cubicBezTo>
                    <a:cubicBezTo>
                      <a:pt x="20132" y="11140"/>
                      <a:pt x="21017" y="9613"/>
                      <a:pt x="19528" y="9003"/>
                    </a:cubicBezTo>
                    <a:cubicBezTo>
                      <a:pt x="17449" y="8062"/>
                      <a:pt x="15126" y="7648"/>
                      <a:pt x="12767" y="7648"/>
                    </a:cubicBezTo>
                    <a:cubicBezTo>
                      <a:pt x="10163" y="7648"/>
                      <a:pt x="7509" y="8151"/>
                      <a:pt x="5099" y="9003"/>
                    </a:cubicBezTo>
                    <a:cubicBezTo>
                      <a:pt x="6847" y="5404"/>
                      <a:pt x="10127" y="2705"/>
                      <a:pt x="15155" y="2344"/>
                    </a:cubicBezTo>
                    <a:cubicBezTo>
                      <a:pt x="17054" y="2172"/>
                      <a:pt x="17126" y="0"/>
                      <a:pt x="153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4609;p81"/>
              <p:cNvSpPr/>
              <p:nvPr/>
            </p:nvSpPr>
            <p:spPr>
              <a:xfrm>
                <a:off x="1124582" y="601276"/>
                <a:ext cx="39760" cy="51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2" h="21600" fill="norm" stroke="1" extrusionOk="0">
                    <a:moveTo>
                      <a:pt x="4887" y="0"/>
                    </a:moveTo>
                    <a:cubicBezTo>
                      <a:pt x="3132" y="0"/>
                      <a:pt x="3401" y="2172"/>
                      <a:pt x="5098" y="2344"/>
                    </a:cubicBezTo>
                    <a:cubicBezTo>
                      <a:pt x="10168" y="2705"/>
                      <a:pt x="13475" y="5404"/>
                      <a:pt x="15238" y="9003"/>
                    </a:cubicBezTo>
                    <a:cubicBezTo>
                      <a:pt x="12808" y="8151"/>
                      <a:pt x="10197" y="7648"/>
                      <a:pt x="7593" y="7648"/>
                    </a:cubicBezTo>
                    <a:cubicBezTo>
                      <a:pt x="5236" y="7648"/>
                      <a:pt x="2886" y="8062"/>
                      <a:pt x="688" y="9003"/>
                    </a:cubicBezTo>
                    <a:cubicBezTo>
                      <a:pt x="-625" y="9613"/>
                      <a:pt x="137" y="11140"/>
                      <a:pt x="1341" y="11140"/>
                    </a:cubicBezTo>
                    <a:cubicBezTo>
                      <a:pt x="1551" y="11140"/>
                      <a:pt x="1783" y="11093"/>
                      <a:pt x="2015" y="10981"/>
                    </a:cubicBezTo>
                    <a:cubicBezTo>
                      <a:pt x="3734" y="10247"/>
                      <a:pt x="5613" y="9933"/>
                      <a:pt x="7506" y="9933"/>
                    </a:cubicBezTo>
                    <a:cubicBezTo>
                      <a:pt x="10697" y="9933"/>
                      <a:pt x="13932" y="10821"/>
                      <a:pt x="16565" y="12064"/>
                    </a:cubicBezTo>
                    <a:cubicBezTo>
                      <a:pt x="17443" y="14941"/>
                      <a:pt x="17668" y="17817"/>
                      <a:pt x="17443" y="20517"/>
                    </a:cubicBezTo>
                    <a:cubicBezTo>
                      <a:pt x="17443" y="21239"/>
                      <a:pt x="18161" y="21600"/>
                      <a:pt x="18879" y="21600"/>
                    </a:cubicBezTo>
                    <a:cubicBezTo>
                      <a:pt x="19597" y="21600"/>
                      <a:pt x="20308" y="21239"/>
                      <a:pt x="20308" y="20517"/>
                    </a:cubicBezTo>
                    <a:cubicBezTo>
                      <a:pt x="20975" y="11880"/>
                      <a:pt x="17225" y="1089"/>
                      <a:pt x="5098" y="6"/>
                    </a:cubicBezTo>
                    <a:cubicBezTo>
                      <a:pt x="5025" y="0"/>
                      <a:pt x="4953" y="0"/>
                      <a:pt x="48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4610;p81"/>
              <p:cNvSpPr/>
              <p:nvPr/>
            </p:nvSpPr>
            <p:spPr>
              <a:xfrm>
                <a:off x="1153019" y="899326"/>
                <a:ext cx="272242" cy="25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0780" y="0"/>
                    </a:lnTo>
                    <a:close/>
                  </a:path>
                </a:pathLst>
              </a:custGeom>
              <a:solidFill>
                <a:srgbClr val="FFB7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4611;p81"/>
              <p:cNvSpPr/>
              <p:nvPr/>
            </p:nvSpPr>
            <p:spPr>
              <a:xfrm>
                <a:off x="1630831" y="1491957"/>
                <a:ext cx="99799" cy="482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8" h="21600" fill="norm" stroke="1" extrusionOk="0">
                    <a:moveTo>
                      <a:pt x="165" y="0"/>
                    </a:moveTo>
                    <a:lnTo>
                      <a:pt x="10841" y="17740"/>
                    </a:lnTo>
                    <a:cubicBezTo>
                      <a:pt x="10841" y="17740"/>
                      <a:pt x="8211" y="20013"/>
                      <a:pt x="165" y="21014"/>
                    </a:cubicBezTo>
                    <a:cubicBezTo>
                      <a:pt x="81" y="21033"/>
                      <a:pt x="81" y="21033"/>
                      <a:pt x="0" y="21033"/>
                    </a:cubicBezTo>
                    <a:cubicBezTo>
                      <a:pt x="165" y="21168"/>
                      <a:pt x="411" y="21265"/>
                      <a:pt x="738" y="21361"/>
                    </a:cubicBezTo>
                    <a:cubicBezTo>
                      <a:pt x="1554" y="21539"/>
                      <a:pt x="2659" y="21600"/>
                      <a:pt x="3761" y="21600"/>
                    </a:cubicBezTo>
                    <a:cubicBezTo>
                      <a:pt x="4212" y="21600"/>
                      <a:pt x="4661" y="21590"/>
                      <a:pt x="5091" y="21573"/>
                    </a:cubicBezTo>
                    <a:cubicBezTo>
                      <a:pt x="7555" y="21457"/>
                      <a:pt x="9854" y="21149"/>
                      <a:pt x="11416" y="20706"/>
                    </a:cubicBezTo>
                    <a:cubicBezTo>
                      <a:pt x="13059" y="20264"/>
                      <a:pt x="13961" y="19686"/>
                      <a:pt x="15604" y="19204"/>
                    </a:cubicBezTo>
                    <a:cubicBezTo>
                      <a:pt x="16180" y="19030"/>
                      <a:pt x="16917" y="18876"/>
                      <a:pt x="17658" y="18741"/>
                    </a:cubicBezTo>
                    <a:cubicBezTo>
                      <a:pt x="21600" y="12867"/>
                      <a:pt x="16096" y="2215"/>
                      <a:pt x="1486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8" name="Google Shape;4612;p81"/>
              <p:cNvSpPr/>
              <p:nvPr/>
            </p:nvSpPr>
            <p:spPr>
              <a:xfrm>
                <a:off x="1708665" y="1491532"/>
                <a:ext cx="44740" cy="418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115" y="2573"/>
                      <a:pt x="17030" y="14837"/>
                      <a:pt x="7063" y="21600"/>
                    </a:cubicBezTo>
                    <a:cubicBezTo>
                      <a:pt x="10383" y="21334"/>
                      <a:pt x="14332" y="21135"/>
                      <a:pt x="18485" y="21045"/>
                    </a:cubicBezTo>
                    <a:cubicBezTo>
                      <a:pt x="18485" y="20846"/>
                      <a:pt x="18273" y="20646"/>
                      <a:pt x="18068" y="20447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9" name="Google Shape;4613;p81"/>
              <p:cNvSpPr/>
              <p:nvPr/>
            </p:nvSpPr>
            <p:spPr>
              <a:xfrm>
                <a:off x="1786937" y="1484655"/>
                <a:ext cx="132464" cy="494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62" y="0"/>
                    </a:moveTo>
                    <a:lnTo>
                      <a:pt x="0" y="357"/>
                    </a:lnTo>
                    <a:lnTo>
                      <a:pt x="4841" y="17227"/>
                    </a:lnTo>
                    <a:cubicBezTo>
                      <a:pt x="4841" y="17414"/>
                      <a:pt x="4910" y="17622"/>
                      <a:pt x="4979" y="17809"/>
                    </a:cubicBezTo>
                    <a:lnTo>
                      <a:pt x="5050" y="18016"/>
                    </a:lnTo>
                    <a:lnTo>
                      <a:pt x="5120" y="18016"/>
                    </a:lnTo>
                    <a:cubicBezTo>
                      <a:pt x="5120" y="18054"/>
                      <a:pt x="5120" y="18091"/>
                      <a:pt x="5191" y="18128"/>
                    </a:cubicBezTo>
                    <a:cubicBezTo>
                      <a:pt x="8908" y="18448"/>
                      <a:pt x="12134" y="19181"/>
                      <a:pt x="13816" y="20120"/>
                    </a:cubicBezTo>
                    <a:cubicBezTo>
                      <a:pt x="14376" y="20439"/>
                      <a:pt x="14798" y="20797"/>
                      <a:pt x="15641" y="21078"/>
                    </a:cubicBezTo>
                    <a:cubicBezTo>
                      <a:pt x="16480" y="21341"/>
                      <a:pt x="17673" y="21529"/>
                      <a:pt x="19007" y="21585"/>
                    </a:cubicBezTo>
                    <a:cubicBezTo>
                      <a:pt x="19224" y="21595"/>
                      <a:pt x="19445" y="21600"/>
                      <a:pt x="19669" y="21600"/>
                    </a:cubicBezTo>
                    <a:cubicBezTo>
                      <a:pt x="20313" y="21600"/>
                      <a:pt x="20977" y="21561"/>
                      <a:pt x="21600" y="21491"/>
                    </a:cubicBezTo>
                    <a:cubicBezTo>
                      <a:pt x="19286" y="19895"/>
                      <a:pt x="13677" y="18392"/>
                      <a:pt x="13677" y="18392"/>
                    </a:cubicBezTo>
                    <a:lnTo>
                      <a:pt x="16762" y="0"/>
                    </a:ln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0" name="Google Shape;4614;p81"/>
              <p:cNvSpPr/>
              <p:nvPr/>
            </p:nvSpPr>
            <p:spPr>
              <a:xfrm>
                <a:off x="1870813" y="1482505"/>
                <a:ext cx="44726" cy="5091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136" y="91"/>
                    </a:lnTo>
                    <a:lnTo>
                      <a:pt x="0" y="17951"/>
                    </a:lnTo>
                    <a:cubicBezTo>
                      <a:pt x="0" y="17951"/>
                      <a:pt x="9758" y="20050"/>
                      <a:pt x="16407" y="21600"/>
                    </a:cubicBezTo>
                    <a:cubicBezTo>
                      <a:pt x="17650" y="21545"/>
                      <a:pt x="17029" y="21162"/>
                      <a:pt x="17862" y="21071"/>
                    </a:cubicBezTo>
                    <a:cubicBezTo>
                      <a:pt x="19523" y="20870"/>
                      <a:pt x="17445" y="20943"/>
                      <a:pt x="17445" y="20688"/>
                    </a:cubicBezTo>
                    <a:cubicBezTo>
                      <a:pt x="16195" y="20524"/>
                      <a:pt x="16824" y="20232"/>
                      <a:pt x="15573" y="20086"/>
                    </a:cubicBezTo>
                    <a:cubicBezTo>
                      <a:pt x="9970" y="19466"/>
                      <a:pt x="12457" y="18444"/>
                      <a:pt x="7264" y="17787"/>
                    </a:cubicBezTo>
                    <a:cubicBezTo>
                      <a:pt x="7264" y="17787"/>
                      <a:pt x="7059" y="17769"/>
                      <a:pt x="7059" y="17769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8DAE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1" name="Google Shape;4615;p81"/>
              <p:cNvSpPr/>
              <p:nvPr/>
            </p:nvSpPr>
            <p:spPr>
              <a:xfrm>
                <a:off x="1513422" y="658735"/>
                <a:ext cx="386152" cy="326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600" fill="norm" stroke="1" extrusionOk="0">
                    <a:moveTo>
                      <a:pt x="13205" y="0"/>
                    </a:moveTo>
                    <a:cubicBezTo>
                      <a:pt x="381" y="0"/>
                      <a:pt x="0" y="19167"/>
                      <a:pt x="0" y="19382"/>
                    </a:cubicBezTo>
                    <a:lnTo>
                      <a:pt x="21291" y="21600"/>
                    </a:lnTo>
                    <a:cubicBezTo>
                      <a:pt x="21600" y="17192"/>
                      <a:pt x="20838" y="12726"/>
                      <a:pt x="19531" y="8602"/>
                    </a:cubicBezTo>
                    <a:cubicBezTo>
                      <a:pt x="18650" y="5730"/>
                      <a:pt x="17485" y="2999"/>
                      <a:pt x="16248" y="326"/>
                    </a:cubicBezTo>
                    <a:cubicBezTo>
                      <a:pt x="16057" y="297"/>
                      <a:pt x="15843" y="240"/>
                      <a:pt x="15629" y="211"/>
                    </a:cubicBezTo>
                    <a:cubicBezTo>
                      <a:pt x="14775" y="67"/>
                      <a:pt x="13969" y="0"/>
                      <a:pt x="13205" y="0"/>
                    </a:cubicBezTo>
                    <a:close/>
                  </a:path>
                </a:pathLst>
              </a:custGeom>
              <a:solidFill>
                <a:srgbClr val="82E0D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2" name="Google Shape;4616;p81"/>
              <p:cNvSpPr/>
              <p:nvPr/>
            </p:nvSpPr>
            <p:spPr>
              <a:xfrm>
                <a:off x="1807156" y="663659"/>
                <a:ext cx="215821" cy="33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9" h="21600" fill="norm" stroke="1" extrusionOk="0">
                    <a:moveTo>
                      <a:pt x="0" y="0"/>
                    </a:moveTo>
                    <a:cubicBezTo>
                      <a:pt x="1845" y="2630"/>
                      <a:pt x="3582" y="5316"/>
                      <a:pt x="4895" y="8142"/>
                    </a:cubicBezTo>
                    <a:cubicBezTo>
                      <a:pt x="6845" y="12199"/>
                      <a:pt x="7980" y="16591"/>
                      <a:pt x="7519" y="20928"/>
                    </a:cubicBezTo>
                    <a:lnTo>
                      <a:pt x="17486" y="21600"/>
                    </a:lnTo>
                    <a:cubicBezTo>
                      <a:pt x="17486" y="21600"/>
                      <a:pt x="21600" y="2937"/>
                      <a:pt x="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3" name="Google Shape;4617;p81"/>
              <p:cNvSpPr/>
              <p:nvPr/>
            </p:nvSpPr>
            <p:spPr>
              <a:xfrm>
                <a:off x="1598204" y="43875"/>
                <a:ext cx="500596" cy="482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0" h="21600" fill="norm" stroke="1" extrusionOk="0">
                    <a:moveTo>
                      <a:pt x="8620" y="0"/>
                    </a:moveTo>
                    <a:cubicBezTo>
                      <a:pt x="7410" y="0"/>
                      <a:pt x="6195" y="391"/>
                      <a:pt x="5226" y="1138"/>
                    </a:cubicBezTo>
                    <a:cubicBezTo>
                      <a:pt x="4060" y="2005"/>
                      <a:pt x="3222" y="3371"/>
                      <a:pt x="2930" y="4853"/>
                    </a:cubicBezTo>
                    <a:cubicBezTo>
                      <a:pt x="2821" y="5489"/>
                      <a:pt x="2821" y="6220"/>
                      <a:pt x="3258" y="6683"/>
                    </a:cubicBezTo>
                    <a:cubicBezTo>
                      <a:pt x="1819" y="7029"/>
                      <a:pt x="598" y="8222"/>
                      <a:pt x="161" y="9705"/>
                    </a:cubicBezTo>
                    <a:cubicBezTo>
                      <a:pt x="-320" y="11361"/>
                      <a:pt x="244" y="14619"/>
                      <a:pt x="2263" y="14619"/>
                    </a:cubicBezTo>
                    <a:cubicBezTo>
                      <a:pt x="2308" y="14619"/>
                      <a:pt x="2355" y="14617"/>
                      <a:pt x="2402" y="14614"/>
                    </a:cubicBezTo>
                    <a:cubicBezTo>
                      <a:pt x="2949" y="14575"/>
                      <a:pt x="3477" y="14402"/>
                      <a:pt x="4024" y="14268"/>
                    </a:cubicBezTo>
                    <a:cubicBezTo>
                      <a:pt x="4583" y="14132"/>
                      <a:pt x="5156" y="14071"/>
                      <a:pt x="5731" y="14071"/>
                    </a:cubicBezTo>
                    <a:cubicBezTo>
                      <a:pt x="5812" y="14071"/>
                      <a:pt x="5893" y="14073"/>
                      <a:pt x="5973" y="14075"/>
                    </a:cubicBezTo>
                    <a:cubicBezTo>
                      <a:pt x="6557" y="14114"/>
                      <a:pt x="7177" y="14210"/>
                      <a:pt x="7596" y="14653"/>
                    </a:cubicBezTo>
                    <a:cubicBezTo>
                      <a:pt x="7941" y="14999"/>
                      <a:pt x="8087" y="15519"/>
                      <a:pt x="8288" y="15981"/>
                    </a:cubicBezTo>
                    <a:cubicBezTo>
                      <a:pt x="8998" y="17713"/>
                      <a:pt x="10383" y="19081"/>
                      <a:pt x="11950" y="19966"/>
                    </a:cubicBezTo>
                    <a:cubicBezTo>
                      <a:pt x="13536" y="20851"/>
                      <a:pt x="15303" y="21275"/>
                      <a:pt x="17070" y="21544"/>
                    </a:cubicBezTo>
                    <a:cubicBezTo>
                      <a:pt x="17272" y="21575"/>
                      <a:pt x="17474" y="21600"/>
                      <a:pt x="17671" y="21600"/>
                    </a:cubicBezTo>
                    <a:cubicBezTo>
                      <a:pt x="17847" y="21600"/>
                      <a:pt x="18019" y="21580"/>
                      <a:pt x="18182" y="21525"/>
                    </a:cubicBezTo>
                    <a:cubicBezTo>
                      <a:pt x="18711" y="21333"/>
                      <a:pt x="19057" y="20774"/>
                      <a:pt x="19239" y="20216"/>
                    </a:cubicBezTo>
                    <a:cubicBezTo>
                      <a:pt x="19403" y="19657"/>
                      <a:pt x="19421" y="19061"/>
                      <a:pt x="19512" y="18483"/>
                    </a:cubicBezTo>
                    <a:cubicBezTo>
                      <a:pt x="19658" y="17713"/>
                      <a:pt x="19913" y="16944"/>
                      <a:pt x="20314" y="16270"/>
                    </a:cubicBezTo>
                    <a:cubicBezTo>
                      <a:pt x="20588" y="15807"/>
                      <a:pt x="20916" y="15365"/>
                      <a:pt x="21079" y="14826"/>
                    </a:cubicBezTo>
                    <a:cubicBezTo>
                      <a:pt x="21280" y="14229"/>
                      <a:pt x="21207" y="13555"/>
                      <a:pt x="21134" y="12920"/>
                    </a:cubicBezTo>
                    <a:cubicBezTo>
                      <a:pt x="21025" y="12015"/>
                      <a:pt x="20898" y="11091"/>
                      <a:pt x="20588" y="10225"/>
                    </a:cubicBezTo>
                    <a:cubicBezTo>
                      <a:pt x="20095" y="8858"/>
                      <a:pt x="19203" y="7722"/>
                      <a:pt x="18328" y="6605"/>
                    </a:cubicBezTo>
                    <a:cubicBezTo>
                      <a:pt x="17380" y="5392"/>
                      <a:pt x="16415" y="4180"/>
                      <a:pt x="15267" y="3179"/>
                    </a:cubicBezTo>
                    <a:cubicBezTo>
                      <a:pt x="14428" y="2447"/>
                      <a:pt x="13481" y="1831"/>
                      <a:pt x="12516" y="1292"/>
                    </a:cubicBezTo>
                    <a:cubicBezTo>
                      <a:pt x="11495" y="714"/>
                      <a:pt x="10420" y="195"/>
                      <a:pt x="9290" y="41"/>
                    </a:cubicBezTo>
                    <a:cubicBezTo>
                      <a:pt x="9068" y="14"/>
                      <a:pt x="8844" y="0"/>
                      <a:pt x="86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4" name="Google Shape;4618;p81"/>
              <p:cNvSpPr/>
              <p:nvPr/>
            </p:nvSpPr>
            <p:spPr>
              <a:xfrm>
                <a:off x="1615693" y="328327"/>
                <a:ext cx="65029" cy="88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8478" y="0"/>
                    </a:moveTo>
                    <a:cubicBezTo>
                      <a:pt x="6734" y="0"/>
                      <a:pt x="4896" y="447"/>
                      <a:pt x="3093" y="1639"/>
                    </a:cubicBezTo>
                    <a:cubicBezTo>
                      <a:pt x="-3742" y="6145"/>
                      <a:pt x="1239" y="21600"/>
                      <a:pt x="13246" y="21600"/>
                    </a:cubicBezTo>
                    <a:cubicBezTo>
                      <a:pt x="13483" y="21600"/>
                      <a:pt x="13720" y="21593"/>
                      <a:pt x="13961" y="21583"/>
                    </a:cubicBezTo>
                    <a:cubicBezTo>
                      <a:pt x="15612" y="15108"/>
                      <a:pt x="17858" y="3834"/>
                      <a:pt x="17858" y="3834"/>
                    </a:cubicBezTo>
                    <a:cubicBezTo>
                      <a:pt x="17858" y="3834"/>
                      <a:pt x="13588" y="0"/>
                      <a:pt x="8478" y="0"/>
                    </a:cubicBezTo>
                    <a:close/>
                  </a:path>
                </a:pathLst>
              </a:custGeom>
              <a:solidFill>
                <a:srgbClr val="FB868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5" name="Google Shape;4619;p81"/>
              <p:cNvSpPr/>
              <p:nvPr/>
            </p:nvSpPr>
            <p:spPr>
              <a:xfrm>
                <a:off x="1998961" y="453886"/>
                <a:ext cx="68600" cy="76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8" h="21600" fill="norm" stroke="1" extrusionOk="0">
                    <a:moveTo>
                      <a:pt x="9581" y="0"/>
                    </a:moveTo>
                    <a:cubicBezTo>
                      <a:pt x="7109" y="0"/>
                      <a:pt x="5201" y="336"/>
                      <a:pt x="5201" y="336"/>
                    </a:cubicBezTo>
                    <a:cubicBezTo>
                      <a:pt x="5201" y="336"/>
                      <a:pt x="4162" y="10670"/>
                      <a:pt x="0" y="20400"/>
                    </a:cubicBezTo>
                    <a:cubicBezTo>
                      <a:pt x="3272" y="21232"/>
                      <a:pt x="6061" y="21600"/>
                      <a:pt x="8435" y="21600"/>
                    </a:cubicBezTo>
                    <a:cubicBezTo>
                      <a:pt x="19928" y="21600"/>
                      <a:pt x="21600" y="12926"/>
                      <a:pt x="20415" y="6173"/>
                    </a:cubicBezTo>
                    <a:cubicBezTo>
                      <a:pt x="19594" y="964"/>
                      <a:pt x="13777" y="0"/>
                      <a:pt x="9581" y="0"/>
                    </a:cubicBezTo>
                    <a:close/>
                  </a:path>
                </a:pathLst>
              </a:custGeom>
              <a:solidFill>
                <a:srgbClr val="FB868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4620;p81"/>
              <p:cNvSpPr/>
              <p:nvPr/>
            </p:nvSpPr>
            <p:spPr>
              <a:xfrm>
                <a:off x="2023447" y="469492"/>
                <a:ext cx="37233" cy="42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8243" y="0"/>
                    </a:moveTo>
                    <a:cubicBezTo>
                      <a:pt x="7639" y="0"/>
                      <a:pt x="1640" y="11099"/>
                      <a:pt x="19" y="20232"/>
                    </a:cubicBezTo>
                    <a:cubicBezTo>
                      <a:pt x="-133" y="21039"/>
                      <a:pt x="653" y="21600"/>
                      <a:pt x="1327" y="21600"/>
                    </a:cubicBezTo>
                    <a:cubicBezTo>
                      <a:pt x="1744" y="21600"/>
                      <a:pt x="2121" y="21384"/>
                      <a:pt x="2217" y="20887"/>
                    </a:cubicBezTo>
                    <a:cubicBezTo>
                      <a:pt x="2698" y="17821"/>
                      <a:pt x="3918" y="14762"/>
                      <a:pt x="5385" y="11696"/>
                    </a:cubicBezTo>
                    <a:cubicBezTo>
                      <a:pt x="7567" y="10775"/>
                      <a:pt x="10029" y="10213"/>
                      <a:pt x="12436" y="10213"/>
                    </a:cubicBezTo>
                    <a:cubicBezTo>
                      <a:pt x="14593" y="10213"/>
                      <a:pt x="16703" y="10667"/>
                      <a:pt x="18547" y="11696"/>
                    </a:cubicBezTo>
                    <a:cubicBezTo>
                      <a:pt x="18764" y="11847"/>
                      <a:pt x="18973" y="11919"/>
                      <a:pt x="19173" y="11919"/>
                    </a:cubicBezTo>
                    <a:cubicBezTo>
                      <a:pt x="20120" y="11919"/>
                      <a:pt x="20769" y="10451"/>
                      <a:pt x="19767" y="9731"/>
                    </a:cubicBezTo>
                    <a:cubicBezTo>
                      <a:pt x="17569" y="8493"/>
                      <a:pt x="15139" y="7961"/>
                      <a:pt x="12692" y="7961"/>
                    </a:cubicBezTo>
                    <a:cubicBezTo>
                      <a:pt x="10799" y="7961"/>
                      <a:pt x="8898" y="8277"/>
                      <a:pt x="7086" y="8853"/>
                    </a:cubicBezTo>
                    <a:cubicBezTo>
                      <a:pt x="9813" y="4981"/>
                      <a:pt x="13815" y="2246"/>
                      <a:pt x="18884" y="2246"/>
                    </a:cubicBezTo>
                    <a:cubicBezTo>
                      <a:pt x="19253" y="2246"/>
                      <a:pt x="19630" y="2260"/>
                      <a:pt x="20007" y="2289"/>
                    </a:cubicBezTo>
                    <a:cubicBezTo>
                      <a:pt x="20071" y="2296"/>
                      <a:pt x="20136" y="2303"/>
                      <a:pt x="20192" y="2303"/>
                    </a:cubicBezTo>
                    <a:cubicBezTo>
                      <a:pt x="21467" y="2303"/>
                      <a:pt x="21411" y="101"/>
                      <a:pt x="20007" y="101"/>
                    </a:cubicBezTo>
                    <a:cubicBezTo>
                      <a:pt x="19406" y="36"/>
                      <a:pt x="18820" y="0"/>
                      <a:pt x="1824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4621;p81"/>
              <p:cNvSpPr/>
              <p:nvPr/>
            </p:nvSpPr>
            <p:spPr>
              <a:xfrm>
                <a:off x="1632001" y="341076"/>
                <a:ext cx="32455" cy="48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6" h="21600" fill="norm" stroke="1" extrusionOk="0">
                    <a:moveTo>
                      <a:pt x="3107" y="0"/>
                    </a:moveTo>
                    <a:cubicBezTo>
                      <a:pt x="1631" y="0"/>
                      <a:pt x="978" y="1735"/>
                      <a:pt x="2794" y="1917"/>
                    </a:cubicBezTo>
                    <a:cubicBezTo>
                      <a:pt x="9314" y="2487"/>
                      <a:pt x="13393" y="5726"/>
                      <a:pt x="15566" y="9723"/>
                    </a:cubicBezTo>
                    <a:cubicBezTo>
                      <a:pt x="12534" y="8526"/>
                      <a:pt x="8965" y="7699"/>
                      <a:pt x="5423" y="7699"/>
                    </a:cubicBezTo>
                    <a:cubicBezTo>
                      <a:pt x="3894" y="7699"/>
                      <a:pt x="2364" y="7856"/>
                      <a:pt x="889" y="8200"/>
                    </a:cubicBezTo>
                    <a:cubicBezTo>
                      <a:pt x="-596" y="8545"/>
                      <a:pt x="-50" y="10155"/>
                      <a:pt x="1282" y="10155"/>
                    </a:cubicBezTo>
                    <a:cubicBezTo>
                      <a:pt x="1416" y="10155"/>
                      <a:pt x="1560" y="10136"/>
                      <a:pt x="1703" y="10105"/>
                    </a:cubicBezTo>
                    <a:cubicBezTo>
                      <a:pt x="3000" y="9816"/>
                      <a:pt x="4323" y="9685"/>
                      <a:pt x="5647" y="9685"/>
                    </a:cubicBezTo>
                    <a:cubicBezTo>
                      <a:pt x="9627" y="9685"/>
                      <a:pt x="13598" y="10863"/>
                      <a:pt x="16657" y="12579"/>
                    </a:cubicBezTo>
                    <a:cubicBezTo>
                      <a:pt x="17471" y="15248"/>
                      <a:pt x="17748" y="18098"/>
                      <a:pt x="17471" y="20767"/>
                    </a:cubicBezTo>
                    <a:cubicBezTo>
                      <a:pt x="17471" y="21318"/>
                      <a:pt x="18097" y="21600"/>
                      <a:pt x="18786" y="21600"/>
                    </a:cubicBezTo>
                    <a:cubicBezTo>
                      <a:pt x="19519" y="21600"/>
                      <a:pt x="20324" y="21268"/>
                      <a:pt x="20467" y="20579"/>
                    </a:cubicBezTo>
                    <a:cubicBezTo>
                      <a:pt x="21004" y="12197"/>
                      <a:pt x="17203" y="1347"/>
                      <a:pt x="3339" y="13"/>
                    </a:cubicBezTo>
                    <a:cubicBezTo>
                      <a:pt x="3259" y="0"/>
                      <a:pt x="3187" y="0"/>
                      <a:pt x="31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4622;p81"/>
              <p:cNvSpPr/>
              <p:nvPr/>
            </p:nvSpPr>
            <p:spPr>
              <a:xfrm>
                <a:off x="2077233" y="179381"/>
                <a:ext cx="47283" cy="113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19" h="21600" fill="norm" stroke="1" extrusionOk="0">
                    <a:moveTo>
                      <a:pt x="13705" y="0"/>
                    </a:moveTo>
                    <a:cubicBezTo>
                      <a:pt x="6005" y="0"/>
                      <a:pt x="0" y="21600"/>
                      <a:pt x="0" y="21600"/>
                    </a:cubicBezTo>
                    <a:cubicBezTo>
                      <a:pt x="0" y="21600"/>
                      <a:pt x="21600" y="166"/>
                      <a:pt x="13835" y="3"/>
                    </a:cubicBezTo>
                    <a:cubicBezTo>
                      <a:pt x="13793" y="3"/>
                      <a:pt x="13751" y="0"/>
                      <a:pt x="137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4623;p81"/>
              <p:cNvSpPr/>
              <p:nvPr/>
            </p:nvSpPr>
            <p:spPr>
              <a:xfrm>
                <a:off x="2073370" y="248612"/>
                <a:ext cx="77962" cy="28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5" h="21600" fill="norm" stroke="1" extrusionOk="0">
                    <a:moveTo>
                      <a:pt x="17829" y="0"/>
                    </a:moveTo>
                    <a:cubicBezTo>
                      <a:pt x="12880" y="0"/>
                      <a:pt x="0" y="21600"/>
                      <a:pt x="0" y="21600"/>
                    </a:cubicBezTo>
                    <a:cubicBezTo>
                      <a:pt x="0" y="21600"/>
                      <a:pt x="21600" y="11616"/>
                      <a:pt x="19536" y="1950"/>
                    </a:cubicBezTo>
                    <a:cubicBezTo>
                      <a:pt x="19243" y="583"/>
                      <a:pt x="18643" y="0"/>
                      <a:pt x="178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4624;p81"/>
              <p:cNvSpPr/>
              <p:nvPr/>
            </p:nvSpPr>
            <p:spPr>
              <a:xfrm>
                <a:off x="1651483" y="165699"/>
                <a:ext cx="334178" cy="562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0229" y="0"/>
                    </a:moveTo>
                    <a:cubicBezTo>
                      <a:pt x="6181" y="0"/>
                      <a:pt x="2617" y="1673"/>
                      <a:pt x="2001" y="3979"/>
                    </a:cubicBezTo>
                    <a:lnTo>
                      <a:pt x="1271" y="6869"/>
                    </a:lnTo>
                    <a:lnTo>
                      <a:pt x="82" y="11345"/>
                    </a:lnTo>
                    <a:cubicBezTo>
                      <a:pt x="-540" y="13823"/>
                      <a:pt x="2433" y="16119"/>
                      <a:pt x="6758" y="16582"/>
                    </a:cubicBezTo>
                    <a:lnTo>
                      <a:pt x="5785" y="18729"/>
                    </a:lnTo>
                    <a:lnTo>
                      <a:pt x="2839" y="18993"/>
                    </a:lnTo>
                    <a:cubicBezTo>
                      <a:pt x="2839" y="18993"/>
                      <a:pt x="4136" y="20794"/>
                      <a:pt x="9002" y="21422"/>
                    </a:cubicBezTo>
                    <a:cubicBezTo>
                      <a:pt x="9966" y="21549"/>
                      <a:pt x="10842" y="21600"/>
                      <a:pt x="11626" y="21600"/>
                    </a:cubicBezTo>
                    <a:cubicBezTo>
                      <a:pt x="14804" y="21600"/>
                      <a:pt x="16491" y="20761"/>
                      <a:pt x="16491" y="20761"/>
                    </a:cubicBezTo>
                    <a:lnTo>
                      <a:pt x="14328" y="19819"/>
                    </a:lnTo>
                    <a:lnTo>
                      <a:pt x="13464" y="19439"/>
                    </a:lnTo>
                    <a:cubicBezTo>
                      <a:pt x="11787" y="19109"/>
                      <a:pt x="10625" y="17870"/>
                      <a:pt x="11246" y="15954"/>
                    </a:cubicBezTo>
                    <a:cubicBezTo>
                      <a:pt x="21060" y="15492"/>
                      <a:pt x="19762" y="10355"/>
                      <a:pt x="20762" y="6060"/>
                    </a:cubicBezTo>
                    <a:cubicBezTo>
                      <a:pt x="18330" y="4193"/>
                      <a:pt x="19492" y="2393"/>
                      <a:pt x="21006" y="1171"/>
                    </a:cubicBezTo>
                    <a:cubicBezTo>
                      <a:pt x="20114" y="890"/>
                      <a:pt x="19141" y="691"/>
                      <a:pt x="18113" y="609"/>
                    </a:cubicBezTo>
                    <a:lnTo>
                      <a:pt x="11409" y="47"/>
                    </a:lnTo>
                    <a:cubicBezTo>
                      <a:pt x="11012" y="15"/>
                      <a:pt x="10618" y="0"/>
                      <a:pt x="10229" y="0"/>
                    </a:cubicBezTo>
                    <a:close/>
                  </a:path>
                </a:pathLst>
              </a:custGeom>
              <a:solidFill>
                <a:srgbClr val="E88B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4625;p81"/>
              <p:cNvSpPr/>
              <p:nvPr/>
            </p:nvSpPr>
            <p:spPr>
              <a:xfrm>
                <a:off x="1824270" y="196175"/>
                <a:ext cx="224297" cy="4756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5" h="21600" fill="norm" stroke="1" extrusionOk="0">
                    <a:moveTo>
                      <a:pt x="14317" y="0"/>
                    </a:moveTo>
                    <a:cubicBezTo>
                      <a:pt x="12134" y="1445"/>
                      <a:pt x="10457" y="3574"/>
                      <a:pt x="13966" y="5781"/>
                    </a:cubicBezTo>
                    <a:cubicBezTo>
                      <a:pt x="12524" y="10859"/>
                      <a:pt x="14395" y="16933"/>
                      <a:pt x="242" y="17479"/>
                    </a:cubicBezTo>
                    <a:cubicBezTo>
                      <a:pt x="-655" y="19745"/>
                      <a:pt x="1060" y="21209"/>
                      <a:pt x="3439" y="21600"/>
                    </a:cubicBezTo>
                    <a:lnTo>
                      <a:pt x="3088" y="21483"/>
                    </a:lnTo>
                    <a:lnTo>
                      <a:pt x="4531" y="18964"/>
                    </a:lnTo>
                    <a:cubicBezTo>
                      <a:pt x="5090" y="19001"/>
                      <a:pt x="5642" y="19019"/>
                      <a:pt x="6185" y="19019"/>
                    </a:cubicBezTo>
                    <a:cubicBezTo>
                      <a:pt x="11920" y="19019"/>
                      <a:pt x="16581" y="17006"/>
                      <a:pt x="17437" y="14276"/>
                    </a:cubicBezTo>
                    <a:lnTo>
                      <a:pt x="17943" y="12753"/>
                    </a:lnTo>
                    <a:lnTo>
                      <a:pt x="20205" y="5566"/>
                    </a:lnTo>
                    <a:cubicBezTo>
                      <a:pt x="20945" y="3281"/>
                      <a:pt x="18450" y="1094"/>
                      <a:pt x="14317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4626;p81"/>
              <p:cNvSpPr/>
              <p:nvPr/>
            </p:nvSpPr>
            <p:spPr>
              <a:xfrm>
                <a:off x="1716508" y="399525"/>
                <a:ext cx="19786" cy="35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4" h="21600" fill="norm" stroke="1" extrusionOk="0">
                    <a:moveTo>
                      <a:pt x="11978" y="0"/>
                    </a:moveTo>
                    <a:cubicBezTo>
                      <a:pt x="7223" y="0"/>
                      <a:pt x="2305" y="4280"/>
                      <a:pt x="734" y="9723"/>
                    </a:cubicBezTo>
                    <a:cubicBezTo>
                      <a:pt x="-1343" y="15744"/>
                      <a:pt x="1157" y="20980"/>
                      <a:pt x="6130" y="21505"/>
                    </a:cubicBezTo>
                    <a:cubicBezTo>
                      <a:pt x="6526" y="21566"/>
                      <a:pt x="6909" y="21600"/>
                      <a:pt x="7305" y="21600"/>
                    </a:cubicBezTo>
                    <a:cubicBezTo>
                      <a:pt x="11991" y="21600"/>
                      <a:pt x="17060" y="17397"/>
                      <a:pt x="18590" y="12083"/>
                    </a:cubicBezTo>
                    <a:cubicBezTo>
                      <a:pt x="20257" y="6063"/>
                      <a:pt x="17757" y="827"/>
                      <a:pt x="12784" y="43"/>
                    </a:cubicBezTo>
                    <a:cubicBezTo>
                      <a:pt x="12511" y="9"/>
                      <a:pt x="12237" y="0"/>
                      <a:pt x="119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4627;p81"/>
              <p:cNvSpPr/>
              <p:nvPr/>
            </p:nvSpPr>
            <p:spPr>
              <a:xfrm>
                <a:off x="1942525" y="438661"/>
                <a:ext cx="19985" cy="35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7" h="21600" fill="norm" stroke="1" extrusionOk="0">
                    <a:moveTo>
                      <a:pt x="12169" y="0"/>
                    </a:moveTo>
                    <a:cubicBezTo>
                      <a:pt x="7414" y="0"/>
                      <a:pt x="2482" y="4280"/>
                      <a:pt x="515" y="9723"/>
                    </a:cubicBezTo>
                    <a:cubicBezTo>
                      <a:pt x="-1152" y="15744"/>
                      <a:pt x="1348" y="20980"/>
                      <a:pt x="6335" y="21505"/>
                    </a:cubicBezTo>
                    <a:cubicBezTo>
                      <a:pt x="6717" y="21566"/>
                      <a:pt x="7100" y="21600"/>
                      <a:pt x="7483" y="21600"/>
                    </a:cubicBezTo>
                    <a:cubicBezTo>
                      <a:pt x="12128" y="21600"/>
                      <a:pt x="16868" y="17397"/>
                      <a:pt x="18781" y="12083"/>
                    </a:cubicBezTo>
                    <a:cubicBezTo>
                      <a:pt x="20448" y="6063"/>
                      <a:pt x="17961" y="827"/>
                      <a:pt x="12975" y="43"/>
                    </a:cubicBezTo>
                    <a:cubicBezTo>
                      <a:pt x="12702" y="9"/>
                      <a:pt x="12442" y="0"/>
                      <a:pt x="121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4628;p81"/>
              <p:cNvSpPr/>
              <p:nvPr/>
            </p:nvSpPr>
            <p:spPr>
              <a:xfrm>
                <a:off x="1758284" y="418499"/>
                <a:ext cx="60431" cy="75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5" h="21600" fill="norm" stroke="1" extrusionOk="0">
                    <a:moveTo>
                      <a:pt x="17328" y="0"/>
                    </a:moveTo>
                    <a:cubicBezTo>
                      <a:pt x="17027" y="0"/>
                      <a:pt x="16722" y="109"/>
                      <a:pt x="16474" y="371"/>
                    </a:cubicBezTo>
                    <a:cubicBezTo>
                      <a:pt x="11755" y="5155"/>
                      <a:pt x="7031" y="9935"/>
                      <a:pt x="2307" y="14594"/>
                    </a:cubicBezTo>
                    <a:cubicBezTo>
                      <a:pt x="1720" y="15332"/>
                      <a:pt x="982" y="15945"/>
                      <a:pt x="389" y="16558"/>
                    </a:cubicBezTo>
                    <a:cubicBezTo>
                      <a:pt x="-203" y="17167"/>
                      <a:pt x="-203" y="18393"/>
                      <a:pt x="982" y="18518"/>
                    </a:cubicBezTo>
                    <a:cubicBezTo>
                      <a:pt x="7031" y="19498"/>
                      <a:pt x="12935" y="20604"/>
                      <a:pt x="18984" y="21584"/>
                    </a:cubicBezTo>
                    <a:cubicBezTo>
                      <a:pt x="19076" y="21596"/>
                      <a:pt x="19169" y="21600"/>
                      <a:pt x="19256" y="21600"/>
                    </a:cubicBezTo>
                    <a:cubicBezTo>
                      <a:pt x="20824" y="21600"/>
                      <a:pt x="21397" y="19607"/>
                      <a:pt x="19722" y="19377"/>
                    </a:cubicBezTo>
                    <a:cubicBezTo>
                      <a:pt x="14396" y="18514"/>
                      <a:pt x="9187" y="17554"/>
                      <a:pt x="3890" y="16671"/>
                    </a:cubicBezTo>
                    <a:cubicBezTo>
                      <a:pt x="8085" y="12424"/>
                      <a:pt x="12265" y="8188"/>
                      <a:pt x="16328" y="4050"/>
                    </a:cubicBezTo>
                    <a:cubicBezTo>
                      <a:pt x="17066" y="3316"/>
                      <a:pt x="17654" y="2703"/>
                      <a:pt x="18392" y="1964"/>
                    </a:cubicBezTo>
                    <a:cubicBezTo>
                      <a:pt x="19295" y="1125"/>
                      <a:pt x="18309" y="0"/>
                      <a:pt x="173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4629;p81"/>
              <p:cNvSpPr/>
              <p:nvPr/>
            </p:nvSpPr>
            <p:spPr>
              <a:xfrm>
                <a:off x="1908403" y="481203"/>
                <a:ext cx="82476" cy="81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67" h="21600" fill="norm" stroke="1" extrusionOk="0">
                    <a:moveTo>
                      <a:pt x="9831" y="0"/>
                    </a:moveTo>
                    <a:cubicBezTo>
                      <a:pt x="5353" y="0"/>
                      <a:pt x="1304" y="3378"/>
                      <a:pt x="258" y="8430"/>
                    </a:cubicBezTo>
                    <a:cubicBezTo>
                      <a:pt x="-969" y="14308"/>
                      <a:pt x="2296" y="19963"/>
                      <a:pt x="7592" y="21317"/>
                    </a:cubicBezTo>
                    <a:cubicBezTo>
                      <a:pt x="8343" y="21511"/>
                      <a:pt x="9094" y="21600"/>
                      <a:pt x="9838" y="21600"/>
                    </a:cubicBezTo>
                    <a:cubicBezTo>
                      <a:pt x="14309" y="21600"/>
                      <a:pt x="18358" y="18222"/>
                      <a:pt x="19411" y="13177"/>
                    </a:cubicBezTo>
                    <a:cubicBezTo>
                      <a:pt x="20631" y="7522"/>
                      <a:pt x="17373" y="1644"/>
                      <a:pt x="12077" y="283"/>
                    </a:cubicBezTo>
                    <a:cubicBezTo>
                      <a:pt x="11326" y="89"/>
                      <a:pt x="10575" y="0"/>
                      <a:pt x="9831" y="0"/>
                    </a:cubicBezTo>
                    <a:close/>
                  </a:path>
                </a:pathLst>
              </a:custGeom>
              <a:solidFill>
                <a:srgbClr val="FB868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4630;p81"/>
              <p:cNvSpPr/>
              <p:nvPr/>
            </p:nvSpPr>
            <p:spPr>
              <a:xfrm>
                <a:off x="1685608" y="445550"/>
                <a:ext cx="73514" cy="73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7" h="21600" fill="norm" stroke="1" extrusionOk="0">
                    <a:moveTo>
                      <a:pt x="9916" y="0"/>
                    </a:moveTo>
                    <a:cubicBezTo>
                      <a:pt x="5405" y="0"/>
                      <a:pt x="1315" y="3499"/>
                      <a:pt x="256" y="8332"/>
                    </a:cubicBezTo>
                    <a:cubicBezTo>
                      <a:pt x="-964" y="14152"/>
                      <a:pt x="2294" y="19972"/>
                      <a:pt x="7590" y="21320"/>
                    </a:cubicBezTo>
                    <a:cubicBezTo>
                      <a:pt x="8348" y="21504"/>
                      <a:pt x="9099" y="21600"/>
                      <a:pt x="9836" y="21600"/>
                    </a:cubicBezTo>
                    <a:cubicBezTo>
                      <a:pt x="14314" y="21600"/>
                      <a:pt x="18363" y="18255"/>
                      <a:pt x="19409" y="13253"/>
                    </a:cubicBezTo>
                    <a:cubicBezTo>
                      <a:pt x="20636" y="7433"/>
                      <a:pt x="17170" y="1613"/>
                      <a:pt x="12075" y="265"/>
                    </a:cubicBezTo>
                    <a:cubicBezTo>
                      <a:pt x="11351" y="88"/>
                      <a:pt x="10627" y="0"/>
                      <a:pt x="9916" y="0"/>
                    </a:cubicBezTo>
                    <a:close/>
                  </a:path>
                </a:pathLst>
              </a:custGeom>
              <a:solidFill>
                <a:srgbClr val="FB868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4631;p81"/>
              <p:cNvSpPr/>
              <p:nvPr/>
            </p:nvSpPr>
            <p:spPr>
              <a:xfrm>
                <a:off x="1838726" y="502743"/>
                <a:ext cx="92539" cy="3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4" h="21600" fill="norm" stroke="1" extrusionOk="0">
                    <a:moveTo>
                      <a:pt x="20020" y="0"/>
                    </a:moveTo>
                    <a:cubicBezTo>
                      <a:pt x="19658" y="0"/>
                      <a:pt x="19296" y="435"/>
                      <a:pt x="19145" y="1452"/>
                    </a:cubicBezTo>
                    <a:cubicBezTo>
                      <a:pt x="17117" y="14030"/>
                      <a:pt x="11174" y="17112"/>
                      <a:pt x="5927" y="17112"/>
                    </a:cubicBezTo>
                    <a:cubicBezTo>
                      <a:pt x="4873" y="17112"/>
                      <a:pt x="3844" y="16988"/>
                      <a:pt x="2883" y="16794"/>
                    </a:cubicBezTo>
                    <a:cubicBezTo>
                      <a:pt x="2591" y="16794"/>
                      <a:pt x="2297" y="16794"/>
                      <a:pt x="2104" y="16553"/>
                    </a:cubicBezTo>
                    <a:lnTo>
                      <a:pt x="1617" y="16553"/>
                    </a:lnTo>
                    <a:lnTo>
                      <a:pt x="1130" y="16320"/>
                    </a:lnTo>
                    <a:cubicBezTo>
                      <a:pt x="1073" y="16297"/>
                      <a:pt x="1018" y="16282"/>
                      <a:pt x="964" y="16282"/>
                    </a:cubicBezTo>
                    <a:cubicBezTo>
                      <a:pt x="3" y="16282"/>
                      <a:pt x="-465" y="20117"/>
                      <a:pt x="644" y="20567"/>
                    </a:cubicBezTo>
                    <a:cubicBezTo>
                      <a:pt x="2130" y="21289"/>
                      <a:pt x="3674" y="21600"/>
                      <a:pt x="5190" y="21600"/>
                    </a:cubicBezTo>
                    <a:cubicBezTo>
                      <a:pt x="5657" y="21600"/>
                      <a:pt x="6122" y="21569"/>
                      <a:pt x="6583" y="21515"/>
                    </a:cubicBezTo>
                    <a:cubicBezTo>
                      <a:pt x="10088" y="21274"/>
                      <a:pt x="13885" y="19861"/>
                      <a:pt x="16906" y="14907"/>
                    </a:cubicBezTo>
                    <a:cubicBezTo>
                      <a:pt x="18755" y="11833"/>
                      <a:pt x="20020" y="7586"/>
                      <a:pt x="20898" y="2632"/>
                    </a:cubicBezTo>
                    <a:cubicBezTo>
                      <a:pt x="21135" y="1056"/>
                      <a:pt x="20578" y="0"/>
                      <a:pt x="200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4632;p81"/>
              <p:cNvSpPr/>
              <p:nvPr/>
            </p:nvSpPr>
            <p:spPr>
              <a:xfrm>
                <a:off x="1664286" y="148974"/>
                <a:ext cx="401579" cy="17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3" h="21600" fill="norm" stroke="1" extrusionOk="0">
                    <a:moveTo>
                      <a:pt x="4185" y="0"/>
                    </a:moveTo>
                    <a:cubicBezTo>
                      <a:pt x="3593" y="0"/>
                      <a:pt x="2999" y="147"/>
                      <a:pt x="2485" y="944"/>
                    </a:cubicBezTo>
                    <a:cubicBezTo>
                      <a:pt x="974" y="3392"/>
                      <a:pt x="-266" y="8557"/>
                      <a:pt x="49" y="12922"/>
                    </a:cubicBezTo>
                    <a:cubicBezTo>
                      <a:pt x="140" y="14041"/>
                      <a:pt x="320" y="15104"/>
                      <a:pt x="613" y="15957"/>
                    </a:cubicBezTo>
                    <a:cubicBezTo>
                      <a:pt x="1222" y="17633"/>
                      <a:pt x="2213" y="18102"/>
                      <a:pt x="3161" y="18102"/>
                    </a:cubicBezTo>
                    <a:cubicBezTo>
                      <a:pt x="3267" y="18102"/>
                      <a:pt x="3372" y="18097"/>
                      <a:pt x="3477" y="18087"/>
                    </a:cubicBezTo>
                    <a:cubicBezTo>
                      <a:pt x="8167" y="17607"/>
                      <a:pt x="12270" y="10580"/>
                      <a:pt x="16734" y="7172"/>
                    </a:cubicBezTo>
                    <a:cubicBezTo>
                      <a:pt x="16283" y="10792"/>
                      <a:pt x="16328" y="14572"/>
                      <a:pt x="17050" y="17288"/>
                    </a:cubicBezTo>
                    <a:cubicBezTo>
                      <a:pt x="17771" y="20003"/>
                      <a:pt x="19575" y="21227"/>
                      <a:pt x="20928" y="21600"/>
                    </a:cubicBezTo>
                    <a:cubicBezTo>
                      <a:pt x="21334" y="18831"/>
                      <a:pt x="20680" y="15850"/>
                      <a:pt x="20004" y="13347"/>
                    </a:cubicBezTo>
                    <a:cubicBezTo>
                      <a:pt x="19034" y="9727"/>
                      <a:pt x="17907" y="6109"/>
                      <a:pt x="16374" y="3820"/>
                    </a:cubicBezTo>
                    <a:cubicBezTo>
                      <a:pt x="14209" y="625"/>
                      <a:pt x="11503" y="412"/>
                      <a:pt x="8933" y="252"/>
                    </a:cubicBezTo>
                    <a:cubicBezTo>
                      <a:pt x="7581" y="200"/>
                      <a:pt x="6250" y="93"/>
                      <a:pt x="4897" y="39"/>
                    </a:cubicBezTo>
                    <a:cubicBezTo>
                      <a:pt x="4664" y="25"/>
                      <a:pt x="4425" y="0"/>
                      <a:pt x="418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9" name="Google Shape;4633;p81"/>
              <p:cNvSpPr/>
              <p:nvPr/>
            </p:nvSpPr>
            <p:spPr>
              <a:xfrm>
                <a:off x="1698692" y="73956"/>
                <a:ext cx="166519" cy="87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4373" y="0"/>
                    </a:moveTo>
                    <a:cubicBezTo>
                      <a:pt x="9601" y="0"/>
                      <a:pt x="4605" y="3773"/>
                      <a:pt x="1455" y="10283"/>
                    </a:cubicBezTo>
                    <a:cubicBezTo>
                      <a:pt x="677" y="11975"/>
                      <a:pt x="-101" y="13983"/>
                      <a:pt x="10" y="16208"/>
                    </a:cubicBezTo>
                    <a:cubicBezTo>
                      <a:pt x="67" y="18958"/>
                      <a:pt x="1455" y="21074"/>
                      <a:pt x="2842" y="21499"/>
                    </a:cubicBezTo>
                    <a:cubicBezTo>
                      <a:pt x="3079" y="21569"/>
                      <a:pt x="3317" y="21600"/>
                      <a:pt x="3553" y="21600"/>
                    </a:cubicBezTo>
                    <a:cubicBezTo>
                      <a:pt x="4756" y="21600"/>
                      <a:pt x="5940" y="20761"/>
                      <a:pt x="7007" y="19699"/>
                    </a:cubicBezTo>
                    <a:cubicBezTo>
                      <a:pt x="8229" y="18324"/>
                      <a:pt x="9451" y="16737"/>
                      <a:pt x="10728" y="15679"/>
                    </a:cubicBezTo>
                    <a:cubicBezTo>
                      <a:pt x="13781" y="13245"/>
                      <a:pt x="17946" y="14513"/>
                      <a:pt x="20556" y="10071"/>
                    </a:cubicBezTo>
                    <a:cubicBezTo>
                      <a:pt x="21055" y="9117"/>
                      <a:pt x="21499" y="7850"/>
                      <a:pt x="21499" y="6367"/>
                    </a:cubicBezTo>
                    <a:cubicBezTo>
                      <a:pt x="21499" y="4884"/>
                      <a:pt x="21000" y="3509"/>
                      <a:pt x="20388" y="2559"/>
                    </a:cubicBezTo>
                    <a:cubicBezTo>
                      <a:pt x="19778" y="1605"/>
                      <a:pt x="19002" y="1076"/>
                      <a:pt x="18224" y="759"/>
                    </a:cubicBezTo>
                    <a:cubicBezTo>
                      <a:pt x="17170" y="334"/>
                      <a:pt x="16059" y="125"/>
                      <a:pt x="14948" y="17"/>
                    </a:cubicBezTo>
                    <a:cubicBezTo>
                      <a:pt x="14756" y="7"/>
                      <a:pt x="14564" y="0"/>
                      <a:pt x="14373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0" name="Google Shape;4634;p81"/>
              <p:cNvSpPr/>
              <p:nvPr/>
            </p:nvSpPr>
            <p:spPr>
              <a:xfrm>
                <a:off x="1937468" y="399129"/>
                <a:ext cx="60644" cy="2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59" y="0"/>
                    </a:moveTo>
                    <a:cubicBezTo>
                      <a:pt x="8703" y="0"/>
                      <a:pt x="7358" y="335"/>
                      <a:pt x="6128" y="813"/>
                    </a:cubicBezTo>
                    <a:cubicBezTo>
                      <a:pt x="3981" y="1987"/>
                      <a:pt x="1839" y="3561"/>
                      <a:pt x="0" y="6310"/>
                    </a:cubicBezTo>
                    <a:cubicBezTo>
                      <a:pt x="3034" y="5471"/>
                      <a:pt x="5987" y="4645"/>
                      <a:pt x="8814" y="4645"/>
                    </a:cubicBezTo>
                    <a:cubicBezTo>
                      <a:pt x="9984" y="4645"/>
                      <a:pt x="11133" y="4787"/>
                      <a:pt x="12256" y="5123"/>
                    </a:cubicBezTo>
                    <a:cubicBezTo>
                      <a:pt x="14247" y="5910"/>
                      <a:pt x="16238" y="7084"/>
                      <a:pt x="17770" y="9832"/>
                    </a:cubicBezTo>
                    <a:cubicBezTo>
                      <a:pt x="19453" y="12581"/>
                      <a:pt x="20678" y="16503"/>
                      <a:pt x="21600" y="21600"/>
                    </a:cubicBezTo>
                    <a:cubicBezTo>
                      <a:pt x="21444" y="16116"/>
                      <a:pt x="20527" y="10619"/>
                      <a:pt x="18687" y="6697"/>
                    </a:cubicBezTo>
                    <a:cubicBezTo>
                      <a:pt x="17004" y="2774"/>
                      <a:pt x="14706" y="1213"/>
                      <a:pt x="12559" y="426"/>
                    </a:cubicBezTo>
                    <a:cubicBezTo>
                      <a:pt x="11742" y="116"/>
                      <a:pt x="10901" y="0"/>
                      <a:pt x="100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4635;p81"/>
              <p:cNvSpPr/>
              <p:nvPr/>
            </p:nvSpPr>
            <p:spPr>
              <a:xfrm>
                <a:off x="1712117" y="357432"/>
                <a:ext cx="49876" cy="1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464" y="0"/>
                    </a:moveTo>
                    <a:cubicBezTo>
                      <a:pt x="11716" y="0"/>
                      <a:pt x="10969" y="197"/>
                      <a:pt x="10239" y="612"/>
                    </a:cubicBezTo>
                    <a:cubicBezTo>
                      <a:pt x="8193" y="2426"/>
                      <a:pt x="6146" y="4813"/>
                      <a:pt x="4467" y="8403"/>
                    </a:cubicBezTo>
                    <a:cubicBezTo>
                      <a:pt x="2604" y="12013"/>
                      <a:pt x="1115" y="16215"/>
                      <a:pt x="0" y="21600"/>
                    </a:cubicBezTo>
                    <a:cubicBezTo>
                      <a:pt x="3536" y="15603"/>
                      <a:pt x="6887" y="10218"/>
                      <a:pt x="10613" y="8403"/>
                    </a:cubicBezTo>
                    <a:cubicBezTo>
                      <a:pt x="11704" y="7713"/>
                      <a:pt x="12733" y="7417"/>
                      <a:pt x="13769" y="7417"/>
                    </a:cubicBezTo>
                    <a:cubicBezTo>
                      <a:pt x="14504" y="7417"/>
                      <a:pt x="15246" y="7555"/>
                      <a:pt x="16018" y="7812"/>
                    </a:cubicBezTo>
                    <a:cubicBezTo>
                      <a:pt x="17881" y="8403"/>
                      <a:pt x="19737" y="10218"/>
                      <a:pt x="21600" y="12605"/>
                    </a:cubicBezTo>
                    <a:cubicBezTo>
                      <a:pt x="20301" y="7812"/>
                      <a:pt x="18438" y="3610"/>
                      <a:pt x="16385" y="1815"/>
                    </a:cubicBezTo>
                    <a:cubicBezTo>
                      <a:pt x="15184" y="651"/>
                      <a:pt x="13824" y="0"/>
                      <a:pt x="124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2" name="Google Shape;4636;p81"/>
              <p:cNvSpPr/>
              <p:nvPr/>
            </p:nvSpPr>
            <p:spPr>
              <a:xfrm>
                <a:off x="1519874" y="899326"/>
                <a:ext cx="407267" cy="25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41" y="0"/>
                    </a:moveTo>
                    <a:lnTo>
                      <a:pt x="0" y="734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441" y="0"/>
                    </a:lnTo>
                    <a:close/>
                  </a:path>
                </a:pathLst>
              </a:custGeom>
              <a:solidFill>
                <a:srgbClr val="61D8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3" name="Google Shape;4637;p81"/>
              <p:cNvSpPr/>
              <p:nvPr/>
            </p:nvSpPr>
            <p:spPr>
              <a:xfrm>
                <a:off x="1523313" y="871806"/>
                <a:ext cx="509196" cy="31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" y="0"/>
                    </a:moveTo>
                    <a:lnTo>
                      <a:pt x="0" y="3845"/>
                    </a:lnTo>
                    <a:lnTo>
                      <a:pt x="21600" y="21600"/>
                    </a:lnTo>
                    <a:lnTo>
                      <a:pt x="21600" y="1745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4" name="Google Shape;4638;p81"/>
              <p:cNvSpPr/>
              <p:nvPr/>
            </p:nvSpPr>
            <p:spPr>
              <a:xfrm>
                <a:off x="1533203" y="833094"/>
                <a:ext cx="482100" cy="29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7" y="0"/>
                    </a:moveTo>
                    <a:lnTo>
                      <a:pt x="0" y="4077"/>
                    </a:lnTo>
                    <a:lnTo>
                      <a:pt x="21600" y="21600"/>
                    </a:lnTo>
                    <a:lnTo>
                      <a:pt x="21542" y="1721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5" name="Google Shape;4639;p81"/>
              <p:cNvSpPr/>
              <p:nvPr/>
            </p:nvSpPr>
            <p:spPr>
              <a:xfrm>
                <a:off x="1547819" y="794396"/>
                <a:ext cx="456307" cy="2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" y="0"/>
                    </a:moveTo>
                    <a:lnTo>
                      <a:pt x="0" y="4253"/>
                    </a:lnTo>
                    <a:lnTo>
                      <a:pt x="21600" y="21600"/>
                    </a:lnTo>
                    <a:lnTo>
                      <a:pt x="21498" y="17013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6" name="Google Shape;4640;p81"/>
              <p:cNvSpPr/>
              <p:nvPr/>
            </p:nvSpPr>
            <p:spPr>
              <a:xfrm>
                <a:off x="1554710" y="754821"/>
                <a:ext cx="431362" cy="27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" y="0"/>
                    </a:moveTo>
                    <a:lnTo>
                      <a:pt x="0" y="4728"/>
                    </a:lnTo>
                    <a:lnTo>
                      <a:pt x="21600" y="21600"/>
                    </a:lnTo>
                    <a:lnTo>
                      <a:pt x="21427" y="1687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7" name="Google Shape;4641;p81"/>
              <p:cNvSpPr/>
              <p:nvPr/>
            </p:nvSpPr>
            <p:spPr>
              <a:xfrm>
                <a:off x="1598571" y="717836"/>
                <a:ext cx="357816" cy="223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410"/>
                    </a:lnTo>
                    <a:lnTo>
                      <a:pt x="21600" y="21600"/>
                    </a:lnTo>
                    <a:lnTo>
                      <a:pt x="21419" y="182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8" name="Google Shape;4642;p81"/>
              <p:cNvSpPr/>
              <p:nvPr/>
            </p:nvSpPr>
            <p:spPr>
              <a:xfrm>
                <a:off x="1599524" y="1871278"/>
                <a:ext cx="146991" cy="130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3" h="21600" fill="norm" stroke="1" extrusionOk="0">
                    <a:moveTo>
                      <a:pt x="19583" y="0"/>
                    </a:moveTo>
                    <a:lnTo>
                      <a:pt x="11734" y="2787"/>
                    </a:lnTo>
                    <a:cubicBezTo>
                      <a:pt x="9787" y="12285"/>
                      <a:pt x="618" y="16644"/>
                      <a:pt x="618" y="16644"/>
                    </a:cubicBezTo>
                    <a:cubicBezTo>
                      <a:pt x="618" y="16644"/>
                      <a:pt x="-2017" y="19429"/>
                      <a:pt x="3598" y="21285"/>
                    </a:cubicBezTo>
                    <a:cubicBezTo>
                      <a:pt x="4283" y="21504"/>
                      <a:pt x="5038" y="21600"/>
                      <a:pt x="5838" y="21600"/>
                    </a:cubicBezTo>
                    <a:cubicBezTo>
                      <a:pt x="11589" y="21600"/>
                      <a:pt x="19583" y="16644"/>
                      <a:pt x="19583" y="16644"/>
                    </a:cubicBezTo>
                    <a:lnTo>
                      <a:pt x="195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9" name="Google Shape;4643;p81"/>
              <p:cNvSpPr/>
              <p:nvPr/>
            </p:nvSpPr>
            <p:spPr>
              <a:xfrm>
                <a:off x="1815320" y="1863538"/>
                <a:ext cx="117588" cy="145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4" h="21600" fill="norm" stroke="1" extrusionOk="0">
                    <a:moveTo>
                      <a:pt x="0" y="0"/>
                    </a:moveTo>
                    <a:lnTo>
                      <a:pt x="0" y="13699"/>
                    </a:lnTo>
                    <a:cubicBezTo>
                      <a:pt x="0" y="13699"/>
                      <a:pt x="9064" y="21600"/>
                      <a:pt x="15527" y="21600"/>
                    </a:cubicBezTo>
                    <a:cubicBezTo>
                      <a:pt x="16894" y="21600"/>
                      <a:pt x="18144" y="21246"/>
                      <a:pt x="19169" y="20390"/>
                    </a:cubicBezTo>
                    <a:cubicBezTo>
                      <a:pt x="21600" y="17841"/>
                      <a:pt x="11729" y="5670"/>
                      <a:pt x="11729" y="5670"/>
                    </a:cubicBezTo>
                    <a:lnTo>
                      <a:pt x="12016" y="11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0" name="Google Shape;4644;p81"/>
              <p:cNvSpPr/>
              <p:nvPr/>
            </p:nvSpPr>
            <p:spPr>
              <a:xfrm>
                <a:off x="209874" y="924708"/>
                <a:ext cx="1822635" cy="669617"/>
              </a:xfrm>
              <a:prstGeom prst="rect">
                <a:avLst/>
              </a:prstGeom>
              <a:solidFill>
                <a:srgbClr val="C2B9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1" name="Google Shape;4645;p81"/>
              <p:cNvSpPr/>
              <p:nvPr/>
            </p:nvSpPr>
            <p:spPr>
              <a:xfrm>
                <a:off x="184473" y="972404"/>
                <a:ext cx="143249" cy="115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5" h="21600" fill="norm" stroke="1" extrusionOk="0">
                    <a:moveTo>
                      <a:pt x="15085" y="0"/>
                    </a:moveTo>
                    <a:cubicBezTo>
                      <a:pt x="11839" y="0"/>
                      <a:pt x="6816" y="1443"/>
                      <a:pt x="1793" y="8425"/>
                    </a:cubicBezTo>
                    <a:cubicBezTo>
                      <a:pt x="1239" y="9227"/>
                      <a:pt x="807" y="10189"/>
                      <a:pt x="561" y="11310"/>
                    </a:cubicBezTo>
                    <a:cubicBezTo>
                      <a:pt x="-180" y="14439"/>
                      <a:pt x="-1045" y="21012"/>
                      <a:pt x="4138" y="21574"/>
                    </a:cubicBezTo>
                    <a:cubicBezTo>
                      <a:pt x="4317" y="21589"/>
                      <a:pt x="4494" y="21600"/>
                      <a:pt x="4668" y="21600"/>
                    </a:cubicBezTo>
                    <a:cubicBezTo>
                      <a:pt x="11122" y="21600"/>
                      <a:pt x="14692" y="10350"/>
                      <a:pt x="14692" y="10350"/>
                    </a:cubicBezTo>
                    <a:cubicBezTo>
                      <a:pt x="14692" y="10350"/>
                      <a:pt x="19136" y="9467"/>
                      <a:pt x="19753" y="8024"/>
                    </a:cubicBezTo>
                    <a:cubicBezTo>
                      <a:pt x="20431" y="6581"/>
                      <a:pt x="17160" y="5779"/>
                      <a:pt x="17160" y="5779"/>
                    </a:cubicBezTo>
                    <a:cubicBezTo>
                      <a:pt x="17160" y="5779"/>
                      <a:pt x="20555" y="5059"/>
                      <a:pt x="20555" y="4257"/>
                    </a:cubicBezTo>
                    <a:cubicBezTo>
                      <a:pt x="20555" y="3511"/>
                      <a:pt x="17550" y="3453"/>
                      <a:pt x="16626" y="3453"/>
                    </a:cubicBezTo>
                    <a:cubicBezTo>
                      <a:pt x="16458" y="3453"/>
                      <a:pt x="16358" y="3455"/>
                      <a:pt x="16358" y="3455"/>
                    </a:cubicBezTo>
                    <a:cubicBezTo>
                      <a:pt x="16358" y="3455"/>
                      <a:pt x="19629" y="1211"/>
                      <a:pt x="18580" y="649"/>
                    </a:cubicBezTo>
                    <a:cubicBezTo>
                      <a:pt x="18220" y="472"/>
                      <a:pt x="16943" y="0"/>
                      <a:pt x="15085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2" name="Google Shape;4646;p81"/>
              <p:cNvSpPr/>
              <p:nvPr/>
            </p:nvSpPr>
            <p:spPr>
              <a:xfrm>
                <a:off x="282558" y="1001566"/>
                <a:ext cx="43013" cy="26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40" y="0"/>
                    </a:moveTo>
                    <a:cubicBezTo>
                      <a:pt x="11006" y="0"/>
                      <a:pt x="10686" y="35"/>
                      <a:pt x="10367" y="104"/>
                    </a:cubicBezTo>
                    <a:cubicBezTo>
                      <a:pt x="10097" y="70"/>
                      <a:pt x="9834" y="58"/>
                      <a:pt x="9564" y="58"/>
                    </a:cubicBezTo>
                    <a:cubicBezTo>
                      <a:pt x="6167" y="58"/>
                      <a:pt x="2807" y="2087"/>
                      <a:pt x="0" y="5032"/>
                    </a:cubicBezTo>
                    <a:cubicBezTo>
                      <a:pt x="2679" y="3664"/>
                      <a:pt x="5357" y="3142"/>
                      <a:pt x="7937" y="3142"/>
                    </a:cubicBezTo>
                    <a:cubicBezTo>
                      <a:pt x="8683" y="3142"/>
                      <a:pt x="9422" y="3188"/>
                      <a:pt x="10153" y="3270"/>
                    </a:cubicBezTo>
                    <a:cubicBezTo>
                      <a:pt x="11880" y="3617"/>
                      <a:pt x="13607" y="4325"/>
                      <a:pt x="15120" y="5032"/>
                    </a:cubicBezTo>
                    <a:cubicBezTo>
                      <a:pt x="16633" y="6087"/>
                      <a:pt x="18140" y="7501"/>
                      <a:pt x="18793" y="8904"/>
                    </a:cubicBezTo>
                    <a:cubicBezTo>
                      <a:pt x="18793" y="9206"/>
                      <a:pt x="18793" y="9496"/>
                      <a:pt x="18914" y="9588"/>
                    </a:cubicBezTo>
                    <a:cubicBezTo>
                      <a:pt x="18850" y="9681"/>
                      <a:pt x="18751" y="9820"/>
                      <a:pt x="18573" y="9971"/>
                    </a:cubicBezTo>
                    <a:cubicBezTo>
                      <a:pt x="18140" y="10667"/>
                      <a:pt x="17493" y="11374"/>
                      <a:pt x="16847" y="12081"/>
                    </a:cubicBezTo>
                    <a:cubicBezTo>
                      <a:pt x="15333" y="13496"/>
                      <a:pt x="13827" y="14551"/>
                      <a:pt x="12093" y="15606"/>
                    </a:cubicBezTo>
                    <a:lnTo>
                      <a:pt x="2160" y="21600"/>
                    </a:lnTo>
                    <a:cubicBezTo>
                      <a:pt x="5613" y="21241"/>
                      <a:pt x="9287" y="20186"/>
                      <a:pt x="12747" y="18771"/>
                    </a:cubicBezTo>
                    <a:cubicBezTo>
                      <a:pt x="14473" y="18075"/>
                      <a:pt x="16200" y="17020"/>
                      <a:pt x="17927" y="15954"/>
                    </a:cubicBezTo>
                    <a:cubicBezTo>
                      <a:pt x="18793" y="15258"/>
                      <a:pt x="19653" y="14551"/>
                      <a:pt x="20520" y="13136"/>
                    </a:cubicBezTo>
                    <a:cubicBezTo>
                      <a:pt x="20953" y="12429"/>
                      <a:pt x="21380" y="11733"/>
                      <a:pt x="21600" y="9971"/>
                    </a:cubicBezTo>
                    <a:cubicBezTo>
                      <a:pt x="21600" y="8557"/>
                      <a:pt x="21380" y="7501"/>
                      <a:pt x="20953" y="6446"/>
                    </a:cubicBezTo>
                    <a:cubicBezTo>
                      <a:pt x="19653" y="3270"/>
                      <a:pt x="17713" y="2214"/>
                      <a:pt x="15980" y="1159"/>
                    </a:cubicBezTo>
                    <a:cubicBezTo>
                      <a:pt x="14395" y="580"/>
                      <a:pt x="12811" y="0"/>
                      <a:pt x="1134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3" name="Google Shape;4647;p81"/>
              <p:cNvSpPr/>
              <p:nvPr/>
            </p:nvSpPr>
            <p:spPr>
              <a:xfrm>
                <a:off x="285147" y="986171"/>
                <a:ext cx="45345" cy="17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5" h="21600" fill="norm" stroke="1" extrusionOk="0">
                    <a:moveTo>
                      <a:pt x="10840" y="0"/>
                    </a:moveTo>
                    <a:cubicBezTo>
                      <a:pt x="9794" y="0"/>
                      <a:pt x="8755" y="160"/>
                      <a:pt x="7743" y="585"/>
                    </a:cubicBezTo>
                    <a:cubicBezTo>
                      <a:pt x="5088" y="1117"/>
                      <a:pt x="2239" y="3281"/>
                      <a:pt x="0" y="7590"/>
                    </a:cubicBezTo>
                    <a:cubicBezTo>
                      <a:pt x="1984" y="6367"/>
                      <a:pt x="3969" y="5764"/>
                      <a:pt x="5873" y="5764"/>
                    </a:cubicBezTo>
                    <a:cubicBezTo>
                      <a:pt x="6503" y="5764"/>
                      <a:pt x="7126" y="5834"/>
                      <a:pt x="7743" y="5976"/>
                    </a:cubicBezTo>
                    <a:cubicBezTo>
                      <a:pt x="10391" y="5976"/>
                      <a:pt x="13039" y="6508"/>
                      <a:pt x="15486" y="8122"/>
                    </a:cubicBezTo>
                    <a:cubicBezTo>
                      <a:pt x="16706" y="8672"/>
                      <a:pt x="17926" y="9204"/>
                      <a:pt x="18945" y="10286"/>
                    </a:cubicBezTo>
                    <a:lnTo>
                      <a:pt x="19086" y="10658"/>
                    </a:lnTo>
                    <a:cubicBezTo>
                      <a:pt x="18918" y="11243"/>
                      <a:pt x="18463" y="12112"/>
                      <a:pt x="18134" y="12981"/>
                    </a:cubicBezTo>
                    <a:cubicBezTo>
                      <a:pt x="15888" y="16209"/>
                      <a:pt x="13448" y="18904"/>
                      <a:pt x="11001" y="21600"/>
                    </a:cubicBezTo>
                    <a:cubicBezTo>
                      <a:pt x="13649" y="21600"/>
                      <a:pt x="16297" y="20518"/>
                      <a:pt x="18945" y="17291"/>
                    </a:cubicBezTo>
                    <a:cubicBezTo>
                      <a:pt x="19562" y="16759"/>
                      <a:pt x="20373" y="16209"/>
                      <a:pt x="20983" y="13513"/>
                    </a:cubicBezTo>
                    <a:cubicBezTo>
                      <a:pt x="21191" y="13513"/>
                      <a:pt x="21392" y="11900"/>
                      <a:pt x="21392" y="11367"/>
                    </a:cubicBezTo>
                    <a:cubicBezTo>
                      <a:pt x="21600" y="10286"/>
                      <a:pt x="21392" y="9204"/>
                      <a:pt x="21392" y="8122"/>
                    </a:cubicBezTo>
                    <a:cubicBezTo>
                      <a:pt x="21191" y="7590"/>
                      <a:pt x="20983" y="7040"/>
                      <a:pt x="20782" y="5976"/>
                    </a:cubicBezTo>
                    <a:cubicBezTo>
                      <a:pt x="20581" y="5976"/>
                      <a:pt x="20373" y="5427"/>
                      <a:pt x="20172" y="4895"/>
                    </a:cubicBezTo>
                    <a:cubicBezTo>
                      <a:pt x="18744" y="2731"/>
                      <a:pt x="17316" y="2199"/>
                      <a:pt x="15888" y="1117"/>
                    </a:cubicBezTo>
                    <a:cubicBezTo>
                      <a:pt x="14253" y="443"/>
                      <a:pt x="12536" y="0"/>
                      <a:pt x="1084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4" name="Google Shape;4648;p81"/>
              <p:cNvSpPr/>
              <p:nvPr/>
            </p:nvSpPr>
            <p:spPr>
              <a:xfrm>
                <a:off x="263640" y="969858"/>
                <a:ext cx="53753" cy="180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2" y="0"/>
                    </a:moveTo>
                    <a:cubicBezTo>
                      <a:pt x="11406" y="0"/>
                      <a:pt x="8983" y="0"/>
                      <a:pt x="6738" y="1032"/>
                    </a:cubicBezTo>
                    <a:cubicBezTo>
                      <a:pt x="4321" y="2064"/>
                      <a:pt x="2075" y="3603"/>
                      <a:pt x="0" y="7206"/>
                    </a:cubicBezTo>
                    <a:cubicBezTo>
                      <a:pt x="2246" y="6174"/>
                      <a:pt x="4492" y="6174"/>
                      <a:pt x="6914" y="6174"/>
                    </a:cubicBezTo>
                    <a:cubicBezTo>
                      <a:pt x="9160" y="6174"/>
                      <a:pt x="11406" y="6174"/>
                      <a:pt x="13651" y="6681"/>
                    </a:cubicBezTo>
                    <a:cubicBezTo>
                      <a:pt x="14862" y="6681"/>
                      <a:pt x="15897" y="6681"/>
                      <a:pt x="17108" y="7206"/>
                    </a:cubicBezTo>
                    <a:cubicBezTo>
                      <a:pt x="18143" y="7206"/>
                      <a:pt x="19354" y="8237"/>
                      <a:pt x="20048" y="8745"/>
                    </a:cubicBezTo>
                    <a:cubicBezTo>
                      <a:pt x="20048" y="9252"/>
                      <a:pt x="20048" y="9777"/>
                      <a:pt x="19872" y="10284"/>
                    </a:cubicBezTo>
                    <a:cubicBezTo>
                      <a:pt x="19701" y="11823"/>
                      <a:pt x="19354" y="13379"/>
                      <a:pt x="19007" y="14394"/>
                    </a:cubicBezTo>
                    <a:cubicBezTo>
                      <a:pt x="18319" y="16965"/>
                      <a:pt x="17455" y="19029"/>
                      <a:pt x="16591" y="21600"/>
                    </a:cubicBezTo>
                    <a:cubicBezTo>
                      <a:pt x="17802" y="20568"/>
                      <a:pt x="18837" y="19029"/>
                      <a:pt x="19701" y="16458"/>
                    </a:cubicBezTo>
                    <a:cubicBezTo>
                      <a:pt x="20218" y="15426"/>
                      <a:pt x="20736" y="14394"/>
                      <a:pt x="21083" y="12348"/>
                    </a:cubicBezTo>
                    <a:cubicBezTo>
                      <a:pt x="21253" y="11823"/>
                      <a:pt x="21429" y="10808"/>
                      <a:pt x="21600" y="9252"/>
                    </a:cubicBezTo>
                    <a:cubicBezTo>
                      <a:pt x="21600" y="8745"/>
                      <a:pt x="21600" y="8237"/>
                      <a:pt x="21429" y="6681"/>
                    </a:cubicBezTo>
                    <a:cubicBezTo>
                      <a:pt x="21429" y="5666"/>
                      <a:pt x="21083" y="5142"/>
                      <a:pt x="20912" y="5142"/>
                    </a:cubicBezTo>
                    <a:cubicBezTo>
                      <a:pt x="19701" y="2064"/>
                      <a:pt x="18490" y="2064"/>
                      <a:pt x="17279" y="1032"/>
                    </a:cubicBezTo>
                    <a:cubicBezTo>
                      <a:pt x="16073" y="524"/>
                      <a:pt x="15033" y="524"/>
                      <a:pt x="13822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5" name="Google Shape;4649;p81"/>
              <p:cNvSpPr/>
              <p:nvPr/>
            </p:nvSpPr>
            <p:spPr>
              <a:xfrm>
                <a:off x="485550" y="871494"/>
                <a:ext cx="104117" cy="131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7" h="21600" fill="norm" stroke="1" extrusionOk="0">
                    <a:moveTo>
                      <a:pt x="11811" y="0"/>
                    </a:moveTo>
                    <a:cubicBezTo>
                      <a:pt x="10266" y="0"/>
                      <a:pt x="8546" y="313"/>
                      <a:pt x="6731" y="1177"/>
                    </a:cubicBezTo>
                    <a:cubicBezTo>
                      <a:pt x="78" y="4345"/>
                      <a:pt x="-1642" y="19483"/>
                      <a:pt x="1566" y="20822"/>
                    </a:cubicBezTo>
                    <a:cubicBezTo>
                      <a:pt x="1906" y="20961"/>
                      <a:pt x="2215" y="21023"/>
                      <a:pt x="2491" y="21023"/>
                    </a:cubicBezTo>
                    <a:cubicBezTo>
                      <a:pt x="4249" y="21023"/>
                      <a:pt x="4741" y="18485"/>
                      <a:pt x="4880" y="17164"/>
                    </a:cubicBezTo>
                    <a:cubicBezTo>
                      <a:pt x="4849" y="18413"/>
                      <a:pt x="5024" y="20789"/>
                      <a:pt x="6731" y="21454"/>
                    </a:cubicBezTo>
                    <a:cubicBezTo>
                      <a:pt x="6945" y="21544"/>
                      <a:pt x="7141" y="21586"/>
                      <a:pt x="7323" y="21586"/>
                    </a:cubicBezTo>
                    <a:cubicBezTo>
                      <a:pt x="9134" y="21586"/>
                      <a:pt x="9391" y="17512"/>
                      <a:pt x="9391" y="17512"/>
                    </a:cubicBezTo>
                    <a:cubicBezTo>
                      <a:pt x="9391" y="17512"/>
                      <a:pt x="9628" y="21315"/>
                      <a:pt x="12365" y="21595"/>
                    </a:cubicBezTo>
                    <a:cubicBezTo>
                      <a:pt x="12398" y="21600"/>
                      <a:pt x="12432" y="21600"/>
                      <a:pt x="12463" y="21600"/>
                    </a:cubicBezTo>
                    <a:cubicBezTo>
                      <a:pt x="15166" y="21600"/>
                      <a:pt x="14402" y="9838"/>
                      <a:pt x="14402" y="9838"/>
                    </a:cubicBezTo>
                    <a:cubicBezTo>
                      <a:pt x="14402" y="9838"/>
                      <a:pt x="19958" y="7303"/>
                      <a:pt x="18784" y="2233"/>
                    </a:cubicBezTo>
                    <a:cubicBezTo>
                      <a:pt x="18784" y="2233"/>
                      <a:pt x="15928" y="0"/>
                      <a:pt x="11811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6" name="Google Shape;4650;p81"/>
              <p:cNvSpPr/>
              <p:nvPr/>
            </p:nvSpPr>
            <p:spPr>
              <a:xfrm>
                <a:off x="510770" y="953516"/>
                <a:ext cx="54526" cy="52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3" h="21600" fill="norm" stroke="1" extrusionOk="0">
                    <a:moveTo>
                      <a:pt x="21321" y="0"/>
                    </a:moveTo>
                    <a:cubicBezTo>
                      <a:pt x="20982" y="2841"/>
                      <a:pt x="20649" y="5676"/>
                      <a:pt x="20138" y="8336"/>
                    </a:cubicBezTo>
                    <a:cubicBezTo>
                      <a:pt x="19633" y="11170"/>
                      <a:pt x="19128" y="14005"/>
                      <a:pt x="18284" y="16665"/>
                    </a:cubicBezTo>
                    <a:cubicBezTo>
                      <a:pt x="18118" y="17202"/>
                      <a:pt x="17779" y="17908"/>
                      <a:pt x="17607" y="18438"/>
                    </a:cubicBezTo>
                    <a:cubicBezTo>
                      <a:pt x="17274" y="18975"/>
                      <a:pt x="16935" y="19506"/>
                      <a:pt x="16597" y="19506"/>
                    </a:cubicBezTo>
                    <a:cubicBezTo>
                      <a:pt x="16597" y="19576"/>
                      <a:pt x="16508" y="19623"/>
                      <a:pt x="16386" y="19623"/>
                    </a:cubicBezTo>
                    <a:cubicBezTo>
                      <a:pt x="16208" y="19623"/>
                      <a:pt x="15953" y="19535"/>
                      <a:pt x="15753" y="19325"/>
                    </a:cubicBezTo>
                    <a:cubicBezTo>
                      <a:pt x="15248" y="18975"/>
                      <a:pt x="14909" y="18438"/>
                      <a:pt x="14571" y="17908"/>
                    </a:cubicBezTo>
                    <a:cubicBezTo>
                      <a:pt x="13055" y="15959"/>
                      <a:pt x="12039" y="13119"/>
                      <a:pt x="11367" y="10640"/>
                    </a:cubicBezTo>
                    <a:lnTo>
                      <a:pt x="10019" y="6562"/>
                    </a:lnTo>
                    <a:lnTo>
                      <a:pt x="9175" y="10815"/>
                    </a:lnTo>
                    <a:cubicBezTo>
                      <a:pt x="8836" y="13299"/>
                      <a:pt x="8159" y="15779"/>
                      <a:pt x="7149" y="17908"/>
                    </a:cubicBezTo>
                    <a:cubicBezTo>
                      <a:pt x="6543" y="18864"/>
                      <a:pt x="5938" y="19529"/>
                      <a:pt x="5333" y="19529"/>
                    </a:cubicBezTo>
                    <a:cubicBezTo>
                      <a:pt x="5261" y="19529"/>
                      <a:pt x="5194" y="19523"/>
                      <a:pt x="5122" y="19506"/>
                    </a:cubicBezTo>
                    <a:cubicBezTo>
                      <a:pt x="4451" y="19506"/>
                      <a:pt x="3607" y="18438"/>
                      <a:pt x="3096" y="17377"/>
                    </a:cubicBezTo>
                    <a:cubicBezTo>
                      <a:pt x="2086" y="15073"/>
                      <a:pt x="1408" y="12588"/>
                      <a:pt x="1075" y="9928"/>
                    </a:cubicBezTo>
                    <a:cubicBezTo>
                      <a:pt x="565" y="7449"/>
                      <a:pt x="565" y="4789"/>
                      <a:pt x="737" y="2129"/>
                    </a:cubicBezTo>
                    <a:cubicBezTo>
                      <a:pt x="60" y="4789"/>
                      <a:pt x="-107" y="7449"/>
                      <a:pt x="60" y="10109"/>
                    </a:cubicBezTo>
                    <a:cubicBezTo>
                      <a:pt x="232" y="12769"/>
                      <a:pt x="737" y="15429"/>
                      <a:pt x="1747" y="18088"/>
                    </a:cubicBezTo>
                    <a:cubicBezTo>
                      <a:pt x="2086" y="18794"/>
                      <a:pt x="2424" y="19325"/>
                      <a:pt x="2763" y="20037"/>
                    </a:cubicBezTo>
                    <a:cubicBezTo>
                      <a:pt x="3268" y="20568"/>
                      <a:pt x="3773" y="21098"/>
                      <a:pt x="4784" y="21454"/>
                    </a:cubicBezTo>
                    <a:cubicBezTo>
                      <a:pt x="4967" y="21483"/>
                      <a:pt x="5139" y="21501"/>
                      <a:pt x="5305" y="21501"/>
                    </a:cubicBezTo>
                    <a:cubicBezTo>
                      <a:pt x="6094" y="21501"/>
                      <a:pt x="6760" y="21186"/>
                      <a:pt x="7315" y="20743"/>
                    </a:cubicBezTo>
                    <a:cubicBezTo>
                      <a:pt x="7992" y="20212"/>
                      <a:pt x="8331" y="19681"/>
                      <a:pt x="8836" y="18975"/>
                    </a:cubicBezTo>
                    <a:cubicBezTo>
                      <a:pt x="9569" y="17622"/>
                      <a:pt x="10102" y="16222"/>
                      <a:pt x="10518" y="14799"/>
                    </a:cubicBezTo>
                    <a:cubicBezTo>
                      <a:pt x="11145" y="16368"/>
                      <a:pt x="11900" y="17878"/>
                      <a:pt x="12883" y="19325"/>
                    </a:cubicBezTo>
                    <a:cubicBezTo>
                      <a:pt x="13394" y="19862"/>
                      <a:pt x="13899" y="20568"/>
                      <a:pt x="14571" y="21098"/>
                    </a:cubicBezTo>
                    <a:cubicBezTo>
                      <a:pt x="15170" y="21349"/>
                      <a:pt x="15847" y="21600"/>
                      <a:pt x="16558" y="21600"/>
                    </a:cubicBezTo>
                    <a:cubicBezTo>
                      <a:pt x="16847" y="21600"/>
                      <a:pt x="17146" y="21559"/>
                      <a:pt x="17441" y="21454"/>
                    </a:cubicBezTo>
                    <a:cubicBezTo>
                      <a:pt x="18451" y="20743"/>
                      <a:pt x="18790" y="20037"/>
                      <a:pt x="19128" y="19325"/>
                    </a:cubicBezTo>
                    <a:cubicBezTo>
                      <a:pt x="19467" y="18619"/>
                      <a:pt x="19633" y="17908"/>
                      <a:pt x="19805" y="17202"/>
                    </a:cubicBezTo>
                    <a:cubicBezTo>
                      <a:pt x="20477" y="14186"/>
                      <a:pt x="20816" y="11351"/>
                      <a:pt x="21154" y="8511"/>
                    </a:cubicBezTo>
                    <a:cubicBezTo>
                      <a:pt x="21321" y="5676"/>
                      <a:pt x="21493" y="2841"/>
                      <a:pt x="21321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7" name="Google Shape;4651;p81"/>
              <p:cNvSpPr/>
              <p:nvPr/>
            </p:nvSpPr>
            <p:spPr>
              <a:xfrm>
                <a:off x="482829" y="946201"/>
                <a:ext cx="28957" cy="5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6" h="21600" fill="norm" stroke="1" extrusionOk="0">
                    <a:moveTo>
                      <a:pt x="3287" y="0"/>
                    </a:moveTo>
                    <a:cubicBezTo>
                      <a:pt x="1698" y="2483"/>
                      <a:pt x="423" y="5135"/>
                      <a:pt x="110" y="7944"/>
                    </a:cubicBezTo>
                    <a:cubicBezTo>
                      <a:pt x="-214" y="10596"/>
                      <a:pt x="110" y="13411"/>
                      <a:pt x="2012" y="16057"/>
                    </a:cubicBezTo>
                    <a:cubicBezTo>
                      <a:pt x="2649" y="17380"/>
                      <a:pt x="3914" y="18703"/>
                      <a:pt x="5826" y="19863"/>
                    </a:cubicBezTo>
                    <a:cubicBezTo>
                      <a:pt x="7090" y="20359"/>
                      <a:pt x="8041" y="21023"/>
                      <a:pt x="9630" y="21355"/>
                    </a:cubicBezTo>
                    <a:cubicBezTo>
                      <a:pt x="10424" y="21518"/>
                      <a:pt x="11302" y="21600"/>
                      <a:pt x="12180" y="21600"/>
                    </a:cubicBezTo>
                    <a:cubicBezTo>
                      <a:pt x="13047" y="21600"/>
                      <a:pt x="13925" y="21518"/>
                      <a:pt x="14719" y="21355"/>
                    </a:cubicBezTo>
                    <a:cubicBezTo>
                      <a:pt x="17572" y="20359"/>
                      <a:pt x="18847" y="19035"/>
                      <a:pt x="19798" y="17712"/>
                    </a:cubicBezTo>
                    <a:cubicBezTo>
                      <a:pt x="20435" y="16389"/>
                      <a:pt x="21073" y="15061"/>
                      <a:pt x="21386" y="13738"/>
                    </a:cubicBezTo>
                    <a:cubicBezTo>
                      <a:pt x="20122" y="15061"/>
                      <a:pt x="19160" y="16220"/>
                      <a:pt x="17896" y="17380"/>
                    </a:cubicBezTo>
                    <a:cubicBezTo>
                      <a:pt x="16621" y="18371"/>
                      <a:pt x="15032" y="19531"/>
                      <a:pt x="13444" y="19863"/>
                    </a:cubicBezTo>
                    <a:cubicBezTo>
                      <a:pt x="13246" y="19885"/>
                      <a:pt x="13047" y="19896"/>
                      <a:pt x="12838" y="19896"/>
                    </a:cubicBezTo>
                    <a:cubicBezTo>
                      <a:pt x="11459" y="19896"/>
                      <a:pt x="10069" y="19406"/>
                      <a:pt x="8679" y="18540"/>
                    </a:cubicBezTo>
                    <a:cubicBezTo>
                      <a:pt x="7414" y="17712"/>
                      <a:pt x="6464" y="16553"/>
                      <a:pt x="5502" y="15393"/>
                    </a:cubicBezTo>
                    <a:cubicBezTo>
                      <a:pt x="3914" y="13079"/>
                      <a:pt x="3600" y="10427"/>
                      <a:pt x="3287" y="7944"/>
                    </a:cubicBezTo>
                    <a:cubicBezTo>
                      <a:pt x="2963" y="5298"/>
                      <a:pt x="3287" y="2652"/>
                      <a:pt x="3287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8" name="Google Shape;4652;p81"/>
              <p:cNvSpPr/>
              <p:nvPr/>
            </p:nvSpPr>
            <p:spPr>
              <a:xfrm>
                <a:off x="589633" y="876871"/>
                <a:ext cx="157308" cy="115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5" h="21600" fill="norm" stroke="1" extrusionOk="0">
                    <a:moveTo>
                      <a:pt x="9631" y="0"/>
                    </a:moveTo>
                    <a:cubicBezTo>
                      <a:pt x="3142" y="0"/>
                      <a:pt x="0" y="9192"/>
                      <a:pt x="0" y="9192"/>
                    </a:cubicBezTo>
                    <a:cubicBezTo>
                      <a:pt x="1728" y="11964"/>
                      <a:pt x="4693" y="12541"/>
                      <a:pt x="6862" y="12541"/>
                    </a:cubicBezTo>
                    <a:cubicBezTo>
                      <a:pt x="8405" y="12541"/>
                      <a:pt x="9543" y="12249"/>
                      <a:pt x="9543" y="12249"/>
                    </a:cubicBezTo>
                    <a:cubicBezTo>
                      <a:pt x="9543" y="12249"/>
                      <a:pt x="12095" y="21600"/>
                      <a:pt x="14242" y="21600"/>
                    </a:cubicBezTo>
                    <a:cubicBezTo>
                      <a:pt x="14295" y="21600"/>
                      <a:pt x="14347" y="21595"/>
                      <a:pt x="14400" y="21584"/>
                    </a:cubicBezTo>
                    <a:cubicBezTo>
                      <a:pt x="15915" y="21248"/>
                      <a:pt x="15022" y="17597"/>
                      <a:pt x="14341" y="15408"/>
                    </a:cubicBezTo>
                    <a:cubicBezTo>
                      <a:pt x="15028" y="17293"/>
                      <a:pt x="16225" y="20139"/>
                      <a:pt x="17193" y="20139"/>
                    </a:cubicBezTo>
                    <a:cubicBezTo>
                      <a:pt x="17211" y="20139"/>
                      <a:pt x="17228" y="20136"/>
                      <a:pt x="17246" y="20136"/>
                    </a:cubicBezTo>
                    <a:cubicBezTo>
                      <a:pt x="18273" y="20075"/>
                      <a:pt x="17367" y="16668"/>
                      <a:pt x="16817" y="14868"/>
                    </a:cubicBezTo>
                    <a:cubicBezTo>
                      <a:pt x="17296" y="16197"/>
                      <a:pt x="18230" y="18275"/>
                      <a:pt x="19391" y="18275"/>
                    </a:cubicBezTo>
                    <a:cubicBezTo>
                      <a:pt x="19510" y="18275"/>
                      <a:pt x="19633" y="18251"/>
                      <a:pt x="19758" y="18203"/>
                    </a:cubicBezTo>
                    <a:cubicBezTo>
                      <a:pt x="21600" y="17481"/>
                      <a:pt x="19758" y="2753"/>
                      <a:pt x="11833" y="339"/>
                    </a:cubicBezTo>
                    <a:cubicBezTo>
                      <a:pt x="11060" y="106"/>
                      <a:pt x="10325" y="0"/>
                      <a:pt x="9631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9" name="Google Shape;4653;p81"/>
              <p:cNvSpPr/>
              <p:nvPr/>
            </p:nvSpPr>
            <p:spPr>
              <a:xfrm>
                <a:off x="662741" y="942338"/>
                <a:ext cx="45272" cy="52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0" y="0"/>
                    </a:moveTo>
                    <a:cubicBezTo>
                      <a:pt x="1629" y="3865"/>
                      <a:pt x="3466" y="7724"/>
                      <a:pt x="5504" y="11236"/>
                    </a:cubicBezTo>
                    <a:cubicBezTo>
                      <a:pt x="6724" y="13171"/>
                      <a:pt x="7944" y="14928"/>
                      <a:pt x="9372" y="16684"/>
                    </a:cubicBezTo>
                    <a:cubicBezTo>
                      <a:pt x="10800" y="18261"/>
                      <a:pt x="12228" y="20017"/>
                      <a:pt x="14876" y="21248"/>
                    </a:cubicBezTo>
                    <a:cubicBezTo>
                      <a:pt x="15486" y="21421"/>
                      <a:pt x="16096" y="21600"/>
                      <a:pt x="17115" y="21600"/>
                    </a:cubicBezTo>
                    <a:cubicBezTo>
                      <a:pt x="17933" y="21600"/>
                      <a:pt x="18744" y="21248"/>
                      <a:pt x="19361" y="20895"/>
                    </a:cubicBezTo>
                    <a:cubicBezTo>
                      <a:pt x="20782" y="20017"/>
                      <a:pt x="21191" y="18613"/>
                      <a:pt x="21399" y="17556"/>
                    </a:cubicBezTo>
                    <a:cubicBezTo>
                      <a:pt x="21600" y="15274"/>
                      <a:pt x="21191" y="13171"/>
                      <a:pt x="20380" y="11063"/>
                    </a:cubicBezTo>
                    <a:cubicBezTo>
                      <a:pt x="19153" y="7198"/>
                      <a:pt x="17323" y="3333"/>
                      <a:pt x="14467" y="0"/>
                    </a:cubicBezTo>
                    <a:cubicBezTo>
                      <a:pt x="15486" y="1756"/>
                      <a:pt x="16096" y="3686"/>
                      <a:pt x="16914" y="5621"/>
                    </a:cubicBezTo>
                    <a:cubicBezTo>
                      <a:pt x="17524" y="7550"/>
                      <a:pt x="18134" y="9480"/>
                      <a:pt x="18543" y="11589"/>
                    </a:cubicBezTo>
                    <a:cubicBezTo>
                      <a:pt x="18952" y="13518"/>
                      <a:pt x="19361" y="15453"/>
                      <a:pt x="18952" y="17210"/>
                    </a:cubicBezTo>
                    <a:cubicBezTo>
                      <a:pt x="18798" y="18631"/>
                      <a:pt x="18101" y="19480"/>
                      <a:pt x="17088" y="19480"/>
                    </a:cubicBezTo>
                    <a:cubicBezTo>
                      <a:pt x="16726" y="19480"/>
                      <a:pt x="16324" y="19370"/>
                      <a:pt x="15895" y="19139"/>
                    </a:cubicBezTo>
                    <a:cubicBezTo>
                      <a:pt x="14266" y="18434"/>
                      <a:pt x="12637" y="16857"/>
                      <a:pt x="11209" y="15453"/>
                    </a:cubicBezTo>
                    <a:cubicBezTo>
                      <a:pt x="9781" y="13870"/>
                      <a:pt x="8561" y="12114"/>
                      <a:pt x="7334" y="10537"/>
                    </a:cubicBezTo>
                    <a:cubicBezTo>
                      <a:pt x="4887" y="7025"/>
                      <a:pt x="2447" y="3512"/>
                      <a:pt x="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0" name="Google Shape;4654;p81"/>
              <p:cNvSpPr/>
              <p:nvPr/>
            </p:nvSpPr>
            <p:spPr>
              <a:xfrm>
                <a:off x="703604" y="934599"/>
                <a:ext cx="24507" cy="51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5" y="19635"/>
                    </a:moveTo>
                    <a:cubicBezTo>
                      <a:pt x="17335" y="19682"/>
                      <a:pt x="17248" y="19724"/>
                      <a:pt x="17048" y="19724"/>
                    </a:cubicBezTo>
                    <a:cubicBezTo>
                      <a:pt x="17048" y="19724"/>
                      <a:pt x="17248" y="19682"/>
                      <a:pt x="17385" y="19635"/>
                    </a:cubicBezTo>
                    <a:close/>
                    <a:moveTo>
                      <a:pt x="3791" y="0"/>
                    </a:moveTo>
                    <a:cubicBezTo>
                      <a:pt x="5687" y="1074"/>
                      <a:pt x="6435" y="2508"/>
                      <a:pt x="7570" y="3764"/>
                    </a:cubicBezTo>
                    <a:cubicBezTo>
                      <a:pt x="8717" y="5021"/>
                      <a:pt x="9466" y="6278"/>
                      <a:pt x="10613" y="7711"/>
                    </a:cubicBezTo>
                    <a:cubicBezTo>
                      <a:pt x="12509" y="10219"/>
                      <a:pt x="14404" y="12909"/>
                      <a:pt x="15913" y="15423"/>
                    </a:cubicBezTo>
                    <a:cubicBezTo>
                      <a:pt x="16674" y="16679"/>
                      <a:pt x="17048" y="18113"/>
                      <a:pt x="17435" y="19187"/>
                    </a:cubicBezTo>
                    <a:cubicBezTo>
                      <a:pt x="17435" y="19547"/>
                      <a:pt x="17048" y="19724"/>
                      <a:pt x="17048" y="19724"/>
                    </a:cubicBezTo>
                    <a:cubicBezTo>
                      <a:pt x="16300" y="19724"/>
                      <a:pt x="15152" y="19370"/>
                      <a:pt x="14018" y="19187"/>
                    </a:cubicBezTo>
                    <a:cubicBezTo>
                      <a:pt x="9091" y="17930"/>
                      <a:pt x="4926" y="15960"/>
                      <a:pt x="0" y="14166"/>
                    </a:cubicBezTo>
                    <a:cubicBezTo>
                      <a:pt x="3405" y="16679"/>
                      <a:pt x="6822" y="18827"/>
                      <a:pt x="12122" y="20621"/>
                    </a:cubicBezTo>
                    <a:cubicBezTo>
                      <a:pt x="13257" y="20980"/>
                      <a:pt x="14778" y="21517"/>
                      <a:pt x="17048" y="21517"/>
                    </a:cubicBezTo>
                    <a:cubicBezTo>
                      <a:pt x="17185" y="21576"/>
                      <a:pt x="17347" y="21600"/>
                      <a:pt x="17534" y="21600"/>
                    </a:cubicBezTo>
                    <a:cubicBezTo>
                      <a:pt x="17896" y="21600"/>
                      <a:pt x="18320" y="21517"/>
                      <a:pt x="18570" y="21517"/>
                    </a:cubicBezTo>
                    <a:cubicBezTo>
                      <a:pt x="18944" y="21517"/>
                      <a:pt x="19330" y="21340"/>
                      <a:pt x="19704" y="21340"/>
                    </a:cubicBezTo>
                    <a:cubicBezTo>
                      <a:pt x="20465" y="21157"/>
                      <a:pt x="20465" y="20980"/>
                      <a:pt x="20839" y="20803"/>
                    </a:cubicBezTo>
                    <a:cubicBezTo>
                      <a:pt x="21600" y="20267"/>
                      <a:pt x="21600" y="19724"/>
                      <a:pt x="21600" y="19370"/>
                    </a:cubicBezTo>
                    <a:cubicBezTo>
                      <a:pt x="21600" y="17576"/>
                      <a:pt x="20839" y="16319"/>
                      <a:pt x="20465" y="14886"/>
                    </a:cubicBezTo>
                    <a:cubicBezTo>
                      <a:pt x="18570" y="12195"/>
                      <a:pt x="16674" y="9505"/>
                      <a:pt x="14018" y="6992"/>
                    </a:cubicBezTo>
                    <a:cubicBezTo>
                      <a:pt x="12509" y="5735"/>
                      <a:pt x="11361" y="4484"/>
                      <a:pt x="9852" y="3227"/>
                    </a:cubicBezTo>
                    <a:cubicBezTo>
                      <a:pt x="7957" y="2154"/>
                      <a:pt x="6435" y="897"/>
                      <a:pt x="3791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1" name="Google Shape;4655;p81"/>
              <p:cNvSpPr/>
              <p:nvPr/>
            </p:nvSpPr>
            <p:spPr>
              <a:xfrm>
                <a:off x="722097" y="915243"/>
                <a:ext cx="27096" cy="61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84" y="0"/>
                    </a:moveTo>
                    <a:cubicBezTo>
                      <a:pt x="10964" y="2132"/>
                      <a:pt x="13028" y="4564"/>
                      <a:pt x="14742" y="6846"/>
                    </a:cubicBezTo>
                    <a:cubicBezTo>
                      <a:pt x="16107" y="9279"/>
                      <a:pt x="17133" y="11711"/>
                      <a:pt x="17483" y="14148"/>
                    </a:cubicBezTo>
                    <a:cubicBezTo>
                      <a:pt x="17483" y="15364"/>
                      <a:pt x="17483" y="16735"/>
                      <a:pt x="16795" y="17796"/>
                    </a:cubicBezTo>
                    <a:cubicBezTo>
                      <a:pt x="16795" y="18407"/>
                      <a:pt x="16457" y="19013"/>
                      <a:pt x="16107" y="19473"/>
                    </a:cubicBezTo>
                    <a:cubicBezTo>
                      <a:pt x="15769" y="19623"/>
                      <a:pt x="15419" y="19928"/>
                      <a:pt x="15419" y="19928"/>
                    </a:cubicBezTo>
                    <a:cubicBezTo>
                      <a:pt x="15081" y="20079"/>
                      <a:pt x="14742" y="20079"/>
                      <a:pt x="14392" y="20234"/>
                    </a:cubicBezTo>
                    <a:cubicBezTo>
                      <a:pt x="14178" y="20249"/>
                      <a:pt x="13953" y="20254"/>
                      <a:pt x="13727" y="20254"/>
                    </a:cubicBezTo>
                    <a:cubicBezTo>
                      <a:pt x="11764" y="20254"/>
                      <a:pt x="9339" y="19713"/>
                      <a:pt x="7196" y="19168"/>
                    </a:cubicBezTo>
                    <a:cubicBezTo>
                      <a:pt x="4455" y="18712"/>
                      <a:pt x="2391" y="17952"/>
                      <a:pt x="0" y="17191"/>
                    </a:cubicBezTo>
                    <a:cubicBezTo>
                      <a:pt x="1365" y="18252"/>
                      <a:pt x="3767" y="19168"/>
                      <a:pt x="5820" y="19928"/>
                    </a:cubicBezTo>
                    <a:cubicBezTo>
                      <a:pt x="8223" y="20689"/>
                      <a:pt x="10964" y="21600"/>
                      <a:pt x="14742" y="21600"/>
                    </a:cubicBezTo>
                    <a:cubicBezTo>
                      <a:pt x="15419" y="21600"/>
                      <a:pt x="16457" y="21600"/>
                      <a:pt x="17483" y="21145"/>
                    </a:cubicBezTo>
                    <a:cubicBezTo>
                      <a:pt x="18509" y="20839"/>
                      <a:pt x="18848" y="20534"/>
                      <a:pt x="19536" y="20234"/>
                    </a:cubicBezTo>
                    <a:cubicBezTo>
                      <a:pt x="20224" y="19473"/>
                      <a:pt x="20562" y="18862"/>
                      <a:pt x="20912" y="18102"/>
                    </a:cubicBezTo>
                    <a:cubicBezTo>
                      <a:pt x="21600" y="16735"/>
                      <a:pt x="21600" y="15514"/>
                      <a:pt x="21600" y="14148"/>
                    </a:cubicBezTo>
                    <a:cubicBezTo>
                      <a:pt x="21250" y="11411"/>
                      <a:pt x="20224" y="8823"/>
                      <a:pt x="17821" y="6391"/>
                    </a:cubicBezTo>
                    <a:cubicBezTo>
                      <a:pt x="15769" y="3954"/>
                      <a:pt x="12340" y="1672"/>
                      <a:pt x="788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2" name="Google Shape;4656;p81"/>
              <p:cNvSpPr/>
              <p:nvPr/>
            </p:nvSpPr>
            <p:spPr>
              <a:xfrm>
                <a:off x="1027446" y="871296"/>
                <a:ext cx="157483" cy="115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6" h="21600" fill="norm" stroke="1" extrusionOk="0">
                    <a:moveTo>
                      <a:pt x="9685" y="0"/>
                    </a:moveTo>
                    <a:cubicBezTo>
                      <a:pt x="3160" y="0"/>
                      <a:pt x="0" y="9995"/>
                      <a:pt x="0" y="9995"/>
                    </a:cubicBezTo>
                    <a:cubicBezTo>
                      <a:pt x="1414" y="12272"/>
                      <a:pt x="3663" y="12865"/>
                      <a:pt x="5619" y="12865"/>
                    </a:cubicBezTo>
                    <a:cubicBezTo>
                      <a:pt x="7740" y="12865"/>
                      <a:pt x="9519" y="12166"/>
                      <a:pt x="9519" y="12166"/>
                    </a:cubicBezTo>
                    <a:cubicBezTo>
                      <a:pt x="9519" y="12166"/>
                      <a:pt x="12067" y="21600"/>
                      <a:pt x="14208" y="21600"/>
                    </a:cubicBezTo>
                    <a:cubicBezTo>
                      <a:pt x="14259" y="21600"/>
                      <a:pt x="14310" y="21595"/>
                      <a:pt x="14363" y="21584"/>
                    </a:cubicBezTo>
                    <a:cubicBezTo>
                      <a:pt x="15948" y="21240"/>
                      <a:pt x="14966" y="17427"/>
                      <a:pt x="14268" y="15259"/>
                    </a:cubicBezTo>
                    <a:cubicBezTo>
                      <a:pt x="14962" y="17139"/>
                      <a:pt x="16221" y="20136"/>
                      <a:pt x="17177" y="20136"/>
                    </a:cubicBezTo>
                    <a:cubicBezTo>
                      <a:pt x="17184" y="20136"/>
                      <a:pt x="17193" y="20136"/>
                      <a:pt x="17202" y="20136"/>
                    </a:cubicBezTo>
                    <a:cubicBezTo>
                      <a:pt x="18228" y="20017"/>
                      <a:pt x="17320" y="16580"/>
                      <a:pt x="16770" y="14777"/>
                    </a:cubicBezTo>
                    <a:cubicBezTo>
                      <a:pt x="17248" y="16106"/>
                      <a:pt x="18180" y="18192"/>
                      <a:pt x="19342" y="18192"/>
                    </a:cubicBezTo>
                    <a:cubicBezTo>
                      <a:pt x="19461" y="18192"/>
                      <a:pt x="19583" y="18171"/>
                      <a:pt x="19708" y="18124"/>
                    </a:cubicBezTo>
                    <a:cubicBezTo>
                      <a:pt x="21600" y="17398"/>
                      <a:pt x="19708" y="2751"/>
                      <a:pt x="11801" y="336"/>
                    </a:cubicBezTo>
                    <a:cubicBezTo>
                      <a:pt x="11061" y="106"/>
                      <a:pt x="10356" y="0"/>
                      <a:pt x="9685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3" name="Google Shape;4657;p81"/>
              <p:cNvSpPr/>
              <p:nvPr/>
            </p:nvSpPr>
            <p:spPr>
              <a:xfrm>
                <a:off x="1100979" y="936311"/>
                <a:ext cx="46028" cy="53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26" y="0"/>
                    </a:moveTo>
                    <a:cubicBezTo>
                      <a:pt x="15139" y="3834"/>
                      <a:pt x="16952" y="7668"/>
                      <a:pt x="18167" y="11496"/>
                    </a:cubicBezTo>
                    <a:cubicBezTo>
                      <a:pt x="18771" y="13416"/>
                      <a:pt x="19376" y="15508"/>
                      <a:pt x="19176" y="17250"/>
                    </a:cubicBezTo>
                    <a:cubicBezTo>
                      <a:pt x="19024" y="18660"/>
                      <a:pt x="18439" y="19502"/>
                      <a:pt x="17496" y="19502"/>
                    </a:cubicBezTo>
                    <a:cubicBezTo>
                      <a:pt x="17158" y="19502"/>
                      <a:pt x="16773" y="19394"/>
                      <a:pt x="16348" y="19164"/>
                    </a:cubicBezTo>
                    <a:cubicBezTo>
                      <a:pt x="14535" y="18465"/>
                      <a:pt x="12921" y="16901"/>
                      <a:pt x="11507" y="15330"/>
                    </a:cubicBezTo>
                    <a:cubicBezTo>
                      <a:pt x="10093" y="13766"/>
                      <a:pt x="8679" y="12195"/>
                      <a:pt x="7470" y="10453"/>
                    </a:cubicBezTo>
                    <a:cubicBezTo>
                      <a:pt x="4847" y="7147"/>
                      <a:pt x="2424" y="3662"/>
                      <a:pt x="0" y="0"/>
                    </a:cubicBezTo>
                    <a:cubicBezTo>
                      <a:pt x="1414" y="4006"/>
                      <a:pt x="3433" y="7668"/>
                      <a:pt x="5651" y="11324"/>
                    </a:cubicBezTo>
                    <a:cubicBezTo>
                      <a:pt x="6866" y="13067"/>
                      <a:pt x="8273" y="14809"/>
                      <a:pt x="9688" y="16551"/>
                    </a:cubicBezTo>
                    <a:cubicBezTo>
                      <a:pt x="11102" y="18121"/>
                      <a:pt x="12716" y="19858"/>
                      <a:pt x="15139" y="21078"/>
                    </a:cubicBezTo>
                    <a:cubicBezTo>
                      <a:pt x="15743" y="21428"/>
                      <a:pt x="16554" y="21600"/>
                      <a:pt x="17357" y="21600"/>
                    </a:cubicBezTo>
                    <a:cubicBezTo>
                      <a:pt x="18366" y="21600"/>
                      <a:pt x="19176" y="21256"/>
                      <a:pt x="19781" y="20907"/>
                    </a:cubicBezTo>
                    <a:cubicBezTo>
                      <a:pt x="21195" y="19858"/>
                      <a:pt x="21600" y="18465"/>
                      <a:pt x="21600" y="17250"/>
                    </a:cubicBezTo>
                    <a:cubicBezTo>
                      <a:pt x="21600" y="14981"/>
                      <a:pt x="20989" y="12895"/>
                      <a:pt x="19980" y="10975"/>
                    </a:cubicBezTo>
                    <a:cubicBezTo>
                      <a:pt x="18366" y="7147"/>
                      <a:pt x="16149" y="3484"/>
                      <a:pt x="13526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4" name="Google Shape;4658;p81"/>
              <p:cNvSpPr/>
              <p:nvPr/>
            </p:nvSpPr>
            <p:spPr>
              <a:xfrm>
                <a:off x="1142704" y="929010"/>
                <a:ext cx="23386" cy="52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4" h="21600" fill="norm" stroke="1" extrusionOk="0">
                    <a:moveTo>
                      <a:pt x="3141" y="0"/>
                    </a:moveTo>
                    <a:cubicBezTo>
                      <a:pt x="5494" y="711"/>
                      <a:pt x="6282" y="2138"/>
                      <a:pt x="7459" y="3389"/>
                    </a:cubicBezTo>
                    <a:cubicBezTo>
                      <a:pt x="8635" y="4816"/>
                      <a:pt x="9811" y="6067"/>
                      <a:pt x="10600" y="7317"/>
                    </a:cubicBezTo>
                    <a:cubicBezTo>
                      <a:pt x="12564" y="9995"/>
                      <a:pt x="14529" y="12673"/>
                      <a:pt x="15706" y="15351"/>
                    </a:cubicBezTo>
                    <a:cubicBezTo>
                      <a:pt x="16494" y="16596"/>
                      <a:pt x="16895" y="18029"/>
                      <a:pt x="16895" y="19098"/>
                    </a:cubicBezTo>
                    <a:cubicBezTo>
                      <a:pt x="16494" y="19274"/>
                      <a:pt x="16494" y="19633"/>
                      <a:pt x="16494" y="19633"/>
                    </a:cubicBezTo>
                    <a:lnTo>
                      <a:pt x="16106" y="19633"/>
                    </a:lnTo>
                    <a:cubicBezTo>
                      <a:pt x="15899" y="19680"/>
                      <a:pt x="15654" y="19703"/>
                      <a:pt x="15395" y="19703"/>
                    </a:cubicBezTo>
                    <a:cubicBezTo>
                      <a:pt x="14684" y="19703"/>
                      <a:pt x="13818" y="19539"/>
                      <a:pt x="12965" y="19274"/>
                    </a:cubicBezTo>
                    <a:cubicBezTo>
                      <a:pt x="8247" y="17847"/>
                      <a:pt x="3930" y="15704"/>
                      <a:pt x="0" y="13566"/>
                    </a:cubicBezTo>
                    <a:cubicBezTo>
                      <a:pt x="2740" y="16244"/>
                      <a:pt x="5494" y="18740"/>
                      <a:pt x="11000" y="20525"/>
                    </a:cubicBezTo>
                    <a:cubicBezTo>
                      <a:pt x="12177" y="21060"/>
                      <a:pt x="13741" y="21600"/>
                      <a:pt x="16494" y="21600"/>
                    </a:cubicBezTo>
                    <a:cubicBezTo>
                      <a:pt x="17283" y="21418"/>
                      <a:pt x="18860" y="21418"/>
                      <a:pt x="20036" y="20707"/>
                    </a:cubicBezTo>
                    <a:cubicBezTo>
                      <a:pt x="20824" y="20167"/>
                      <a:pt x="21212" y="19815"/>
                      <a:pt x="21212" y="19274"/>
                    </a:cubicBezTo>
                    <a:cubicBezTo>
                      <a:pt x="21600" y="17671"/>
                      <a:pt x="21212" y="16244"/>
                      <a:pt x="20424" y="14811"/>
                    </a:cubicBezTo>
                    <a:cubicBezTo>
                      <a:pt x="19247" y="11957"/>
                      <a:pt x="16895" y="9279"/>
                      <a:pt x="14141" y="6601"/>
                    </a:cubicBezTo>
                    <a:cubicBezTo>
                      <a:pt x="12965" y="5356"/>
                      <a:pt x="11388" y="4105"/>
                      <a:pt x="9811" y="2854"/>
                    </a:cubicBezTo>
                    <a:cubicBezTo>
                      <a:pt x="8635" y="2320"/>
                      <a:pt x="7859" y="1785"/>
                      <a:pt x="6670" y="1245"/>
                    </a:cubicBezTo>
                    <a:cubicBezTo>
                      <a:pt x="5894" y="711"/>
                      <a:pt x="4705" y="0"/>
                      <a:pt x="3141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5" name="Google Shape;4659;p81"/>
              <p:cNvSpPr/>
              <p:nvPr/>
            </p:nvSpPr>
            <p:spPr>
              <a:xfrm>
                <a:off x="1163773" y="913092"/>
                <a:ext cx="23219" cy="57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08" y="0"/>
                    </a:moveTo>
                    <a:cubicBezTo>
                      <a:pt x="13597" y="4357"/>
                      <a:pt x="16401" y="8874"/>
                      <a:pt x="16809" y="13549"/>
                    </a:cubicBezTo>
                    <a:cubicBezTo>
                      <a:pt x="16809" y="14680"/>
                      <a:pt x="16809" y="15969"/>
                      <a:pt x="16401" y="17100"/>
                    </a:cubicBezTo>
                    <a:cubicBezTo>
                      <a:pt x="16006" y="18065"/>
                      <a:pt x="15203" y="19355"/>
                      <a:pt x="14005" y="19843"/>
                    </a:cubicBezTo>
                    <a:cubicBezTo>
                      <a:pt x="13663" y="20045"/>
                      <a:pt x="12913" y="20135"/>
                      <a:pt x="11965" y="20135"/>
                    </a:cubicBezTo>
                    <a:cubicBezTo>
                      <a:pt x="10662" y="20135"/>
                      <a:pt x="8990" y="19960"/>
                      <a:pt x="7608" y="19679"/>
                    </a:cubicBezTo>
                    <a:cubicBezTo>
                      <a:pt x="4804" y="19196"/>
                      <a:pt x="2396" y="18554"/>
                      <a:pt x="0" y="17906"/>
                    </a:cubicBezTo>
                    <a:cubicBezTo>
                      <a:pt x="1606" y="18872"/>
                      <a:pt x="4001" y="19843"/>
                      <a:pt x="6397" y="20486"/>
                    </a:cubicBezTo>
                    <a:cubicBezTo>
                      <a:pt x="7608" y="20968"/>
                      <a:pt x="9201" y="21292"/>
                      <a:pt x="10807" y="21457"/>
                    </a:cubicBezTo>
                    <a:cubicBezTo>
                      <a:pt x="11517" y="21526"/>
                      <a:pt x="12307" y="21600"/>
                      <a:pt x="13189" y="21600"/>
                    </a:cubicBezTo>
                    <a:cubicBezTo>
                      <a:pt x="14268" y="21600"/>
                      <a:pt x="15479" y="21489"/>
                      <a:pt x="16809" y="21133"/>
                    </a:cubicBezTo>
                    <a:cubicBezTo>
                      <a:pt x="18401" y="20486"/>
                      <a:pt x="18810" y="19843"/>
                      <a:pt x="19599" y="19196"/>
                    </a:cubicBezTo>
                    <a:cubicBezTo>
                      <a:pt x="20007" y="18554"/>
                      <a:pt x="20810" y="17906"/>
                      <a:pt x="20810" y="17259"/>
                    </a:cubicBezTo>
                    <a:cubicBezTo>
                      <a:pt x="21600" y="15969"/>
                      <a:pt x="21600" y="14839"/>
                      <a:pt x="21600" y="13549"/>
                    </a:cubicBezTo>
                    <a:cubicBezTo>
                      <a:pt x="21205" y="10970"/>
                      <a:pt x="20007" y="8550"/>
                      <a:pt x="18007" y="6130"/>
                    </a:cubicBezTo>
                    <a:cubicBezTo>
                      <a:pt x="15598" y="3874"/>
                      <a:pt x="12004" y="1613"/>
                      <a:pt x="760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4660;p81"/>
              <p:cNvSpPr/>
              <p:nvPr/>
            </p:nvSpPr>
            <p:spPr>
              <a:xfrm>
                <a:off x="1411307" y="878158"/>
                <a:ext cx="127574" cy="116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5" h="21600" fill="norm" stroke="1" extrusionOk="0">
                    <a:moveTo>
                      <a:pt x="12728" y="0"/>
                    </a:moveTo>
                    <a:cubicBezTo>
                      <a:pt x="12497" y="0"/>
                      <a:pt x="12256" y="5"/>
                      <a:pt x="12008" y="18"/>
                    </a:cubicBezTo>
                    <a:cubicBezTo>
                      <a:pt x="4278" y="496"/>
                      <a:pt x="-1905" y="14787"/>
                      <a:pt x="542" y="17902"/>
                    </a:cubicBezTo>
                    <a:cubicBezTo>
                      <a:pt x="1051" y="18548"/>
                      <a:pt x="1434" y="18803"/>
                      <a:pt x="1720" y="18803"/>
                    </a:cubicBezTo>
                    <a:cubicBezTo>
                      <a:pt x="2490" y="18803"/>
                      <a:pt x="2572" y="16975"/>
                      <a:pt x="2562" y="15977"/>
                    </a:cubicBezTo>
                    <a:cubicBezTo>
                      <a:pt x="2634" y="17243"/>
                      <a:pt x="2945" y="20040"/>
                      <a:pt x="4278" y="20775"/>
                    </a:cubicBezTo>
                    <a:cubicBezTo>
                      <a:pt x="4405" y="20844"/>
                      <a:pt x="4524" y="20875"/>
                      <a:pt x="4634" y="20875"/>
                    </a:cubicBezTo>
                    <a:cubicBezTo>
                      <a:pt x="6081" y="20875"/>
                      <a:pt x="6081" y="15425"/>
                      <a:pt x="6081" y="15425"/>
                    </a:cubicBezTo>
                    <a:cubicBezTo>
                      <a:pt x="6081" y="15425"/>
                      <a:pt x="6532" y="21014"/>
                      <a:pt x="8336" y="21574"/>
                    </a:cubicBezTo>
                    <a:cubicBezTo>
                      <a:pt x="8395" y="21592"/>
                      <a:pt x="8452" y="21600"/>
                      <a:pt x="8507" y="21600"/>
                    </a:cubicBezTo>
                    <a:cubicBezTo>
                      <a:pt x="10162" y="21600"/>
                      <a:pt x="9558" y="13671"/>
                      <a:pt x="9558" y="13671"/>
                    </a:cubicBezTo>
                    <a:cubicBezTo>
                      <a:pt x="9558" y="13671"/>
                      <a:pt x="18769" y="10157"/>
                      <a:pt x="19091" y="5607"/>
                    </a:cubicBezTo>
                    <a:cubicBezTo>
                      <a:pt x="19091" y="5607"/>
                      <a:pt x="19695" y="0"/>
                      <a:pt x="12728" y="0"/>
                    </a:cubicBezTo>
                    <a:close/>
                  </a:path>
                </a:pathLst>
              </a:custGeom>
              <a:solidFill>
                <a:srgbClr val="FFAD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7" name="Google Shape;4661;p81"/>
              <p:cNvSpPr/>
              <p:nvPr/>
            </p:nvSpPr>
            <p:spPr>
              <a:xfrm>
                <a:off x="1428260" y="938037"/>
                <a:ext cx="62794" cy="58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49" y="0"/>
                    </a:moveTo>
                    <a:lnTo>
                      <a:pt x="7252" y="8353"/>
                    </a:lnTo>
                    <a:cubicBezTo>
                      <a:pt x="7101" y="10873"/>
                      <a:pt x="6809" y="13553"/>
                      <a:pt x="6069" y="15762"/>
                    </a:cubicBezTo>
                    <a:cubicBezTo>
                      <a:pt x="5772" y="16861"/>
                      <a:pt x="5179" y="17965"/>
                      <a:pt x="4439" y="18282"/>
                    </a:cubicBezTo>
                    <a:cubicBezTo>
                      <a:pt x="4142" y="18282"/>
                      <a:pt x="3850" y="18282"/>
                      <a:pt x="3402" y="17965"/>
                    </a:cubicBezTo>
                    <a:cubicBezTo>
                      <a:pt x="3110" y="17649"/>
                      <a:pt x="2813" y="17177"/>
                      <a:pt x="2516" y="16706"/>
                    </a:cubicBezTo>
                    <a:cubicBezTo>
                      <a:pt x="1480" y="14497"/>
                      <a:pt x="1188" y="11977"/>
                      <a:pt x="891" y="9457"/>
                    </a:cubicBezTo>
                    <a:cubicBezTo>
                      <a:pt x="594" y="6777"/>
                      <a:pt x="594" y="4257"/>
                      <a:pt x="1188" y="1732"/>
                    </a:cubicBezTo>
                    <a:cubicBezTo>
                      <a:pt x="594" y="2836"/>
                      <a:pt x="448" y="4257"/>
                      <a:pt x="297" y="5517"/>
                    </a:cubicBezTo>
                    <a:cubicBezTo>
                      <a:pt x="151" y="6777"/>
                      <a:pt x="0" y="8197"/>
                      <a:pt x="0" y="9457"/>
                    </a:cubicBezTo>
                    <a:cubicBezTo>
                      <a:pt x="0" y="12133"/>
                      <a:pt x="297" y="14813"/>
                      <a:pt x="1334" y="17333"/>
                    </a:cubicBezTo>
                    <a:cubicBezTo>
                      <a:pt x="1630" y="17965"/>
                      <a:pt x="1922" y="18598"/>
                      <a:pt x="2516" y="19225"/>
                    </a:cubicBezTo>
                    <a:cubicBezTo>
                      <a:pt x="3003" y="19614"/>
                      <a:pt x="3689" y="19899"/>
                      <a:pt x="4414" y="19899"/>
                    </a:cubicBezTo>
                    <a:cubicBezTo>
                      <a:pt x="4570" y="19899"/>
                      <a:pt x="4726" y="19884"/>
                      <a:pt x="4882" y="19858"/>
                    </a:cubicBezTo>
                    <a:cubicBezTo>
                      <a:pt x="5772" y="19542"/>
                      <a:pt x="6361" y="18909"/>
                      <a:pt x="6809" y="18282"/>
                    </a:cubicBezTo>
                    <a:cubicBezTo>
                      <a:pt x="7101" y="17649"/>
                      <a:pt x="7398" y="17022"/>
                      <a:pt x="7695" y="16389"/>
                    </a:cubicBezTo>
                    <a:cubicBezTo>
                      <a:pt x="7958" y="15637"/>
                      <a:pt x="8172" y="14870"/>
                      <a:pt x="8342" y="14092"/>
                    </a:cubicBezTo>
                    <a:cubicBezTo>
                      <a:pt x="8547" y="14803"/>
                      <a:pt x="8775" y="15518"/>
                      <a:pt x="9024" y="16234"/>
                    </a:cubicBezTo>
                    <a:cubicBezTo>
                      <a:pt x="9471" y="17494"/>
                      <a:pt x="9914" y="18754"/>
                      <a:pt x="10654" y="19858"/>
                    </a:cubicBezTo>
                    <a:cubicBezTo>
                      <a:pt x="10951" y="20485"/>
                      <a:pt x="11394" y="21118"/>
                      <a:pt x="12280" y="21434"/>
                    </a:cubicBezTo>
                    <a:cubicBezTo>
                      <a:pt x="12533" y="21548"/>
                      <a:pt x="12786" y="21600"/>
                      <a:pt x="13029" y="21600"/>
                    </a:cubicBezTo>
                    <a:cubicBezTo>
                      <a:pt x="13788" y="21600"/>
                      <a:pt x="14460" y="21123"/>
                      <a:pt x="14796" y="20646"/>
                    </a:cubicBezTo>
                    <a:cubicBezTo>
                      <a:pt x="15833" y="19386"/>
                      <a:pt x="15979" y="17965"/>
                      <a:pt x="16125" y="16706"/>
                    </a:cubicBezTo>
                    <a:cubicBezTo>
                      <a:pt x="16421" y="15446"/>
                      <a:pt x="16421" y="14025"/>
                      <a:pt x="16572" y="12765"/>
                    </a:cubicBezTo>
                    <a:cubicBezTo>
                      <a:pt x="16572" y="10323"/>
                      <a:pt x="16572" y="7736"/>
                      <a:pt x="16436" y="5289"/>
                    </a:cubicBezTo>
                    <a:cubicBezTo>
                      <a:pt x="18159" y="4521"/>
                      <a:pt x="19877" y="3754"/>
                      <a:pt x="21600" y="2836"/>
                    </a:cubicBezTo>
                    <a:cubicBezTo>
                      <a:pt x="19678" y="3469"/>
                      <a:pt x="17901" y="4096"/>
                      <a:pt x="15979" y="4729"/>
                    </a:cubicBezTo>
                    <a:lnTo>
                      <a:pt x="15833" y="4729"/>
                    </a:lnTo>
                    <a:lnTo>
                      <a:pt x="15833" y="5045"/>
                    </a:lnTo>
                    <a:cubicBezTo>
                      <a:pt x="15682" y="7565"/>
                      <a:pt x="15536" y="10084"/>
                      <a:pt x="15385" y="12610"/>
                    </a:cubicBezTo>
                    <a:cubicBezTo>
                      <a:pt x="15239" y="13869"/>
                      <a:pt x="15093" y="15129"/>
                      <a:pt x="14796" y="16389"/>
                    </a:cubicBezTo>
                    <a:cubicBezTo>
                      <a:pt x="14499" y="17494"/>
                      <a:pt x="14202" y="18754"/>
                      <a:pt x="13613" y="19542"/>
                    </a:cubicBezTo>
                    <a:cubicBezTo>
                      <a:pt x="13438" y="19728"/>
                      <a:pt x="13316" y="19801"/>
                      <a:pt x="13214" y="19801"/>
                    </a:cubicBezTo>
                    <a:cubicBezTo>
                      <a:pt x="13141" y="19801"/>
                      <a:pt x="13083" y="19765"/>
                      <a:pt x="13019" y="19697"/>
                    </a:cubicBezTo>
                    <a:cubicBezTo>
                      <a:pt x="12722" y="19697"/>
                      <a:pt x="12430" y="19225"/>
                      <a:pt x="12134" y="18754"/>
                    </a:cubicBezTo>
                    <a:cubicBezTo>
                      <a:pt x="11540" y="17810"/>
                      <a:pt x="11097" y="16706"/>
                      <a:pt x="10654" y="15601"/>
                    </a:cubicBezTo>
                    <a:cubicBezTo>
                      <a:pt x="9914" y="13237"/>
                      <a:pt x="9471" y="10717"/>
                      <a:pt x="9024" y="8197"/>
                    </a:cubicBezTo>
                    <a:lnTo>
                      <a:pt x="7549" y="0"/>
                    </a:lnTo>
                    <a:close/>
                  </a:path>
                </a:pathLst>
              </a:custGeom>
              <a:solidFill>
                <a:srgbClr val="FF9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8" name="Google Shape;4662;p81"/>
              <p:cNvSpPr/>
              <p:nvPr/>
            </p:nvSpPr>
            <p:spPr>
              <a:xfrm>
                <a:off x="1410047" y="933736"/>
                <a:ext cx="19674" cy="47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7" h="21600" fill="norm" stroke="1" extrusionOk="0">
                    <a:moveTo>
                      <a:pt x="10735" y="0"/>
                    </a:moveTo>
                    <a:cubicBezTo>
                      <a:pt x="6594" y="1770"/>
                      <a:pt x="3843" y="4121"/>
                      <a:pt x="1999" y="6479"/>
                    </a:cubicBezTo>
                    <a:cubicBezTo>
                      <a:pt x="170" y="9030"/>
                      <a:pt x="-299" y="11582"/>
                      <a:pt x="170" y="14333"/>
                    </a:cubicBezTo>
                    <a:cubicBezTo>
                      <a:pt x="623" y="15509"/>
                      <a:pt x="1092" y="16885"/>
                      <a:pt x="2467" y="18261"/>
                    </a:cubicBezTo>
                    <a:cubicBezTo>
                      <a:pt x="3843" y="19436"/>
                      <a:pt x="5672" y="20812"/>
                      <a:pt x="9813" y="21400"/>
                    </a:cubicBezTo>
                    <a:cubicBezTo>
                      <a:pt x="10554" y="21535"/>
                      <a:pt x="11355" y="21600"/>
                      <a:pt x="12186" y="21600"/>
                    </a:cubicBezTo>
                    <a:cubicBezTo>
                      <a:pt x="14998" y="21600"/>
                      <a:pt x="18051" y="20889"/>
                      <a:pt x="19457" y="19830"/>
                    </a:cubicBezTo>
                    <a:cubicBezTo>
                      <a:pt x="20848" y="18454"/>
                      <a:pt x="21301" y="17279"/>
                      <a:pt x="20848" y="15903"/>
                    </a:cubicBezTo>
                    <a:cubicBezTo>
                      <a:pt x="19925" y="17078"/>
                      <a:pt x="18550" y="18261"/>
                      <a:pt x="17159" y="19042"/>
                    </a:cubicBezTo>
                    <a:cubicBezTo>
                      <a:pt x="15935" y="19565"/>
                      <a:pt x="14514" y="19830"/>
                      <a:pt x="13154" y="19830"/>
                    </a:cubicBezTo>
                    <a:cubicBezTo>
                      <a:pt x="12474" y="19830"/>
                      <a:pt x="11808" y="19766"/>
                      <a:pt x="11189" y="19636"/>
                    </a:cubicBezTo>
                    <a:cubicBezTo>
                      <a:pt x="9360" y="19242"/>
                      <a:pt x="8438" y="18454"/>
                      <a:pt x="7516" y="17279"/>
                    </a:cubicBezTo>
                    <a:cubicBezTo>
                      <a:pt x="6594" y="16297"/>
                      <a:pt x="6140" y="15115"/>
                      <a:pt x="5672" y="14133"/>
                    </a:cubicBezTo>
                    <a:cubicBezTo>
                      <a:pt x="5218" y="11782"/>
                      <a:pt x="5672" y="9424"/>
                      <a:pt x="6594" y="7067"/>
                    </a:cubicBezTo>
                    <a:cubicBezTo>
                      <a:pt x="7062" y="4715"/>
                      <a:pt x="8891" y="2358"/>
                      <a:pt x="10735" y="0"/>
                    </a:cubicBezTo>
                    <a:close/>
                  </a:path>
                </a:pathLst>
              </a:custGeom>
              <a:solidFill>
                <a:srgbClr val="FF9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9" name="Google Shape;4663;p81"/>
              <p:cNvSpPr/>
              <p:nvPr/>
            </p:nvSpPr>
            <p:spPr>
              <a:xfrm>
                <a:off x="1938757" y="880479"/>
                <a:ext cx="122690" cy="143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55" h="21600" fill="norm" stroke="1" extrusionOk="0">
                    <a:moveTo>
                      <a:pt x="11483" y="0"/>
                    </a:moveTo>
                    <a:cubicBezTo>
                      <a:pt x="3903" y="0"/>
                      <a:pt x="0" y="8781"/>
                      <a:pt x="0" y="8781"/>
                    </a:cubicBezTo>
                    <a:cubicBezTo>
                      <a:pt x="887" y="9793"/>
                      <a:pt x="1851" y="10180"/>
                      <a:pt x="2805" y="10180"/>
                    </a:cubicBezTo>
                    <a:cubicBezTo>
                      <a:pt x="5870" y="10180"/>
                      <a:pt x="8837" y="6197"/>
                      <a:pt x="8837" y="6195"/>
                    </a:cubicBezTo>
                    <a:cubicBezTo>
                      <a:pt x="8837" y="6197"/>
                      <a:pt x="3237" y="20286"/>
                      <a:pt x="7470" y="21449"/>
                    </a:cubicBezTo>
                    <a:cubicBezTo>
                      <a:pt x="7863" y="21551"/>
                      <a:pt x="8252" y="21600"/>
                      <a:pt x="8635" y="21600"/>
                    </a:cubicBezTo>
                    <a:cubicBezTo>
                      <a:pt x="16254" y="21600"/>
                      <a:pt x="21600" y="2346"/>
                      <a:pt x="14253" y="376"/>
                    </a:cubicBezTo>
                    <a:cubicBezTo>
                      <a:pt x="13281" y="117"/>
                      <a:pt x="12357" y="0"/>
                      <a:pt x="11483" y="0"/>
                    </a:cubicBezTo>
                    <a:close/>
                  </a:path>
                </a:pathLst>
              </a:custGeom>
              <a:solidFill>
                <a:srgbClr val="E88B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0" name="Google Shape;4664;p81"/>
              <p:cNvSpPr/>
              <p:nvPr/>
            </p:nvSpPr>
            <p:spPr>
              <a:xfrm>
                <a:off x="1977574" y="973296"/>
                <a:ext cx="35592" cy="47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6" h="21600" fill="norm" stroke="1" extrusionOk="0">
                    <a:moveTo>
                      <a:pt x="3575" y="0"/>
                    </a:moveTo>
                    <a:cubicBezTo>
                      <a:pt x="2016" y="3711"/>
                      <a:pt x="972" y="7416"/>
                      <a:pt x="193" y="11320"/>
                    </a:cubicBezTo>
                    <a:cubicBezTo>
                      <a:pt x="-64" y="13272"/>
                      <a:pt x="-64" y="15224"/>
                      <a:pt x="193" y="17375"/>
                    </a:cubicBezTo>
                    <a:cubicBezTo>
                      <a:pt x="450" y="18351"/>
                      <a:pt x="715" y="19327"/>
                      <a:pt x="1494" y="20496"/>
                    </a:cubicBezTo>
                    <a:cubicBezTo>
                      <a:pt x="2016" y="20887"/>
                      <a:pt x="2016" y="21080"/>
                      <a:pt x="2795" y="21279"/>
                    </a:cubicBezTo>
                    <a:cubicBezTo>
                      <a:pt x="3104" y="21504"/>
                      <a:pt x="3583" y="21600"/>
                      <a:pt x="4037" y="21600"/>
                    </a:cubicBezTo>
                    <a:cubicBezTo>
                      <a:pt x="4354" y="21600"/>
                      <a:pt x="4662" y="21555"/>
                      <a:pt x="4876" y="21472"/>
                    </a:cubicBezTo>
                    <a:cubicBezTo>
                      <a:pt x="5920" y="21279"/>
                      <a:pt x="6443" y="20887"/>
                      <a:pt x="7222" y="20496"/>
                    </a:cubicBezTo>
                    <a:cubicBezTo>
                      <a:pt x="11126" y="17568"/>
                      <a:pt x="13463" y="14055"/>
                      <a:pt x="15809" y="10736"/>
                    </a:cubicBezTo>
                    <a:cubicBezTo>
                      <a:pt x="18146" y="7224"/>
                      <a:pt x="19969" y="3711"/>
                      <a:pt x="21536" y="0"/>
                    </a:cubicBezTo>
                    <a:cubicBezTo>
                      <a:pt x="18933" y="3320"/>
                      <a:pt x="16065" y="6440"/>
                      <a:pt x="13463" y="9760"/>
                    </a:cubicBezTo>
                    <a:cubicBezTo>
                      <a:pt x="12161" y="11320"/>
                      <a:pt x="10860" y="13079"/>
                      <a:pt x="9559" y="14447"/>
                    </a:cubicBezTo>
                    <a:cubicBezTo>
                      <a:pt x="8001" y="16007"/>
                      <a:pt x="6699" y="17568"/>
                      <a:pt x="5141" y="18736"/>
                    </a:cubicBezTo>
                    <a:cubicBezTo>
                      <a:pt x="4619" y="18935"/>
                      <a:pt x="4097" y="19128"/>
                      <a:pt x="4097" y="19128"/>
                    </a:cubicBezTo>
                    <a:cubicBezTo>
                      <a:pt x="3840" y="18736"/>
                      <a:pt x="3318" y="17760"/>
                      <a:pt x="3318" y="16983"/>
                    </a:cubicBezTo>
                    <a:cubicBezTo>
                      <a:pt x="2795" y="15224"/>
                      <a:pt x="2795" y="13272"/>
                      <a:pt x="2795" y="11519"/>
                    </a:cubicBezTo>
                    <a:cubicBezTo>
                      <a:pt x="3052" y="7615"/>
                      <a:pt x="3318" y="3904"/>
                      <a:pt x="3575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1" name="Google Shape;4665;p81"/>
              <p:cNvSpPr/>
              <p:nvPr/>
            </p:nvSpPr>
            <p:spPr>
              <a:xfrm>
                <a:off x="1987783" y="981474"/>
                <a:ext cx="46027" cy="4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385" y="2503"/>
                      <a:pt x="18771" y="4793"/>
                      <a:pt x="17158" y="7083"/>
                    </a:cubicBezTo>
                    <a:cubicBezTo>
                      <a:pt x="15544" y="9168"/>
                      <a:pt x="13924" y="11465"/>
                      <a:pt x="12111" y="13550"/>
                    </a:cubicBezTo>
                    <a:cubicBezTo>
                      <a:pt x="10292" y="15634"/>
                      <a:pt x="8479" y="17925"/>
                      <a:pt x="6660" y="19385"/>
                    </a:cubicBezTo>
                    <a:cubicBezTo>
                      <a:pt x="5996" y="19845"/>
                      <a:pt x="5139" y="20078"/>
                      <a:pt x="4243" y="20078"/>
                    </a:cubicBezTo>
                    <a:cubicBezTo>
                      <a:pt x="2696" y="20078"/>
                      <a:pt x="1023" y="19378"/>
                      <a:pt x="0" y="17925"/>
                    </a:cubicBezTo>
                    <a:cubicBezTo>
                      <a:pt x="405" y="19173"/>
                      <a:pt x="1414" y="20633"/>
                      <a:pt x="2829" y="21051"/>
                    </a:cubicBezTo>
                    <a:cubicBezTo>
                      <a:pt x="3586" y="21387"/>
                      <a:pt x="4396" y="21600"/>
                      <a:pt x="5239" y="21600"/>
                    </a:cubicBezTo>
                    <a:cubicBezTo>
                      <a:pt x="5969" y="21600"/>
                      <a:pt x="6720" y="21435"/>
                      <a:pt x="7470" y="21051"/>
                    </a:cubicBezTo>
                    <a:cubicBezTo>
                      <a:pt x="10292" y="19591"/>
                      <a:pt x="12111" y="17506"/>
                      <a:pt x="13924" y="15216"/>
                    </a:cubicBezTo>
                    <a:cubicBezTo>
                      <a:pt x="15743" y="12919"/>
                      <a:pt x="17357" y="10629"/>
                      <a:pt x="18771" y="8126"/>
                    </a:cubicBezTo>
                    <a:cubicBezTo>
                      <a:pt x="20186" y="5630"/>
                      <a:pt x="21394" y="2914"/>
                      <a:pt x="21600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2" name="Google Shape;4666;p81"/>
              <p:cNvSpPr/>
              <p:nvPr/>
            </p:nvSpPr>
            <p:spPr>
              <a:xfrm>
                <a:off x="1935927" y="909215"/>
                <a:ext cx="48843" cy="41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4" h="21600" fill="norm" stroke="1" extrusionOk="0">
                    <a:moveTo>
                      <a:pt x="11007" y="0"/>
                    </a:moveTo>
                    <a:cubicBezTo>
                      <a:pt x="8189" y="2241"/>
                      <a:pt x="5556" y="4711"/>
                      <a:pt x="3300" y="7844"/>
                    </a:cubicBezTo>
                    <a:cubicBezTo>
                      <a:pt x="2175" y="9414"/>
                      <a:pt x="1050" y="10984"/>
                      <a:pt x="296" y="13225"/>
                    </a:cubicBezTo>
                    <a:cubicBezTo>
                      <a:pt x="111" y="14346"/>
                      <a:pt x="-266" y="15688"/>
                      <a:pt x="296" y="17037"/>
                    </a:cubicBezTo>
                    <a:cubicBezTo>
                      <a:pt x="673" y="18378"/>
                      <a:pt x="1613" y="19270"/>
                      <a:pt x="2361" y="19949"/>
                    </a:cubicBezTo>
                    <a:cubicBezTo>
                      <a:pt x="4097" y="21143"/>
                      <a:pt x="5871" y="21600"/>
                      <a:pt x="7632" y="21600"/>
                    </a:cubicBezTo>
                    <a:cubicBezTo>
                      <a:pt x="9493" y="21600"/>
                      <a:pt x="11328" y="21084"/>
                      <a:pt x="13071" y="20391"/>
                    </a:cubicBezTo>
                    <a:cubicBezTo>
                      <a:pt x="16266" y="19049"/>
                      <a:pt x="19270" y="16587"/>
                      <a:pt x="21334" y="13447"/>
                    </a:cubicBezTo>
                    <a:cubicBezTo>
                      <a:pt x="18516" y="15688"/>
                      <a:pt x="15512" y="17479"/>
                      <a:pt x="12509" y="18378"/>
                    </a:cubicBezTo>
                    <a:cubicBezTo>
                      <a:pt x="11260" y="18747"/>
                      <a:pt x="9919" y="18968"/>
                      <a:pt x="8615" y="18968"/>
                    </a:cubicBezTo>
                    <a:cubicBezTo>
                      <a:pt x="6773" y="18968"/>
                      <a:pt x="5000" y="18533"/>
                      <a:pt x="3677" y="17479"/>
                    </a:cubicBezTo>
                    <a:cubicBezTo>
                      <a:pt x="3115" y="17258"/>
                      <a:pt x="2552" y="16587"/>
                      <a:pt x="2361" y="15916"/>
                    </a:cubicBezTo>
                    <a:cubicBezTo>
                      <a:pt x="2175" y="15688"/>
                      <a:pt x="2361" y="14796"/>
                      <a:pt x="2552" y="14117"/>
                    </a:cubicBezTo>
                    <a:cubicBezTo>
                      <a:pt x="2929" y="12326"/>
                      <a:pt x="3869" y="10756"/>
                      <a:pt x="4808" y="9193"/>
                    </a:cubicBezTo>
                    <a:cubicBezTo>
                      <a:pt x="6687" y="6052"/>
                      <a:pt x="8751" y="2919"/>
                      <a:pt x="11007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3" name="Google Shape;4667;p81"/>
              <p:cNvSpPr/>
              <p:nvPr/>
            </p:nvSpPr>
            <p:spPr>
              <a:xfrm>
                <a:off x="853635" y="438661"/>
                <a:ext cx="78959" cy="44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9954" y="0"/>
                    </a:moveTo>
                    <a:cubicBezTo>
                      <a:pt x="19538" y="0"/>
                      <a:pt x="19141" y="384"/>
                      <a:pt x="19005" y="1284"/>
                    </a:cubicBezTo>
                    <a:cubicBezTo>
                      <a:pt x="17510" y="14427"/>
                      <a:pt x="9345" y="17557"/>
                      <a:pt x="3019" y="17557"/>
                    </a:cubicBezTo>
                    <a:lnTo>
                      <a:pt x="950" y="17557"/>
                    </a:lnTo>
                    <a:cubicBezTo>
                      <a:pt x="916" y="17550"/>
                      <a:pt x="882" y="17550"/>
                      <a:pt x="848" y="17550"/>
                    </a:cubicBezTo>
                    <a:cubicBezTo>
                      <a:pt x="-314" y="17550"/>
                      <a:pt x="-284" y="21113"/>
                      <a:pt x="950" y="21518"/>
                    </a:cubicBezTo>
                    <a:cubicBezTo>
                      <a:pt x="1502" y="21573"/>
                      <a:pt x="2058" y="21600"/>
                      <a:pt x="2614" y="21600"/>
                    </a:cubicBezTo>
                    <a:cubicBezTo>
                      <a:pt x="4128" y="21600"/>
                      <a:pt x="5645" y="21408"/>
                      <a:pt x="7158" y="21106"/>
                    </a:cubicBezTo>
                    <a:cubicBezTo>
                      <a:pt x="10953" y="20268"/>
                      <a:pt x="14865" y="18182"/>
                      <a:pt x="17741" y="13384"/>
                    </a:cubicBezTo>
                    <a:cubicBezTo>
                      <a:pt x="19466" y="10460"/>
                      <a:pt x="20613" y="6706"/>
                      <a:pt x="21074" y="2327"/>
                    </a:cubicBezTo>
                    <a:cubicBezTo>
                      <a:pt x="21286" y="933"/>
                      <a:pt x="20601" y="0"/>
                      <a:pt x="19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95" name="Google Shape;1669;p51"/>
            <p:cNvSpPr txBox="1"/>
            <p:nvPr/>
          </p:nvSpPr>
          <p:spPr>
            <a:xfrm>
              <a:off x="239784" y="754996"/>
              <a:ext cx="1660635" cy="913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rmAutofit fontScale="100000" lnSpcReduction="0"/>
            </a:bodyPr>
            <a:lstStyle>
              <a:lvl1pPr algn="ctr" defTabSz="365760" rtl="0">
                <a:defRPr sz="3600">
                  <a:solidFill>
                    <a:srgbClr val="000000"/>
                  </a:solidFill>
                  <a:latin typeface="Farisi Regular"/>
                  <a:ea typeface="Farisi Regular"/>
                  <a:cs typeface="Farisi Regular"/>
                  <a:sym typeface="Farisi Regular"/>
                </a:defRPr>
              </a:lvl1pPr>
            </a:lstStyle>
            <a:p>
              <a:pPr/>
              <a:r>
                <a:t>سير الدرس</a:t>
              </a:r>
            </a:p>
          </p:txBody>
        </p:sp>
      </p:grpSp>
      <p:grpSp>
        <p:nvGrpSpPr>
          <p:cNvPr id="79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725506" y="4361664"/>
            <a:ext cx="2353501" cy="880383"/>
            <a:chOff x="0" y="0"/>
            <a:chExt cx="2353499" cy="880382"/>
          </a:xfrm>
        </p:grpSpPr>
        <p:sp>
          <p:nvSpPr>
            <p:cNvPr id="797" name="مستطيل مستدير الزوايا"/>
            <p:cNvSpPr/>
            <p:nvPr/>
          </p:nvSpPr>
          <p:spPr>
            <a:xfrm>
              <a:off x="0" y="113164"/>
              <a:ext cx="2353500" cy="72630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8" name="Google Shape;1642;p50"/>
            <p:cNvSpPr txBox="1"/>
            <p:nvPr/>
          </p:nvSpPr>
          <p:spPr>
            <a:xfrm>
              <a:off x="323853" y="0"/>
              <a:ext cx="1545301" cy="880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>
                <a:defRPr sz="3520">
                  <a:ln w="6350">
                    <a:solidFill>
                      <a:srgbClr val="B18CFE"/>
                    </a:solidFill>
                  </a:ln>
                  <a:solidFill>
                    <a:srgbClr val="000000"/>
                  </a:solidFill>
                  <a:latin typeface="Diwan Thuluth Regular"/>
                  <a:ea typeface="Diwan Thuluth Regular"/>
                  <a:cs typeface="Diwan Thuluth Regular"/>
                  <a:sym typeface="Diwan Thuluth Regular"/>
                </a:defRPr>
              </a:lvl1pPr>
            </a:lstStyle>
            <a:p>
              <a:pPr rtl="0">
                <a:defRPr/>
              </a:pPr>
              <a:r>
                <a:t>التقويم النهائي </a:t>
              </a:r>
            </a:p>
          </p:txBody>
        </p:sp>
      </p:grpSp>
      <p:grpSp>
        <p:nvGrpSpPr>
          <p:cNvPr id="802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191616" y="4356865"/>
            <a:ext cx="2377544" cy="948911"/>
            <a:chOff x="0" y="0"/>
            <a:chExt cx="2377543" cy="948909"/>
          </a:xfrm>
        </p:grpSpPr>
        <p:sp>
          <p:nvSpPr>
            <p:cNvPr id="800" name="مستطيل مستدير الزوايا"/>
            <p:cNvSpPr/>
            <p:nvPr/>
          </p:nvSpPr>
          <p:spPr>
            <a:xfrm>
              <a:off x="0" y="100865"/>
              <a:ext cx="2377544" cy="74717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1" name="Google Shape;1642;p50"/>
            <p:cNvSpPr txBox="1"/>
            <p:nvPr/>
          </p:nvSpPr>
          <p:spPr>
            <a:xfrm>
              <a:off x="479577" y="0"/>
              <a:ext cx="1418389" cy="94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>
                <a:defRPr sz="3520">
                  <a:ln w="6350">
                    <a:solidFill>
                      <a:srgbClr val="B18CFE"/>
                    </a:solidFill>
                  </a:ln>
                  <a:solidFill>
                    <a:srgbClr val="000000"/>
                  </a:solidFill>
                  <a:latin typeface="Diwan Thuluth Regular"/>
                  <a:ea typeface="Diwan Thuluth Regular"/>
                  <a:cs typeface="Diwan Thuluth Regular"/>
                  <a:sym typeface="Diwan Thuluth Regular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grpSp>
        <p:nvGrpSpPr>
          <p:cNvPr id="806" name="Google Shape;1714;p51"/>
          <p:cNvGrpSpPr/>
          <p:nvPr/>
        </p:nvGrpSpPr>
        <p:grpSpPr>
          <a:xfrm>
            <a:off x="5817430" y="4655840"/>
            <a:ext cx="481554" cy="422583"/>
            <a:chOff x="0" y="0"/>
            <a:chExt cx="481552" cy="422582"/>
          </a:xfrm>
        </p:grpSpPr>
        <p:sp>
          <p:nvSpPr>
            <p:cNvPr id="803" name="Google Shape;1715;p51"/>
            <p:cNvSpPr/>
            <p:nvPr/>
          </p:nvSpPr>
          <p:spPr>
            <a:xfrm flipH="1" rot="11679053">
              <a:off x="34933" y="46712"/>
              <a:ext cx="411687" cy="329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4503" y="840"/>
                  </a:moveTo>
                  <a:cubicBezTo>
                    <a:pt x="5560" y="840"/>
                    <a:pt x="6630" y="986"/>
                    <a:pt x="7500" y="1269"/>
                  </a:cubicBezTo>
                  <a:cubicBezTo>
                    <a:pt x="7887" y="1394"/>
                    <a:pt x="8310" y="1478"/>
                    <a:pt x="8532" y="1478"/>
                  </a:cubicBezTo>
                  <a:cubicBezTo>
                    <a:pt x="8578" y="1478"/>
                    <a:pt x="8616" y="1474"/>
                    <a:pt x="8643" y="1464"/>
                  </a:cubicBezTo>
                  <a:cubicBezTo>
                    <a:pt x="8687" y="1450"/>
                    <a:pt x="8733" y="1447"/>
                    <a:pt x="8773" y="1447"/>
                  </a:cubicBezTo>
                  <a:cubicBezTo>
                    <a:pt x="8874" y="1447"/>
                    <a:pt x="8952" y="1485"/>
                    <a:pt x="8968" y="1551"/>
                  </a:cubicBezTo>
                  <a:cubicBezTo>
                    <a:pt x="8990" y="1645"/>
                    <a:pt x="9323" y="1812"/>
                    <a:pt x="9700" y="1917"/>
                  </a:cubicBezTo>
                  <a:cubicBezTo>
                    <a:pt x="11326" y="2377"/>
                    <a:pt x="14496" y="4929"/>
                    <a:pt x="15780" y="6814"/>
                  </a:cubicBezTo>
                  <a:cubicBezTo>
                    <a:pt x="16387" y="7696"/>
                    <a:pt x="17858" y="10366"/>
                    <a:pt x="17953" y="10742"/>
                  </a:cubicBezTo>
                  <a:cubicBezTo>
                    <a:pt x="18002" y="10952"/>
                    <a:pt x="18235" y="11178"/>
                    <a:pt x="18357" y="11178"/>
                  </a:cubicBezTo>
                  <a:cubicBezTo>
                    <a:pt x="18387" y="11178"/>
                    <a:pt x="18408" y="11168"/>
                    <a:pt x="18422" y="11136"/>
                  </a:cubicBezTo>
                  <a:cubicBezTo>
                    <a:pt x="18511" y="10917"/>
                    <a:pt x="20562" y="9341"/>
                    <a:pt x="20744" y="9341"/>
                  </a:cubicBezTo>
                  <a:cubicBezTo>
                    <a:pt x="20752" y="9341"/>
                    <a:pt x="20757" y="9345"/>
                    <a:pt x="20757" y="9352"/>
                  </a:cubicBezTo>
                  <a:cubicBezTo>
                    <a:pt x="20749" y="9463"/>
                    <a:pt x="20695" y="10174"/>
                    <a:pt x="20641" y="10931"/>
                  </a:cubicBezTo>
                  <a:cubicBezTo>
                    <a:pt x="20584" y="11691"/>
                    <a:pt x="20570" y="12447"/>
                    <a:pt x="20611" y="12618"/>
                  </a:cubicBezTo>
                  <a:cubicBezTo>
                    <a:pt x="20654" y="12785"/>
                    <a:pt x="20649" y="13350"/>
                    <a:pt x="20600" y="13883"/>
                  </a:cubicBezTo>
                  <a:cubicBezTo>
                    <a:pt x="20554" y="14406"/>
                    <a:pt x="20500" y="15347"/>
                    <a:pt x="20481" y="15957"/>
                  </a:cubicBezTo>
                  <a:cubicBezTo>
                    <a:pt x="20465" y="16563"/>
                    <a:pt x="20432" y="17295"/>
                    <a:pt x="20413" y="17560"/>
                  </a:cubicBezTo>
                  <a:cubicBezTo>
                    <a:pt x="20389" y="17832"/>
                    <a:pt x="20351" y="18477"/>
                    <a:pt x="20327" y="19014"/>
                  </a:cubicBezTo>
                  <a:cubicBezTo>
                    <a:pt x="20270" y="20136"/>
                    <a:pt x="20248" y="20481"/>
                    <a:pt x="20015" y="20481"/>
                  </a:cubicBezTo>
                  <a:cubicBezTo>
                    <a:pt x="19917" y="20481"/>
                    <a:pt x="19785" y="20422"/>
                    <a:pt x="19598" y="20331"/>
                  </a:cubicBezTo>
                  <a:cubicBezTo>
                    <a:pt x="18747" y="19930"/>
                    <a:pt x="18143" y="19721"/>
                    <a:pt x="16975" y="19418"/>
                  </a:cubicBezTo>
                  <a:cubicBezTo>
                    <a:pt x="16373" y="19261"/>
                    <a:pt x="15642" y="19021"/>
                    <a:pt x="15336" y="18878"/>
                  </a:cubicBezTo>
                  <a:cubicBezTo>
                    <a:pt x="15032" y="18735"/>
                    <a:pt x="14127" y="18390"/>
                    <a:pt x="13309" y="18107"/>
                  </a:cubicBezTo>
                  <a:lnTo>
                    <a:pt x="11835" y="17588"/>
                  </a:lnTo>
                  <a:lnTo>
                    <a:pt x="12125" y="17260"/>
                  </a:lnTo>
                  <a:cubicBezTo>
                    <a:pt x="12282" y="17086"/>
                    <a:pt x="12534" y="16888"/>
                    <a:pt x="12672" y="16828"/>
                  </a:cubicBezTo>
                  <a:cubicBezTo>
                    <a:pt x="12813" y="16773"/>
                    <a:pt x="13217" y="16396"/>
                    <a:pt x="13553" y="16002"/>
                  </a:cubicBezTo>
                  <a:cubicBezTo>
                    <a:pt x="13889" y="15612"/>
                    <a:pt x="14206" y="15267"/>
                    <a:pt x="14252" y="15246"/>
                  </a:cubicBezTo>
                  <a:cubicBezTo>
                    <a:pt x="14303" y="15228"/>
                    <a:pt x="14395" y="15058"/>
                    <a:pt x="14463" y="14862"/>
                  </a:cubicBezTo>
                  <a:cubicBezTo>
                    <a:pt x="14582" y="14531"/>
                    <a:pt x="14566" y="14476"/>
                    <a:pt x="14157" y="13803"/>
                  </a:cubicBezTo>
                  <a:cubicBezTo>
                    <a:pt x="13789" y="13196"/>
                    <a:pt x="12729" y="11987"/>
                    <a:pt x="11786" y="11108"/>
                  </a:cubicBezTo>
                  <a:cubicBezTo>
                    <a:pt x="11271" y="10624"/>
                    <a:pt x="9123" y="9272"/>
                    <a:pt x="8589" y="9087"/>
                  </a:cubicBezTo>
                  <a:cubicBezTo>
                    <a:pt x="8269" y="8979"/>
                    <a:pt x="7906" y="8822"/>
                    <a:pt x="7768" y="8742"/>
                  </a:cubicBezTo>
                  <a:cubicBezTo>
                    <a:pt x="7291" y="8449"/>
                    <a:pt x="4853" y="8017"/>
                    <a:pt x="3574" y="7996"/>
                  </a:cubicBezTo>
                  <a:cubicBezTo>
                    <a:pt x="2883" y="7989"/>
                    <a:pt x="2284" y="7923"/>
                    <a:pt x="2254" y="7853"/>
                  </a:cubicBezTo>
                  <a:cubicBezTo>
                    <a:pt x="2227" y="7780"/>
                    <a:pt x="2829" y="7285"/>
                    <a:pt x="3595" y="6748"/>
                  </a:cubicBezTo>
                  <a:cubicBezTo>
                    <a:pt x="5403" y="5486"/>
                    <a:pt x="5533" y="5340"/>
                    <a:pt x="5305" y="4807"/>
                  </a:cubicBezTo>
                  <a:cubicBezTo>
                    <a:pt x="5129" y="4392"/>
                    <a:pt x="2753" y="2189"/>
                    <a:pt x="2154" y="1882"/>
                  </a:cubicBezTo>
                  <a:cubicBezTo>
                    <a:pt x="1981" y="1799"/>
                    <a:pt x="1745" y="1638"/>
                    <a:pt x="1612" y="1523"/>
                  </a:cubicBezTo>
                  <a:cubicBezTo>
                    <a:pt x="1382" y="1325"/>
                    <a:pt x="1398" y="1314"/>
                    <a:pt x="2119" y="1119"/>
                  </a:cubicBezTo>
                  <a:cubicBezTo>
                    <a:pt x="2829" y="934"/>
                    <a:pt x="3661" y="840"/>
                    <a:pt x="4503" y="840"/>
                  </a:cubicBezTo>
                  <a:close/>
                  <a:moveTo>
                    <a:pt x="4408" y="0"/>
                  </a:moveTo>
                  <a:cubicBezTo>
                    <a:pt x="2406" y="0"/>
                    <a:pt x="558" y="446"/>
                    <a:pt x="182" y="1171"/>
                  </a:cubicBezTo>
                  <a:lnTo>
                    <a:pt x="0" y="1527"/>
                  </a:lnTo>
                  <a:lnTo>
                    <a:pt x="1376" y="2471"/>
                  </a:lnTo>
                  <a:cubicBezTo>
                    <a:pt x="2709" y="3391"/>
                    <a:pt x="4360" y="4761"/>
                    <a:pt x="4416" y="4998"/>
                  </a:cubicBezTo>
                  <a:cubicBezTo>
                    <a:pt x="4435" y="5068"/>
                    <a:pt x="4173" y="5277"/>
                    <a:pt x="3834" y="5472"/>
                  </a:cubicBezTo>
                  <a:cubicBezTo>
                    <a:pt x="2523" y="6218"/>
                    <a:pt x="769" y="7787"/>
                    <a:pt x="580" y="8390"/>
                  </a:cubicBezTo>
                  <a:cubicBezTo>
                    <a:pt x="455" y="8791"/>
                    <a:pt x="764" y="9055"/>
                    <a:pt x="1328" y="9055"/>
                  </a:cubicBezTo>
                  <a:cubicBezTo>
                    <a:pt x="1385" y="9055"/>
                    <a:pt x="1444" y="9052"/>
                    <a:pt x="1506" y="9049"/>
                  </a:cubicBezTo>
                  <a:cubicBezTo>
                    <a:pt x="2021" y="9000"/>
                    <a:pt x="2528" y="8979"/>
                    <a:pt x="3024" y="8979"/>
                  </a:cubicBezTo>
                  <a:cubicBezTo>
                    <a:pt x="6950" y="8979"/>
                    <a:pt x="10185" y="10429"/>
                    <a:pt x="12629" y="13290"/>
                  </a:cubicBezTo>
                  <a:cubicBezTo>
                    <a:pt x="13152" y="13907"/>
                    <a:pt x="13634" y="14573"/>
                    <a:pt x="13591" y="14629"/>
                  </a:cubicBezTo>
                  <a:cubicBezTo>
                    <a:pt x="12970" y="15392"/>
                    <a:pt x="12596" y="15772"/>
                    <a:pt x="12046" y="16204"/>
                  </a:cubicBezTo>
                  <a:cubicBezTo>
                    <a:pt x="11234" y="16846"/>
                    <a:pt x="10944" y="17327"/>
                    <a:pt x="11068" y="17839"/>
                  </a:cubicBezTo>
                  <a:cubicBezTo>
                    <a:pt x="11201" y="18386"/>
                    <a:pt x="11393" y="18505"/>
                    <a:pt x="13195" y="19157"/>
                  </a:cubicBezTo>
                  <a:cubicBezTo>
                    <a:pt x="14078" y="19474"/>
                    <a:pt x="15057" y="19840"/>
                    <a:pt x="15355" y="19969"/>
                  </a:cubicBezTo>
                  <a:cubicBezTo>
                    <a:pt x="15655" y="20094"/>
                    <a:pt x="16457" y="20349"/>
                    <a:pt x="17146" y="20533"/>
                  </a:cubicBezTo>
                  <a:cubicBezTo>
                    <a:pt x="17834" y="20725"/>
                    <a:pt x="18639" y="20997"/>
                    <a:pt x="18945" y="21147"/>
                  </a:cubicBezTo>
                  <a:cubicBezTo>
                    <a:pt x="19549" y="21443"/>
                    <a:pt x="19958" y="21600"/>
                    <a:pt x="20245" y="21600"/>
                  </a:cubicBezTo>
                  <a:cubicBezTo>
                    <a:pt x="20622" y="21600"/>
                    <a:pt x="20790" y="21339"/>
                    <a:pt x="20923" y="20784"/>
                  </a:cubicBezTo>
                  <a:cubicBezTo>
                    <a:pt x="21131" y="19889"/>
                    <a:pt x="21177" y="18477"/>
                    <a:pt x="21017" y="17818"/>
                  </a:cubicBezTo>
                  <a:cubicBezTo>
                    <a:pt x="20944" y="17522"/>
                    <a:pt x="20936" y="17316"/>
                    <a:pt x="20998" y="17316"/>
                  </a:cubicBezTo>
                  <a:cubicBezTo>
                    <a:pt x="21004" y="17316"/>
                    <a:pt x="21007" y="17316"/>
                    <a:pt x="21012" y="17316"/>
                  </a:cubicBezTo>
                  <a:cubicBezTo>
                    <a:pt x="21017" y="17320"/>
                    <a:pt x="21023" y="17320"/>
                    <a:pt x="21028" y="17320"/>
                  </a:cubicBezTo>
                  <a:cubicBezTo>
                    <a:pt x="21093" y="17320"/>
                    <a:pt x="21164" y="17191"/>
                    <a:pt x="21191" y="17016"/>
                  </a:cubicBezTo>
                  <a:cubicBezTo>
                    <a:pt x="21288" y="16326"/>
                    <a:pt x="21329" y="13674"/>
                    <a:pt x="21240" y="13615"/>
                  </a:cubicBezTo>
                  <a:cubicBezTo>
                    <a:pt x="21194" y="13587"/>
                    <a:pt x="21213" y="13538"/>
                    <a:pt x="21275" y="13510"/>
                  </a:cubicBezTo>
                  <a:cubicBezTo>
                    <a:pt x="21413" y="13454"/>
                    <a:pt x="21429" y="11304"/>
                    <a:pt x="21288" y="11150"/>
                  </a:cubicBezTo>
                  <a:cubicBezTo>
                    <a:pt x="21234" y="11091"/>
                    <a:pt x="21234" y="11018"/>
                    <a:pt x="21283" y="10969"/>
                  </a:cubicBezTo>
                  <a:cubicBezTo>
                    <a:pt x="21437" y="10816"/>
                    <a:pt x="21600" y="9177"/>
                    <a:pt x="21527" y="8547"/>
                  </a:cubicBezTo>
                  <a:cubicBezTo>
                    <a:pt x="21470" y="8045"/>
                    <a:pt x="21416" y="7930"/>
                    <a:pt x="21240" y="7916"/>
                  </a:cubicBezTo>
                  <a:cubicBezTo>
                    <a:pt x="21237" y="7916"/>
                    <a:pt x="21234" y="7916"/>
                    <a:pt x="21232" y="7916"/>
                  </a:cubicBezTo>
                  <a:cubicBezTo>
                    <a:pt x="21015" y="7916"/>
                    <a:pt x="20243" y="8449"/>
                    <a:pt x="19056" y="9432"/>
                  </a:cubicBezTo>
                  <a:cubicBezTo>
                    <a:pt x="18725" y="9704"/>
                    <a:pt x="18443" y="9927"/>
                    <a:pt x="18424" y="9934"/>
                  </a:cubicBezTo>
                  <a:cubicBezTo>
                    <a:pt x="18424" y="9934"/>
                    <a:pt x="18424" y="9934"/>
                    <a:pt x="18424" y="9934"/>
                  </a:cubicBezTo>
                  <a:cubicBezTo>
                    <a:pt x="18400" y="9934"/>
                    <a:pt x="18191" y="9512"/>
                    <a:pt x="17958" y="8996"/>
                  </a:cubicBezTo>
                  <a:cubicBezTo>
                    <a:pt x="17720" y="8477"/>
                    <a:pt x="17365" y="7822"/>
                    <a:pt x="17167" y="7550"/>
                  </a:cubicBezTo>
                  <a:cubicBezTo>
                    <a:pt x="16975" y="7285"/>
                    <a:pt x="16791" y="6985"/>
                    <a:pt x="16769" y="6894"/>
                  </a:cubicBezTo>
                  <a:cubicBezTo>
                    <a:pt x="16671" y="6497"/>
                    <a:pt x="15306" y="4841"/>
                    <a:pt x="14322" y="3932"/>
                  </a:cubicBezTo>
                  <a:cubicBezTo>
                    <a:pt x="12190" y="1955"/>
                    <a:pt x="10399" y="1056"/>
                    <a:pt x="7083" y="286"/>
                  </a:cubicBezTo>
                  <a:cubicBezTo>
                    <a:pt x="6240" y="91"/>
                    <a:pt x="5308" y="0"/>
                    <a:pt x="44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4" name="Google Shape;1716;p51"/>
            <p:cNvSpPr/>
            <p:nvPr/>
          </p:nvSpPr>
          <p:spPr>
            <a:xfrm flipH="1" rot="11679053">
              <a:off x="330429" y="123740"/>
              <a:ext cx="89119" cy="2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349" y="0"/>
                  </a:moveTo>
                  <a:cubicBezTo>
                    <a:pt x="1504" y="0"/>
                    <a:pt x="1082" y="565"/>
                    <a:pt x="734" y="1655"/>
                  </a:cubicBezTo>
                  <a:cubicBezTo>
                    <a:pt x="262" y="3270"/>
                    <a:pt x="-73" y="5168"/>
                    <a:pt x="14" y="5975"/>
                  </a:cubicBezTo>
                  <a:cubicBezTo>
                    <a:pt x="213" y="8075"/>
                    <a:pt x="2809" y="10578"/>
                    <a:pt x="7442" y="13202"/>
                  </a:cubicBezTo>
                  <a:cubicBezTo>
                    <a:pt x="9553" y="14373"/>
                    <a:pt x="13255" y="16917"/>
                    <a:pt x="15627" y="18814"/>
                  </a:cubicBezTo>
                  <a:cubicBezTo>
                    <a:pt x="17987" y="20671"/>
                    <a:pt x="19291" y="21600"/>
                    <a:pt x="20061" y="21600"/>
                  </a:cubicBezTo>
                  <a:cubicBezTo>
                    <a:pt x="20831" y="21600"/>
                    <a:pt x="21067" y="20631"/>
                    <a:pt x="21303" y="18693"/>
                  </a:cubicBezTo>
                  <a:cubicBezTo>
                    <a:pt x="21527" y="16957"/>
                    <a:pt x="21266" y="15181"/>
                    <a:pt x="20496" y="13202"/>
                  </a:cubicBezTo>
                  <a:cubicBezTo>
                    <a:pt x="19950" y="11830"/>
                    <a:pt x="19279" y="10861"/>
                    <a:pt x="18869" y="10861"/>
                  </a:cubicBezTo>
                  <a:cubicBezTo>
                    <a:pt x="18794" y="10861"/>
                    <a:pt x="18732" y="10901"/>
                    <a:pt x="18683" y="10941"/>
                  </a:cubicBezTo>
                  <a:cubicBezTo>
                    <a:pt x="18558" y="11062"/>
                    <a:pt x="18447" y="11103"/>
                    <a:pt x="18347" y="11103"/>
                  </a:cubicBezTo>
                  <a:cubicBezTo>
                    <a:pt x="18099" y="11103"/>
                    <a:pt x="17913" y="10780"/>
                    <a:pt x="17863" y="10215"/>
                  </a:cubicBezTo>
                  <a:cubicBezTo>
                    <a:pt x="17726" y="8882"/>
                    <a:pt x="16273" y="7752"/>
                    <a:pt x="7131" y="2140"/>
                  </a:cubicBezTo>
                  <a:cubicBezTo>
                    <a:pt x="4734" y="686"/>
                    <a:pt x="3293" y="0"/>
                    <a:pt x="23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5" name="Google Shape;1717;p51"/>
            <p:cNvSpPr/>
            <p:nvPr/>
          </p:nvSpPr>
          <p:spPr>
            <a:xfrm flipH="1" rot="11679053">
              <a:off x="140296" y="179563"/>
              <a:ext cx="172793" cy="10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0" h="21600" fill="norm" stroke="1" extrusionOk="0">
                  <a:moveTo>
                    <a:pt x="1786" y="0"/>
                  </a:moveTo>
                  <a:cubicBezTo>
                    <a:pt x="1735" y="0"/>
                    <a:pt x="1690" y="0"/>
                    <a:pt x="1639" y="0"/>
                  </a:cubicBezTo>
                  <a:cubicBezTo>
                    <a:pt x="593" y="22"/>
                    <a:pt x="388" y="166"/>
                    <a:pt x="125" y="987"/>
                  </a:cubicBezTo>
                  <a:cubicBezTo>
                    <a:pt x="-29" y="1476"/>
                    <a:pt x="-42" y="2208"/>
                    <a:pt x="93" y="2496"/>
                  </a:cubicBezTo>
                  <a:cubicBezTo>
                    <a:pt x="266" y="2884"/>
                    <a:pt x="1312" y="3106"/>
                    <a:pt x="2223" y="3106"/>
                  </a:cubicBezTo>
                  <a:cubicBezTo>
                    <a:pt x="2871" y="3106"/>
                    <a:pt x="3441" y="2984"/>
                    <a:pt x="3570" y="2740"/>
                  </a:cubicBezTo>
                  <a:cubicBezTo>
                    <a:pt x="3602" y="2663"/>
                    <a:pt x="3640" y="2629"/>
                    <a:pt x="3685" y="2629"/>
                  </a:cubicBezTo>
                  <a:cubicBezTo>
                    <a:pt x="3769" y="2629"/>
                    <a:pt x="3852" y="2785"/>
                    <a:pt x="3903" y="3040"/>
                  </a:cubicBezTo>
                  <a:cubicBezTo>
                    <a:pt x="3961" y="3395"/>
                    <a:pt x="4109" y="3639"/>
                    <a:pt x="4231" y="3639"/>
                  </a:cubicBezTo>
                  <a:cubicBezTo>
                    <a:pt x="4250" y="3639"/>
                    <a:pt x="4263" y="3628"/>
                    <a:pt x="4282" y="3628"/>
                  </a:cubicBezTo>
                  <a:cubicBezTo>
                    <a:pt x="4282" y="3628"/>
                    <a:pt x="4288" y="3628"/>
                    <a:pt x="4295" y="3628"/>
                  </a:cubicBezTo>
                  <a:cubicBezTo>
                    <a:pt x="4513" y="3628"/>
                    <a:pt x="6258" y="4970"/>
                    <a:pt x="8234" y="6667"/>
                  </a:cubicBezTo>
                  <a:cubicBezTo>
                    <a:pt x="10203" y="8354"/>
                    <a:pt x="11768" y="9463"/>
                    <a:pt x="12173" y="9463"/>
                  </a:cubicBezTo>
                  <a:cubicBezTo>
                    <a:pt x="12211" y="9463"/>
                    <a:pt x="12243" y="9452"/>
                    <a:pt x="12256" y="9430"/>
                  </a:cubicBezTo>
                  <a:cubicBezTo>
                    <a:pt x="12333" y="9330"/>
                    <a:pt x="12391" y="9286"/>
                    <a:pt x="12436" y="9286"/>
                  </a:cubicBezTo>
                  <a:cubicBezTo>
                    <a:pt x="12500" y="9286"/>
                    <a:pt x="12525" y="9419"/>
                    <a:pt x="12487" y="9674"/>
                  </a:cubicBezTo>
                  <a:cubicBezTo>
                    <a:pt x="12436" y="10040"/>
                    <a:pt x="13084" y="11127"/>
                    <a:pt x="14052" y="12281"/>
                  </a:cubicBezTo>
                  <a:cubicBezTo>
                    <a:pt x="15925" y="14522"/>
                    <a:pt x="18543" y="18405"/>
                    <a:pt x="19441" y="20302"/>
                  </a:cubicBezTo>
                  <a:cubicBezTo>
                    <a:pt x="19852" y="21156"/>
                    <a:pt x="20269" y="21600"/>
                    <a:pt x="20621" y="21600"/>
                  </a:cubicBezTo>
                  <a:cubicBezTo>
                    <a:pt x="20865" y="21600"/>
                    <a:pt x="21077" y="21389"/>
                    <a:pt x="21237" y="20968"/>
                  </a:cubicBezTo>
                  <a:cubicBezTo>
                    <a:pt x="21558" y="20113"/>
                    <a:pt x="21462" y="19592"/>
                    <a:pt x="20705" y="18083"/>
                  </a:cubicBezTo>
                  <a:cubicBezTo>
                    <a:pt x="18883" y="14444"/>
                    <a:pt x="14129" y="8409"/>
                    <a:pt x="13135" y="8409"/>
                  </a:cubicBezTo>
                  <a:cubicBezTo>
                    <a:pt x="13103" y="8409"/>
                    <a:pt x="13077" y="8409"/>
                    <a:pt x="13051" y="8420"/>
                  </a:cubicBezTo>
                  <a:cubicBezTo>
                    <a:pt x="13007" y="8443"/>
                    <a:pt x="12974" y="8454"/>
                    <a:pt x="12936" y="8454"/>
                  </a:cubicBezTo>
                  <a:cubicBezTo>
                    <a:pt x="12814" y="8454"/>
                    <a:pt x="12744" y="8309"/>
                    <a:pt x="12782" y="8043"/>
                  </a:cubicBezTo>
                  <a:cubicBezTo>
                    <a:pt x="12885" y="7333"/>
                    <a:pt x="11230" y="5691"/>
                    <a:pt x="7502" y="2785"/>
                  </a:cubicBezTo>
                  <a:cubicBezTo>
                    <a:pt x="6091" y="1675"/>
                    <a:pt x="5334" y="1187"/>
                    <a:pt x="4975" y="1187"/>
                  </a:cubicBezTo>
                  <a:cubicBezTo>
                    <a:pt x="4821" y="1187"/>
                    <a:pt x="4744" y="1276"/>
                    <a:pt x="4718" y="1453"/>
                  </a:cubicBezTo>
                  <a:cubicBezTo>
                    <a:pt x="4680" y="1742"/>
                    <a:pt x="4641" y="1886"/>
                    <a:pt x="4603" y="1886"/>
                  </a:cubicBezTo>
                  <a:cubicBezTo>
                    <a:pt x="4564" y="1886"/>
                    <a:pt x="4519" y="1753"/>
                    <a:pt x="4474" y="1464"/>
                  </a:cubicBezTo>
                  <a:cubicBezTo>
                    <a:pt x="4308" y="544"/>
                    <a:pt x="3294" y="0"/>
                    <a:pt x="17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809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7456168" y="2298300"/>
            <a:ext cx="2353500" cy="833366"/>
            <a:chOff x="0" y="0"/>
            <a:chExt cx="2353499" cy="833364"/>
          </a:xfrm>
        </p:grpSpPr>
        <p:sp>
          <p:nvSpPr>
            <p:cNvPr id="807" name="مستطيل مستدير الزوايا"/>
            <p:cNvSpPr/>
            <p:nvPr/>
          </p:nvSpPr>
          <p:spPr>
            <a:xfrm>
              <a:off x="0" y="107061"/>
              <a:ext cx="2353500" cy="72630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8" name="Google Shape;1625;p50"/>
            <p:cNvSpPr txBox="1"/>
            <p:nvPr/>
          </p:nvSpPr>
          <p:spPr>
            <a:xfrm>
              <a:off x="323871" y="0"/>
              <a:ext cx="1599490" cy="766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>
                <a:defRPr sz="3520">
                  <a:ln w="6350">
                    <a:solidFill>
                      <a:srgbClr val="B18CFE"/>
                    </a:solidFill>
                  </a:ln>
                  <a:solidFill>
                    <a:srgbClr val="000000"/>
                  </a:solidFill>
                  <a:latin typeface="Diwan Thuluth Regular"/>
                  <a:ea typeface="Diwan Thuluth Regular"/>
                  <a:cs typeface="Diwan Thuluth Regular"/>
                  <a:sym typeface="Diwan Thuluth Regular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12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4984288" y="2331538"/>
            <a:ext cx="2353501" cy="926478"/>
            <a:chOff x="0" y="0"/>
            <a:chExt cx="2353499" cy="926477"/>
          </a:xfrm>
        </p:grpSpPr>
        <p:sp>
          <p:nvSpPr>
            <p:cNvPr id="810" name="مستطيل مستدير الزوايا"/>
            <p:cNvSpPr/>
            <p:nvPr/>
          </p:nvSpPr>
          <p:spPr>
            <a:xfrm>
              <a:off x="0" y="60505"/>
              <a:ext cx="2353500" cy="73962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1" name="Google Shape;1623;p50"/>
            <p:cNvSpPr txBox="1"/>
            <p:nvPr/>
          </p:nvSpPr>
          <p:spPr>
            <a:xfrm>
              <a:off x="277044" y="0"/>
              <a:ext cx="1646102" cy="926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>
                <a:defRPr sz="3520">
                  <a:ln w="6350">
                    <a:solidFill>
                      <a:srgbClr val="B18CFE"/>
                    </a:solidFill>
                  </a:ln>
                  <a:solidFill>
                    <a:srgbClr val="000000"/>
                  </a:solidFill>
                  <a:latin typeface="Diwan Thuluth Regular"/>
                  <a:ea typeface="Diwan Thuluth Regular"/>
                  <a:cs typeface="Diwan Thuluth Regular"/>
                  <a:sym typeface="Diwan Thuluth Regular"/>
                </a:defRPr>
              </a:lvl1pPr>
            </a:lstStyle>
            <a:p>
              <a:pPr rtl="0">
                <a:defRPr/>
              </a:pPr>
              <a:r>
                <a:t>مفهوم أساسي </a:t>
              </a:r>
            </a:p>
          </p:txBody>
        </p:sp>
      </p:grpSp>
      <p:grpSp>
        <p:nvGrpSpPr>
          <p:cNvPr id="815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4975151" y="3352325"/>
            <a:ext cx="2353501" cy="872065"/>
            <a:chOff x="0" y="0"/>
            <a:chExt cx="2353499" cy="872063"/>
          </a:xfrm>
        </p:grpSpPr>
        <p:sp>
          <p:nvSpPr>
            <p:cNvPr id="813" name="مستطيل مستدير الزوايا"/>
            <p:cNvSpPr/>
            <p:nvPr/>
          </p:nvSpPr>
          <p:spPr>
            <a:xfrm>
              <a:off x="0" y="64165"/>
              <a:ext cx="2353500" cy="73962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4" name="Google Shape;1642;p50"/>
            <p:cNvSpPr txBox="1"/>
            <p:nvPr/>
          </p:nvSpPr>
          <p:spPr>
            <a:xfrm>
              <a:off x="629612" y="0"/>
              <a:ext cx="1026862" cy="8720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>
                <a:defRPr sz="3520">
                  <a:ln w="6350">
                    <a:solidFill>
                      <a:srgbClr val="B18CFE"/>
                    </a:solidFill>
                  </a:ln>
                  <a:solidFill>
                    <a:srgbClr val="000000"/>
                  </a:solidFill>
                  <a:latin typeface="Diwan Thuluth Regular"/>
                  <a:ea typeface="Diwan Thuluth Regular"/>
                  <a:cs typeface="Diwan Thuluth Regular"/>
                  <a:sym typeface="Diwan Thulut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grpSp>
        <p:nvGrpSpPr>
          <p:cNvPr id="818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2484998" y="3314225"/>
            <a:ext cx="2353501" cy="841889"/>
            <a:chOff x="0" y="0"/>
            <a:chExt cx="2353499" cy="841887"/>
          </a:xfrm>
        </p:grpSpPr>
        <p:sp>
          <p:nvSpPr>
            <p:cNvPr id="816" name="مستطيل مستدير الزوايا"/>
            <p:cNvSpPr/>
            <p:nvPr/>
          </p:nvSpPr>
          <p:spPr>
            <a:xfrm>
              <a:off x="0" y="115583"/>
              <a:ext cx="2353500" cy="72630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7" name="Google Shape;1644;p50"/>
            <p:cNvSpPr txBox="1"/>
            <p:nvPr/>
          </p:nvSpPr>
          <p:spPr>
            <a:xfrm>
              <a:off x="125922" y="0"/>
              <a:ext cx="2019162" cy="750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>
                <a:defRPr sz="3520">
                  <a:ln w="6350">
                    <a:solidFill>
                      <a:srgbClr val="B18CFE"/>
                    </a:solidFill>
                  </a:ln>
                  <a:solidFill>
                    <a:srgbClr val="000000"/>
                  </a:solidFill>
                  <a:latin typeface="Diwan Thuluth Regular"/>
                  <a:ea typeface="Diwan Thuluth Regular"/>
                  <a:cs typeface="Diwan Thuluth Regular"/>
                  <a:sym typeface="Diwan Thuluth Regular"/>
                </a:defRPr>
              </a:lvl1pPr>
            </a:lstStyle>
            <a:p>
              <a:pPr rtl="0">
                <a:defRPr/>
              </a:pPr>
              <a:r>
                <a:t>محاور الدرس</a:t>
              </a:r>
            </a:p>
          </p:txBody>
        </p:sp>
      </p:grpSp>
      <p:grpSp>
        <p:nvGrpSpPr>
          <p:cNvPr id="821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7447031" y="3352325"/>
            <a:ext cx="2353501" cy="803789"/>
            <a:chOff x="0" y="0"/>
            <a:chExt cx="2353499" cy="803787"/>
          </a:xfrm>
        </p:grpSpPr>
        <p:sp>
          <p:nvSpPr>
            <p:cNvPr id="819" name="مستطيل مستدير الزوايا"/>
            <p:cNvSpPr/>
            <p:nvPr/>
          </p:nvSpPr>
          <p:spPr>
            <a:xfrm>
              <a:off x="0" y="77483"/>
              <a:ext cx="2353500" cy="72630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0" name="Google Shape;1646;p50"/>
            <p:cNvSpPr txBox="1"/>
            <p:nvPr/>
          </p:nvSpPr>
          <p:spPr>
            <a:xfrm>
              <a:off x="288985" y="0"/>
              <a:ext cx="1865996" cy="750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>
                <a:defRPr sz="3520">
                  <a:ln w="6350">
                    <a:solidFill>
                      <a:srgbClr val="B18CFE"/>
                    </a:solidFill>
                  </a:ln>
                  <a:solidFill>
                    <a:srgbClr val="000000"/>
                  </a:solidFill>
                  <a:latin typeface="Diwan Thuluth Regular"/>
                  <a:ea typeface="Diwan Thuluth Regular"/>
                  <a:cs typeface="Diwan Thuluth Regular"/>
                  <a:sym typeface="Diwan Thuluth Regular"/>
                </a:defRPr>
              </a:lvl1pPr>
            </a:lstStyle>
            <a:p>
              <a:pPr rtl="0">
                <a:defRPr/>
              </a:pPr>
              <a:r>
                <a:t>مهارات التفكير </a:t>
              </a:r>
            </a:p>
          </p:txBody>
        </p:sp>
      </p:grpSp>
      <p:grpSp>
        <p:nvGrpSpPr>
          <p:cNvPr id="824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2494135" y="2310472"/>
            <a:ext cx="2353501" cy="826564"/>
            <a:chOff x="0" y="0"/>
            <a:chExt cx="2353499" cy="826563"/>
          </a:xfrm>
        </p:grpSpPr>
        <p:sp>
          <p:nvSpPr>
            <p:cNvPr id="822" name="مستطيل مستدير الزوايا"/>
            <p:cNvSpPr/>
            <p:nvPr/>
          </p:nvSpPr>
          <p:spPr>
            <a:xfrm>
              <a:off x="0" y="94888"/>
              <a:ext cx="2353500" cy="72630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3" name="Google Shape;1621;p50"/>
            <p:cNvSpPr txBox="1"/>
            <p:nvPr/>
          </p:nvSpPr>
          <p:spPr>
            <a:xfrm>
              <a:off x="162316" y="0"/>
              <a:ext cx="1672301" cy="826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>
                <a:defRPr sz="3520">
                  <a:ln w="6350">
                    <a:solidFill>
                      <a:srgbClr val="B18CFE"/>
                    </a:solidFill>
                  </a:ln>
                  <a:solidFill>
                    <a:srgbClr val="000000"/>
                  </a:solidFill>
                  <a:latin typeface="Diwan Thuluth Regular"/>
                  <a:ea typeface="Diwan Thuluth Regular"/>
                  <a:cs typeface="Diwan Thuluth Regular"/>
                  <a:sym typeface="Diwan Thuluth Regula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841" name="تجميع"/>
          <p:cNvGrpSpPr/>
          <p:nvPr/>
        </p:nvGrpSpPr>
        <p:grpSpPr>
          <a:xfrm>
            <a:off x="4586059" y="2583485"/>
            <a:ext cx="3193981" cy="1532014"/>
            <a:chOff x="0" y="0"/>
            <a:chExt cx="3193980" cy="1532013"/>
          </a:xfrm>
        </p:grpSpPr>
        <p:grpSp>
          <p:nvGrpSpPr>
            <p:cNvPr id="828" name="Google Shape;1714;p51"/>
            <p:cNvGrpSpPr/>
            <p:nvPr/>
          </p:nvGrpSpPr>
          <p:grpSpPr>
            <a:xfrm>
              <a:off x="0" y="0"/>
              <a:ext cx="481553" cy="422583"/>
              <a:chOff x="0" y="0"/>
              <a:chExt cx="481552" cy="422582"/>
            </a:xfrm>
          </p:grpSpPr>
          <p:sp>
            <p:nvSpPr>
              <p:cNvPr id="825" name="Google Shape;1715;p51"/>
              <p:cNvSpPr/>
              <p:nvPr/>
            </p:nvSpPr>
            <p:spPr>
              <a:xfrm flipH="1" rot="11679053">
                <a:off x="34933" y="46712"/>
                <a:ext cx="411687" cy="329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fill="norm" stroke="1" extrusionOk="0">
                    <a:moveTo>
                      <a:pt x="4503" y="840"/>
                    </a:moveTo>
                    <a:cubicBezTo>
                      <a:pt x="5560" y="840"/>
                      <a:pt x="6630" y="986"/>
                      <a:pt x="7500" y="1269"/>
                    </a:cubicBezTo>
                    <a:cubicBezTo>
                      <a:pt x="7887" y="1394"/>
                      <a:pt x="8310" y="1478"/>
                      <a:pt x="8532" y="1478"/>
                    </a:cubicBezTo>
                    <a:cubicBezTo>
                      <a:pt x="8578" y="1478"/>
                      <a:pt x="8616" y="1474"/>
                      <a:pt x="8643" y="1464"/>
                    </a:cubicBezTo>
                    <a:cubicBezTo>
                      <a:pt x="8687" y="1450"/>
                      <a:pt x="8733" y="1447"/>
                      <a:pt x="8773" y="1447"/>
                    </a:cubicBezTo>
                    <a:cubicBezTo>
                      <a:pt x="8874" y="1447"/>
                      <a:pt x="8952" y="1485"/>
                      <a:pt x="8968" y="1551"/>
                    </a:cubicBezTo>
                    <a:cubicBezTo>
                      <a:pt x="8990" y="1645"/>
                      <a:pt x="9323" y="1812"/>
                      <a:pt x="9700" y="1917"/>
                    </a:cubicBezTo>
                    <a:cubicBezTo>
                      <a:pt x="11326" y="2377"/>
                      <a:pt x="14496" y="4929"/>
                      <a:pt x="15780" y="6814"/>
                    </a:cubicBezTo>
                    <a:cubicBezTo>
                      <a:pt x="16387" y="7696"/>
                      <a:pt x="17858" y="10366"/>
                      <a:pt x="17953" y="10742"/>
                    </a:cubicBezTo>
                    <a:cubicBezTo>
                      <a:pt x="18002" y="10952"/>
                      <a:pt x="18235" y="11178"/>
                      <a:pt x="18357" y="11178"/>
                    </a:cubicBezTo>
                    <a:cubicBezTo>
                      <a:pt x="18387" y="11178"/>
                      <a:pt x="18408" y="11168"/>
                      <a:pt x="18422" y="11136"/>
                    </a:cubicBezTo>
                    <a:cubicBezTo>
                      <a:pt x="18511" y="10917"/>
                      <a:pt x="20562" y="9341"/>
                      <a:pt x="20744" y="9341"/>
                    </a:cubicBezTo>
                    <a:cubicBezTo>
                      <a:pt x="20752" y="9341"/>
                      <a:pt x="20757" y="9345"/>
                      <a:pt x="20757" y="9352"/>
                    </a:cubicBezTo>
                    <a:cubicBezTo>
                      <a:pt x="20749" y="9463"/>
                      <a:pt x="20695" y="10174"/>
                      <a:pt x="20641" y="10931"/>
                    </a:cubicBezTo>
                    <a:cubicBezTo>
                      <a:pt x="20584" y="11691"/>
                      <a:pt x="20570" y="12447"/>
                      <a:pt x="20611" y="12618"/>
                    </a:cubicBezTo>
                    <a:cubicBezTo>
                      <a:pt x="20654" y="12785"/>
                      <a:pt x="20649" y="13350"/>
                      <a:pt x="20600" y="13883"/>
                    </a:cubicBezTo>
                    <a:cubicBezTo>
                      <a:pt x="20554" y="14406"/>
                      <a:pt x="20500" y="15347"/>
                      <a:pt x="20481" y="15957"/>
                    </a:cubicBezTo>
                    <a:cubicBezTo>
                      <a:pt x="20465" y="16563"/>
                      <a:pt x="20432" y="17295"/>
                      <a:pt x="20413" y="17560"/>
                    </a:cubicBezTo>
                    <a:cubicBezTo>
                      <a:pt x="20389" y="17832"/>
                      <a:pt x="20351" y="18477"/>
                      <a:pt x="20327" y="19014"/>
                    </a:cubicBezTo>
                    <a:cubicBezTo>
                      <a:pt x="20270" y="20136"/>
                      <a:pt x="20248" y="20481"/>
                      <a:pt x="20015" y="20481"/>
                    </a:cubicBezTo>
                    <a:cubicBezTo>
                      <a:pt x="19917" y="20481"/>
                      <a:pt x="19785" y="20422"/>
                      <a:pt x="19598" y="20331"/>
                    </a:cubicBezTo>
                    <a:cubicBezTo>
                      <a:pt x="18747" y="19930"/>
                      <a:pt x="18143" y="19721"/>
                      <a:pt x="16975" y="19418"/>
                    </a:cubicBezTo>
                    <a:cubicBezTo>
                      <a:pt x="16373" y="19261"/>
                      <a:pt x="15642" y="19021"/>
                      <a:pt x="15336" y="18878"/>
                    </a:cubicBezTo>
                    <a:cubicBezTo>
                      <a:pt x="15032" y="18735"/>
                      <a:pt x="14127" y="18390"/>
                      <a:pt x="13309" y="18107"/>
                    </a:cubicBezTo>
                    <a:lnTo>
                      <a:pt x="11835" y="17588"/>
                    </a:lnTo>
                    <a:lnTo>
                      <a:pt x="12125" y="17260"/>
                    </a:lnTo>
                    <a:cubicBezTo>
                      <a:pt x="12282" y="17086"/>
                      <a:pt x="12534" y="16888"/>
                      <a:pt x="12672" y="16828"/>
                    </a:cubicBezTo>
                    <a:cubicBezTo>
                      <a:pt x="12813" y="16773"/>
                      <a:pt x="13217" y="16396"/>
                      <a:pt x="13553" y="16002"/>
                    </a:cubicBezTo>
                    <a:cubicBezTo>
                      <a:pt x="13889" y="15612"/>
                      <a:pt x="14206" y="15267"/>
                      <a:pt x="14252" y="15246"/>
                    </a:cubicBezTo>
                    <a:cubicBezTo>
                      <a:pt x="14303" y="15228"/>
                      <a:pt x="14395" y="15058"/>
                      <a:pt x="14463" y="14862"/>
                    </a:cubicBezTo>
                    <a:cubicBezTo>
                      <a:pt x="14582" y="14531"/>
                      <a:pt x="14566" y="14476"/>
                      <a:pt x="14157" y="13803"/>
                    </a:cubicBezTo>
                    <a:cubicBezTo>
                      <a:pt x="13789" y="13196"/>
                      <a:pt x="12729" y="11987"/>
                      <a:pt x="11786" y="11108"/>
                    </a:cubicBezTo>
                    <a:cubicBezTo>
                      <a:pt x="11271" y="10624"/>
                      <a:pt x="9123" y="9272"/>
                      <a:pt x="8589" y="9087"/>
                    </a:cubicBezTo>
                    <a:cubicBezTo>
                      <a:pt x="8269" y="8979"/>
                      <a:pt x="7906" y="8822"/>
                      <a:pt x="7768" y="8742"/>
                    </a:cubicBezTo>
                    <a:cubicBezTo>
                      <a:pt x="7291" y="8449"/>
                      <a:pt x="4853" y="8017"/>
                      <a:pt x="3574" y="7996"/>
                    </a:cubicBezTo>
                    <a:cubicBezTo>
                      <a:pt x="2883" y="7989"/>
                      <a:pt x="2284" y="7923"/>
                      <a:pt x="2254" y="7853"/>
                    </a:cubicBezTo>
                    <a:cubicBezTo>
                      <a:pt x="2227" y="7780"/>
                      <a:pt x="2829" y="7285"/>
                      <a:pt x="3595" y="6748"/>
                    </a:cubicBezTo>
                    <a:cubicBezTo>
                      <a:pt x="5403" y="5486"/>
                      <a:pt x="5533" y="5340"/>
                      <a:pt x="5305" y="4807"/>
                    </a:cubicBezTo>
                    <a:cubicBezTo>
                      <a:pt x="5129" y="4392"/>
                      <a:pt x="2753" y="2189"/>
                      <a:pt x="2154" y="1882"/>
                    </a:cubicBezTo>
                    <a:cubicBezTo>
                      <a:pt x="1981" y="1799"/>
                      <a:pt x="1745" y="1638"/>
                      <a:pt x="1612" y="1523"/>
                    </a:cubicBezTo>
                    <a:cubicBezTo>
                      <a:pt x="1382" y="1325"/>
                      <a:pt x="1398" y="1314"/>
                      <a:pt x="2119" y="1119"/>
                    </a:cubicBezTo>
                    <a:cubicBezTo>
                      <a:pt x="2829" y="934"/>
                      <a:pt x="3661" y="840"/>
                      <a:pt x="4503" y="840"/>
                    </a:cubicBezTo>
                    <a:close/>
                    <a:moveTo>
                      <a:pt x="4408" y="0"/>
                    </a:moveTo>
                    <a:cubicBezTo>
                      <a:pt x="2406" y="0"/>
                      <a:pt x="558" y="446"/>
                      <a:pt x="182" y="1171"/>
                    </a:cubicBezTo>
                    <a:lnTo>
                      <a:pt x="0" y="1527"/>
                    </a:lnTo>
                    <a:lnTo>
                      <a:pt x="1376" y="2471"/>
                    </a:lnTo>
                    <a:cubicBezTo>
                      <a:pt x="2709" y="3391"/>
                      <a:pt x="4360" y="4761"/>
                      <a:pt x="4416" y="4998"/>
                    </a:cubicBezTo>
                    <a:cubicBezTo>
                      <a:pt x="4435" y="5068"/>
                      <a:pt x="4173" y="5277"/>
                      <a:pt x="3834" y="5472"/>
                    </a:cubicBezTo>
                    <a:cubicBezTo>
                      <a:pt x="2523" y="6218"/>
                      <a:pt x="769" y="7787"/>
                      <a:pt x="580" y="8390"/>
                    </a:cubicBezTo>
                    <a:cubicBezTo>
                      <a:pt x="455" y="8791"/>
                      <a:pt x="764" y="9055"/>
                      <a:pt x="1328" y="9055"/>
                    </a:cubicBezTo>
                    <a:cubicBezTo>
                      <a:pt x="1385" y="9055"/>
                      <a:pt x="1444" y="9052"/>
                      <a:pt x="1506" y="9049"/>
                    </a:cubicBezTo>
                    <a:cubicBezTo>
                      <a:pt x="2021" y="9000"/>
                      <a:pt x="2528" y="8979"/>
                      <a:pt x="3024" y="8979"/>
                    </a:cubicBezTo>
                    <a:cubicBezTo>
                      <a:pt x="6950" y="8979"/>
                      <a:pt x="10185" y="10429"/>
                      <a:pt x="12629" y="13290"/>
                    </a:cubicBezTo>
                    <a:cubicBezTo>
                      <a:pt x="13152" y="13907"/>
                      <a:pt x="13634" y="14573"/>
                      <a:pt x="13591" y="14629"/>
                    </a:cubicBezTo>
                    <a:cubicBezTo>
                      <a:pt x="12970" y="15392"/>
                      <a:pt x="12596" y="15772"/>
                      <a:pt x="12046" y="16204"/>
                    </a:cubicBezTo>
                    <a:cubicBezTo>
                      <a:pt x="11234" y="16846"/>
                      <a:pt x="10944" y="17327"/>
                      <a:pt x="11068" y="17839"/>
                    </a:cubicBezTo>
                    <a:cubicBezTo>
                      <a:pt x="11201" y="18386"/>
                      <a:pt x="11393" y="18505"/>
                      <a:pt x="13195" y="19157"/>
                    </a:cubicBezTo>
                    <a:cubicBezTo>
                      <a:pt x="14078" y="19474"/>
                      <a:pt x="15057" y="19840"/>
                      <a:pt x="15355" y="19969"/>
                    </a:cubicBezTo>
                    <a:cubicBezTo>
                      <a:pt x="15655" y="20094"/>
                      <a:pt x="16457" y="20349"/>
                      <a:pt x="17146" y="20533"/>
                    </a:cubicBezTo>
                    <a:cubicBezTo>
                      <a:pt x="17834" y="20725"/>
                      <a:pt x="18639" y="20997"/>
                      <a:pt x="18945" y="21147"/>
                    </a:cubicBezTo>
                    <a:cubicBezTo>
                      <a:pt x="19549" y="21443"/>
                      <a:pt x="19958" y="21600"/>
                      <a:pt x="20245" y="21600"/>
                    </a:cubicBezTo>
                    <a:cubicBezTo>
                      <a:pt x="20622" y="21600"/>
                      <a:pt x="20790" y="21339"/>
                      <a:pt x="20923" y="20784"/>
                    </a:cubicBezTo>
                    <a:cubicBezTo>
                      <a:pt x="21131" y="19889"/>
                      <a:pt x="21177" y="18477"/>
                      <a:pt x="21017" y="17818"/>
                    </a:cubicBezTo>
                    <a:cubicBezTo>
                      <a:pt x="20944" y="17522"/>
                      <a:pt x="20936" y="17316"/>
                      <a:pt x="20998" y="17316"/>
                    </a:cubicBezTo>
                    <a:cubicBezTo>
                      <a:pt x="21004" y="17316"/>
                      <a:pt x="21007" y="17316"/>
                      <a:pt x="21012" y="17316"/>
                    </a:cubicBezTo>
                    <a:cubicBezTo>
                      <a:pt x="21017" y="17320"/>
                      <a:pt x="21023" y="17320"/>
                      <a:pt x="21028" y="17320"/>
                    </a:cubicBezTo>
                    <a:cubicBezTo>
                      <a:pt x="21093" y="17320"/>
                      <a:pt x="21164" y="17191"/>
                      <a:pt x="21191" y="17016"/>
                    </a:cubicBezTo>
                    <a:cubicBezTo>
                      <a:pt x="21288" y="16326"/>
                      <a:pt x="21329" y="13674"/>
                      <a:pt x="21240" y="13615"/>
                    </a:cubicBezTo>
                    <a:cubicBezTo>
                      <a:pt x="21194" y="13587"/>
                      <a:pt x="21213" y="13538"/>
                      <a:pt x="21275" y="13510"/>
                    </a:cubicBezTo>
                    <a:cubicBezTo>
                      <a:pt x="21413" y="13454"/>
                      <a:pt x="21429" y="11304"/>
                      <a:pt x="21288" y="11150"/>
                    </a:cubicBezTo>
                    <a:cubicBezTo>
                      <a:pt x="21234" y="11091"/>
                      <a:pt x="21234" y="11018"/>
                      <a:pt x="21283" y="10969"/>
                    </a:cubicBezTo>
                    <a:cubicBezTo>
                      <a:pt x="21437" y="10816"/>
                      <a:pt x="21600" y="9177"/>
                      <a:pt x="21527" y="8547"/>
                    </a:cubicBezTo>
                    <a:cubicBezTo>
                      <a:pt x="21470" y="8045"/>
                      <a:pt x="21416" y="7930"/>
                      <a:pt x="21240" y="7916"/>
                    </a:cubicBezTo>
                    <a:cubicBezTo>
                      <a:pt x="21237" y="7916"/>
                      <a:pt x="21234" y="7916"/>
                      <a:pt x="21232" y="7916"/>
                    </a:cubicBezTo>
                    <a:cubicBezTo>
                      <a:pt x="21015" y="7916"/>
                      <a:pt x="20243" y="8449"/>
                      <a:pt x="19056" y="9432"/>
                    </a:cubicBezTo>
                    <a:cubicBezTo>
                      <a:pt x="18725" y="9704"/>
                      <a:pt x="18443" y="9927"/>
                      <a:pt x="18424" y="9934"/>
                    </a:cubicBezTo>
                    <a:cubicBezTo>
                      <a:pt x="18424" y="9934"/>
                      <a:pt x="18424" y="9934"/>
                      <a:pt x="18424" y="9934"/>
                    </a:cubicBezTo>
                    <a:cubicBezTo>
                      <a:pt x="18400" y="9934"/>
                      <a:pt x="18191" y="9512"/>
                      <a:pt x="17958" y="8996"/>
                    </a:cubicBezTo>
                    <a:cubicBezTo>
                      <a:pt x="17720" y="8477"/>
                      <a:pt x="17365" y="7822"/>
                      <a:pt x="17167" y="7550"/>
                    </a:cubicBezTo>
                    <a:cubicBezTo>
                      <a:pt x="16975" y="7285"/>
                      <a:pt x="16791" y="6985"/>
                      <a:pt x="16769" y="6894"/>
                    </a:cubicBezTo>
                    <a:cubicBezTo>
                      <a:pt x="16671" y="6497"/>
                      <a:pt x="15306" y="4841"/>
                      <a:pt x="14322" y="3932"/>
                    </a:cubicBezTo>
                    <a:cubicBezTo>
                      <a:pt x="12190" y="1955"/>
                      <a:pt x="10399" y="1056"/>
                      <a:pt x="7083" y="286"/>
                    </a:cubicBezTo>
                    <a:cubicBezTo>
                      <a:pt x="6240" y="91"/>
                      <a:pt x="5308" y="0"/>
                      <a:pt x="4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6" name="Google Shape;1716;p51"/>
              <p:cNvSpPr/>
              <p:nvPr/>
            </p:nvSpPr>
            <p:spPr>
              <a:xfrm flipH="1" rot="11679053">
                <a:off x="330429" y="123740"/>
                <a:ext cx="89119" cy="28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2349" y="0"/>
                    </a:moveTo>
                    <a:cubicBezTo>
                      <a:pt x="1504" y="0"/>
                      <a:pt x="1082" y="565"/>
                      <a:pt x="734" y="1655"/>
                    </a:cubicBezTo>
                    <a:cubicBezTo>
                      <a:pt x="262" y="3270"/>
                      <a:pt x="-73" y="5168"/>
                      <a:pt x="14" y="5975"/>
                    </a:cubicBezTo>
                    <a:cubicBezTo>
                      <a:pt x="213" y="8075"/>
                      <a:pt x="2809" y="10578"/>
                      <a:pt x="7442" y="13202"/>
                    </a:cubicBezTo>
                    <a:cubicBezTo>
                      <a:pt x="9553" y="14373"/>
                      <a:pt x="13255" y="16917"/>
                      <a:pt x="15627" y="18814"/>
                    </a:cubicBezTo>
                    <a:cubicBezTo>
                      <a:pt x="17987" y="20671"/>
                      <a:pt x="19291" y="21600"/>
                      <a:pt x="20061" y="21600"/>
                    </a:cubicBezTo>
                    <a:cubicBezTo>
                      <a:pt x="20831" y="21600"/>
                      <a:pt x="21067" y="20631"/>
                      <a:pt x="21303" y="18693"/>
                    </a:cubicBezTo>
                    <a:cubicBezTo>
                      <a:pt x="21527" y="16957"/>
                      <a:pt x="21266" y="15181"/>
                      <a:pt x="20496" y="13202"/>
                    </a:cubicBezTo>
                    <a:cubicBezTo>
                      <a:pt x="19950" y="11830"/>
                      <a:pt x="19279" y="10861"/>
                      <a:pt x="18869" y="10861"/>
                    </a:cubicBezTo>
                    <a:cubicBezTo>
                      <a:pt x="18794" y="10861"/>
                      <a:pt x="18732" y="10901"/>
                      <a:pt x="18683" y="10941"/>
                    </a:cubicBezTo>
                    <a:cubicBezTo>
                      <a:pt x="18558" y="11062"/>
                      <a:pt x="18447" y="11103"/>
                      <a:pt x="18347" y="11103"/>
                    </a:cubicBezTo>
                    <a:cubicBezTo>
                      <a:pt x="18099" y="11103"/>
                      <a:pt x="17913" y="10780"/>
                      <a:pt x="17863" y="10215"/>
                    </a:cubicBezTo>
                    <a:cubicBezTo>
                      <a:pt x="17726" y="8882"/>
                      <a:pt x="16273" y="7752"/>
                      <a:pt x="7131" y="2140"/>
                    </a:cubicBezTo>
                    <a:cubicBezTo>
                      <a:pt x="4734" y="686"/>
                      <a:pt x="3293" y="0"/>
                      <a:pt x="23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1717;p51"/>
              <p:cNvSpPr/>
              <p:nvPr/>
            </p:nvSpPr>
            <p:spPr>
              <a:xfrm flipH="1" rot="11679053">
                <a:off x="140296" y="179563"/>
                <a:ext cx="172793" cy="103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0" h="21600" fill="norm" stroke="1" extrusionOk="0">
                    <a:moveTo>
                      <a:pt x="1786" y="0"/>
                    </a:moveTo>
                    <a:cubicBezTo>
                      <a:pt x="1735" y="0"/>
                      <a:pt x="1690" y="0"/>
                      <a:pt x="1639" y="0"/>
                    </a:cubicBezTo>
                    <a:cubicBezTo>
                      <a:pt x="593" y="22"/>
                      <a:pt x="388" y="166"/>
                      <a:pt x="125" y="987"/>
                    </a:cubicBezTo>
                    <a:cubicBezTo>
                      <a:pt x="-29" y="1476"/>
                      <a:pt x="-42" y="2208"/>
                      <a:pt x="93" y="2496"/>
                    </a:cubicBezTo>
                    <a:cubicBezTo>
                      <a:pt x="266" y="2884"/>
                      <a:pt x="1312" y="3106"/>
                      <a:pt x="2223" y="3106"/>
                    </a:cubicBezTo>
                    <a:cubicBezTo>
                      <a:pt x="2871" y="3106"/>
                      <a:pt x="3441" y="2984"/>
                      <a:pt x="3570" y="2740"/>
                    </a:cubicBezTo>
                    <a:cubicBezTo>
                      <a:pt x="3602" y="2663"/>
                      <a:pt x="3640" y="2629"/>
                      <a:pt x="3685" y="2629"/>
                    </a:cubicBezTo>
                    <a:cubicBezTo>
                      <a:pt x="3769" y="2629"/>
                      <a:pt x="3852" y="2785"/>
                      <a:pt x="3903" y="3040"/>
                    </a:cubicBezTo>
                    <a:cubicBezTo>
                      <a:pt x="3961" y="3395"/>
                      <a:pt x="4109" y="3639"/>
                      <a:pt x="4231" y="3639"/>
                    </a:cubicBezTo>
                    <a:cubicBezTo>
                      <a:pt x="4250" y="3639"/>
                      <a:pt x="4263" y="3628"/>
                      <a:pt x="4282" y="3628"/>
                    </a:cubicBezTo>
                    <a:cubicBezTo>
                      <a:pt x="4282" y="3628"/>
                      <a:pt x="4288" y="3628"/>
                      <a:pt x="4295" y="3628"/>
                    </a:cubicBezTo>
                    <a:cubicBezTo>
                      <a:pt x="4513" y="3628"/>
                      <a:pt x="6258" y="4970"/>
                      <a:pt x="8234" y="6667"/>
                    </a:cubicBezTo>
                    <a:cubicBezTo>
                      <a:pt x="10203" y="8354"/>
                      <a:pt x="11768" y="9463"/>
                      <a:pt x="12173" y="9463"/>
                    </a:cubicBezTo>
                    <a:cubicBezTo>
                      <a:pt x="12211" y="9463"/>
                      <a:pt x="12243" y="9452"/>
                      <a:pt x="12256" y="9430"/>
                    </a:cubicBezTo>
                    <a:cubicBezTo>
                      <a:pt x="12333" y="9330"/>
                      <a:pt x="12391" y="9286"/>
                      <a:pt x="12436" y="9286"/>
                    </a:cubicBezTo>
                    <a:cubicBezTo>
                      <a:pt x="12500" y="9286"/>
                      <a:pt x="12525" y="9419"/>
                      <a:pt x="12487" y="9674"/>
                    </a:cubicBezTo>
                    <a:cubicBezTo>
                      <a:pt x="12436" y="10040"/>
                      <a:pt x="13084" y="11127"/>
                      <a:pt x="14052" y="12281"/>
                    </a:cubicBezTo>
                    <a:cubicBezTo>
                      <a:pt x="15925" y="14522"/>
                      <a:pt x="18543" y="18405"/>
                      <a:pt x="19441" y="20302"/>
                    </a:cubicBezTo>
                    <a:cubicBezTo>
                      <a:pt x="19852" y="21156"/>
                      <a:pt x="20269" y="21600"/>
                      <a:pt x="20621" y="21600"/>
                    </a:cubicBezTo>
                    <a:cubicBezTo>
                      <a:pt x="20865" y="21600"/>
                      <a:pt x="21077" y="21389"/>
                      <a:pt x="21237" y="20968"/>
                    </a:cubicBezTo>
                    <a:cubicBezTo>
                      <a:pt x="21558" y="20113"/>
                      <a:pt x="21462" y="19592"/>
                      <a:pt x="20705" y="18083"/>
                    </a:cubicBezTo>
                    <a:cubicBezTo>
                      <a:pt x="18883" y="14444"/>
                      <a:pt x="14129" y="8409"/>
                      <a:pt x="13135" y="8409"/>
                    </a:cubicBezTo>
                    <a:cubicBezTo>
                      <a:pt x="13103" y="8409"/>
                      <a:pt x="13077" y="8409"/>
                      <a:pt x="13051" y="8420"/>
                    </a:cubicBezTo>
                    <a:cubicBezTo>
                      <a:pt x="13007" y="8443"/>
                      <a:pt x="12974" y="8454"/>
                      <a:pt x="12936" y="8454"/>
                    </a:cubicBezTo>
                    <a:cubicBezTo>
                      <a:pt x="12814" y="8454"/>
                      <a:pt x="12744" y="8309"/>
                      <a:pt x="12782" y="8043"/>
                    </a:cubicBezTo>
                    <a:cubicBezTo>
                      <a:pt x="12885" y="7333"/>
                      <a:pt x="11230" y="5691"/>
                      <a:pt x="7502" y="2785"/>
                    </a:cubicBezTo>
                    <a:cubicBezTo>
                      <a:pt x="6091" y="1675"/>
                      <a:pt x="5334" y="1187"/>
                      <a:pt x="4975" y="1187"/>
                    </a:cubicBezTo>
                    <a:cubicBezTo>
                      <a:pt x="4821" y="1187"/>
                      <a:pt x="4744" y="1276"/>
                      <a:pt x="4718" y="1453"/>
                    </a:cubicBezTo>
                    <a:cubicBezTo>
                      <a:pt x="4680" y="1742"/>
                      <a:pt x="4641" y="1886"/>
                      <a:pt x="4603" y="1886"/>
                    </a:cubicBezTo>
                    <a:cubicBezTo>
                      <a:pt x="4564" y="1886"/>
                      <a:pt x="4519" y="1753"/>
                      <a:pt x="4474" y="1464"/>
                    </a:cubicBezTo>
                    <a:cubicBezTo>
                      <a:pt x="4308" y="544"/>
                      <a:pt x="3294" y="0"/>
                      <a:pt x="17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2" name="Google Shape;1724;p51"/>
            <p:cNvGrpSpPr/>
            <p:nvPr/>
          </p:nvGrpSpPr>
          <p:grpSpPr>
            <a:xfrm>
              <a:off x="2668404" y="13017"/>
              <a:ext cx="481554" cy="422583"/>
              <a:chOff x="0" y="0"/>
              <a:chExt cx="481552" cy="422582"/>
            </a:xfrm>
          </p:grpSpPr>
          <p:sp>
            <p:nvSpPr>
              <p:cNvPr id="829" name="Google Shape;1725;p51"/>
              <p:cNvSpPr/>
              <p:nvPr/>
            </p:nvSpPr>
            <p:spPr>
              <a:xfrm rot="20720945">
                <a:off x="34933" y="46712"/>
                <a:ext cx="411687" cy="329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fill="norm" stroke="1" extrusionOk="0">
                    <a:moveTo>
                      <a:pt x="4503" y="840"/>
                    </a:moveTo>
                    <a:cubicBezTo>
                      <a:pt x="5560" y="840"/>
                      <a:pt x="6630" y="986"/>
                      <a:pt x="7500" y="1269"/>
                    </a:cubicBezTo>
                    <a:cubicBezTo>
                      <a:pt x="7887" y="1394"/>
                      <a:pt x="8310" y="1478"/>
                      <a:pt x="8532" y="1478"/>
                    </a:cubicBezTo>
                    <a:cubicBezTo>
                      <a:pt x="8578" y="1478"/>
                      <a:pt x="8616" y="1474"/>
                      <a:pt x="8643" y="1464"/>
                    </a:cubicBezTo>
                    <a:cubicBezTo>
                      <a:pt x="8687" y="1450"/>
                      <a:pt x="8733" y="1447"/>
                      <a:pt x="8773" y="1447"/>
                    </a:cubicBezTo>
                    <a:cubicBezTo>
                      <a:pt x="8874" y="1447"/>
                      <a:pt x="8952" y="1485"/>
                      <a:pt x="8968" y="1551"/>
                    </a:cubicBezTo>
                    <a:cubicBezTo>
                      <a:pt x="8990" y="1645"/>
                      <a:pt x="9323" y="1812"/>
                      <a:pt x="9700" y="1917"/>
                    </a:cubicBezTo>
                    <a:cubicBezTo>
                      <a:pt x="11326" y="2377"/>
                      <a:pt x="14496" y="4929"/>
                      <a:pt x="15780" y="6814"/>
                    </a:cubicBezTo>
                    <a:cubicBezTo>
                      <a:pt x="16387" y="7696"/>
                      <a:pt x="17858" y="10366"/>
                      <a:pt x="17953" y="10742"/>
                    </a:cubicBezTo>
                    <a:cubicBezTo>
                      <a:pt x="18002" y="10952"/>
                      <a:pt x="18235" y="11178"/>
                      <a:pt x="18357" y="11178"/>
                    </a:cubicBezTo>
                    <a:cubicBezTo>
                      <a:pt x="18387" y="11178"/>
                      <a:pt x="18408" y="11168"/>
                      <a:pt x="18422" y="11136"/>
                    </a:cubicBezTo>
                    <a:cubicBezTo>
                      <a:pt x="18511" y="10917"/>
                      <a:pt x="20562" y="9341"/>
                      <a:pt x="20744" y="9341"/>
                    </a:cubicBezTo>
                    <a:cubicBezTo>
                      <a:pt x="20752" y="9341"/>
                      <a:pt x="20757" y="9345"/>
                      <a:pt x="20757" y="9352"/>
                    </a:cubicBezTo>
                    <a:cubicBezTo>
                      <a:pt x="20749" y="9463"/>
                      <a:pt x="20695" y="10174"/>
                      <a:pt x="20641" y="10931"/>
                    </a:cubicBezTo>
                    <a:cubicBezTo>
                      <a:pt x="20584" y="11691"/>
                      <a:pt x="20570" y="12447"/>
                      <a:pt x="20611" y="12618"/>
                    </a:cubicBezTo>
                    <a:cubicBezTo>
                      <a:pt x="20654" y="12785"/>
                      <a:pt x="20649" y="13350"/>
                      <a:pt x="20600" y="13883"/>
                    </a:cubicBezTo>
                    <a:cubicBezTo>
                      <a:pt x="20554" y="14406"/>
                      <a:pt x="20500" y="15347"/>
                      <a:pt x="20481" y="15957"/>
                    </a:cubicBezTo>
                    <a:cubicBezTo>
                      <a:pt x="20465" y="16563"/>
                      <a:pt x="20432" y="17295"/>
                      <a:pt x="20413" y="17560"/>
                    </a:cubicBezTo>
                    <a:cubicBezTo>
                      <a:pt x="20389" y="17832"/>
                      <a:pt x="20351" y="18477"/>
                      <a:pt x="20327" y="19014"/>
                    </a:cubicBezTo>
                    <a:cubicBezTo>
                      <a:pt x="20270" y="20136"/>
                      <a:pt x="20248" y="20481"/>
                      <a:pt x="20015" y="20481"/>
                    </a:cubicBezTo>
                    <a:cubicBezTo>
                      <a:pt x="19917" y="20481"/>
                      <a:pt x="19785" y="20422"/>
                      <a:pt x="19598" y="20331"/>
                    </a:cubicBezTo>
                    <a:cubicBezTo>
                      <a:pt x="18747" y="19930"/>
                      <a:pt x="18143" y="19721"/>
                      <a:pt x="16975" y="19418"/>
                    </a:cubicBezTo>
                    <a:cubicBezTo>
                      <a:pt x="16373" y="19261"/>
                      <a:pt x="15642" y="19021"/>
                      <a:pt x="15336" y="18878"/>
                    </a:cubicBezTo>
                    <a:cubicBezTo>
                      <a:pt x="15032" y="18735"/>
                      <a:pt x="14127" y="18390"/>
                      <a:pt x="13309" y="18107"/>
                    </a:cubicBezTo>
                    <a:lnTo>
                      <a:pt x="11835" y="17588"/>
                    </a:lnTo>
                    <a:lnTo>
                      <a:pt x="12125" y="17260"/>
                    </a:lnTo>
                    <a:cubicBezTo>
                      <a:pt x="12282" y="17086"/>
                      <a:pt x="12534" y="16888"/>
                      <a:pt x="12672" y="16828"/>
                    </a:cubicBezTo>
                    <a:cubicBezTo>
                      <a:pt x="12813" y="16773"/>
                      <a:pt x="13217" y="16396"/>
                      <a:pt x="13553" y="16002"/>
                    </a:cubicBezTo>
                    <a:cubicBezTo>
                      <a:pt x="13889" y="15612"/>
                      <a:pt x="14206" y="15267"/>
                      <a:pt x="14252" y="15246"/>
                    </a:cubicBezTo>
                    <a:cubicBezTo>
                      <a:pt x="14303" y="15228"/>
                      <a:pt x="14395" y="15058"/>
                      <a:pt x="14463" y="14862"/>
                    </a:cubicBezTo>
                    <a:cubicBezTo>
                      <a:pt x="14582" y="14531"/>
                      <a:pt x="14566" y="14476"/>
                      <a:pt x="14157" y="13803"/>
                    </a:cubicBezTo>
                    <a:cubicBezTo>
                      <a:pt x="13789" y="13196"/>
                      <a:pt x="12729" y="11987"/>
                      <a:pt x="11786" y="11108"/>
                    </a:cubicBezTo>
                    <a:cubicBezTo>
                      <a:pt x="11271" y="10624"/>
                      <a:pt x="9123" y="9272"/>
                      <a:pt x="8589" y="9087"/>
                    </a:cubicBezTo>
                    <a:cubicBezTo>
                      <a:pt x="8269" y="8979"/>
                      <a:pt x="7906" y="8822"/>
                      <a:pt x="7768" y="8742"/>
                    </a:cubicBezTo>
                    <a:cubicBezTo>
                      <a:pt x="7291" y="8449"/>
                      <a:pt x="4853" y="8017"/>
                      <a:pt x="3574" y="7996"/>
                    </a:cubicBezTo>
                    <a:cubicBezTo>
                      <a:pt x="2883" y="7989"/>
                      <a:pt x="2284" y="7923"/>
                      <a:pt x="2254" y="7853"/>
                    </a:cubicBezTo>
                    <a:cubicBezTo>
                      <a:pt x="2227" y="7780"/>
                      <a:pt x="2829" y="7285"/>
                      <a:pt x="3595" y="6748"/>
                    </a:cubicBezTo>
                    <a:cubicBezTo>
                      <a:pt x="5403" y="5486"/>
                      <a:pt x="5533" y="5340"/>
                      <a:pt x="5305" y="4807"/>
                    </a:cubicBezTo>
                    <a:cubicBezTo>
                      <a:pt x="5129" y="4392"/>
                      <a:pt x="2753" y="2189"/>
                      <a:pt x="2154" y="1882"/>
                    </a:cubicBezTo>
                    <a:cubicBezTo>
                      <a:pt x="1981" y="1799"/>
                      <a:pt x="1745" y="1638"/>
                      <a:pt x="1612" y="1523"/>
                    </a:cubicBezTo>
                    <a:cubicBezTo>
                      <a:pt x="1382" y="1325"/>
                      <a:pt x="1398" y="1314"/>
                      <a:pt x="2119" y="1119"/>
                    </a:cubicBezTo>
                    <a:cubicBezTo>
                      <a:pt x="2829" y="934"/>
                      <a:pt x="3661" y="840"/>
                      <a:pt x="4503" y="840"/>
                    </a:cubicBezTo>
                    <a:close/>
                    <a:moveTo>
                      <a:pt x="4408" y="0"/>
                    </a:moveTo>
                    <a:cubicBezTo>
                      <a:pt x="2406" y="0"/>
                      <a:pt x="558" y="446"/>
                      <a:pt x="182" y="1171"/>
                    </a:cubicBezTo>
                    <a:lnTo>
                      <a:pt x="0" y="1527"/>
                    </a:lnTo>
                    <a:lnTo>
                      <a:pt x="1376" y="2471"/>
                    </a:lnTo>
                    <a:cubicBezTo>
                      <a:pt x="2709" y="3391"/>
                      <a:pt x="4360" y="4761"/>
                      <a:pt x="4416" y="4998"/>
                    </a:cubicBezTo>
                    <a:cubicBezTo>
                      <a:pt x="4435" y="5068"/>
                      <a:pt x="4173" y="5277"/>
                      <a:pt x="3834" y="5472"/>
                    </a:cubicBezTo>
                    <a:cubicBezTo>
                      <a:pt x="2523" y="6218"/>
                      <a:pt x="769" y="7787"/>
                      <a:pt x="580" y="8390"/>
                    </a:cubicBezTo>
                    <a:cubicBezTo>
                      <a:pt x="455" y="8791"/>
                      <a:pt x="764" y="9055"/>
                      <a:pt x="1328" y="9055"/>
                    </a:cubicBezTo>
                    <a:cubicBezTo>
                      <a:pt x="1385" y="9055"/>
                      <a:pt x="1444" y="9052"/>
                      <a:pt x="1506" y="9049"/>
                    </a:cubicBezTo>
                    <a:cubicBezTo>
                      <a:pt x="2021" y="9000"/>
                      <a:pt x="2528" y="8979"/>
                      <a:pt x="3024" y="8979"/>
                    </a:cubicBezTo>
                    <a:cubicBezTo>
                      <a:pt x="6950" y="8979"/>
                      <a:pt x="10185" y="10429"/>
                      <a:pt x="12629" y="13290"/>
                    </a:cubicBezTo>
                    <a:cubicBezTo>
                      <a:pt x="13152" y="13907"/>
                      <a:pt x="13634" y="14573"/>
                      <a:pt x="13591" y="14629"/>
                    </a:cubicBezTo>
                    <a:cubicBezTo>
                      <a:pt x="12970" y="15392"/>
                      <a:pt x="12596" y="15772"/>
                      <a:pt x="12046" y="16204"/>
                    </a:cubicBezTo>
                    <a:cubicBezTo>
                      <a:pt x="11234" y="16846"/>
                      <a:pt x="10944" y="17327"/>
                      <a:pt x="11068" y="17839"/>
                    </a:cubicBezTo>
                    <a:cubicBezTo>
                      <a:pt x="11201" y="18386"/>
                      <a:pt x="11393" y="18505"/>
                      <a:pt x="13195" y="19157"/>
                    </a:cubicBezTo>
                    <a:cubicBezTo>
                      <a:pt x="14078" y="19474"/>
                      <a:pt x="15057" y="19840"/>
                      <a:pt x="15355" y="19969"/>
                    </a:cubicBezTo>
                    <a:cubicBezTo>
                      <a:pt x="15655" y="20094"/>
                      <a:pt x="16457" y="20349"/>
                      <a:pt x="17146" y="20533"/>
                    </a:cubicBezTo>
                    <a:cubicBezTo>
                      <a:pt x="17834" y="20725"/>
                      <a:pt x="18639" y="20997"/>
                      <a:pt x="18945" y="21147"/>
                    </a:cubicBezTo>
                    <a:cubicBezTo>
                      <a:pt x="19549" y="21443"/>
                      <a:pt x="19958" y="21600"/>
                      <a:pt x="20245" y="21600"/>
                    </a:cubicBezTo>
                    <a:cubicBezTo>
                      <a:pt x="20622" y="21600"/>
                      <a:pt x="20790" y="21339"/>
                      <a:pt x="20923" y="20784"/>
                    </a:cubicBezTo>
                    <a:cubicBezTo>
                      <a:pt x="21131" y="19889"/>
                      <a:pt x="21177" y="18477"/>
                      <a:pt x="21017" y="17818"/>
                    </a:cubicBezTo>
                    <a:cubicBezTo>
                      <a:pt x="20944" y="17522"/>
                      <a:pt x="20936" y="17316"/>
                      <a:pt x="20998" y="17316"/>
                    </a:cubicBezTo>
                    <a:cubicBezTo>
                      <a:pt x="21004" y="17316"/>
                      <a:pt x="21007" y="17316"/>
                      <a:pt x="21012" y="17316"/>
                    </a:cubicBezTo>
                    <a:cubicBezTo>
                      <a:pt x="21017" y="17320"/>
                      <a:pt x="21023" y="17320"/>
                      <a:pt x="21028" y="17320"/>
                    </a:cubicBezTo>
                    <a:cubicBezTo>
                      <a:pt x="21093" y="17320"/>
                      <a:pt x="21164" y="17191"/>
                      <a:pt x="21191" y="17016"/>
                    </a:cubicBezTo>
                    <a:cubicBezTo>
                      <a:pt x="21288" y="16326"/>
                      <a:pt x="21329" y="13674"/>
                      <a:pt x="21240" y="13615"/>
                    </a:cubicBezTo>
                    <a:cubicBezTo>
                      <a:pt x="21194" y="13587"/>
                      <a:pt x="21213" y="13538"/>
                      <a:pt x="21275" y="13510"/>
                    </a:cubicBezTo>
                    <a:cubicBezTo>
                      <a:pt x="21413" y="13454"/>
                      <a:pt x="21429" y="11304"/>
                      <a:pt x="21288" y="11150"/>
                    </a:cubicBezTo>
                    <a:cubicBezTo>
                      <a:pt x="21234" y="11091"/>
                      <a:pt x="21234" y="11018"/>
                      <a:pt x="21283" y="10969"/>
                    </a:cubicBezTo>
                    <a:cubicBezTo>
                      <a:pt x="21437" y="10816"/>
                      <a:pt x="21600" y="9177"/>
                      <a:pt x="21527" y="8547"/>
                    </a:cubicBezTo>
                    <a:cubicBezTo>
                      <a:pt x="21470" y="8045"/>
                      <a:pt x="21416" y="7930"/>
                      <a:pt x="21240" y="7916"/>
                    </a:cubicBezTo>
                    <a:cubicBezTo>
                      <a:pt x="21237" y="7916"/>
                      <a:pt x="21234" y="7916"/>
                      <a:pt x="21232" y="7916"/>
                    </a:cubicBezTo>
                    <a:cubicBezTo>
                      <a:pt x="21015" y="7916"/>
                      <a:pt x="20243" y="8449"/>
                      <a:pt x="19056" y="9432"/>
                    </a:cubicBezTo>
                    <a:cubicBezTo>
                      <a:pt x="18725" y="9704"/>
                      <a:pt x="18443" y="9927"/>
                      <a:pt x="18424" y="9934"/>
                    </a:cubicBezTo>
                    <a:cubicBezTo>
                      <a:pt x="18424" y="9934"/>
                      <a:pt x="18424" y="9934"/>
                      <a:pt x="18424" y="9934"/>
                    </a:cubicBezTo>
                    <a:cubicBezTo>
                      <a:pt x="18400" y="9934"/>
                      <a:pt x="18191" y="9512"/>
                      <a:pt x="17958" y="8996"/>
                    </a:cubicBezTo>
                    <a:cubicBezTo>
                      <a:pt x="17720" y="8477"/>
                      <a:pt x="17365" y="7822"/>
                      <a:pt x="17167" y="7550"/>
                    </a:cubicBezTo>
                    <a:cubicBezTo>
                      <a:pt x="16975" y="7285"/>
                      <a:pt x="16791" y="6985"/>
                      <a:pt x="16769" y="6894"/>
                    </a:cubicBezTo>
                    <a:cubicBezTo>
                      <a:pt x="16671" y="6497"/>
                      <a:pt x="15306" y="4841"/>
                      <a:pt x="14322" y="3932"/>
                    </a:cubicBezTo>
                    <a:cubicBezTo>
                      <a:pt x="12190" y="1955"/>
                      <a:pt x="10399" y="1056"/>
                      <a:pt x="7083" y="286"/>
                    </a:cubicBezTo>
                    <a:cubicBezTo>
                      <a:pt x="6240" y="91"/>
                      <a:pt x="5308" y="0"/>
                      <a:pt x="4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0" name="Google Shape;1726;p51"/>
              <p:cNvSpPr/>
              <p:nvPr/>
            </p:nvSpPr>
            <p:spPr>
              <a:xfrm rot="20720945">
                <a:off x="330429" y="270424"/>
                <a:ext cx="89120" cy="28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2349" y="0"/>
                    </a:moveTo>
                    <a:cubicBezTo>
                      <a:pt x="1504" y="0"/>
                      <a:pt x="1082" y="565"/>
                      <a:pt x="734" y="1655"/>
                    </a:cubicBezTo>
                    <a:cubicBezTo>
                      <a:pt x="262" y="3270"/>
                      <a:pt x="-73" y="5168"/>
                      <a:pt x="14" y="5975"/>
                    </a:cubicBezTo>
                    <a:cubicBezTo>
                      <a:pt x="213" y="8075"/>
                      <a:pt x="2809" y="10578"/>
                      <a:pt x="7442" y="13202"/>
                    </a:cubicBezTo>
                    <a:cubicBezTo>
                      <a:pt x="9553" y="14373"/>
                      <a:pt x="13255" y="16917"/>
                      <a:pt x="15627" y="18814"/>
                    </a:cubicBezTo>
                    <a:cubicBezTo>
                      <a:pt x="17987" y="20671"/>
                      <a:pt x="19291" y="21600"/>
                      <a:pt x="20061" y="21600"/>
                    </a:cubicBezTo>
                    <a:cubicBezTo>
                      <a:pt x="20831" y="21600"/>
                      <a:pt x="21067" y="20631"/>
                      <a:pt x="21303" y="18693"/>
                    </a:cubicBezTo>
                    <a:cubicBezTo>
                      <a:pt x="21527" y="16957"/>
                      <a:pt x="21266" y="15181"/>
                      <a:pt x="20496" y="13202"/>
                    </a:cubicBezTo>
                    <a:cubicBezTo>
                      <a:pt x="19950" y="11830"/>
                      <a:pt x="19279" y="10861"/>
                      <a:pt x="18869" y="10861"/>
                    </a:cubicBezTo>
                    <a:cubicBezTo>
                      <a:pt x="18794" y="10861"/>
                      <a:pt x="18732" y="10901"/>
                      <a:pt x="18683" y="10941"/>
                    </a:cubicBezTo>
                    <a:cubicBezTo>
                      <a:pt x="18558" y="11062"/>
                      <a:pt x="18447" y="11103"/>
                      <a:pt x="18347" y="11103"/>
                    </a:cubicBezTo>
                    <a:cubicBezTo>
                      <a:pt x="18099" y="11103"/>
                      <a:pt x="17913" y="10780"/>
                      <a:pt x="17863" y="10215"/>
                    </a:cubicBezTo>
                    <a:cubicBezTo>
                      <a:pt x="17726" y="8882"/>
                      <a:pt x="16273" y="7752"/>
                      <a:pt x="7131" y="2140"/>
                    </a:cubicBezTo>
                    <a:cubicBezTo>
                      <a:pt x="4734" y="686"/>
                      <a:pt x="3293" y="0"/>
                      <a:pt x="23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1" name="Google Shape;1727;p51"/>
              <p:cNvSpPr/>
              <p:nvPr/>
            </p:nvSpPr>
            <p:spPr>
              <a:xfrm rot="20720945">
                <a:off x="140296" y="139602"/>
                <a:ext cx="172793" cy="103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0" h="21600" fill="norm" stroke="1" extrusionOk="0">
                    <a:moveTo>
                      <a:pt x="1786" y="0"/>
                    </a:moveTo>
                    <a:cubicBezTo>
                      <a:pt x="1735" y="0"/>
                      <a:pt x="1690" y="0"/>
                      <a:pt x="1639" y="0"/>
                    </a:cubicBezTo>
                    <a:cubicBezTo>
                      <a:pt x="593" y="22"/>
                      <a:pt x="388" y="166"/>
                      <a:pt x="125" y="987"/>
                    </a:cubicBezTo>
                    <a:cubicBezTo>
                      <a:pt x="-29" y="1476"/>
                      <a:pt x="-42" y="2208"/>
                      <a:pt x="93" y="2496"/>
                    </a:cubicBezTo>
                    <a:cubicBezTo>
                      <a:pt x="266" y="2884"/>
                      <a:pt x="1312" y="3106"/>
                      <a:pt x="2223" y="3106"/>
                    </a:cubicBezTo>
                    <a:cubicBezTo>
                      <a:pt x="2871" y="3106"/>
                      <a:pt x="3441" y="2984"/>
                      <a:pt x="3570" y="2740"/>
                    </a:cubicBezTo>
                    <a:cubicBezTo>
                      <a:pt x="3602" y="2663"/>
                      <a:pt x="3640" y="2629"/>
                      <a:pt x="3685" y="2629"/>
                    </a:cubicBezTo>
                    <a:cubicBezTo>
                      <a:pt x="3769" y="2629"/>
                      <a:pt x="3852" y="2785"/>
                      <a:pt x="3903" y="3040"/>
                    </a:cubicBezTo>
                    <a:cubicBezTo>
                      <a:pt x="3961" y="3395"/>
                      <a:pt x="4109" y="3639"/>
                      <a:pt x="4231" y="3639"/>
                    </a:cubicBezTo>
                    <a:cubicBezTo>
                      <a:pt x="4250" y="3639"/>
                      <a:pt x="4263" y="3628"/>
                      <a:pt x="4282" y="3628"/>
                    </a:cubicBezTo>
                    <a:cubicBezTo>
                      <a:pt x="4282" y="3628"/>
                      <a:pt x="4288" y="3628"/>
                      <a:pt x="4295" y="3628"/>
                    </a:cubicBezTo>
                    <a:cubicBezTo>
                      <a:pt x="4513" y="3628"/>
                      <a:pt x="6258" y="4970"/>
                      <a:pt x="8234" y="6667"/>
                    </a:cubicBezTo>
                    <a:cubicBezTo>
                      <a:pt x="10203" y="8354"/>
                      <a:pt x="11768" y="9463"/>
                      <a:pt x="12173" y="9463"/>
                    </a:cubicBezTo>
                    <a:cubicBezTo>
                      <a:pt x="12211" y="9463"/>
                      <a:pt x="12243" y="9452"/>
                      <a:pt x="12256" y="9430"/>
                    </a:cubicBezTo>
                    <a:cubicBezTo>
                      <a:pt x="12333" y="9330"/>
                      <a:pt x="12391" y="9286"/>
                      <a:pt x="12436" y="9286"/>
                    </a:cubicBezTo>
                    <a:cubicBezTo>
                      <a:pt x="12500" y="9286"/>
                      <a:pt x="12525" y="9419"/>
                      <a:pt x="12487" y="9674"/>
                    </a:cubicBezTo>
                    <a:cubicBezTo>
                      <a:pt x="12436" y="10040"/>
                      <a:pt x="13084" y="11127"/>
                      <a:pt x="14052" y="12281"/>
                    </a:cubicBezTo>
                    <a:cubicBezTo>
                      <a:pt x="15925" y="14522"/>
                      <a:pt x="18543" y="18405"/>
                      <a:pt x="19441" y="20302"/>
                    </a:cubicBezTo>
                    <a:cubicBezTo>
                      <a:pt x="19852" y="21156"/>
                      <a:pt x="20269" y="21600"/>
                      <a:pt x="20621" y="21600"/>
                    </a:cubicBezTo>
                    <a:cubicBezTo>
                      <a:pt x="20865" y="21600"/>
                      <a:pt x="21077" y="21389"/>
                      <a:pt x="21237" y="20968"/>
                    </a:cubicBezTo>
                    <a:cubicBezTo>
                      <a:pt x="21558" y="20113"/>
                      <a:pt x="21462" y="19592"/>
                      <a:pt x="20705" y="18083"/>
                    </a:cubicBezTo>
                    <a:cubicBezTo>
                      <a:pt x="18883" y="14444"/>
                      <a:pt x="14129" y="8409"/>
                      <a:pt x="13135" y="8409"/>
                    </a:cubicBezTo>
                    <a:cubicBezTo>
                      <a:pt x="13103" y="8409"/>
                      <a:pt x="13077" y="8409"/>
                      <a:pt x="13051" y="8420"/>
                    </a:cubicBezTo>
                    <a:cubicBezTo>
                      <a:pt x="13007" y="8443"/>
                      <a:pt x="12974" y="8454"/>
                      <a:pt x="12936" y="8454"/>
                    </a:cubicBezTo>
                    <a:cubicBezTo>
                      <a:pt x="12814" y="8454"/>
                      <a:pt x="12744" y="8309"/>
                      <a:pt x="12782" y="8043"/>
                    </a:cubicBezTo>
                    <a:cubicBezTo>
                      <a:pt x="12885" y="7333"/>
                      <a:pt x="11230" y="5691"/>
                      <a:pt x="7502" y="2785"/>
                    </a:cubicBezTo>
                    <a:cubicBezTo>
                      <a:pt x="6091" y="1675"/>
                      <a:pt x="5334" y="1187"/>
                      <a:pt x="4975" y="1187"/>
                    </a:cubicBezTo>
                    <a:cubicBezTo>
                      <a:pt x="4821" y="1187"/>
                      <a:pt x="4744" y="1276"/>
                      <a:pt x="4718" y="1453"/>
                    </a:cubicBezTo>
                    <a:cubicBezTo>
                      <a:pt x="4680" y="1742"/>
                      <a:pt x="4641" y="1886"/>
                      <a:pt x="4603" y="1886"/>
                    </a:cubicBezTo>
                    <a:cubicBezTo>
                      <a:pt x="4564" y="1886"/>
                      <a:pt x="4519" y="1753"/>
                      <a:pt x="4474" y="1464"/>
                    </a:cubicBezTo>
                    <a:cubicBezTo>
                      <a:pt x="4308" y="544"/>
                      <a:pt x="3294" y="0"/>
                      <a:pt x="17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6" name="Google Shape;1724;p51"/>
            <p:cNvGrpSpPr/>
            <p:nvPr/>
          </p:nvGrpSpPr>
          <p:grpSpPr>
            <a:xfrm>
              <a:off x="2712427" y="1109430"/>
              <a:ext cx="481554" cy="422584"/>
              <a:chOff x="0" y="0"/>
              <a:chExt cx="481552" cy="422582"/>
            </a:xfrm>
          </p:grpSpPr>
          <p:sp>
            <p:nvSpPr>
              <p:cNvPr id="833" name="Google Shape;1725;p51"/>
              <p:cNvSpPr/>
              <p:nvPr/>
            </p:nvSpPr>
            <p:spPr>
              <a:xfrm rot="20720945">
                <a:off x="34933" y="46712"/>
                <a:ext cx="411687" cy="329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fill="norm" stroke="1" extrusionOk="0">
                    <a:moveTo>
                      <a:pt x="4503" y="840"/>
                    </a:moveTo>
                    <a:cubicBezTo>
                      <a:pt x="5560" y="840"/>
                      <a:pt x="6630" y="986"/>
                      <a:pt x="7500" y="1269"/>
                    </a:cubicBezTo>
                    <a:cubicBezTo>
                      <a:pt x="7887" y="1394"/>
                      <a:pt x="8310" y="1478"/>
                      <a:pt x="8532" y="1478"/>
                    </a:cubicBezTo>
                    <a:cubicBezTo>
                      <a:pt x="8578" y="1478"/>
                      <a:pt x="8616" y="1474"/>
                      <a:pt x="8643" y="1464"/>
                    </a:cubicBezTo>
                    <a:cubicBezTo>
                      <a:pt x="8687" y="1450"/>
                      <a:pt x="8733" y="1447"/>
                      <a:pt x="8773" y="1447"/>
                    </a:cubicBezTo>
                    <a:cubicBezTo>
                      <a:pt x="8874" y="1447"/>
                      <a:pt x="8952" y="1485"/>
                      <a:pt x="8968" y="1551"/>
                    </a:cubicBezTo>
                    <a:cubicBezTo>
                      <a:pt x="8990" y="1645"/>
                      <a:pt x="9323" y="1812"/>
                      <a:pt x="9700" y="1917"/>
                    </a:cubicBezTo>
                    <a:cubicBezTo>
                      <a:pt x="11326" y="2377"/>
                      <a:pt x="14496" y="4929"/>
                      <a:pt x="15780" y="6814"/>
                    </a:cubicBezTo>
                    <a:cubicBezTo>
                      <a:pt x="16387" y="7696"/>
                      <a:pt x="17858" y="10366"/>
                      <a:pt x="17953" y="10742"/>
                    </a:cubicBezTo>
                    <a:cubicBezTo>
                      <a:pt x="18002" y="10952"/>
                      <a:pt x="18235" y="11178"/>
                      <a:pt x="18357" y="11178"/>
                    </a:cubicBezTo>
                    <a:cubicBezTo>
                      <a:pt x="18387" y="11178"/>
                      <a:pt x="18408" y="11168"/>
                      <a:pt x="18422" y="11136"/>
                    </a:cubicBezTo>
                    <a:cubicBezTo>
                      <a:pt x="18511" y="10917"/>
                      <a:pt x="20562" y="9341"/>
                      <a:pt x="20744" y="9341"/>
                    </a:cubicBezTo>
                    <a:cubicBezTo>
                      <a:pt x="20752" y="9341"/>
                      <a:pt x="20757" y="9345"/>
                      <a:pt x="20757" y="9352"/>
                    </a:cubicBezTo>
                    <a:cubicBezTo>
                      <a:pt x="20749" y="9463"/>
                      <a:pt x="20695" y="10174"/>
                      <a:pt x="20641" y="10931"/>
                    </a:cubicBezTo>
                    <a:cubicBezTo>
                      <a:pt x="20584" y="11691"/>
                      <a:pt x="20570" y="12447"/>
                      <a:pt x="20611" y="12618"/>
                    </a:cubicBezTo>
                    <a:cubicBezTo>
                      <a:pt x="20654" y="12785"/>
                      <a:pt x="20649" y="13350"/>
                      <a:pt x="20600" y="13883"/>
                    </a:cubicBezTo>
                    <a:cubicBezTo>
                      <a:pt x="20554" y="14406"/>
                      <a:pt x="20500" y="15347"/>
                      <a:pt x="20481" y="15957"/>
                    </a:cubicBezTo>
                    <a:cubicBezTo>
                      <a:pt x="20465" y="16563"/>
                      <a:pt x="20432" y="17295"/>
                      <a:pt x="20413" y="17560"/>
                    </a:cubicBezTo>
                    <a:cubicBezTo>
                      <a:pt x="20389" y="17832"/>
                      <a:pt x="20351" y="18477"/>
                      <a:pt x="20327" y="19014"/>
                    </a:cubicBezTo>
                    <a:cubicBezTo>
                      <a:pt x="20270" y="20136"/>
                      <a:pt x="20248" y="20481"/>
                      <a:pt x="20015" y="20481"/>
                    </a:cubicBezTo>
                    <a:cubicBezTo>
                      <a:pt x="19917" y="20481"/>
                      <a:pt x="19785" y="20422"/>
                      <a:pt x="19598" y="20331"/>
                    </a:cubicBezTo>
                    <a:cubicBezTo>
                      <a:pt x="18747" y="19930"/>
                      <a:pt x="18143" y="19721"/>
                      <a:pt x="16975" y="19418"/>
                    </a:cubicBezTo>
                    <a:cubicBezTo>
                      <a:pt x="16373" y="19261"/>
                      <a:pt x="15642" y="19021"/>
                      <a:pt x="15336" y="18878"/>
                    </a:cubicBezTo>
                    <a:cubicBezTo>
                      <a:pt x="15032" y="18735"/>
                      <a:pt x="14127" y="18390"/>
                      <a:pt x="13309" y="18107"/>
                    </a:cubicBezTo>
                    <a:lnTo>
                      <a:pt x="11835" y="17588"/>
                    </a:lnTo>
                    <a:lnTo>
                      <a:pt x="12125" y="17260"/>
                    </a:lnTo>
                    <a:cubicBezTo>
                      <a:pt x="12282" y="17086"/>
                      <a:pt x="12534" y="16888"/>
                      <a:pt x="12672" y="16828"/>
                    </a:cubicBezTo>
                    <a:cubicBezTo>
                      <a:pt x="12813" y="16773"/>
                      <a:pt x="13217" y="16396"/>
                      <a:pt x="13553" y="16002"/>
                    </a:cubicBezTo>
                    <a:cubicBezTo>
                      <a:pt x="13889" y="15612"/>
                      <a:pt x="14206" y="15267"/>
                      <a:pt x="14252" y="15246"/>
                    </a:cubicBezTo>
                    <a:cubicBezTo>
                      <a:pt x="14303" y="15228"/>
                      <a:pt x="14395" y="15058"/>
                      <a:pt x="14463" y="14862"/>
                    </a:cubicBezTo>
                    <a:cubicBezTo>
                      <a:pt x="14582" y="14531"/>
                      <a:pt x="14566" y="14476"/>
                      <a:pt x="14157" y="13803"/>
                    </a:cubicBezTo>
                    <a:cubicBezTo>
                      <a:pt x="13789" y="13196"/>
                      <a:pt x="12729" y="11987"/>
                      <a:pt x="11786" y="11108"/>
                    </a:cubicBezTo>
                    <a:cubicBezTo>
                      <a:pt x="11271" y="10624"/>
                      <a:pt x="9123" y="9272"/>
                      <a:pt x="8589" y="9087"/>
                    </a:cubicBezTo>
                    <a:cubicBezTo>
                      <a:pt x="8269" y="8979"/>
                      <a:pt x="7906" y="8822"/>
                      <a:pt x="7768" y="8742"/>
                    </a:cubicBezTo>
                    <a:cubicBezTo>
                      <a:pt x="7291" y="8449"/>
                      <a:pt x="4853" y="8017"/>
                      <a:pt x="3574" y="7996"/>
                    </a:cubicBezTo>
                    <a:cubicBezTo>
                      <a:pt x="2883" y="7989"/>
                      <a:pt x="2284" y="7923"/>
                      <a:pt x="2254" y="7853"/>
                    </a:cubicBezTo>
                    <a:cubicBezTo>
                      <a:pt x="2227" y="7780"/>
                      <a:pt x="2829" y="7285"/>
                      <a:pt x="3595" y="6748"/>
                    </a:cubicBezTo>
                    <a:cubicBezTo>
                      <a:pt x="5403" y="5486"/>
                      <a:pt x="5533" y="5340"/>
                      <a:pt x="5305" y="4807"/>
                    </a:cubicBezTo>
                    <a:cubicBezTo>
                      <a:pt x="5129" y="4392"/>
                      <a:pt x="2753" y="2189"/>
                      <a:pt x="2154" y="1882"/>
                    </a:cubicBezTo>
                    <a:cubicBezTo>
                      <a:pt x="1981" y="1799"/>
                      <a:pt x="1745" y="1638"/>
                      <a:pt x="1612" y="1523"/>
                    </a:cubicBezTo>
                    <a:cubicBezTo>
                      <a:pt x="1382" y="1325"/>
                      <a:pt x="1398" y="1314"/>
                      <a:pt x="2119" y="1119"/>
                    </a:cubicBezTo>
                    <a:cubicBezTo>
                      <a:pt x="2829" y="934"/>
                      <a:pt x="3661" y="840"/>
                      <a:pt x="4503" y="840"/>
                    </a:cubicBezTo>
                    <a:close/>
                    <a:moveTo>
                      <a:pt x="4408" y="0"/>
                    </a:moveTo>
                    <a:cubicBezTo>
                      <a:pt x="2406" y="0"/>
                      <a:pt x="558" y="446"/>
                      <a:pt x="182" y="1171"/>
                    </a:cubicBezTo>
                    <a:lnTo>
                      <a:pt x="0" y="1527"/>
                    </a:lnTo>
                    <a:lnTo>
                      <a:pt x="1376" y="2471"/>
                    </a:lnTo>
                    <a:cubicBezTo>
                      <a:pt x="2709" y="3391"/>
                      <a:pt x="4360" y="4761"/>
                      <a:pt x="4416" y="4998"/>
                    </a:cubicBezTo>
                    <a:cubicBezTo>
                      <a:pt x="4435" y="5068"/>
                      <a:pt x="4173" y="5277"/>
                      <a:pt x="3834" y="5472"/>
                    </a:cubicBezTo>
                    <a:cubicBezTo>
                      <a:pt x="2523" y="6218"/>
                      <a:pt x="769" y="7787"/>
                      <a:pt x="580" y="8390"/>
                    </a:cubicBezTo>
                    <a:cubicBezTo>
                      <a:pt x="455" y="8791"/>
                      <a:pt x="764" y="9055"/>
                      <a:pt x="1328" y="9055"/>
                    </a:cubicBezTo>
                    <a:cubicBezTo>
                      <a:pt x="1385" y="9055"/>
                      <a:pt x="1444" y="9052"/>
                      <a:pt x="1506" y="9049"/>
                    </a:cubicBezTo>
                    <a:cubicBezTo>
                      <a:pt x="2021" y="9000"/>
                      <a:pt x="2528" y="8979"/>
                      <a:pt x="3024" y="8979"/>
                    </a:cubicBezTo>
                    <a:cubicBezTo>
                      <a:pt x="6950" y="8979"/>
                      <a:pt x="10185" y="10429"/>
                      <a:pt x="12629" y="13290"/>
                    </a:cubicBezTo>
                    <a:cubicBezTo>
                      <a:pt x="13152" y="13907"/>
                      <a:pt x="13634" y="14573"/>
                      <a:pt x="13591" y="14629"/>
                    </a:cubicBezTo>
                    <a:cubicBezTo>
                      <a:pt x="12970" y="15392"/>
                      <a:pt x="12596" y="15772"/>
                      <a:pt x="12046" y="16204"/>
                    </a:cubicBezTo>
                    <a:cubicBezTo>
                      <a:pt x="11234" y="16846"/>
                      <a:pt x="10944" y="17327"/>
                      <a:pt x="11068" y="17839"/>
                    </a:cubicBezTo>
                    <a:cubicBezTo>
                      <a:pt x="11201" y="18386"/>
                      <a:pt x="11393" y="18505"/>
                      <a:pt x="13195" y="19157"/>
                    </a:cubicBezTo>
                    <a:cubicBezTo>
                      <a:pt x="14078" y="19474"/>
                      <a:pt x="15057" y="19840"/>
                      <a:pt x="15355" y="19969"/>
                    </a:cubicBezTo>
                    <a:cubicBezTo>
                      <a:pt x="15655" y="20094"/>
                      <a:pt x="16457" y="20349"/>
                      <a:pt x="17146" y="20533"/>
                    </a:cubicBezTo>
                    <a:cubicBezTo>
                      <a:pt x="17834" y="20725"/>
                      <a:pt x="18639" y="20997"/>
                      <a:pt x="18945" y="21147"/>
                    </a:cubicBezTo>
                    <a:cubicBezTo>
                      <a:pt x="19549" y="21443"/>
                      <a:pt x="19958" y="21600"/>
                      <a:pt x="20245" y="21600"/>
                    </a:cubicBezTo>
                    <a:cubicBezTo>
                      <a:pt x="20622" y="21600"/>
                      <a:pt x="20790" y="21339"/>
                      <a:pt x="20923" y="20784"/>
                    </a:cubicBezTo>
                    <a:cubicBezTo>
                      <a:pt x="21131" y="19889"/>
                      <a:pt x="21177" y="18477"/>
                      <a:pt x="21017" y="17818"/>
                    </a:cubicBezTo>
                    <a:cubicBezTo>
                      <a:pt x="20944" y="17522"/>
                      <a:pt x="20936" y="17316"/>
                      <a:pt x="20998" y="17316"/>
                    </a:cubicBezTo>
                    <a:cubicBezTo>
                      <a:pt x="21004" y="17316"/>
                      <a:pt x="21007" y="17316"/>
                      <a:pt x="21012" y="17316"/>
                    </a:cubicBezTo>
                    <a:cubicBezTo>
                      <a:pt x="21017" y="17320"/>
                      <a:pt x="21023" y="17320"/>
                      <a:pt x="21028" y="17320"/>
                    </a:cubicBezTo>
                    <a:cubicBezTo>
                      <a:pt x="21093" y="17320"/>
                      <a:pt x="21164" y="17191"/>
                      <a:pt x="21191" y="17016"/>
                    </a:cubicBezTo>
                    <a:cubicBezTo>
                      <a:pt x="21288" y="16326"/>
                      <a:pt x="21329" y="13674"/>
                      <a:pt x="21240" y="13615"/>
                    </a:cubicBezTo>
                    <a:cubicBezTo>
                      <a:pt x="21194" y="13587"/>
                      <a:pt x="21213" y="13538"/>
                      <a:pt x="21275" y="13510"/>
                    </a:cubicBezTo>
                    <a:cubicBezTo>
                      <a:pt x="21413" y="13454"/>
                      <a:pt x="21429" y="11304"/>
                      <a:pt x="21288" y="11150"/>
                    </a:cubicBezTo>
                    <a:cubicBezTo>
                      <a:pt x="21234" y="11091"/>
                      <a:pt x="21234" y="11018"/>
                      <a:pt x="21283" y="10969"/>
                    </a:cubicBezTo>
                    <a:cubicBezTo>
                      <a:pt x="21437" y="10816"/>
                      <a:pt x="21600" y="9177"/>
                      <a:pt x="21527" y="8547"/>
                    </a:cubicBezTo>
                    <a:cubicBezTo>
                      <a:pt x="21470" y="8045"/>
                      <a:pt x="21416" y="7930"/>
                      <a:pt x="21240" y="7916"/>
                    </a:cubicBezTo>
                    <a:cubicBezTo>
                      <a:pt x="21237" y="7916"/>
                      <a:pt x="21234" y="7916"/>
                      <a:pt x="21232" y="7916"/>
                    </a:cubicBezTo>
                    <a:cubicBezTo>
                      <a:pt x="21015" y="7916"/>
                      <a:pt x="20243" y="8449"/>
                      <a:pt x="19056" y="9432"/>
                    </a:cubicBezTo>
                    <a:cubicBezTo>
                      <a:pt x="18725" y="9704"/>
                      <a:pt x="18443" y="9927"/>
                      <a:pt x="18424" y="9934"/>
                    </a:cubicBezTo>
                    <a:cubicBezTo>
                      <a:pt x="18424" y="9934"/>
                      <a:pt x="18424" y="9934"/>
                      <a:pt x="18424" y="9934"/>
                    </a:cubicBezTo>
                    <a:cubicBezTo>
                      <a:pt x="18400" y="9934"/>
                      <a:pt x="18191" y="9512"/>
                      <a:pt x="17958" y="8996"/>
                    </a:cubicBezTo>
                    <a:cubicBezTo>
                      <a:pt x="17720" y="8477"/>
                      <a:pt x="17365" y="7822"/>
                      <a:pt x="17167" y="7550"/>
                    </a:cubicBezTo>
                    <a:cubicBezTo>
                      <a:pt x="16975" y="7285"/>
                      <a:pt x="16791" y="6985"/>
                      <a:pt x="16769" y="6894"/>
                    </a:cubicBezTo>
                    <a:cubicBezTo>
                      <a:pt x="16671" y="6497"/>
                      <a:pt x="15306" y="4841"/>
                      <a:pt x="14322" y="3932"/>
                    </a:cubicBezTo>
                    <a:cubicBezTo>
                      <a:pt x="12190" y="1955"/>
                      <a:pt x="10399" y="1056"/>
                      <a:pt x="7083" y="286"/>
                    </a:cubicBezTo>
                    <a:cubicBezTo>
                      <a:pt x="6240" y="91"/>
                      <a:pt x="5308" y="0"/>
                      <a:pt x="4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4" name="Google Shape;1726;p51"/>
              <p:cNvSpPr/>
              <p:nvPr/>
            </p:nvSpPr>
            <p:spPr>
              <a:xfrm rot="20720945">
                <a:off x="330429" y="270424"/>
                <a:ext cx="89120" cy="28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2349" y="0"/>
                    </a:moveTo>
                    <a:cubicBezTo>
                      <a:pt x="1504" y="0"/>
                      <a:pt x="1082" y="565"/>
                      <a:pt x="734" y="1655"/>
                    </a:cubicBezTo>
                    <a:cubicBezTo>
                      <a:pt x="262" y="3270"/>
                      <a:pt x="-73" y="5168"/>
                      <a:pt x="14" y="5975"/>
                    </a:cubicBezTo>
                    <a:cubicBezTo>
                      <a:pt x="213" y="8075"/>
                      <a:pt x="2809" y="10578"/>
                      <a:pt x="7442" y="13202"/>
                    </a:cubicBezTo>
                    <a:cubicBezTo>
                      <a:pt x="9553" y="14373"/>
                      <a:pt x="13255" y="16917"/>
                      <a:pt x="15627" y="18814"/>
                    </a:cubicBezTo>
                    <a:cubicBezTo>
                      <a:pt x="17987" y="20671"/>
                      <a:pt x="19291" y="21600"/>
                      <a:pt x="20061" y="21600"/>
                    </a:cubicBezTo>
                    <a:cubicBezTo>
                      <a:pt x="20831" y="21600"/>
                      <a:pt x="21067" y="20631"/>
                      <a:pt x="21303" y="18693"/>
                    </a:cubicBezTo>
                    <a:cubicBezTo>
                      <a:pt x="21527" y="16957"/>
                      <a:pt x="21266" y="15181"/>
                      <a:pt x="20496" y="13202"/>
                    </a:cubicBezTo>
                    <a:cubicBezTo>
                      <a:pt x="19950" y="11830"/>
                      <a:pt x="19279" y="10861"/>
                      <a:pt x="18869" y="10861"/>
                    </a:cubicBezTo>
                    <a:cubicBezTo>
                      <a:pt x="18794" y="10861"/>
                      <a:pt x="18732" y="10901"/>
                      <a:pt x="18683" y="10941"/>
                    </a:cubicBezTo>
                    <a:cubicBezTo>
                      <a:pt x="18558" y="11062"/>
                      <a:pt x="18447" y="11103"/>
                      <a:pt x="18347" y="11103"/>
                    </a:cubicBezTo>
                    <a:cubicBezTo>
                      <a:pt x="18099" y="11103"/>
                      <a:pt x="17913" y="10780"/>
                      <a:pt x="17863" y="10215"/>
                    </a:cubicBezTo>
                    <a:cubicBezTo>
                      <a:pt x="17726" y="8882"/>
                      <a:pt x="16273" y="7752"/>
                      <a:pt x="7131" y="2140"/>
                    </a:cubicBezTo>
                    <a:cubicBezTo>
                      <a:pt x="4734" y="686"/>
                      <a:pt x="3293" y="0"/>
                      <a:pt x="23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5" name="Google Shape;1727;p51"/>
              <p:cNvSpPr/>
              <p:nvPr/>
            </p:nvSpPr>
            <p:spPr>
              <a:xfrm rot="20720945">
                <a:off x="140296" y="139602"/>
                <a:ext cx="172793" cy="103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0" h="21600" fill="norm" stroke="1" extrusionOk="0">
                    <a:moveTo>
                      <a:pt x="1786" y="0"/>
                    </a:moveTo>
                    <a:cubicBezTo>
                      <a:pt x="1735" y="0"/>
                      <a:pt x="1690" y="0"/>
                      <a:pt x="1639" y="0"/>
                    </a:cubicBezTo>
                    <a:cubicBezTo>
                      <a:pt x="593" y="22"/>
                      <a:pt x="388" y="166"/>
                      <a:pt x="125" y="987"/>
                    </a:cubicBezTo>
                    <a:cubicBezTo>
                      <a:pt x="-29" y="1476"/>
                      <a:pt x="-42" y="2208"/>
                      <a:pt x="93" y="2496"/>
                    </a:cubicBezTo>
                    <a:cubicBezTo>
                      <a:pt x="266" y="2884"/>
                      <a:pt x="1312" y="3106"/>
                      <a:pt x="2223" y="3106"/>
                    </a:cubicBezTo>
                    <a:cubicBezTo>
                      <a:pt x="2871" y="3106"/>
                      <a:pt x="3441" y="2984"/>
                      <a:pt x="3570" y="2740"/>
                    </a:cubicBezTo>
                    <a:cubicBezTo>
                      <a:pt x="3602" y="2663"/>
                      <a:pt x="3640" y="2629"/>
                      <a:pt x="3685" y="2629"/>
                    </a:cubicBezTo>
                    <a:cubicBezTo>
                      <a:pt x="3769" y="2629"/>
                      <a:pt x="3852" y="2785"/>
                      <a:pt x="3903" y="3040"/>
                    </a:cubicBezTo>
                    <a:cubicBezTo>
                      <a:pt x="3961" y="3395"/>
                      <a:pt x="4109" y="3639"/>
                      <a:pt x="4231" y="3639"/>
                    </a:cubicBezTo>
                    <a:cubicBezTo>
                      <a:pt x="4250" y="3639"/>
                      <a:pt x="4263" y="3628"/>
                      <a:pt x="4282" y="3628"/>
                    </a:cubicBezTo>
                    <a:cubicBezTo>
                      <a:pt x="4282" y="3628"/>
                      <a:pt x="4288" y="3628"/>
                      <a:pt x="4295" y="3628"/>
                    </a:cubicBezTo>
                    <a:cubicBezTo>
                      <a:pt x="4513" y="3628"/>
                      <a:pt x="6258" y="4970"/>
                      <a:pt x="8234" y="6667"/>
                    </a:cubicBezTo>
                    <a:cubicBezTo>
                      <a:pt x="10203" y="8354"/>
                      <a:pt x="11768" y="9463"/>
                      <a:pt x="12173" y="9463"/>
                    </a:cubicBezTo>
                    <a:cubicBezTo>
                      <a:pt x="12211" y="9463"/>
                      <a:pt x="12243" y="9452"/>
                      <a:pt x="12256" y="9430"/>
                    </a:cubicBezTo>
                    <a:cubicBezTo>
                      <a:pt x="12333" y="9330"/>
                      <a:pt x="12391" y="9286"/>
                      <a:pt x="12436" y="9286"/>
                    </a:cubicBezTo>
                    <a:cubicBezTo>
                      <a:pt x="12500" y="9286"/>
                      <a:pt x="12525" y="9419"/>
                      <a:pt x="12487" y="9674"/>
                    </a:cubicBezTo>
                    <a:cubicBezTo>
                      <a:pt x="12436" y="10040"/>
                      <a:pt x="13084" y="11127"/>
                      <a:pt x="14052" y="12281"/>
                    </a:cubicBezTo>
                    <a:cubicBezTo>
                      <a:pt x="15925" y="14522"/>
                      <a:pt x="18543" y="18405"/>
                      <a:pt x="19441" y="20302"/>
                    </a:cubicBezTo>
                    <a:cubicBezTo>
                      <a:pt x="19852" y="21156"/>
                      <a:pt x="20269" y="21600"/>
                      <a:pt x="20621" y="21600"/>
                    </a:cubicBezTo>
                    <a:cubicBezTo>
                      <a:pt x="20865" y="21600"/>
                      <a:pt x="21077" y="21389"/>
                      <a:pt x="21237" y="20968"/>
                    </a:cubicBezTo>
                    <a:cubicBezTo>
                      <a:pt x="21558" y="20113"/>
                      <a:pt x="21462" y="19592"/>
                      <a:pt x="20705" y="18083"/>
                    </a:cubicBezTo>
                    <a:cubicBezTo>
                      <a:pt x="18883" y="14444"/>
                      <a:pt x="14129" y="8409"/>
                      <a:pt x="13135" y="8409"/>
                    </a:cubicBezTo>
                    <a:cubicBezTo>
                      <a:pt x="13103" y="8409"/>
                      <a:pt x="13077" y="8409"/>
                      <a:pt x="13051" y="8420"/>
                    </a:cubicBezTo>
                    <a:cubicBezTo>
                      <a:pt x="13007" y="8443"/>
                      <a:pt x="12974" y="8454"/>
                      <a:pt x="12936" y="8454"/>
                    </a:cubicBezTo>
                    <a:cubicBezTo>
                      <a:pt x="12814" y="8454"/>
                      <a:pt x="12744" y="8309"/>
                      <a:pt x="12782" y="8043"/>
                    </a:cubicBezTo>
                    <a:cubicBezTo>
                      <a:pt x="12885" y="7333"/>
                      <a:pt x="11230" y="5691"/>
                      <a:pt x="7502" y="2785"/>
                    </a:cubicBezTo>
                    <a:cubicBezTo>
                      <a:pt x="6091" y="1675"/>
                      <a:pt x="5334" y="1187"/>
                      <a:pt x="4975" y="1187"/>
                    </a:cubicBezTo>
                    <a:cubicBezTo>
                      <a:pt x="4821" y="1187"/>
                      <a:pt x="4744" y="1276"/>
                      <a:pt x="4718" y="1453"/>
                    </a:cubicBezTo>
                    <a:cubicBezTo>
                      <a:pt x="4680" y="1742"/>
                      <a:pt x="4641" y="1886"/>
                      <a:pt x="4603" y="1886"/>
                    </a:cubicBezTo>
                    <a:cubicBezTo>
                      <a:pt x="4564" y="1886"/>
                      <a:pt x="4519" y="1753"/>
                      <a:pt x="4474" y="1464"/>
                    </a:cubicBezTo>
                    <a:cubicBezTo>
                      <a:pt x="4308" y="544"/>
                      <a:pt x="3294" y="0"/>
                      <a:pt x="17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40" name="Google Shape;1714;p51"/>
            <p:cNvGrpSpPr/>
            <p:nvPr/>
          </p:nvGrpSpPr>
          <p:grpSpPr>
            <a:xfrm>
              <a:off x="44022" y="1096413"/>
              <a:ext cx="481554" cy="422583"/>
              <a:chOff x="0" y="0"/>
              <a:chExt cx="481552" cy="422582"/>
            </a:xfrm>
          </p:grpSpPr>
          <p:sp>
            <p:nvSpPr>
              <p:cNvPr id="837" name="Google Shape;1715;p51"/>
              <p:cNvSpPr/>
              <p:nvPr/>
            </p:nvSpPr>
            <p:spPr>
              <a:xfrm flipH="1" rot="11679053">
                <a:off x="34933" y="46712"/>
                <a:ext cx="411687" cy="329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5" h="21600" fill="norm" stroke="1" extrusionOk="0">
                    <a:moveTo>
                      <a:pt x="4503" y="840"/>
                    </a:moveTo>
                    <a:cubicBezTo>
                      <a:pt x="5560" y="840"/>
                      <a:pt x="6630" y="986"/>
                      <a:pt x="7500" y="1269"/>
                    </a:cubicBezTo>
                    <a:cubicBezTo>
                      <a:pt x="7887" y="1394"/>
                      <a:pt x="8310" y="1478"/>
                      <a:pt x="8532" y="1478"/>
                    </a:cubicBezTo>
                    <a:cubicBezTo>
                      <a:pt x="8578" y="1478"/>
                      <a:pt x="8616" y="1474"/>
                      <a:pt x="8643" y="1464"/>
                    </a:cubicBezTo>
                    <a:cubicBezTo>
                      <a:pt x="8687" y="1450"/>
                      <a:pt x="8733" y="1447"/>
                      <a:pt x="8773" y="1447"/>
                    </a:cubicBezTo>
                    <a:cubicBezTo>
                      <a:pt x="8874" y="1447"/>
                      <a:pt x="8952" y="1485"/>
                      <a:pt x="8968" y="1551"/>
                    </a:cubicBezTo>
                    <a:cubicBezTo>
                      <a:pt x="8990" y="1645"/>
                      <a:pt x="9323" y="1812"/>
                      <a:pt x="9700" y="1917"/>
                    </a:cubicBezTo>
                    <a:cubicBezTo>
                      <a:pt x="11326" y="2377"/>
                      <a:pt x="14496" y="4929"/>
                      <a:pt x="15780" y="6814"/>
                    </a:cubicBezTo>
                    <a:cubicBezTo>
                      <a:pt x="16387" y="7696"/>
                      <a:pt x="17858" y="10366"/>
                      <a:pt x="17953" y="10742"/>
                    </a:cubicBezTo>
                    <a:cubicBezTo>
                      <a:pt x="18002" y="10952"/>
                      <a:pt x="18235" y="11178"/>
                      <a:pt x="18357" y="11178"/>
                    </a:cubicBezTo>
                    <a:cubicBezTo>
                      <a:pt x="18387" y="11178"/>
                      <a:pt x="18408" y="11168"/>
                      <a:pt x="18422" y="11136"/>
                    </a:cubicBezTo>
                    <a:cubicBezTo>
                      <a:pt x="18511" y="10917"/>
                      <a:pt x="20562" y="9341"/>
                      <a:pt x="20744" y="9341"/>
                    </a:cubicBezTo>
                    <a:cubicBezTo>
                      <a:pt x="20752" y="9341"/>
                      <a:pt x="20757" y="9345"/>
                      <a:pt x="20757" y="9352"/>
                    </a:cubicBezTo>
                    <a:cubicBezTo>
                      <a:pt x="20749" y="9463"/>
                      <a:pt x="20695" y="10174"/>
                      <a:pt x="20641" y="10931"/>
                    </a:cubicBezTo>
                    <a:cubicBezTo>
                      <a:pt x="20584" y="11691"/>
                      <a:pt x="20570" y="12447"/>
                      <a:pt x="20611" y="12618"/>
                    </a:cubicBezTo>
                    <a:cubicBezTo>
                      <a:pt x="20654" y="12785"/>
                      <a:pt x="20649" y="13350"/>
                      <a:pt x="20600" y="13883"/>
                    </a:cubicBezTo>
                    <a:cubicBezTo>
                      <a:pt x="20554" y="14406"/>
                      <a:pt x="20500" y="15347"/>
                      <a:pt x="20481" y="15957"/>
                    </a:cubicBezTo>
                    <a:cubicBezTo>
                      <a:pt x="20465" y="16563"/>
                      <a:pt x="20432" y="17295"/>
                      <a:pt x="20413" y="17560"/>
                    </a:cubicBezTo>
                    <a:cubicBezTo>
                      <a:pt x="20389" y="17832"/>
                      <a:pt x="20351" y="18477"/>
                      <a:pt x="20327" y="19014"/>
                    </a:cubicBezTo>
                    <a:cubicBezTo>
                      <a:pt x="20270" y="20136"/>
                      <a:pt x="20248" y="20481"/>
                      <a:pt x="20015" y="20481"/>
                    </a:cubicBezTo>
                    <a:cubicBezTo>
                      <a:pt x="19917" y="20481"/>
                      <a:pt x="19785" y="20422"/>
                      <a:pt x="19598" y="20331"/>
                    </a:cubicBezTo>
                    <a:cubicBezTo>
                      <a:pt x="18747" y="19930"/>
                      <a:pt x="18143" y="19721"/>
                      <a:pt x="16975" y="19418"/>
                    </a:cubicBezTo>
                    <a:cubicBezTo>
                      <a:pt x="16373" y="19261"/>
                      <a:pt x="15642" y="19021"/>
                      <a:pt x="15336" y="18878"/>
                    </a:cubicBezTo>
                    <a:cubicBezTo>
                      <a:pt x="15032" y="18735"/>
                      <a:pt x="14127" y="18390"/>
                      <a:pt x="13309" y="18107"/>
                    </a:cubicBezTo>
                    <a:lnTo>
                      <a:pt x="11835" y="17588"/>
                    </a:lnTo>
                    <a:lnTo>
                      <a:pt x="12125" y="17260"/>
                    </a:lnTo>
                    <a:cubicBezTo>
                      <a:pt x="12282" y="17086"/>
                      <a:pt x="12534" y="16888"/>
                      <a:pt x="12672" y="16828"/>
                    </a:cubicBezTo>
                    <a:cubicBezTo>
                      <a:pt x="12813" y="16773"/>
                      <a:pt x="13217" y="16396"/>
                      <a:pt x="13553" y="16002"/>
                    </a:cubicBezTo>
                    <a:cubicBezTo>
                      <a:pt x="13889" y="15612"/>
                      <a:pt x="14206" y="15267"/>
                      <a:pt x="14252" y="15246"/>
                    </a:cubicBezTo>
                    <a:cubicBezTo>
                      <a:pt x="14303" y="15228"/>
                      <a:pt x="14395" y="15058"/>
                      <a:pt x="14463" y="14862"/>
                    </a:cubicBezTo>
                    <a:cubicBezTo>
                      <a:pt x="14582" y="14531"/>
                      <a:pt x="14566" y="14476"/>
                      <a:pt x="14157" y="13803"/>
                    </a:cubicBezTo>
                    <a:cubicBezTo>
                      <a:pt x="13789" y="13196"/>
                      <a:pt x="12729" y="11987"/>
                      <a:pt x="11786" y="11108"/>
                    </a:cubicBezTo>
                    <a:cubicBezTo>
                      <a:pt x="11271" y="10624"/>
                      <a:pt x="9123" y="9272"/>
                      <a:pt x="8589" y="9087"/>
                    </a:cubicBezTo>
                    <a:cubicBezTo>
                      <a:pt x="8269" y="8979"/>
                      <a:pt x="7906" y="8822"/>
                      <a:pt x="7768" y="8742"/>
                    </a:cubicBezTo>
                    <a:cubicBezTo>
                      <a:pt x="7291" y="8449"/>
                      <a:pt x="4853" y="8017"/>
                      <a:pt x="3574" y="7996"/>
                    </a:cubicBezTo>
                    <a:cubicBezTo>
                      <a:pt x="2883" y="7989"/>
                      <a:pt x="2284" y="7923"/>
                      <a:pt x="2254" y="7853"/>
                    </a:cubicBezTo>
                    <a:cubicBezTo>
                      <a:pt x="2227" y="7780"/>
                      <a:pt x="2829" y="7285"/>
                      <a:pt x="3595" y="6748"/>
                    </a:cubicBezTo>
                    <a:cubicBezTo>
                      <a:pt x="5403" y="5486"/>
                      <a:pt x="5533" y="5340"/>
                      <a:pt x="5305" y="4807"/>
                    </a:cubicBezTo>
                    <a:cubicBezTo>
                      <a:pt x="5129" y="4392"/>
                      <a:pt x="2753" y="2189"/>
                      <a:pt x="2154" y="1882"/>
                    </a:cubicBezTo>
                    <a:cubicBezTo>
                      <a:pt x="1981" y="1799"/>
                      <a:pt x="1745" y="1638"/>
                      <a:pt x="1612" y="1523"/>
                    </a:cubicBezTo>
                    <a:cubicBezTo>
                      <a:pt x="1382" y="1325"/>
                      <a:pt x="1398" y="1314"/>
                      <a:pt x="2119" y="1119"/>
                    </a:cubicBezTo>
                    <a:cubicBezTo>
                      <a:pt x="2829" y="934"/>
                      <a:pt x="3661" y="840"/>
                      <a:pt x="4503" y="840"/>
                    </a:cubicBezTo>
                    <a:close/>
                    <a:moveTo>
                      <a:pt x="4408" y="0"/>
                    </a:moveTo>
                    <a:cubicBezTo>
                      <a:pt x="2406" y="0"/>
                      <a:pt x="558" y="446"/>
                      <a:pt x="182" y="1171"/>
                    </a:cubicBezTo>
                    <a:lnTo>
                      <a:pt x="0" y="1527"/>
                    </a:lnTo>
                    <a:lnTo>
                      <a:pt x="1376" y="2471"/>
                    </a:lnTo>
                    <a:cubicBezTo>
                      <a:pt x="2709" y="3391"/>
                      <a:pt x="4360" y="4761"/>
                      <a:pt x="4416" y="4998"/>
                    </a:cubicBezTo>
                    <a:cubicBezTo>
                      <a:pt x="4435" y="5068"/>
                      <a:pt x="4173" y="5277"/>
                      <a:pt x="3834" y="5472"/>
                    </a:cubicBezTo>
                    <a:cubicBezTo>
                      <a:pt x="2523" y="6218"/>
                      <a:pt x="769" y="7787"/>
                      <a:pt x="580" y="8390"/>
                    </a:cubicBezTo>
                    <a:cubicBezTo>
                      <a:pt x="455" y="8791"/>
                      <a:pt x="764" y="9055"/>
                      <a:pt x="1328" y="9055"/>
                    </a:cubicBezTo>
                    <a:cubicBezTo>
                      <a:pt x="1385" y="9055"/>
                      <a:pt x="1444" y="9052"/>
                      <a:pt x="1506" y="9049"/>
                    </a:cubicBezTo>
                    <a:cubicBezTo>
                      <a:pt x="2021" y="9000"/>
                      <a:pt x="2528" y="8979"/>
                      <a:pt x="3024" y="8979"/>
                    </a:cubicBezTo>
                    <a:cubicBezTo>
                      <a:pt x="6950" y="8979"/>
                      <a:pt x="10185" y="10429"/>
                      <a:pt x="12629" y="13290"/>
                    </a:cubicBezTo>
                    <a:cubicBezTo>
                      <a:pt x="13152" y="13907"/>
                      <a:pt x="13634" y="14573"/>
                      <a:pt x="13591" y="14629"/>
                    </a:cubicBezTo>
                    <a:cubicBezTo>
                      <a:pt x="12970" y="15392"/>
                      <a:pt x="12596" y="15772"/>
                      <a:pt x="12046" y="16204"/>
                    </a:cubicBezTo>
                    <a:cubicBezTo>
                      <a:pt x="11234" y="16846"/>
                      <a:pt x="10944" y="17327"/>
                      <a:pt x="11068" y="17839"/>
                    </a:cubicBezTo>
                    <a:cubicBezTo>
                      <a:pt x="11201" y="18386"/>
                      <a:pt x="11393" y="18505"/>
                      <a:pt x="13195" y="19157"/>
                    </a:cubicBezTo>
                    <a:cubicBezTo>
                      <a:pt x="14078" y="19474"/>
                      <a:pt x="15057" y="19840"/>
                      <a:pt x="15355" y="19969"/>
                    </a:cubicBezTo>
                    <a:cubicBezTo>
                      <a:pt x="15655" y="20094"/>
                      <a:pt x="16457" y="20349"/>
                      <a:pt x="17146" y="20533"/>
                    </a:cubicBezTo>
                    <a:cubicBezTo>
                      <a:pt x="17834" y="20725"/>
                      <a:pt x="18639" y="20997"/>
                      <a:pt x="18945" y="21147"/>
                    </a:cubicBezTo>
                    <a:cubicBezTo>
                      <a:pt x="19549" y="21443"/>
                      <a:pt x="19958" y="21600"/>
                      <a:pt x="20245" y="21600"/>
                    </a:cubicBezTo>
                    <a:cubicBezTo>
                      <a:pt x="20622" y="21600"/>
                      <a:pt x="20790" y="21339"/>
                      <a:pt x="20923" y="20784"/>
                    </a:cubicBezTo>
                    <a:cubicBezTo>
                      <a:pt x="21131" y="19889"/>
                      <a:pt x="21177" y="18477"/>
                      <a:pt x="21017" y="17818"/>
                    </a:cubicBezTo>
                    <a:cubicBezTo>
                      <a:pt x="20944" y="17522"/>
                      <a:pt x="20936" y="17316"/>
                      <a:pt x="20998" y="17316"/>
                    </a:cubicBezTo>
                    <a:cubicBezTo>
                      <a:pt x="21004" y="17316"/>
                      <a:pt x="21007" y="17316"/>
                      <a:pt x="21012" y="17316"/>
                    </a:cubicBezTo>
                    <a:cubicBezTo>
                      <a:pt x="21017" y="17320"/>
                      <a:pt x="21023" y="17320"/>
                      <a:pt x="21028" y="17320"/>
                    </a:cubicBezTo>
                    <a:cubicBezTo>
                      <a:pt x="21093" y="17320"/>
                      <a:pt x="21164" y="17191"/>
                      <a:pt x="21191" y="17016"/>
                    </a:cubicBezTo>
                    <a:cubicBezTo>
                      <a:pt x="21288" y="16326"/>
                      <a:pt x="21329" y="13674"/>
                      <a:pt x="21240" y="13615"/>
                    </a:cubicBezTo>
                    <a:cubicBezTo>
                      <a:pt x="21194" y="13587"/>
                      <a:pt x="21213" y="13538"/>
                      <a:pt x="21275" y="13510"/>
                    </a:cubicBezTo>
                    <a:cubicBezTo>
                      <a:pt x="21413" y="13454"/>
                      <a:pt x="21429" y="11304"/>
                      <a:pt x="21288" y="11150"/>
                    </a:cubicBezTo>
                    <a:cubicBezTo>
                      <a:pt x="21234" y="11091"/>
                      <a:pt x="21234" y="11018"/>
                      <a:pt x="21283" y="10969"/>
                    </a:cubicBezTo>
                    <a:cubicBezTo>
                      <a:pt x="21437" y="10816"/>
                      <a:pt x="21600" y="9177"/>
                      <a:pt x="21527" y="8547"/>
                    </a:cubicBezTo>
                    <a:cubicBezTo>
                      <a:pt x="21470" y="8045"/>
                      <a:pt x="21416" y="7930"/>
                      <a:pt x="21240" y="7916"/>
                    </a:cubicBezTo>
                    <a:cubicBezTo>
                      <a:pt x="21237" y="7916"/>
                      <a:pt x="21234" y="7916"/>
                      <a:pt x="21232" y="7916"/>
                    </a:cubicBezTo>
                    <a:cubicBezTo>
                      <a:pt x="21015" y="7916"/>
                      <a:pt x="20243" y="8449"/>
                      <a:pt x="19056" y="9432"/>
                    </a:cubicBezTo>
                    <a:cubicBezTo>
                      <a:pt x="18725" y="9704"/>
                      <a:pt x="18443" y="9927"/>
                      <a:pt x="18424" y="9934"/>
                    </a:cubicBezTo>
                    <a:cubicBezTo>
                      <a:pt x="18424" y="9934"/>
                      <a:pt x="18424" y="9934"/>
                      <a:pt x="18424" y="9934"/>
                    </a:cubicBezTo>
                    <a:cubicBezTo>
                      <a:pt x="18400" y="9934"/>
                      <a:pt x="18191" y="9512"/>
                      <a:pt x="17958" y="8996"/>
                    </a:cubicBezTo>
                    <a:cubicBezTo>
                      <a:pt x="17720" y="8477"/>
                      <a:pt x="17365" y="7822"/>
                      <a:pt x="17167" y="7550"/>
                    </a:cubicBezTo>
                    <a:cubicBezTo>
                      <a:pt x="16975" y="7285"/>
                      <a:pt x="16791" y="6985"/>
                      <a:pt x="16769" y="6894"/>
                    </a:cubicBezTo>
                    <a:cubicBezTo>
                      <a:pt x="16671" y="6497"/>
                      <a:pt x="15306" y="4841"/>
                      <a:pt x="14322" y="3932"/>
                    </a:cubicBezTo>
                    <a:cubicBezTo>
                      <a:pt x="12190" y="1955"/>
                      <a:pt x="10399" y="1056"/>
                      <a:pt x="7083" y="286"/>
                    </a:cubicBezTo>
                    <a:cubicBezTo>
                      <a:pt x="6240" y="91"/>
                      <a:pt x="5308" y="0"/>
                      <a:pt x="4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8" name="Google Shape;1716;p51"/>
              <p:cNvSpPr/>
              <p:nvPr/>
            </p:nvSpPr>
            <p:spPr>
              <a:xfrm flipH="1" rot="11679053">
                <a:off x="330429" y="123740"/>
                <a:ext cx="89119" cy="284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2349" y="0"/>
                    </a:moveTo>
                    <a:cubicBezTo>
                      <a:pt x="1504" y="0"/>
                      <a:pt x="1082" y="565"/>
                      <a:pt x="734" y="1655"/>
                    </a:cubicBezTo>
                    <a:cubicBezTo>
                      <a:pt x="262" y="3270"/>
                      <a:pt x="-73" y="5168"/>
                      <a:pt x="14" y="5975"/>
                    </a:cubicBezTo>
                    <a:cubicBezTo>
                      <a:pt x="213" y="8075"/>
                      <a:pt x="2809" y="10578"/>
                      <a:pt x="7442" y="13202"/>
                    </a:cubicBezTo>
                    <a:cubicBezTo>
                      <a:pt x="9553" y="14373"/>
                      <a:pt x="13255" y="16917"/>
                      <a:pt x="15627" y="18814"/>
                    </a:cubicBezTo>
                    <a:cubicBezTo>
                      <a:pt x="17987" y="20671"/>
                      <a:pt x="19291" y="21600"/>
                      <a:pt x="20061" y="21600"/>
                    </a:cubicBezTo>
                    <a:cubicBezTo>
                      <a:pt x="20831" y="21600"/>
                      <a:pt x="21067" y="20631"/>
                      <a:pt x="21303" y="18693"/>
                    </a:cubicBezTo>
                    <a:cubicBezTo>
                      <a:pt x="21527" y="16957"/>
                      <a:pt x="21266" y="15181"/>
                      <a:pt x="20496" y="13202"/>
                    </a:cubicBezTo>
                    <a:cubicBezTo>
                      <a:pt x="19950" y="11830"/>
                      <a:pt x="19279" y="10861"/>
                      <a:pt x="18869" y="10861"/>
                    </a:cubicBezTo>
                    <a:cubicBezTo>
                      <a:pt x="18794" y="10861"/>
                      <a:pt x="18732" y="10901"/>
                      <a:pt x="18683" y="10941"/>
                    </a:cubicBezTo>
                    <a:cubicBezTo>
                      <a:pt x="18558" y="11062"/>
                      <a:pt x="18447" y="11103"/>
                      <a:pt x="18347" y="11103"/>
                    </a:cubicBezTo>
                    <a:cubicBezTo>
                      <a:pt x="18099" y="11103"/>
                      <a:pt x="17913" y="10780"/>
                      <a:pt x="17863" y="10215"/>
                    </a:cubicBezTo>
                    <a:cubicBezTo>
                      <a:pt x="17726" y="8882"/>
                      <a:pt x="16273" y="7752"/>
                      <a:pt x="7131" y="2140"/>
                    </a:cubicBezTo>
                    <a:cubicBezTo>
                      <a:pt x="4734" y="686"/>
                      <a:pt x="3293" y="0"/>
                      <a:pt x="23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1717;p51"/>
              <p:cNvSpPr/>
              <p:nvPr/>
            </p:nvSpPr>
            <p:spPr>
              <a:xfrm flipH="1" rot="11679053">
                <a:off x="140296" y="179563"/>
                <a:ext cx="172793" cy="103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0" h="21600" fill="norm" stroke="1" extrusionOk="0">
                    <a:moveTo>
                      <a:pt x="1786" y="0"/>
                    </a:moveTo>
                    <a:cubicBezTo>
                      <a:pt x="1735" y="0"/>
                      <a:pt x="1690" y="0"/>
                      <a:pt x="1639" y="0"/>
                    </a:cubicBezTo>
                    <a:cubicBezTo>
                      <a:pt x="593" y="22"/>
                      <a:pt x="388" y="166"/>
                      <a:pt x="125" y="987"/>
                    </a:cubicBezTo>
                    <a:cubicBezTo>
                      <a:pt x="-29" y="1476"/>
                      <a:pt x="-42" y="2208"/>
                      <a:pt x="93" y="2496"/>
                    </a:cubicBezTo>
                    <a:cubicBezTo>
                      <a:pt x="266" y="2884"/>
                      <a:pt x="1312" y="3106"/>
                      <a:pt x="2223" y="3106"/>
                    </a:cubicBezTo>
                    <a:cubicBezTo>
                      <a:pt x="2871" y="3106"/>
                      <a:pt x="3441" y="2984"/>
                      <a:pt x="3570" y="2740"/>
                    </a:cubicBezTo>
                    <a:cubicBezTo>
                      <a:pt x="3602" y="2663"/>
                      <a:pt x="3640" y="2629"/>
                      <a:pt x="3685" y="2629"/>
                    </a:cubicBezTo>
                    <a:cubicBezTo>
                      <a:pt x="3769" y="2629"/>
                      <a:pt x="3852" y="2785"/>
                      <a:pt x="3903" y="3040"/>
                    </a:cubicBezTo>
                    <a:cubicBezTo>
                      <a:pt x="3961" y="3395"/>
                      <a:pt x="4109" y="3639"/>
                      <a:pt x="4231" y="3639"/>
                    </a:cubicBezTo>
                    <a:cubicBezTo>
                      <a:pt x="4250" y="3639"/>
                      <a:pt x="4263" y="3628"/>
                      <a:pt x="4282" y="3628"/>
                    </a:cubicBezTo>
                    <a:cubicBezTo>
                      <a:pt x="4282" y="3628"/>
                      <a:pt x="4288" y="3628"/>
                      <a:pt x="4295" y="3628"/>
                    </a:cubicBezTo>
                    <a:cubicBezTo>
                      <a:pt x="4513" y="3628"/>
                      <a:pt x="6258" y="4970"/>
                      <a:pt x="8234" y="6667"/>
                    </a:cubicBezTo>
                    <a:cubicBezTo>
                      <a:pt x="10203" y="8354"/>
                      <a:pt x="11768" y="9463"/>
                      <a:pt x="12173" y="9463"/>
                    </a:cubicBezTo>
                    <a:cubicBezTo>
                      <a:pt x="12211" y="9463"/>
                      <a:pt x="12243" y="9452"/>
                      <a:pt x="12256" y="9430"/>
                    </a:cubicBezTo>
                    <a:cubicBezTo>
                      <a:pt x="12333" y="9330"/>
                      <a:pt x="12391" y="9286"/>
                      <a:pt x="12436" y="9286"/>
                    </a:cubicBezTo>
                    <a:cubicBezTo>
                      <a:pt x="12500" y="9286"/>
                      <a:pt x="12525" y="9419"/>
                      <a:pt x="12487" y="9674"/>
                    </a:cubicBezTo>
                    <a:cubicBezTo>
                      <a:pt x="12436" y="10040"/>
                      <a:pt x="13084" y="11127"/>
                      <a:pt x="14052" y="12281"/>
                    </a:cubicBezTo>
                    <a:cubicBezTo>
                      <a:pt x="15925" y="14522"/>
                      <a:pt x="18543" y="18405"/>
                      <a:pt x="19441" y="20302"/>
                    </a:cubicBezTo>
                    <a:cubicBezTo>
                      <a:pt x="19852" y="21156"/>
                      <a:pt x="20269" y="21600"/>
                      <a:pt x="20621" y="21600"/>
                    </a:cubicBezTo>
                    <a:cubicBezTo>
                      <a:pt x="20865" y="21600"/>
                      <a:pt x="21077" y="21389"/>
                      <a:pt x="21237" y="20968"/>
                    </a:cubicBezTo>
                    <a:cubicBezTo>
                      <a:pt x="21558" y="20113"/>
                      <a:pt x="21462" y="19592"/>
                      <a:pt x="20705" y="18083"/>
                    </a:cubicBezTo>
                    <a:cubicBezTo>
                      <a:pt x="18883" y="14444"/>
                      <a:pt x="14129" y="8409"/>
                      <a:pt x="13135" y="8409"/>
                    </a:cubicBezTo>
                    <a:cubicBezTo>
                      <a:pt x="13103" y="8409"/>
                      <a:pt x="13077" y="8409"/>
                      <a:pt x="13051" y="8420"/>
                    </a:cubicBezTo>
                    <a:cubicBezTo>
                      <a:pt x="13007" y="8443"/>
                      <a:pt x="12974" y="8454"/>
                      <a:pt x="12936" y="8454"/>
                    </a:cubicBezTo>
                    <a:cubicBezTo>
                      <a:pt x="12814" y="8454"/>
                      <a:pt x="12744" y="8309"/>
                      <a:pt x="12782" y="8043"/>
                    </a:cubicBezTo>
                    <a:cubicBezTo>
                      <a:pt x="12885" y="7333"/>
                      <a:pt x="11230" y="5691"/>
                      <a:pt x="7502" y="2785"/>
                    </a:cubicBezTo>
                    <a:cubicBezTo>
                      <a:pt x="6091" y="1675"/>
                      <a:pt x="5334" y="1187"/>
                      <a:pt x="4975" y="1187"/>
                    </a:cubicBezTo>
                    <a:cubicBezTo>
                      <a:pt x="4821" y="1187"/>
                      <a:pt x="4744" y="1276"/>
                      <a:pt x="4718" y="1453"/>
                    </a:cubicBezTo>
                    <a:cubicBezTo>
                      <a:pt x="4680" y="1742"/>
                      <a:pt x="4641" y="1886"/>
                      <a:pt x="4603" y="1886"/>
                    </a:cubicBezTo>
                    <a:cubicBezTo>
                      <a:pt x="4564" y="1886"/>
                      <a:pt x="4519" y="1753"/>
                      <a:pt x="4474" y="1464"/>
                    </a:cubicBezTo>
                    <a:cubicBezTo>
                      <a:pt x="4308" y="544"/>
                      <a:pt x="3294" y="0"/>
                      <a:pt x="17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847" name="تجميع"/>
          <p:cNvGrpSpPr/>
          <p:nvPr/>
        </p:nvGrpSpPr>
        <p:grpSpPr>
          <a:xfrm>
            <a:off x="3070382" y="6435120"/>
            <a:ext cx="5383636" cy="257699"/>
            <a:chOff x="0" y="0"/>
            <a:chExt cx="5383634" cy="257698"/>
          </a:xfrm>
        </p:grpSpPr>
        <p:sp>
          <p:nvSpPr>
            <p:cNvPr id="842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846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843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4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5" name="Google Shape;1652;p50">
                <a:hlinkClick r:id="rId10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853" name="تجميع"/>
          <p:cNvGrpSpPr/>
          <p:nvPr/>
        </p:nvGrpSpPr>
        <p:grpSpPr>
          <a:xfrm>
            <a:off x="7321535" y="307416"/>
            <a:ext cx="4426688" cy="1092771"/>
            <a:chOff x="0" y="0"/>
            <a:chExt cx="4426687" cy="1092769"/>
          </a:xfrm>
        </p:grpSpPr>
        <p:sp>
          <p:nvSpPr>
            <p:cNvPr id="848" name="الفصل"/>
            <p:cNvSpPr txBox="1"/>
            <p:nvPr/>
          </p:nvSpPr>
          <p:spPr>
            <a:xfrm>
              <a:off x="3313599" y="0"/>
              <a:ext cx="1113089" cy="6047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lnSpc>
                  <a:spcPct val="90000"/>
                </a:lnSpc>
                <a:spcBef>
                  <a:spcPts val="2000"/>
                </a:spcBef>
                <a:defRPr sz="2100">
                  <a:solidFill>
                    <a:srgbClr val="67354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851" name="تجميع"/>
            <p:cNvGrpSpPr/>
            <p:nvPr/>
          </p:nvGrpSpPr>
          <p:grpSpPr>
            <a:xfrm>
              <a:off x="3484435" y="251571"/>
              <a:ext cx="771417" cy="619457"/>
              <a:chOff x="0" y="0"/>
              <a:chExt cx="771416" cy="619456"/>
            </a:xfrm>
          </p:grpSpPr>
          <p:sp>
            <p:nvSpPr>
              <p:cNvPr id="849" name="دائرة"/>
              <p:cNvSpPr/>
              <p:nvPr/>
            </p:nvSpPr>
            <p:spPr>
              <a:xfrm>
                <a:off x="202178" y="182547"/>
                <a:ext cx="367060" cy="367060"/>
              </a:xfrm>
              <a:prstGeom prst="ellipse">
                <a:avLst/>
              </a:prstGeom>
              <a:solidFill>
                <a:srgbClr val="4399AB"/>
              </a:solidFill>
              <a:ln w="12700" cap="flat">
                <a:solidFill>
                  <a:srgbClr val="FFB757"/>
                </a:solidFill>
                <a:prstDash val="solid"/>
                <a:miter lim="8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r" defTabSz="1828800" rtl="0">
                  <a:defRPr sz="3900">
                    <a:solidFill>
                      <a:schemeClr val="accent3">
                        <a:hueOff val="-883636"/>
                        <a:satOff val="-27777"/>
                        <a:lumOff val="56517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50" name="٣"/>
              <p:cNvSpPr txBox="1"/>
              <p:nvPr/>
            </p:nvSpPr>
            <p:spPr>
              <a:xfrm>
                <a:off x="0" y="0"/>
                <a:ext cx="771417" cy="6194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solidFill>
                      <a:schemeClr val="accent3">
                        <a:hueOff val="-883636"/>
                        <a:satOff val="-27777"/>
                        <a:lumOff val="56517"/>
                      </a:schemeClr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852" name="العمليات على الكسور العشرية"/>
            <p:cNvSpPr txBox="1"/>
            <p:nvPr/>
          </p:nvSpPr>
          <p:spPr>
            <a:xfrm>
              <a:off x="0" y="251571"/>
              <a:ext cx="3727566" cy="841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sz="2100">
                  <a:solidFill>
                    <a:srgbClr val="673543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العشرية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41" grpId="10"/>
      <p:bldP build="whole" bldLvl="1" animBg="1" rev="0" advAuto="0" spid="824" grpId="9"/>
      <p:bldP build="whole" bldLvl="1" animBg="1" rev="0" advAuto="0" spid="802" grpId="2"/>
      <p:bldP build="whole" bldLvl="1" animBg="1" rev="0" advAuto="0" spid="821" grpId="4"/>
      <p:bldP build="whole" bldLvl="1" animBg="1" rev="0" advAuto="0" spid="796" grpId="1"/>
      <p:bldP build="whole" bldLvl="1" animBg="1" rev="0" advAuto="0" spid="809" grpId="6"/>
      <p:bldP build="whole" bldLvl="1" animBg="1" rev="0" advAuto="0" spid="799" grpId="3"/>
      <p:bldP build="whole" bldLvl="1" animBg="1" rev="0" advAuto="0" spid="812" grpId="8"/>
      <p:bldP build="whole" bldLvl="1" animBg="1" rev="0" advAuto="0" spid="806" grpId="11"/>
      <p:bldP build="whole" bldLvl="1" animBg="1" rev="0" advAuto="0" spid="815" grpId="7"/>
      <p:bldP build="whole" bldLvl="1" animBg="1" rev="0" advAuto="0" spid="818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تجميع"/>
          <p:cNvGrpSpPr/>
          <p:nvPr/>
        </p:nvGrpSpPr>
        <p:grpSpPr>
          <a:xfrm>
            <a:off x="2249131" y="434552"/>
            <a:ext cx="7072502" cy="5463508"/>
            <a:chOff x="0" y="0"/>
            <a:chExt cx="7072500" cy="5463506"/>
          </a:xfrm>
        </p:grpSpPr>
        <p:grpSp>
          <p:nvGrpSpPr>
            <p:cNvPr id="859" name="تجميع"/>
            <p:cNvGrpSpPr/>
            <p:nvPr/>
          </p:nvGrpSpPr>
          <p:grpSpPr>
            <a:xfrm>
              <a:off x="0" y="0"/>
              <a:ext cx="7072501" cy="5463507"/>
              <a:chOff x="0" y="0"/>
              <a:chExt cx="7072500" cy="5463506"/>
            </a:xfrm>
          </p:grpSpPr>
          <p:pic>
            <p:nvPicPr>
              <p:cNvPr id="855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7072501" cy="54635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56" name="تجميع"/>
              <p:cNvSpPr/>
              <p:nvPr/>
            </p:nvSpPr>
            <p:spPr>
              <a:xfrm>
                <a:off x="4991200" y="1867634"/>
                <a:ext cx="1740390" cy="54694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7" name="تجميع"/>
              <p:cNvSpPr/>
              <p:nvPr/>
            </p:nvSpPr>
            <p:spPr>
              <a:xfrm>
                <a:off x="259369" y="1867634"/>
                <a:ext cx="1740391" cy="54694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8" name="تجميع"/>
              <p:cNvSpPr/>
              <p:nvPr/>
            </p:nvSpPr>
            <p:spPr>
              <a:xfrm>
                <a:off x="2666055" y="1867634"/>
                <a:ext cx="1740390" cy="54694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60" name="خط"/>
            <p:cNvSpPr/>
            <p:nvPr/>
          </p:nvSpPr>
          <p:spPr>
            <a:xfrm flipV="1">
              <a:off x="4768204" y="2336480"/>
              <a:ext cx="1" cy="2968948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61" name="خط"/>
            <p:cNvSpPr/>
            <p:nvPr/>
          </p:nvSpPr>
          <p:spPr>
            <a:xfrm flipV="1">
              <a:off x="2278896" y="2336480"/>
              <a:ext cx="1" cy="2968948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863" name="Google Shape;256;p34" descr="Google Shape;256;p34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562" y="7013499"/>
            <a:ext cx="12192001" cy="54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9" name="تجميع"/>
          <p:cNvGrpSpPr/>
          <p:nvPr/>
        </p:nvGrpSpPr>
        <p:grpSpPr>
          <a:xfrm>
            <a:off x="3070382" y="6485920"/>
            <a:ext cx="5383636" cy="257699"/>
            <a:chOff x="0" y="0"/>
            <a:chExt cx="5383634" cy="257698"/>
          </a:xfrm>
        </p:grpSpPr>
        <p:sp>
          <p:nvSpPr>
            <p:cNvPr id="864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868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865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6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7" name="Google Shape;1652;p50">
                <a:hlinkClick r:id="rId5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872" name="تجميع"/>
          <p:cNvGrpSpPr/>
          <p:nvPr/>
        </p:nvGrpSpPr>
        <p:grpSpPr>
          <a:xfrm>
            <a:off x="9442963" y="746540"/>
            <a:ext cx="1270195" cy="1209041"/>
            <a:chOff x="0" y="0"/>
            <a:chExt cx="1270193" cy="1209039"/>
          </a:xfrm>
        </p:grpSpPr>
        <p:sp>
          <p:nvSpPr>
            <p:cNvPr id="870" name="مستطيل مستدير الزوايا"/>
            <p:cNvSpPr/>
            <p:nvPr/>
          </p:nvSpPr>
          <p:spPr>
            <a:xfrm>
              <a:off x="0" y="85962"/>
              <a:ext cx="1270194" cy="1110379"/>
            </a:xfrm>
            <a:prstGeom prst="roundRect">
              <a:avLst>
                <a:gd name="adj" fmla="val 19058"/>
              </a:avLst>
            </a:prstGeom>
            <a:solidFill>
              <a:schemeClr val="accent1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1" name="جدول التعلم"/>
            <p:cNvSpPr txBox="1"/>
            <p:nvPr/>
          </p:nvSpPr>
          <p:spPr>
            <a:xfrm>
              <a:off x="117102" y="0"/>
              <a:ext cx="1061390" cy="1209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0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sp>
        <p:nvSpPr>
          <p:cNvPr id="873" name="ماذا أعرف"/>
          <p:cNvSpPr txBox="1"/>
          <p:nvPr/>
        </p:nvSpPr>
        <p:spPr>
          <a:xfrm>
            <a:off x="7554431" y="2285867"/>
            <a:ext cx="11050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74" name="ماذا أريد أن أعرف"/>
          <p:cNvSpPr txBox="1"/>
          <p:nvPr/>
        </p:nvSpPr>
        <p:spPr>
          <a:xfrm>
            <a:off x="4806019" y="2285867"/>
            <a:ext cx="1958725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7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75" name="ماذا تعلمت"/>
          <p:cNvSpPr txBox="1"/>
          <p:nvPr/>
        </p:nvSpPr>
        <p:spPr>
          <a:xfrm>
            <a:off x="2763405" y="2285867"/>
            <a:ext cx="115263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B51A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876" name="التقريب لأقرب منزلة عشرية أو لأقرب عدد كلي"/>
          <p:cNvSpPr txBox="1"/>
          <p:nvPr/>
        </p:nvSpPr>
        <p:spPr>
          <a:xfrm>
            <a:off x="7238802" y="2948807"/>
            <a:ext cx="182062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0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التقريب لأقرب منزلة عشرية أو لأقرب عدد كلي</a:t>
            </a:r>
          </a:p>
        </p:txBody>
      </p:sp>
      <p:sp>
        <p:nvSpPr>
          <p:cNvPr id="877" name="الاستفادة من تقريب الكسور العشرية  في حل المسائل"/>
          <p:cNvSpPr txBox="1"/>
          <p:nvPr/>
        </p:nvSpPr>
        <p:spPr>
          <a:xfrm>
            <a:off x="4773095" y="2948807"/>
            <a:ext cx="1896827" cy="232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0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الاستفادة من تقريب الكسور العشرية  في حل المسائل</a:t>
            </a:r>
          </a:p>
        </p:txBody>
      </p:sp>
      <p:sp>
        <p:nvSpPr>
          <p:cNvPr id="878" name="بيضاوي"/>
          <p:cNvSpPr/>
          <p:nvPr/>
        </p:nvSpPr>
        <p:spPr>
          <a:xfrm>
            <a:off x="6586943" y="3179006"/>
            <a:ext cx="138451" cy="111066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879" name="بيضاوي"/>
          <p:cNvSpPr/>
          <p:nvPr/>
        </p:nvSpPr>
        <p:spPr>
          <a:xfrm>
            <a:off x="8990204" y="3179006"/>
            <a:ext cx="138451" cy="111066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4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8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3" grpId="3"/>
      <p:bldP build="whole" bldLvl="1" animBg="1" rev="0" advAuto="0" spid="877" grpId="9"/>
      <p:bldP build="whole" bldLvl="1" animBg="1" rev="0" advAuto="0" spid="874" grpId="4"/>
      <p:bldP build="whole" bldLvl="1" animBg="1" rev="0" advAuto="0" spid="876" grpId="7"/>
      <p:bldP build="whole" bldLvl="1" animBg="1" rev="0" advAuto="0" spid="872" grpId="1"/>
      <p:bldP build="whole" bldLvl="1" animBg="1" rev="0" advAuto="0" spid="862" grpId="2"/>
      <p:bldP build="whole" bldLvl="1" animBg="1" rev="0" advAuto="0" spid="878" grpId="8"/>
      <p:bldP build="whole" bldLvl="1" animBg="1" rev="0" advAuto="0" spid="875" grpId="5"/>
      <p:bldP build="whole" bldLvl="1" animBg="1" rev="0" advAuto="0" spid="879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IMG_2465.png" descr="IMG_2465.png"/>
          <p:cNvPicPr>
            <a:picLocks noChangeAspect="1"/>
          </p:cNvPicPr>
          <p:nvPr/>
        </p:nvPicPr>
        <p:blipFill>
          <a:blip r:embed="rId2">
            <a:extLst/>
          </a:blip>
          <a:srcRect l="35454" t="0" r="0" b="84016"/>
          <a:stretch>
            <a:fillRect/>
          </a:stretch>
        </p:blipFill>
        <p:spPr>
          <a:xfrm>
            <a:off x="6199784" y="708059"/>
            <a:ext cx="3346244" cy="1090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IMG_2584.png" descr="IMG_2584.png"/>
          <p:cNvPicPr>
            <a:picLocks noChangeAspect="1"/>
          </p:cNvPicPr>
          <p:nvPr/>
        </p:nvPicPr>
        <p:blipFill>
          <a:blip r:embed="rId3">
            <a:extLst/>
          </a:blip>
          <a:srcRect l="18295" t="41287" r="0" b="19988"/>
          <a:stretch>
            <a:fillRect/>
          </a:stretch>
        </p:blipFill>
        <p:spPr>
          <a:xfrm>
            <a:off x="3505596" y="2876412"/>
            <a:ext cx="5180747" cy="1322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8" name="تجميع"/>
          <p:cNvGrpSpPr/>
          <p:nvPr/>
        </p:nvGrpSpPr>
        <p:grpSpPr>
          <a:xfrm>
            <a:off x="3070382" y="6435120"/>
            <a:ext cx="5383636" cy="257699"/>
            <a:chOff x="0" y="0"/>
            <a:chExt cx="5383634" cy="257698"/>
          </a:xfrm>
        </p:grpSpPr>
        <p:sp>
          <p:nvSpPr>
            <p:cNvPr id="883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887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884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5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6" name="Google Shape;1652;p50">
                <a:hlinkClick r:id="rId4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905" name="Google Shape;3524;p80"/>
          <p:cNvGrpSpPr/>
          <p:nvPr/>
        </p:nvGrpSpPr>
        <p:grpSpPr>
          <a:xfrm>
            <a:off x="4716191" y="1242213"/>
            <a:ext cx="1748432" cy="765777"/>
            <a:chOff x="0" y="0"/>
            <a:chExt cx="1748431" cy="765776"/>
          </a:xfrm>
        </p:grpSpPr>
        <p:sp>
          <p:nvSpPr>
            <p:cNvPr id="889" name="Google Shape;3525;p80"/>
            <p:cNvSpPr/>
            <p:nvPr/>
          </p:nvSpPr>
          <p:spPr>
            <a:xfrm>
              <a:off x="630944" y="2767"/>
              <a:ext cx="222796" cy="70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6" y="0"/>
                  </a:moveTo>
                  <a:lnTo>
                    <a:pt x="2421" y="3304"/>
                  </a:lnTo>
                  <a:lnTo>
                    <a:pt x="0" y="16122"/>
                  </a:lnTo>
                  <a:lnTo>
                    <a:pt x="21600" y="21600"/>
                  </a:lnTo>
                  <a:lnTo>
                    <a:pt x="21600" y="6551"/>
                  </a:lnTo>
                  <a:cubicBezTo>
                    <a:pt x="17298" y="3134"/>
                    <a:pt x="3586" y="0"/>
                    <a:pt x="3586" y="0"/>
                  </a:cubicBezTo>
                  <a:close/>
                </a:path>
              </a:pathLst>
            </a:custGeom>
            <a:solidFill>
              <a:srgbClr val="DCDAE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0" name="Google Shape;3526;p80"/>
            <p:cNvSpPr/>
            <p:nvPr/>
          </p:nvSpPr>
          <p:spPr>
            <a:xfrm>
              <a:off x="836189" y="0"/>
              <a:ext cx="222796" cy="70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4" y="0"/>
                  </a:moveTo>
                  <a:cubicBezTo>
                    <a:pt x="18014" y="0"/>
                    <a:pt x="4302" y="3159"/>
                    <a:pt x="0" y="6542"/>
                  </a:cubicBezTo>
                  <a:lnTo>
                    <a:pt x="0" y="21600"/>
                  </a:lnTo>
                  <a:lnTo>
                    <a:pt x="21600" y="16101"/>
                  </a:lnTo>
                  <a:lnTo>
                    <a:pt x="19182" y="3299"/>
                  </a:lnTo>
                  <a:lnTo>
                    <a:pt x="18014" y="0"/>
                  </a:lnTo>
                  <a:close/>
                </a:path>
              </a:pathLst>
            </a:custGeom>
            <a:solidFill>
              <a:srgbClr val="DCDAE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1" name="Google Shape;3527;p80"/>
            <p:cNvSpPr/>
            <p:nvPr/>
          </p:nvSpPr>
          <p:spPr>
            <a:xfrm>
              <a:off x="526466" y="14812"/>
              <a:ext cx="326361" cy="70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9" y="0"/>
                  </a:moveTo>
                  <a:lnTo>
                    <a:pt x="2387" y="3299"/>
                  </a:lnTo>
                  <a:lnTo>
                    <a:pt x="0" y="16101"/>
                  </a:lnTo>
                  <a:lnTo>
                    <a:pt x="21600" y="21600"/>
                  </a:lnTo>
                  <a:lnTo>
                    <a:pt x="21600" y="6570"/>
                  </a:lnTo>
                  <a:cubicBezTo>
                    <a:pt x="17316" y="3158"/>
                    <a:pt x="3549" y="0"/>
                    <a:pt x="3549" y="0"/>
                  </a:cubicBez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2" name="Google Shape;3528;p80"/>
            <p:cNvSpPr/>
            <p:nvPr/>
          </p:nvSpPr>
          <p:spPr>
            <a:xfrm>
              <a:off x="838044" y="12014"/>
              <a:ext cx="326332" cy="70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90" y="0"/>
                  </a:moveTo>
                  <a:cubicBezTo>
                    <a:pt x="17990" y="0"/>
                    <a:pt x="4222" y="3159"/>
                    <a:pt x="0" y="6571"/>
                  </a:cubicBezTo>
                  <a:lnTo>
                    <a:pt x="0" y="21600"/>
                  </a:lnTo>
                  <a:lnTo>
                    <a:pt x="21600" y="16101"/>
                  </a:lnTo>
                  <a:lnTo>
                    <a:pt x="19154" y="3328"/>
                  </a:lnTo>
                  <a:lnTo>
                    <a:pt x="17990" y="0"/>
                  </a:lnTo>
                  <a:close/>
                </a:path>
              </a:pathLst>
            </a:custGeom>
            <a:solidFill>
              <a:srgbClr val="EBE9F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3" name="Google Shape;3529;p80"/>
            <p:cNvSpPr/>
            <p:nvPr/>
          </p:nvSpPr>
          <p:spPr>
            <a:xfrm flipV="1">
              <a:off x="655915" y="2767"/>
              <a:ext cx="12015" cy="108190"/>
            </a:xfrm>
            <a:prstGeom prst="line">
              <a:avLst/>
            </a:prstGeom>
            <a:solidFill>
              <a:srgbClr val="DCDAE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4" name="Google Shape;3530;p80"/>
            <p:cNvSpPr/>
            <p:nvPr/>
          </p:nvSpPr>
          <p:spPr>
            <a:xfrm>
              <a:off x="428466" y="32362"/>
              <a:ext cx="406812" cy="70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4" y="0"/>
                  </a:moveTo>
                  <a:lnTo>
                    <a:pt x="2406" y="3299"/>
                  </a:lnTo>
                  <a:lnTo>
                    <a:pt x="0" y="16101"/>
                  </a:lnTo>
                  <a:lnTo>
                    <a:pt x="21600" y="21600"/>
                  </a:lnTo>
                  <a:lnTo>
                    <a:pt x="21600" y="6542"/>
                  </a:lnTo>
                  <a:cubicBezTo>
                    <a:pt x="17328" y="3158"/>
                    <a:pt x="3584" y="0"/>
                    <a:pt x="3584" y="0"/>
                  </a:cubicBezTo>
                  <a:close/>
                </a:path>
              </a:pathLst>
            </a:custGeom>
            <a:solidFill>
              <a:srgbClr val="F4F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5" name="Google Shape;3531;p80"/>
            <p:cNvSpPr/>
            <p:nvPr/>
          </p:nvSpPr>
          <p:spPr>
            <a:xfrm>
              <a:off x="854682" y="29594"/>
              <a:ext cx="406781" cy="708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6" y="0"/>
                  </a:moveTo>
                  <a:cubicBezTo>
                    <a:pt x="18016" y="0"/>
                    <a:pt x="4270" y="3158"/>
                    <a:pt x="0" y="6570"/>
                  </a:cubicBezTo>
                  <a:lnTo>
                    <a:pt x="0" y="21600"/>
                  </a:lnTo>
                  <a:lnTo>
                    <a:pt x="21600" y="16101"/>
                  </a:lnTo>
                  <a:lnTo>
                    <a:pt x="19195" y="3328"/>
                  </a:lnTo>
                  <a:lnTo>
                    <a:pt x="18016" y="0"/>
                  </a:lnTo>
                  <a:close/>
                </a:path>
              </a:pathLst>
            </a:custGeom>
            <a:solidFill>
              <a:srgbClr val="F4F3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3532;p80"/>
            <p:cNvSpPr/>
            <p:nvPr/>
          </p:nvSpPr>
          <p:spPr>
            <a:xfrm>
              <a:off x="380002" y="75735"/>
              <a:ext cx="430304" cy="68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2612" y="0"/>
                  </a:moveTo>
                  <a:cubicBezTo>
                    <a:pt x="-401" y="0"/>
                    <a:pt x="20" y="2279"/>
                    <a:pt x="20" y="2279"/>
                  </a:cubicBezTo>
                  <a:lnTo>
                    <a:pt x="748" y="13983"/>
                  </a:lnTo>
                  <a:cubicBezTo>
                    <a:pt x="748" y="15384"/>
                    <a:pt x="1387" y="16522"/>
                    <a:pt x="4210" y="17310"/>
                  </a:cubicBezTo>
                  <a:cubicBezTo>
                    <a:pt x="10176" y="19003"/>
                    <a:pt x="21199" y="21600"/>
                    <a:pt x="21199" y="21600"/>
                  </a:cubicBezTo>
                  <a:lnTo>
                    <a:pt x="21199" y="5315"/>
                  </a:lnTo>
                  <a:cubicBezTo>
                    <a:pt x="19969" y="4701"/>
                    <a:pt x="7535" y="557"/>
                    <a:pt x="3526" y="60"/>
                  </a:cubicBezTo>
                  <a:cubicBezTo>
                    <a:pt x="3191" y="19"/>
                    <a:pt x="2887" y="0"/>
                    <a:pt x="2612" y="0"/>
                  </a:cubicBezTo>
                  <a:close/>
                </a:path>
              </a:pathLst>
            </a:custGeom>
            <a:solidFill>
              <a:srgbClr val="FAB2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3533;p80"/>
            <p:cNvSpPr/>
            <p:nvPr/>
          </p:nvSpPr>
          <p:spPr>
            <a:xfrm>
              <a:off x="896291" y="65576"/>
              <a:ext cx="431217" cy="68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8593" y="0"/>
                  </a:moveTo>
                  <a:cubicBezTo>
                    <a:pt x="18318" y="0"/>
                    <a:pt x="18016" y="19"/>
                    <a:pt x="17681" y="60"/>
                  </a:cubicBezTo>
                  <a:cubicBezTo>
                    <a:pt x="13634" y="557"/>
                    <a:pt x="1273" y="4906"/>
                    <a:pt x="0" y="5547"/>
                  </a:cubicBezTo>
                  <a:lnTo>
                    <a:pt x="0" y="21600"/>
                  </a:lnTo>
                  <a:lnTo>
                    <a:pt x="17362" y="16901"/>
                  </a:lnTo>
                  <a:cubicBezTo>
                    <a:pt x="17362" y="16901"/>
                    <a:pt x="20453" y="16405"/>
                    <a:pt x="20453" y="14800"/>
                  </a:cubicBezTo>
                  <a:lnTo>
                    <a:pt x="21180" y="2279"/>
                  </a:lnTo>
                  <a:cubicBezTo>
                    <a:pt x="21180" y="2279"/>
                    <a:pt x="21600" y="0"/>
                    <a:pt x="18593" y="0"/>
                  </a:cubicBezTo>
                  <a:close/>
                </a:path>
              </a:pathLst>
            </a:custGeom>
            <a:solidFill>
              <a:srgbClr val="FAB2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3534;p80"/>
            <p:cNvSpPr/>
            <p:nvPr/>
          </p:nvSpPr>
          <p:spPr>
            <a:xfrm>
              <a:off x="810305" y="228026"/>
              <a:ext cx="85986" cy="537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26" y="0"/>
                  </a:moveTo>
                  <a:cubicBezTo>
                    <a:pt x="6647" y="0"/>
                    <a:pt x="0" y="645"/>
                    <a:pt x="0" y="645"/>
                  </a:cubicBezTo>
                  <a:lnTo>
                    <a:pt x="0" y="21365"/>
                  </a:lnTo>
                  <a:cubicBezTo>
                    <a:pt x="4409" y="21535"/>
                    <a:pt x="7954" y="21600"/>
                    <a:pt x="10781" y="21600"/>
                  </a:cubicBezTo>
                  <a:cubicBezTo>
                    <a:pt x="19720" y="21600"/>
                    <a:pt x="21600" y="20957"/>
                    <a:pt x="21600" y="20957"/>
                  </a:cubicBezTo>
                  <a:lnTo>
                    <a:pt x="21600" y="533"/>
                  </a:lnTo>
                  <a:cubicBezTo>
                    <a:pt x="19254" y="136"/>
                    <a:pt x="16252" y="0"/>
                    <a:pt x="13226" y="0"/>
                  </a:cubicBezTo>
                  <a:close/>
                </a:path>
              </a:pathLst>
            </a:custGeom>
            <a:solidFill>
              <a:srgbClr val="F7982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3535;p80"/>
            <p:cNvSpPr/>
            <p:nvPr/>
          </p:nvSpPr>
          <p:spPr>
            <a:xfrm>
              <a:off x="139122" y="494620"/>
              <a:ext cx="202448" cy="20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85" y="0"/>
                  </a:moveTo>
                  <a:lnTo>
                    <a:pt x="8976" y="6186"/>
                  </a:lnTo>
                  <a:lnTo>
                    <a:pt x="0" y="6283"/>
                  </a:lnTo>
                  <a:lnTo>
                    <a:pt x="6215" y="12565"/>
                  </a:lnTo>
                  <a:lnTo>
                    <a:pt x="6312" y="21600"/>
                  </a:lnTo>
                  <a:lnTo>
                    <a:pt x="12624" y="15414"/>
                  </a:lnTo>
                  <a:lnTo>
                    <a:pt x="21600" y="15317"/>
                  </a:lnTo>
                  <a:lnTo>
                    <a:pt x="15385" y="9031"/>
                  </a:lnTo>
                  <a:lnTo>
                    <a:pt x="15385" y="0"/>
                  </a:ln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3536;p80"/>
            <p:cNvSpPr/>
            <p:nvPr/>
          </p:nvSpPr>
          <p:spPr>
            <a:xfrm>
              <a:off x="1457461" y="245911"/>
              <a:ext cx="182130" cy="181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0" y="0"/>
                  </a:moveTo>
                  <a:lnTo>
                    <a:pt x="9866" y="5402"/>
                  </a:lnTo>
                  <a:lnTo>
                    <a:pt x="0" y="3419"/>
                  </a:lnTo>
                  <a:lnTo>
                    <a:pt x="5371" y="11793"/>
                  </a:lnTo>
                  <a:lnTo>
                    <a:pt x="3510" y="21600"/>
                  </a:lnTo>
                  <a:lnTo>
                    <a:pt x="11731" y="16202"/>
                  </a:lnTo>
                  <a:lnTo>
                    <a:pt x="21600" y="18185"/>
                  </a:lnTo>
                  <a:lnTo>
                    <a:pt x="16225" y="9810"/>
                  </a:lnTo>
                  <a:lnTo>
                    <a:pt x="18090" y="0"/>
                  </a:lnTo>
                  <a:close/>
                </a:path>
              </a:pathLst>
            </a:custGeom>
            <a:solidFill>
              <a:srgbClr val="F27FB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3537;p80"/>
            <p:cNvSpPr/>
            <p:nvPr/>
          </p:nvSpPr>
          <p:spPr>
            <a:xfrm>
              <a:off x="1369275" y="463381"/>
              <a:ext cx="227875" cy="239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0570" fill="norm" stroke="1" extrusionOk="0">
                  <a:moveTo>
                    <a:pt x="7288" y="4985"/>
                  </a:moveTo>
                  <a:cubicBezTo>
                    <a:pt x="7288" y="4985"/>
                    <a:pt x="11123" y="-653"/>
                    <a:pt x="12706" y="63"/>
                  </a:cubicBezTo>
                  <a:cubicBezTo>
                    <a:pt x="14210" y="776"/>
                    <a:pt x="14542" y="6176"/>
                    <a:pt x="14542" y="6176"/>
                  </a:cubicBezTo>
                  <a:cubicBezTo>
                    <a:pt x="14542" y="6176"/>
                    <a:pt x="20797" y="9034"/>
                    <a:pt x="20547" y="10622"/>
                  </a:cubicBezTo>
                  <a:cubicBezTo>
                    <a:pt x="20213" y="12211"/>
                    <a:pt x="14709" y="13086"/>
                    <a:pt x="14709" y="13086"/>
                  </a:cubicBezTo>
                  <a:cubicBezTo>
                    <a:pt x="14709" y="13086"/>
                    <a:pt x="15960" y="20072"/>
                    <a:pt x="14459" y="20550"/>
                  </a:cubicBezTo>
                  <a:cubicBezTo>
                    <a:pt x="12959" y="20947"/>
                    <a:pt x="8371" y="15228"/>
                    <a:pt x="8371" y="15228"/>
                  </a:cubicBezTo>
                  <a:cubicBezTo>
                    <a:pt x="8371" y="15228"/>
                    <a:pt x="1784" y="17532"/>
                    <a:pt x="281" y="16420"/>
                  </a:cubicBezTo>
                  <a:cubicBezTo>
                    <a:pt x="-636" y="15785"/>
                    <a:pt x="4034" y="10306"/>
                    <a:pt x="4034" y="10306"/>
                  </a:cubicBezTo>
                  <a:cubicBezTo>
                    <a:pt x="4034" y="10306"/>
                    <a:pt x="-803" y="6017"/>
                    <a:pt x="116" y="4747"/>
                  </a:cubicBezTo>
                  <a:cubicBezTo>
                    <a:pt x="1115" y="3396"/>
                    <a:pt x="7288" y="4985"/>
                    <a:pt x="7288" y="4985"/>
                  </a:cubicBezTo>
                  <a:close/>
                </a:path>
              </a:pathLst>
            </a:custGeom>
            <a:solidFill>
              <a:srgbClr val="C2B9D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3538;p80"/>
            <p:cNvSpPr/>
            <p:nvPr/>
          </p:nvSpPr>
          <p:spPr>
            <a:xfrm>
              <a:off x="39187" y="244998"/>
              <a:ext cx="233367" cy="232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202" fill="norm" stroke="1" extrusionOk="0">
                  <a:moveTo>
                    <a:pt x="6487" y="7087"/>
                  </a:moveTo>
                  <a:cubicBezTo>
                    <a:pt x="6487" y="7087"/>
                    <a:pt x="7233" y="0"/>
                    <a:pt x="8980" y="0"/>
                  </a:cubicBezTo>
                  <a:cubicBezTo>
                    <a:pt x="10723" y="0"/>
                    <a:pt x="13547" y="4977"/>
                    <a:pt x="13547" y="4977"/>
                  </a:cubicBezTo>
                  <a:cubicBezTo>
                    <a:pt x="13547" y="4977"/>
                    <a:pt x="20442" y="4894"/>
                    <a:pt x="20943" y="6496"/>
                  </a:cubicBezTo>
                  <a:cubicBezTo>
                    <a:pt x="21358" y="8100"/>
                    <a:pt x="16870" y="11476"/>
                    <a:pt x="16870" y="11476"/>
                  </a:cubicBezTo>
                  <a:cubicBezTo>
                    <a:pt x="16870" y="11476"/>
                    <a:pt x="21273" y="17636"/>
                    <a:pt x="20194" y="18732"/>
                  </a:cubicBezTo>
                  <a:cubicBezTo>
                    <a:pt x="19029" y="19829"/>
                    <a:pt x="12218" y="16370"/>
                    <a:pt x="12218" y="16370"/>
                  </a:cubicBezTo>
                  <a:cubicBezTo>
                    <a:pt x="12218" y="16370"/>
                    <a:pt x="7400" y="21600"/>
                    <a:pt x="5571" y="21178"/>
                  </a:cubicBezTo>
                  <a:cubicBezTo>
                    <a:pt x="4492" y="20925"/>
                    <a:pt x="6072" y="13669"/>
                    <a:pt x="6072" y="13669"/>
                  </a:cubicBezTo>
                  <a:cubicBezTo>
                    <a:pt x="6072" y="13669"/>
                    <a:pt x="-242" y="11812"/>
                    <a:pt x="7" y="10127"/>
                  </a:cubicBezTo>
                  <a:cubicBezTo>
                    <a:pt x="255" y="8439"/>
                    <a:pt x="6487" y="7087"/>
                    <a:pt x="6487" y="7087"/>
                  </a:cubicBezTo>
                  <a:close/>
                </a:path>
              </a:pathLst>
            </a:custGeom>
            <a:solidFill>
              <a:srgbClr val="C2B9D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3539;p80"/>
            <p:cNvSpPr/>
            <p:nvPr/>
          </p:nvSpPr>
          <p:spPr>
            <a:xfrm>
              <a:off x="1659183" y="449574"/>
              <a:ext cx="89249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1" h="21600" fill="norm" stroke="1" extrusionOk="0">
                  <a:moveTo>
                    <a:pt x="9563" y="0"/>
                  </a:moveTo>
                  <a:cubicBezTo>
                    <a:pt x="7549" y="0"/>
                    <a:pt x="5508" y="710"/>
                    <a:pt x="3728" y="2158"/>
                  </a:cubicBezTo>
                  <a:cubicBezTo>
                    <a:pt x="-438" y="5720"/>
                    <a:pt x="-1227" y="12391"/>
                    <a:pt x="1942" y="17277"/>
                  </a:cubicBezTo>
                  <a:cubicBezTo>
                    <a:pt x="3845" y="20079"/>
                    <a:pt x="6747" y="21600"/>
                    <a:pt x="9661" y="21600"/>
                  </a:cubicBezTo>
                  <a:cubicBezTo>
                    <a:pt x="11604" y="21600"/>
                    <a:pt x="13553" y="20927"/>
                    <a:pt x="15222" y="19501"/>
                  </a:cubicBezTo>
                  <a:cubicBezTo>
                    <a:pt x="19578" y="15946"/>
                    <a:pt x="20373" y="9055"/>
                    <a:pt x="17204" y="4381"/>
                  </a:cubicBezTo>
                  <a:cubicBezTo>
                    <a:pt x="15327" y="1492"/>
                    <a:pt x="12478" y="0"/>
                    <a:pt x="9563" y="0"/>
                  </a:cubicBezTo>
                  <a:close/>
                </a:path>
              </a:pathLst>
            </a:custGeom>
            <a:solidFill>
              <a:srgbClr val="F06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3540;p80"/>
            <p:cNvSpPr/>
            <p:nvPr/>
          </p:nvSpPr>
          <p:spPr>
            <a:xfrm>
              <a:off x="-1" y="504444"/>
              <a:ext cx="55420" cy="56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0" h="21600" fill="norm" stroke="1" extrusionOk="0">
                  <a:moveTo>
                    <a:pt x="9506" y="0"/>
                  </a:moveTo>
                  <a:cubicBezTo>
                    <a:pt x="8540" y="0"/>
                    <a:pt x="7564" y="152"/>
                    <a:pt x="6599" y="491"/>
                  </a:cubicBezTo>
                  <a:cubicBezTo>
                    <a:pt x="1443" y="2620"/>
                    <a:pt x="-1135" y="8666"/>
                    <a:pt x="478" y="13998"/>
                  </a:cubicBezTo>
                  <a:cubicBezTo>
                    <a:pt x="1782" y="18618"/>
                    <a:pt x="5655" y="21600"/>
                    <a:pt x="9824" y="21600"/>
                  </a:cubicBezTo>
                  <a:cubicBezTo>
                    <a:pt x="10779" y="21600"/>
                    <a:pt x="11766" y="21436"/>
                    <a:pt x="12731" y="21109"/>
                  </a:cubicBezTo>
                  <a:cubicBezTo>
                    <a:pt x="17887" y="19331"/>
                    <a:pt x="20465" y="12923"/>
                    <a:pt x="18852" y="7590"/>
                  </a:cubicBezTo>
                  <a:cubicBezTo>
                    <a:pt x="17548" y="2970"/>
                    <a:pt x="13675" y="0"/>
                    <a:pt x="9506" y="0"/>
                  </a:cubicBezTo>
                  <a:close/>
                </a:path>
              </a:pathLst>
            </a:custGeom>
            <a:solidFill>
              <a:srgbClr val="7CD0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68" name="Google Shape;3616;p80"/>
          <p:cNvGrpSpPr/>
          <p:nvPr/>
        </p:nvGrpSpPr>
        <p:grpSpPr>
          <a:xfrm>
            <a:off x="2000779" y="5254957"/>
            <a:ext cx="747269" cy="759191"/>
            <a:chOff x="0" y="0"/>
            <a:chExt cx="747267" cy="759190"/>
          </a:xfrm>
        </p:grpSpPr>
        <p:sp>
          <p:nvSpPr>
            <p:cNvPr id="906" name="Google Shape;3617;p80"/>
            <p:cNvSpPr/>
            <p:nvPr/>
          </p:nvSpPr>
          <p:spPr>
            <a:xfrm>
              <a:off x="613218" y="120048"/>
              <a:ext cx="109835" cy="5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0"/>
                  </a:moveTo>
                  <a:cubicBezTo>
                    <a:pt x="6586" y="0"/>
                    <a:pt x="2652" y="10680"/>
                    <a:pt x="0" y="20557"/>
                  </a:cubicBezTo>
                  <a:cubicBezTo>
                    <a:pt x="2624" y="21235"/>
                    <a:pt x="5249" y="21600"/>
                    <a:pt x="7857" y="21600"/>
                  </a:cubicBezTo>
                  <a:cubicBezTo>
                    <a:pt x="12518" y="21600"/>
                    <a:pt x="17129" y="20463"/>
                    <a:pt x="21600" y="18023"/>
                  </a:cubicBezTo>
                  <a:cubicBezTo>
                    <a:pt x="19048" y="9783"/>
                    <a:pt x="15646" y="1856"/>
                    <a:pt x="11908" y="271"/>
                  </a:cubicBezTo>
                  <a:cubicBezTo>
                    <a:pt x="11522" y="83"/>
                    <a:pt x="11141" y="0"/>
                    <a:pt x="10766" y="0"/>
                  </a:cubicBezTo>
                  <a:close/>
                </a:path>
              </a:pathLst>
            </a:custGeom>
            <a:solidFill>
              <a:srgbClr val="F0593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3618;p80"/>
            <p:cNvSpPr/>
            <p:nvPr/>
          </p:nvSpPr>
          <p:spPr>
            <a:xfrm>
              <a:off x="595918" y="169217"/>
              <a:ext cx="151350" cy="121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4" y="0"/>
                  </a:moveTo>
                  <a:cubicBezTo>
                    <a:pt x="14899" y="1179"/>
                    <a:pt x="11553" y="1729"/>
                    <a:pt x="8171" y="1729"/>
                  </a:cubicBezTo>
                  <a:cubicBezTo>
                    <a:pt x="6278" y="1729"/>
                    <a:pt x="4374" y="1552"/>
                    <a:pt x="2469" y="1225"/>
                  </a:cubicBezTo>
                  <a:cubicBezTo>
                    <a:pt x="987" y="5055"/>
                    <a:pt x="0" y="8578"/>
                    <a:pt x="0" y="8578"/>
                  </a:cubicBezTo>
                  <a:lnTo>
                    <a:pt x="5060" y="21600"/>
                  </a:lnTo>
                  <a:lnTo>
                    <a:pt x="19257" y="17462"/>
                  </a:lnTo>
                  <a:lnTo>
                    <a:pt x="21600" y="9192"/>
                  </a:lnTo>
                  <a:cubicBezTo>
                    <a:pt x="21600" y="9192"/>
                    <a:pt x="20244" y="4596"/>
                    <a:pt x="18144" y="0"/>
                  </a:cubicBezTo>
                  <a:close/>
                </a:path>
              </a:pathLst>
            </a:custGeom>
            <a:solidFill>
              <a:srgbClr val="FBD7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3619;p80"/>
            <p:cNvSpPr/>
            <p:nvPr/>
          </p:nvSpPr>
          <p:spPr>
            <a:xfrm>
              <a:off x="590740" y="216565"/>
              <a:ext cx="34601" cy="540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4" y="0"/>
                  </a:moveTo>
                  <a:cubicBezTo>
                    <a:pt x="3784" y="0"/>
                    <a:pt x="3233" y="43"/>
                    <a:pt x="3233" y="43"/>
                  </a:cubicBezTo>
                  <a:lnTo>
                    <a:pt x="0" y="21358"/>
                  </a:lnTo>
                  <a:cubicBezTo>
                    <a:pt x="5400" y="21461"/>
                    <a:pt x="11866" y="21531"/>
                    <a:pt x="19433" y="21600"/>
                  </a:cubicBezTo>
                  <a:lnTo>
                    <a:pt x="21600" y="1495"/>
                  </a:lnTo>
                  <a:cubicBezTo>
                    <a:pt x="13500" y="1459"/>
                    <a:pt x="11333" y="527"/>
                    <a:pt x="8100" y="216"/>
                  </a:cubicBezTo>
                  <a:cubicBezTo>
                    <a:pt x="6750" y="43"/>
                    <a:pt x="5524" y="0"/>
                    <a:pt x="4654" y="0"/>
                  </a:cubicBezTo>
                  <a:close/>
                </a:path>
              </a:pathLst>
            </a:custGeom>
            <a:solidFill>
              <a:srgbClr val="F0593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3620;p80"/>
            <p:cNvSpPr/>
            <p:nvPr/>
          </p:nvSpPr>
          <p:spPr>
            <a:xfrm>
              <a:off x="704045" y="217817"/>
              <a:ext cx="43223" cy="54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3" y="0"/>
                  </a:moveTo>
                  <a:cubicBezTo>
                    <a:pt x="17988" y="0"/>
                    <a:pt x="16922" y="17"/>
                    <a:pt x="15557" y="63"/>
                  </a:cubicBezTo>
                  <a:cubicBezTo>
                    <a:pt x="10793" y="200"/>
                    <a:pt x="8205" y="1237"/>
                    <a:pt x="2161" y="1341"/>
                  </a:cubicBezTo>
                  <a:lnTo>
                    <a:pt x="0" y="21600"/>
                  </a:lnTo>
                  <a:cubicBezTo>
                    <a:pt x="7778" y="21600"/>
                    <a:pt x="12528" y="21566"/>
                    <a:pt x="12528" y="21566"/>
                  </a:cubicBezTo>
                  <a:lnTo>
                    <a:pt x="21600" y="132"/>
                  </a:lnTo>
                  <a:cubicBezTo>
                    <a:pt x="21600" y="132"/>
                    <a:pt x="21131" y="0"/>
                    <a:pt x="18813" y="0"/>
                  </a:cubicBezTo>
                  <a:close/>
                </a:path>
              </a:pathLst>
            </a:custGeom>
            <a:solidFill>
              <a:srgbClr val="F0593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3621;p80"/>
            <p:cNvSpPr/>
            <p:nvPr/>
          </p:nvSpPr>
          <p:spPr>
            <a:xfrm>
              <a:off x="621015" y="216765"/>
              <a:ext cx="87356" cy="542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9" y="0"/>
                  </a:moveTo>
                  <a:cubicBezTo>
                    <a:pt x="6093" y="0"/>
                    <a:pt x="1492" y="1482"/>
                    <a:pt x="1492" y="1482"/>
                  </a:cubicBezTo>
                  <a:lnTo>
                    <a:pt x="1069" y="1482"/>
                  </a:lnTo>
                  <a:lnTo>
                    <a:pt x="0" y="21526"/>
                  </a:lnTo>
                  <a:cubicBezTo>
                    <a:pt x="4102" y="21589"/>
                    <a:pt x="8746" y="21600"/>
                    <a:pt x="12960" y="21600"/>
                  </a:cubicBezTo>
                  <a:cubicBezTo>
                    <a:pt x="15774" y="21600"/>
                    <a:pt x="18392" y="21595"/>
                    <a:pt x="20531" y="21595"/>
                  </a:cubicBezTo>
                  <a:lnTo>
                    <a:pt x="21600" y="1378"/>
                  </a:lnTo>
                  <a:lnTo>
                    <a:pt x="20742" y="1378"/>
                  </a:lnTo>
                  <a:cubicBezTo>
                    <a:pt x="17104" y="1241"/>
                    <a:pt x="14754" y="1"/>
                    <a:pt x="10476" y="1"/>
                  </a:cubicBezTo>
                  <a:cubicBezTo>
                    <a:pt x="10427" y="0"/>
                    <a:pt x="10378" y="0"/>
                    <a:pt x="10329" y="0"/>
                  </a:cubicBezTo>
                  <a:close/>
                </a:path>
              </a:pathLst>
            </a:custGeom>
            <a:solidFill>
              <a:srgbClr val="F169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3622;p80"/>
            <p:cNvSpPr/>
            <p:nvPr/>
          </p:nvSpPr>
          <p:spPr>
            <a:xfrm>
              <a:off x="55372" y="730536"/>
              <a:ext cx="78705" cy="28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712" y="3270"/>
                    <a:pt x="8309" y="3916"/>
                    <a:pt x="2608" y="3916"/>
                  </a:cubicBezTo>
                  <a:cubicBezTo>
                    <a:pt x="1898" y="9810"/>
                    <a:pt x="1187" y="15684"/>
                    <a:pt x="0" y="20912"/>
                  </a:cubicBezTo>
                  <a:cubicBezTo>
                    <a:pt x="1382" y="21363"/>
                    <a:pt x="2835" y="21600"/>
                    <a:pt x="4334" y="21600"/>
                  </a:cubicBezTo>
                  <a:cubicBezTo>
                    <a:pt x="9511" y="21600"/>
                    <a:pt x="15345" y="18717"/>
                    <a:pt x="21600" y="1110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17F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3623;p80"/>
            <p:cNvSpPr/>
            <p:nvPr/>
          </p:nvSpPr>
          <p:spPr>
            <a:xfrm>
              <a:off x="5207" y="730536"/>
              <a:ext cx="59669" cy="2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780"/>
                  </a:lnTo>
                  <a:cubicBezTo>
                    <a:pt x="0" y="11780"/>
                    <a:pt x="7200" y="19619"/>
                    <a:pt x="18160" y="21600"/>
                  </a:cubicBezTo>
                  <a:cubicBezTo>
                    <a:pt x="19725" y="15699"/>
                    <a:pt x="20663" y="9820"/>
                    <a:pt x="21600" y="3919"/>
                  </a:cubicBezTo>
                  <a:cubicBezTo>
                    <a:pt x="12834" y="3919"/>
                    <a:pt x="5634" y="1960"/>
                    <a:pt x="0" y="0"/>
                  </a:cubicBezTo>
                  <a:close/>
                </a:path>
              </a:pathLst>
            </a:custGeom>
            <a:solidFill>
              <a:srgbClr val="F095B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3624;p80"/>
            <p:cNvSpPr/>
            <p:nvPr/>
          </p:nvSpPr>
          <p:spPr>
            <a:xfrm>
              <a:off x="64875" y="633905"/>
              <a:ext cx="69202" cy="101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70" y="0"/>
                  </a:moveTo>
                  <a:cubicBezTo>
                    <a:pt x="9565" y="0"/>
                    <a:pt x="6883" y="435"/>
                    <a:pt x="3508" y="1413"/>
                  </a:cubicBezTo>
                  <a:cubicBezTo>
                    <a:pt x="2700" y="6918"/>
                    <a:pt x="1892" y="12424"/>
                    <a:pt x="1084" y="18111"/>
                  </a:cubicBezTo>
                  <a:cubicBezTo>
                    <a:pt x="808" y="19215"/>
                    <a:pt x="542" y="20501"/>
                    <a:pt x="0" y="21600"/>
                  </a:cubicBezTo>
                  <a:cubicBezTo>
                    <a:pt x="6484" y="21600"/>
                    <a:pt x="13766" y="21419"/>
                    <a:pt x="21600" y="20501"/>
                  </a:cubicBezTo>
                  <a:lnTo>
                    <a:pt x="21600" y="1781"/>
                  </a:lnTo>
                  <a:cubicBezTo>
                    <a:pt x="18012" y="664"/>
                    <a:pt x="15170" y="0"/>
                    <a:pt x="12070" y="0"/>
                  </a:cubicBezTo>
                  <a:close/>
                </a:path>
              </a:pathLst>
            </a:custGeom>
            <a:solidFill>
              <a:srgbClr val="F45B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3625;p80"/>
            <p:cNvSpPr/>
            <p:nvPr/>
          </p:nvSpPr>
          <p:spPr>
            <a:xfrm>
              <a:off x="5207" y="640564"/>
              <a:ext cx="70909" cy="95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51" y="200"/>
                    <a:pt x="19494" y="594"/>
                    <a:pt x="18445" y="982"/>
                  </a:cubicBezTo>
                  <a:cubicBezTo>
                    <a:pt x="15472" y="2048"/>
                    <a:pt x="12490" y="2474"/>
                    <a:pt x="9639" y="2474"/>
                  </a:cubicBezTo>
                  <a:cubicBezTo>
                    <a:pt x="6180" y="2474"/>
                    <a:pt x="2886" y="1847"/>
                    <a:pt x="0" y="982"/>
                  </a:cubicBezTo>
                  <a:lnTo>
                    <a:pt x="0" y="20424"/>
                  </a:lnTo>
                  <a:cubicBezTo>
                    <a:pt x="4741" y="21012"/>
                    <a:pt x="10800" y="21600"/>
                    <a:pt x="18176" y="21600"/>
                  </a:cubicBezTo>
                  <a:cubicBezTo>
                    <a:pt x="18705" y="20424"/>
                    <a:pt x="18965" y="19049"/>
                    <a:pt x="19234" y="17867"/>
                  </a:cubicBezTo>
                  <a:cubicBezTo>
                    <a:pt x="20022" y="11982"/>
                    <a:pt x="20811" y="5891"/>
                    <a:pt x="21600" y="0"/>
                  </a:cubicBezTo>
                  <a:close/>
                </a:path>
              </a:pathLst>
            </a:custGeom>
            <a:solidFill>
              <a:srgbClr val="F06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3626;p80"/>
            <p:cNvSpPr/>
            <p:nvPr/>
          </p:nvSpPr>
          <p:spPr>
            <a:xfrm>
              <a:off x="3471" y="278198"/>
              <a:ext cx="86814" cy="349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fill="norm" stroke="1" extrusionOk="0">
                  <a:moveTo>
                    <a:pt x="20356" y="0"/>
                  </a:moveTo>
                  <a:cubicBezTo>
                    <a:pt x="18696" y="106"/>
                    <a:pt x="16824" y="267"/>
                    <a:pt x="14541" y="588"/>
                  </a:cubicBezTo>
                  <a:cubicBezTo>
                    <a:pt x="12197" y="878"/>
                    <a:pt x="9854" y="992"/>
                    <a:pt x="7605" y="992"/>
                  </a:cubicBezTo>
                  <a:cubicBezTo>
                    <a:pt x="4872" y="992"/>
                    <a:pt x="2282" y="822"/>
                    <a:pt x="0" y="588"/>
                  </a:cubicBezTo>
                  <a:lnTo>
                    <a:pt x="417" y="21018"/>
                  </a:lnTo>
                  <a:cubicBezTo>
                    <a:pt x="2583" y="21333"/>
                    <a:pt x="5193" y="21600"/>
                    <a:pt x="7961" y="21600"/>
                  </a:cubicBezTo>
                  <a:cubicBezTo>
                    <a:pt x="9430" y="21600"/>
                    <a:pt x="10947" y="21524"/>
                    <a:pt x="12464" y="21340"/>
                  </a:cubicBezTo>
                  <a:cubicBezTo>
                    <a:pt x="14541" y="21072"/>
                    <a:pt x="16202" y="20857"/>
                    <a:pt x="18067" y="20750"/>
                  </a:cubicBezTo>
                  <a:cubicBezTo>
                    <a:pt x="20356" y="13851"/>
                    <a:pt x="21600" y="6899"/>
                    <a:pt x="20356" y="0"/>
                  </a:cubicBezTo>
                  <a:close/>
                </a:path>
              </a:pathLst>
            </a:custGeom>
            <a:solidFill>
              <a:srgbClr val="F06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3627;p80"/>
            <p:cNvSpPr/>
            <p:nvPr/>
          </p:nvSpPr>
          <p:spPr>
            <a:xfrm>
              <a:off x="78704" y="276291"/>
              <a:ext cx="55373" cy="33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57" y="0"/>
                  </a:moveTo>
                  <a:cubicBezTo>
                    <a:pt x="7281" y="0"/>
                    <a:pt x="5561" y="38"/>
                    <a:pt x="3718" y="121"/>
                  </a:cubicBezTo>
                  <a:cubicBezTo>
                    <a:pt x="5739" y="7226"/>
                    <a:pt x="3718" y="14385"/>
                    <a:pt x="0" y="21489"/>
                  </a:cubicBezTo>
                  <a:cubicBezTo>
                    <a:pt x="3552" y="21297"/>
                    <a:pt x="6715" y="21209"/>
                    <a:pt x="9768" y="21209"/>
                  </a:cubicBezTo>
                  <a:cubicBezTo>
                    <a:pt x="13686" y="21209"/>
                    <a:pt x="17427" y="21352"/>
                    <a:pt x="21600" y="21600"/>
                  </a:cubicBezTo>
                  <a:lnTo>
                    <a:pt x="20923" y="506"/>
                  </a:lnTo>
                  <a:cubicBezTo>
                    <a:pt x="16461" y="199"/>
                    <a:pt x="12809" y="0"/>
                    <a:pt x="8957" y="0"/>
                  </a:cubicBezTo>
                  <a:close/>
                </a:path>
              </a:pathLst>
            </a:custGeom>
            <a:solidFill>
              <a:srgbClr val="F45B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3628;p80"/>
            <p:cNvSpPr/>
            <p:nvPr/>
          </p:nvSpPr>
          <p:spPr>
            <a:xfrm>
              <a:off x="78704" y="163157"/>
              <a:ext cx="53638" cy="95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98" y="6873"/>
                    <a:pt x="2441" y="13745"/>
                    <a:pt x="3140" y="20618"/>
                  </a:cubicBezTo>
                  <a:cubicBezTo>
                    <a:pt x="5409" y="20347"/>
                    <a:pt x="7563" y="20218"/>
                    <a:pt x="9648" y="20218"/>
                  </a:cubicBezTo>
                  <a:cubicBezTo>
                    <a:pt x="13659" y="20218"/>
                    <a:pt x="17486" y="20696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45B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3629;p80"/>
            <p:cNvSpPr/>
            <p:nvPr/>
          </p:nvSpPr>
          <p:spPr>
            <a:xfrm>
              <a:off x="3471" y="164010"/>
              <a:ext cx="83031" cy="10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686"/>
                  </a:lnTo>
                  <a:cubicBezTo>
                    <a:pt x="2347" y="20715"/>
                    <a:pt x="5278" y="21600"/>
                    <a:pt x="8276" y="21600"/>
                  </a:cubicBezTo>
                  <a:cubicBezTo>
                    <a:pt x="9867" y="21600"/>
                    <a:pt x="11488" y="21351"/>
                    <a:pt x="13050" y="20739"/>
                  </a:cubicBezTo>
                  <a:cubicBezTo>
                    <a:pt x="16426" y="19507"/>
                    <a:pt x="19128" y="18628"/>
                    <a:pt x="21600" y="18281"/>
                  </a:cubicBezTo>
                  <a:cubicBezTo>
                    <a:pt x="21148" y="12130"/>
                    <a:pt x="20475" y="5978"/>
                    <a:pt x="19572" y="0"/>
                  </a:cubicBezTo>
                  <a:close/>
                </a:path>
              </a:pathLst>
            </a:custGeom>
            <a:solidFill>
              <a:srgbClr val="F06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3630;p80"/>
            <p:cNvSpPr/>
            <p:nvPr/>
          </p:nvSpPr>
          <p:spPr>
            <a:xfrm>
              <a:off x="5207" y="613760"/>
              <a:ext cx="73498" cy="37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317" y="994"/>
                    <a:pt x="17285" y="2983"/>
                    <a:pt x="14743" y="5461"/>
                  </a:cubicBezTo>
                  <a:cubicBezTo>
                    <a:pt x="12886" y="7173"/>
                    <a:pt x="11030" y="7874"/>
                    <a:pt x="9232" y="7874"/>
                  </a:cubicBezTo>
                  <a:cubicBezTo>
                    <a:pt x="5845" y="7874"/>
                    <a:pt x="2651" y="5396"/>
                    <a:pt x="0" y="2478"/>
                  </a:cubicBezTo>
                  <a:lnTo>
                    <a:pt x="0" y="17834"/>
                  </a:lnTo>
                  <a:cubicBezTo>
                    <a:pt x="2785" y="20019"/>
                    <a:pt x="5962" y="21600"/>
                    <a:pt x="9299" y="21600"/>
                  </a:cubicBezTo>
                  <a:cubicBezTo>
                    <a:pt x="12050" y="21600"/>
                    <a:pt x="14927" y="20524"/>
                    <a:pt x="17795" y="17834"/>
                  </a:cubicBezTo>
                  <a:cubicBezTo>
                    <a:pt x="18807" y="16856"/>
                    <a:pt x="19827" y="15862"/>
                    <a:pt x="20839" y="14867"/>
                  </a:cubicBezTo>
                  <a:cubicBezTo>
                    <a:pt x="21098" y="9912"/>
                    <a:pt x="21349" y="4956"/>
                    <a:pt x="21600" y="0"/>
                  </a:cubicBezTo>
                  <a:close/>
                </a:path>
              </a:pathLst>
            </a:custGeom>
            <a:solidFill>
              <a:srgbClr val="F095B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3631;p80"/>
            <p:cNvSpPr/>
            <p:nvPr/>
          </p:nvSpPr>
          <p:spPr>
            <a:xfrm>
              <a:off x="76115" y="609349"/>
              <a:ext cx="57962" cy="3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96" y="0"/>
                  </a:moveTo>
                  <a:cubicBezTo>
                    <a:pt x="7380" y="0"/>
                    <a:pt x="4358" y="914"/>
                    <a:pt x="965" y="2891"/>
                  </a:cubicBezTo>
                  <a:cubicBezTo>
                    <a:pt x="647" y="8562"/>
                    <a:pt x="329" y="14232"/>
                    <a:pt x="0" y="20462"/>
                  </a:cubicBezTo>
                  <a:cubicBezTo>
                    <a:pt x="4029" y="17440"/>
                    <a:pt x="7232" y="16097"/>
                    <a:pt x="10222" y="16097"/>
                  </a:cubicBezTo>
                  <a:cubicBezTo>
                    <a:pt x="13923" y="16097"/>
                    <a:pt x="17316" y="18149"/>
                    <a:pt x="21600" y="21600"/>
                  </a:cubicBezTo>
                  <a:lnTo>
                    <a:pt x="21600" y="4029"/>
                  </a:lnTo>
                  <a:cubicBezTo>
                    <a:pt x="17613" y="1474"/>
                    <a:pt x="14039" y="0"/>
                    <a:pt x="10296" y="0"/>
                  </a:cubicBezTo>
                  <a:close/>
                </a:path>
              </a:pathLst>
            </a:custGeom>
            <a:solidFill>
              <a:srgbClr val="F17F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3632;p80"/>
            <p:cNvSpPr/>
            <p:nvPr/>
          </p:nvSpPr>
          <p:spPr>
            <a:xfrm>
              <a:off x="3471" y="253983"/>
              <a:ext cx="84766" cy="4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58" y="0"/>
                  </a:moveTo>
                  <a:cubicBezTo>
                    <a:pt x="18736" y="916"/>
                    <a:pt x="16089" y="3236"/>
                    <a:pt x="12783" y="6488"/>
                  </a:cubicBezTo>
                  <a:cubicBezTo>
                    <a:pt x="11253" y="8106"/>
                    <a:pt x="9665" y="8762"/>
                    <a:pt x="8106" y="8762"/>
                  </a:cubicBezTo>
                  <a:cubicBezTo>
                    <a:pt x="5170" y="8762"/>
                    <a:pt x="2298" y="6427"/>
                    <a:pt x="0" y="3709"/>
                  </a:cubicBezTo>
                  <a:lnTo>
                    <a:pt x="0" y="18089"/>
                  </a:lnTo>
                  <a:cubicBezTo>
                    <a:pt x="2422" y="20119"/>
                    <a:pt x="5170" y="21600"/>
                    <a:pt x="8070" y="21600"/>
                  </a:cubicBezTo>
                  <a:cubicBezTo>
                    <a:pt x="10456" y="21600"/>
                    <a:pt x="12943" y="20608"/>
                    <a:pt x="15430" y="18089"/>
                  </a:cubicBezTo>
                  <a:cubicBezTo>
                    <a:pt x="17851" y="15769"/>
                    <a:pt x="19838" y="13906"/>
                    <a:pt x="21600" y="12991"/>
                  </a:cubicBezTo>
                  <a:cubicBezTo>
                    <a:pt x="21375" y="8808"/>
                    <a:pt x="21375" y="4167"/>
                    <a:pt x="21158" y="0"/>
                  </a:cubicBezTo>
                  <a:close/>
                </a:path>
              </a:pathLst>
            </a:custGeom>
            <a:solidFill>
              <a:srgbClr val="F095B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3633;p80"/>
            <p:cNvSpPr/>
            <p:nvPr/>
          </p:nvSpPr>
          <p:spPr>
            <a:xfrm>
              <a:off x="86501" y="252219"/>
              <a:ext cx="45841" cy="3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6" y="0"/>
                  </a:moveTo>
                  <a:cubicBezTo>
                    <a:pt x="5175" y="0"/>
                    <a:pt x="2655" y="384"/>
                    <a:pt x="0" y="1190"/>
                  </a:cubicBezTo>
                  <a:cubicBezTo>
                    <a:pt x="402" y="6432"/>
                    <a:pt x="402" y="12269"/>
                    <a:pt x="818" y="17530"/>
                  </a:cubicBezTo>
                  <a:cubicBezTo>
                    <a:pt x="3044" y="16646"/>
                    <a:pt x="5122" y="16243"/>
                    <a:pt x="7146" y="16243"/>
                  </a:cubicBezTo>
                  <a:cubicBezTo>
                    <a:pt x="11799" y="16243"/>
                    <a:pt x="16210" y="18355"/>
                    <a:pt x="21600" y="21600"/>
                  </a:cubicBezTo>
                  <a:lnTo>
                    <a:pt x="21600" y="4109"/>
                  </a:lnTo>
                  <a:cubicBezTo>
                    <a:pt x="16787" y="1421"/>
                    <a:pt x="12308" y="0"/>
                    <a:pt x="7616" y="0"/>
                  </a:cubicBezTo>
                  <a:close/>
                </a:path>
              </a:pathLst>
            </a:custGeom>
            <a:solidFill>
              <a:srgbClr val="F17F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3634;p80"/>
            <p:cNvSpPr/>
            <p:nvPr/>
          </p:nvSpPr>
          <p:spPr>
            <a:xfrm>
              <a:off x="18182" y="58502"/>
              <a:ext cx="98595" cy="9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35" y="0"/>
                  </a:moveTo>
                  <a:cubicBezTo>
                    <a:pt x="14020" y="8599"/>
                    <a:pt x="9849" y="15198"/>
                    <a:pt x="754" y="17797"/>
                  </a:cubicBezTo>
                  <a:cubicBezTo>
                    <a:pt x="187" y="20199"/>
                    <a:pt x="0" y="2160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19518" y="7198"/>
                    <a:pt x="15535" y="0"/>
                  </a:cubicBezTo>
                  <a:close/>
                </a:path>
              </a:pathLst>
            </a:custGeom>
            <a:solidFill>
              <a:srgbClr val="F17F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3635;p80"/>
            <p:cNvSpPr/>
            <p:nvPr/>
          </p:nvSpPr>
          <p:spPr>
            <a:xfrm>
              <a:off x="21625" y="40348"/>
              <a:ext cx="67466" cy="95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32" y="0"/>
                  </a:moveTo>
                  <a:cubicBezTo>
                    <a:pt x="8035" y="0"/>
                    <a:pt x="2223" y="14531"/>
                    <a:pt x="0" y="21600"/>
                  </a:cubicBezTo>
                  <a:cubicBezTo>
                    <a:pt x="13292" y="19048"/>
                    <a:pt x="19386" y="12567"/>
                    <a:pt x="21600" y="4122"/>
                  </a:cubicBezTo>
                  <a:cubicBezTo>
                    <a:pt x="19942" y="1570"/>
                    <a:pt x="17728" y="0"/>
                    <a:pt x="15232" y="0"/>
                  </a:cubicBezTo>
                  <a:close/>
                </a:path>
              </a:pathLst>
            </a:custGeom>
            <a:solidFill>
              <a:srgbClr val="F095B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3636;p80"/>
            <p:cNvSpPr/>
            <p:nvPr/>
          </p:nvSpPr>
          <p:spPr>
            <a:xfrm>
              <a:off x="77851" y="150182"/>
              <a:ext cx="57080" cy="25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23" y="7445"/>
                    <a:pt x="657" y="14890"/>
                    <a:pt x="980" y="21600"/>
                  </a:cubicBezTo>
                  <a:lnTo>
                    <a:pt x="17024" y="21600"/>
                  </a:lnTo>
                  <a:cubicBezTo>
                    <a:pt x="19640" y="21600"/>
                    <a:pt x="21600" y="17118"/>
                    <a:pt x="21600" y="11167"/>
                  </a:cubicBezTo>
                  <a:cubicBezTo>
                    <a:pt x="21600" y="5216"/>
                    <a:pt x="19640" y="0"/>
                    <a:pt x="16690" y="0"/>
                  </a:cubicBezTo>
                  <a:close/>
                </a:path>
              </a:pathLst>
            </a:custGeom>
            <a:solidFill>
              <a:srgbClr val="F17FB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3637;p80"/>
            <p:cNvSpPr/>
            <p:nvPr/>
          </p:nvSpPr>
          <p:spPr>
            <a:xfrm>
              <a:off x="-1" y="150182"/>
              <a:ext cx="80442" cy="2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05" y="0"/>
                  </a:moveTo>
                  <a:lnTo>
                    <a:pt x="3484" y="734"/>
                  </a:lnTo>
                  <a:cubicBezTo>
                    <a:pt x="3370" y="687"/>
                    <a:pt x="3247" y="663"/>
                    <a:pt x="3133" y="663"/>
                  </a:cubicBezTo>
                  <a:cubicBezTo>
                    <a:pt x="1429" y="663"/>
                    <a:pt x="0" y="5424"/>
                    <a:pt x="0" y="10800"/>
                  </a:cubicBezTo>
                  <a:cubicBezTo>
                    <a:pt x="0" y="16555"/>
                    <a:pt x="1627" y="21600"/>
                    <a:pt x="3484" y="21600"/>
                  </a:cubicBezTo>
                  <a:lnTo>
                    <a:pt x="21600" y="20889"/>
                  </a:lnTo>
                  <a:cubicBezTo>
                    <a:pt x="21371" y="14400"/>
                    <a:pt x="21134" y="7200"/>
                    <a:pt x="20905" y="0"/>
                  </a:cubicBezTo>
                  <a:close/>
                </a:path>
              </a:pathLst>
            </a:custGeom>
            <a:solidFill>
              <a:srgbClr val="F095B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3638;p80"/>
            <p:cNvSpPr/>
            <p:nvPr/>
          </p:nvSpPr>
          <p:spPr>
            <a:xfrm>
              <a:off x="413926" y="433871"/>
              <a:ext cx="116264" cy="325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4" h="21600" fill="norm" stroke="1" extrusionOk="0">
                  <a:moveTo>
                    <a:pt x="1263" y="0"/>
                  </a:moveTo>
                  <a:cubicBezTo>
                    <a:pt x="-987" y="7528"/>
                    <a:pt x="-1436" y="17698"/>
                    <a:pt x="10413" y="21260"/>
                  </a:cubicBezTo>
                  <a:cubicBezTo>
                    <a:pt x="11183" y="21498"/>
                    <a:pt x="11868" y="21600"/>
                    <a:pt x="12495" y="21600"/>
                  </a:cubicBezTo>
                  <a:cubicBezTo>
                    <a:pt x="14440" y="21600"/>
                    <a:pt x="15802" y="20621"/>
                    <a:pt x="17164" y="19710"/>
                  </a:cubicBezTo>
                  <a:cubicBezTo>
                    <a:pt x="18363" y="18848"/>
                    <a:pt x="19414" y="17640"/>
                    <a:pt x="20164" y="16146"/>
                  </a:cubicBezTo>
                  <a:cubicBezTo>
                    <a:pt x="11316" y="11435"/>
                    <a:pt x="5315" y="5745"/>
                    <a:pt x="1263" y="0"/>
                  </a:cubicBezTo>
                  <a:close/>
                </a:path>
              </a:pathLst>
            </a:custGeom>
            <a:solidFill>
              <a:srgbClr val="54C7E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3639;p80"/>
            <p:cNvSpPr/>
            <p:nvPr/>
          </p:nvSpPr>
          <p:spPr>
            <a:xfrm>
              <a:off x="421209" y="297205"/>
              <a:ext cx="119319" cy="37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3974" y="0"/>
                  </a:moveTo>
                  <a:lnTo>
                    <a:pt x="3530" y="246"/>
                  </a:lnTo>
                  <a:cubicBezTo>
                    <a:pt x="3530" y="246"/>
                    <a:pt x="1412" y="3493"/>
                    <a:pt x="0" y="7775"/>
                  </a:cubicBezTo>
                  <a:cubicBezTo>
                    <a:pt x="3813" y="12694"/>
                    <a:pt x="9460" y="17566"/>
                    <a:pt x="17787" y="21600"/>
                  </a:cubicBezTo>
                  <a:cubicBezTo>
                    <a:pt x="21600" y="14563"/>
                    <a:pt x="18354" y="984"/>
                    <a:pt x="13974" y="0"/>
                  </a:cubicBezTo>
                  <a:close/>
                </a:path>
              </a:pathLst>
            </a:custGeom>
            <a:solidFill>
              <a:srgbClr val="7ACF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3640;p80"/>
            <p:cNvSpPr/>
            <p:nvPr/>
          </p:nvSpPr>
          <p:spPr>
            <a:xfrm>
              <a:off x="418467" y="54177"/>
              <a:ext cx="103471" cy="20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57" h="21600" fill="norm" stroke="1" extrusionOk="0">
                  <a:moveTo>
                    <a:pt x="5300" y="0"/>
                  </a:moveTo>
                  <a:cubicBezTo>
                    <a:pt x="7100" y="7233"/>
                    <a:pt x="-6339" y="14192"/>
                    <a:pt x="3863" y="20791"/>
                  </a:cubicBezTo>
                  <a:cubicBezTo>
                    <a:pt x="3981" y="20883"/>
                    <a:pt x="3863" y="20972"/>
                    <a:pt x="3740" y="20972"/>
                  </a:cubicBezTo>
                  <a:cubicBezTo>
                    <a:pt x="4151" y="21088"/>
                    <a:pt x="5067" y="21335"/>
                    <a:pt x="6232" y="21484"/>
                  </a:cubicBezTo>
                  <a:cubicBezTo>
                    <a:pt x="-73" y="14712"/>
                    <a:pt x="7578" y="7132"/>
                    <a:pt x="5300" y="0"/>
                  </a:cubicBezTo>
                  <a:close/>
                  <a:moveTo>
                    <a:pt x="6863" y="1627"/>
                  </a:moveTo>
                  <a:cubicBezTo>
                    <a:pt x="7223" y="2712"/>
                    <a:pt x="7464" y="3798"/>
                    <a:pt x="8060" y="4702"/>
                  </a:cubicBezTo>
                  <a:cubicBezTo>
                    <a:pt x="8901" y="6058"/>
                    <a:pt x="9501" y="7685"/>
                    <a:pt x="9382" y="9130"/>
                  </a:cubicBezTo>
                  <a:cubicBezTo>
                    <a:pt x="9260" y="13380"/>
                    <a:pt x="6863" y="16996"/>
                    <a:pt x="7823" y="21335"/>
                  </a:cubicBezTo>
                  <a:cubicBezTo>
                    <a:pt x="7823" y="21445"/>
                    <a:pt x="7728" y="21523"/>
                    <a:pt x="7633" y="21523"/>
                  </a:cubicBezTo>
                  <a:cubicBezTo>
                    <a:pt x="7570" y="21523"/>
                    <a:pt x="7507" y="21493"/>
                    <a:pt x="7464" y="21425"/>
                  </a:cubicBezTo>
                  <a:cubicBezTo>
                    <a:pt x="6263" y="17990"/>
                    <a:pt x="7582" y="15188"/>
                    <a:pt x="8423" y="11753"/>
                  </a:cubicBezTo>
                  <a:cubicBezTo>
                    <a:pt x="9141" y="8678"/>
                    <a:pt x="8060" y="6510"/>
                    <a:pt x="6623" y="3616"/>
                  </a:cubicBezTo>
                  <a:cubicBezTo>
                    <a:pt x="6500" y="3527"/>
                    <a:pt x="6500" y="3346"/>
                    <a:pt x="6382" y="3164"/>
                  </a:cubicBezTo>
                  <a:cubicBezTo>
                    <a:pt x="6382" y="9312"/>
                    <a:pt x="1940" y="15277"/>
                    <a:pt x="6500" y="21425"/>
                  </a:cubicBezTo>
                  <a:cubicBezTo>
                    <a:pt x="6500" y="21457"/>
                    <a:pt x="6488" y="21487"/>
                    <a:pt x="6465" y="21511"/>
                  </a:cubicBezTo>
                  <a:cubicBezTo>
                    <a:pt x="6386" y="21502"/>
                    <a:pt x="6307" y="21493"/>
                    <a:pt x="6232" y="21484"/>
                  </a:cubicBezTo>
                  <a:cubicBezTo>
                    <a:pt x="6244" y="21493"/>
                    <a:pt x="6251" y="21505"/>
                    <a:pt x="6263" y="21514"/>
                  </a:cubicBezTo>
                  <a:cubicBezTo>
                    <a:pt x="6295" y="21541"/>
                    <a:pt x="6330" y="21552"/>
                    <a:pt x="6366" y="21552"/>
                  </a:cubicBezTo>
                  <a:cubicBezTo>
                    <a:pt x="6405" y="21552"/>
                    <a:pt x="6437" y="21535"/>
                    <a:pt x="6465" y="21511"/>
                  </a:cubicBezTo>
                  <a:cubicBezTo>
                    <a:pt x="6950" y="21564"/>
                    <a:pt x="7475" y="21600"/>
                    <a:pt x="8024" y="21600"/>
                  </a:cubicBezTo>
                  <a:cubicBezTo>
                    <a:pt x="9193" y="21600"/>
                    <a:pt x="10460" y="21442"/>
                    <a:pt x="11660" y="20972"/>
                  </a:cubicBezTo>
                  <a:cubicBezTo>
                    <a:pt x="11660" y="20972"/>
                    <a:pt x="11542" y="20883"/>
                    <a:pt x="11660" y="20791"/>
                  </a:cubicBezTo>
                  <a:cubicBezTo>
                    <a:pt x="13820" y="17086"/>
                    <a:pt x="15261" y="12746"/>
                    <a:pt x="13702" y="8678"/>
                  </a:cubicBezTo>
                  <a:cubicBezTo>
                    <a:pt x="12742" y="5877"/>
                    <a:pt x="10583" y="3798"/>
                    <a:pt x="8060" y="1900"/>
                  </a:cubicBezTo>
                  <a:cubicBezTo>
                    <a:pt x="9982" y="4158"/>
                    <a:pt x="12024" y="6147"/>
                    <a:pt x="12501" y="9130"/>
                  </a:cubicBezTo>
                  <a:cubicBezTo>
                    <a:pt x="12742" y="10849"/>
                    <a:pt x="12861" y="12657"/>
                    <a:pt x="12260" y="14373"/>
                  </a:cubicBezTo>
                  <a:cubicBezTo>
                    <a:pt x="11542" y="16544"/>
                    <a:pt x="10342" y="18623"/>
                    <a:pt x="10823" y="20972"/>
                  </a:cubicBezTo>
                  <a:cubicBezTo>
                    <a:pt x="10894" y="21086"/>
                    <a:pt x="10788" y="21163"/>
                    <a:pt x="10665" y="21163"/>
                  </a:cubicBezTo>
                  <a:cubicBezTo>
                    <a:pt x="10590" y="21163"/>
                    <a:pt x="10507" y="21133"/>
                    <a:pt x="10460" y="21062"/>
                  </a:cubicBezTo>
                  <a:cubicBezTo>
                    <a:pt x="9382" y="17808"/>
                    <a:pt x="12260" y="15007"/>
                    <a:pt x="12142" y="11753"/>
                  </a:cubicBezTo>
                  <a:cubicBezTo>
                    <a:pt x="11901" y="8678"/>
                    <a:pt x="11060" y="5787"/>
                    <a:pt x="8541" y="3254"/>
                  </a:cubicBezTo>
                  <a:cubicBezTo>
                    <a:pt x="7941" y="2712"/>
                    <a:pt x="7464" y="2171"/>
                    <a:pt x="6863" y="1627"/>
                  </a:cubicBezTo>
                  <a:close/>
                </a:path>
              </a:pathLst>
            </a:custGeom>
            <a:solidFill>
              <a:srgbClr val="8C4B5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3641;p80"/>
            <p:cNvSpPr/>
            <p:nvPr/>
          </p:nvSpPr>
          <p:spPr>
            <a:xfrm>
              <a:off x="405433" y="57648"/>
              <a:ext cx="47106" cy="178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88" h="21600" fill="norm" stroke="1" extrusionOk="0">
                  <a:moveTo>
                    <a:pt x="15024" y="0"/>
                  </a:moveTo>
                  <a:cubicBezTo>
                    <a:pt x="15024" y="103"/>
                    <a:pt x="15024" y="103"/>
                    <a:pt x="15024" y="103"/>
                  </a:cubicBezTo>
                  <a:cubicBezTo>
                    <a:pt x="13921" y="5244"/>
                    <a:pt x="5336" y="3985"/>
                    <a:pt x="897" y="11851"/>
                  </a:cubicBezTo>
                  <a:cubicBezTo>
                    <a:pt x="-1874" y="16253"/>
                    <a:pt x="2282" y="19609"/>
                    <a:pt x="6438" y="21600"/>
                  </a:cubicBezTo>
                  <a:cubicBezTo>
                    <a:pt x="-5191" y="15204"/>
                    <a:pt x="16409" y="6817"/>
                    <a:pt x="15024" y="0"/>
                  </a:cubicBezTo>
                  <a:close/>
                </a:path>
              </a:pathLst>
            </a:custGeom>
            <a:solidFill>
              <a:srgbClr val="8C4B5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3642;p80"/>
            <p:cNvSpPr/>
            <p:nvPr/>
          </p:nvSpPr>
          <p:spPr>
            <a:xfrm>
              <a:off x="464459" y="52441"/>
              <a:ext cx="67510" cy="19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933" h="21600" fill="norm" stroke="1" extrusionOk="0">
                  <a:moveTo>
                    <a:pt x="0" y="0"/>
                  </a:moveTo>
                  <a:cubicBezTo>
                    <a:pt x="176" y="289"/>
                    <a:pt x="534" y="575"/>
                    <a:pt x="893" y="861"/>
                  </a:cubicBezTo>
                  <a:cubicBezTo>
                    <a:pt x="13208" y="5927"/>
                    <a:pt x="15351" y="14051"/>
                    <a:pt x="9285" y="21600"/>
                  </a:cubicBezTo>
                  <a:cubicBezTo>
                    <a:pt x="21600" y="13095"/>
                    <a:pt x="6249" y="1531"/>
                    <a:pt x="0" y="0"/>
                  </a:cubicBezTo>
                  <a:close/>
                </a:path>
              </a:pathLst>
            </a:custGeom>
            <a:solidFill>
              <a:srgbClr val="8C4B5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3643;p80"/>
            <p:cNvSpPr/>
            <p:nvPr/>
          </p:nvSpPr>
          <p:spPr>
            <a:xfrm>
              <a:off x="444882" y="54177"/>
              <a:ext cx="21314" cy="20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8192" h="21600" fill="norm" stroke="1" extrusionOk="0">
                  <a:moveTo>
                    <a:pt x="4868" y="0"/>
                  </a:moveTo>
                  <a:cubicBezTo>
                    <a:pt x="11178" y="7169"/>
                    <a:pt x="-10422" y="14795"/>
                    <a:pt x="6858" y="21600"/>
                  </a:cubicBezTo>
                  <a:cubicBezTo>
                    <a:pt x="6858" y="21600"/>
                    <a:pt x="7197" y="21600"/>
                    <a:pt x="7197" y="21510"/>
                  </a:cubicBezTo>
                  <a:cubicBezTo>
                    <a:pt x="-5107" y="15249"/>
                    <a:pt x="7853" y="9349"/>
                    <a:pt x="8192" y="3177"/>
                  </a:cubicBezTo>
                  <a:cubicBezTo>
                    <a:pt x="7197" y="2180"/>
                    <a:pt x="6858" y="908"/>
                    <a:pt x="5196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3644;p80"/>
            <p:cNvSpPr/>
            <p:nvPr/>
          </p:nvSpPr>
          <p:spPr>
            <a:xfrm>
              <a:off x="464459" y="61091"/>
              <a:ext cx="22480" cy="199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2" h="21600" fill="norm" stroke="1" extrusionOk="0">
                  <a:moveTo>
                    <a:pt x="0" y="0"/>
                  </a:moveTo>
                  <a:cubicBezTo>
                    <a:pt x="762" y="846"/>
                    <a:pt x="1549" y="1692"/>
                    <a:pt x="1549" y="2535"/>
                  </a:cubicBezTo>
                  <a:cubicBezTo>
                    <a:pt x="1549" y="2723"/>
                    <a:pt x="2310" y="2816"/>
                    <a:pt x="2310" y="3004"/>
                  </a:cubicBezTo>
                  <a:cubicBezTo>
                    <a:pt x="11574" y="6101"/>
                    <a:pt x="17742" y="8259"/>
                    <a:pt x="13123" y="11544"/>
                  </a:cubicBezTo>
                  <a:cubicBezTo>
                    <a:pt x="7716" y="15017"/>
                    <a:pt x="-1548" y="17926"/>
                    <a:pt x="6168" y="21492"/>
                  </a:cubicBezTo>
                  <a:cubicBezTo>
                    <a:pt x="6168" y="21572"/>
                    <a:pt x="6447" y="21600"/>
                    <a:pt x="6777" y="21600"/>
                  </a:cubicBezTo>
                  <a:cubicBezTo>
                    <a:pt x="7209" y="21600"/>
                    <a:pt x="7716" y="21548"/>
                    <a:pt x="7716" y="21492"/>
                  </a:cubicBezTo>
                  <a:cubicBezTo>
                    <a:pt x="3097" y="16895"/>
                    <a:pt x="18504" y="13233"/>
                    <a:pt x="20052" y="8824"/>
                  </a:cubicBezTo>
                  <a:cubicBezTo>
                    <a:pt x="20052" y="7228"/>
                    <a:pt x="16981" y="5539"/>
                    <a:pt x="11574" y="4131"/>
                  </a:cubicBezTo>
                  <a:cubicBezTo>
                    <a:pt x="8478" y="3285"/>
                    <a:pt x="6955" y="2066"/>
                    <a:pt x="4620" y="939"/>
                  </a:cubicBezTo>
                  <a:cubicBezTo>
                    <a:pt x="3097" y="658"/>
                    <a:pt x="1549" y="377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3645;p80"/>
            <p:cNvSpPr/>
            <p:nvPr/>
          </p:nvSpPr>
          <p:spPr>
            <a:xfrm>
              <a:off x="454556" y="54177"/>
              <a:ext cx="15482" cy="30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82" y="6171"/>
                    <a:pt x="14426" y="14820"/>
                    <a:pt x="21600" y="21600"/>
                  </a:cubicBezTo>
                  <a:cubicBezTo>
                    <a:pt x="21600" y="16058"/>
                    <a:pt x="19156" y="10495"/>
                    <a:pt x="16791" y="4933"/>
                  </a:cubicBezTo>
                  <a:cubicBezTo>
                    <a:pt x="14426" y="4324"/>
                    <a:pt x="14426" y="3715"/>
                    <a:pt x="11982" y="3086"/>
                  </a:cubicBezTo>
                  <a:cubicBezTo>
                    <a:pt x="7174" y="1847"/>
                    <a:pt x="4809" y="1238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3646;p80"/>
            <p:cNvSpPr/>
            <p:nvPr/>
          </p:nvSpPr>
          <p:spPr>
            <a:xfrm>
              <a:off x="450672" y="44273"/>
              <a:ext cx="15482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21600"/>
                    <a:pt x="0" y="21600"/>
                  </a:cubicBezTo>
                  <a:cubicBezTo>
                    <a:pt x="0" y="21600"/>
                    <a:pt x="4603" y="12240"/>
                    <a:pt x="10977" y="12240"/>
                  </a:cubicBezTo>
                  <a:cubicBezTo>
                    <a:pt x="14164" y="12240"/>
                    <a:pt x="17705" y="144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3647;p80"/>
            <p:cNvSpPr/>
            <p:nvPr/>
          </p:nvSpPr>
          <p:spPr>
            <a:xfrm>
              <a:off x="467931" y="62827"/>
              <a:ext cx="42051" cy="193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4" h="21600" fill="norm" stroke="1" extrusionOk="0">
                  <a:moveTo>
                    <a:pt x="0" y="0"/>
                  </a:moveTo>
                  <a:cubicBezTo>
                    <a:pt x="427" y="289"/>
                    <a:pt x="427" y="482"/>
                    <a:pt x="853" y="770"/>
                  </a:cubicBezTo>
                  <a:cubicBezTo>
                    <a:pt x="2588" y="1351"/>
                    <a:pt x="4749" y="1928"/>
                    <a:pt x="6470" y="2603"/>
                  </a:cubicBezTo>
                  <a:cubicBezTo>
                    <a:pt x="15557" y="5301"/>
                    <a:pt x="18585" y="8287"/>
                    <a:pt x="19012" y="11661"/>
                  </a:cubicBezTo>
                  <a:cubicBezTo>
                    <a:pt x="19439" y="15034"/>
                    <a:pt x="8631" y="18021"/>
                    <a:pt x="12528" y="21489"/>
                  </a:cubicBezTo>
                  <a:cubicBezTo>
                    <a:pt x="12528" y="21571"/>
                    <a:pt x="12755" y="21600"/>
                    <a:pt x="13025" y="21600"/>
                  </a:cubicBezTo>
                  <a:cubicBezTo>
                    <a:pt x="13395" y="21600"/>
                    <a:pt x="13822" y="21546"/>
                    <a:pt x="13822" y="21489"/>
                  </a:cubicBezTo>
                  <a:cubicBezTo>
                    <a:pt x="12101" y="18984"/>
                    <a:pt x="16424" y="16768"/>
                    <a:pt x="19439" y="14457"/>
                  </a:cubicBezTo>
                  <a:cubicBezTo>
                    <a:pt x="21600" y="12625"/>
                    <a:pt x="21173" y="10697"/>
                    <a:pt x="20306" y="8868"/>
                  </a:cubicBezTo>
                  <a:cubicBezTo>
                    <a:pt x="19012" y="5688"/>
                    <a:pt x="12101" y="3468"/>
                    <a:pt x="4749" y="1062"/>
                  </a:cubicBezTo>
                  <a:cubicBezTo>
                    <a:pt x="3455" y="770"/>
                    <a:pt x="1721" y="387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Google Shape;3648;p80"/>
            <p:cNvSpPr/>
            <p:nvPr/>
          </p:nvSpPr>
          <p:spPr>
            <a:xfrm>
              <a:off x="459322" y="48172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7" y="4334"/>
                    <a:pt x="5333" y="10800"/>
                    <a:pt x="8089" y="15134"/>
                  </a:cubicBezTo>
                  <a:cubicBezTo>
                    <a:pt x="10756" y="17266"/>
                    <a:pt x="16178" y="19468"/>
                    <a:pt x="21600" y="21600"/>
                  </a:cubicBezTo>
                  <a:cubicBezTo>
                    <a:pt x="16178" y="15134"/>
                    <a:pt x="10756" y="8668"/>
                    <a:pt x="8089" y="2132"/>
                  </a:cubicBezTo>
                  <a:cubicBezTo>
                    <a:pt x="5333" y="2132"/>
                    <a:pt x="2667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8" name="Google Shape;3649;p80"/>
            <p:cNvSpPr/>
            <p:nvPr/>
          </p:nvSpPr>
          <p:spPr>
            <a:xfrm>
              <a:off x="459308" y="56822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780"/>
                    <a:pt x="0" y="3560"/>
                    <a:pt x="0" y="3560"/>
                  </a:cubicBezTo>
                  <a:cubicBezTo>
                    <a:pt x="7240" y="10800"/>
                    <a:pt x="14479" y="16200"/>
                    <a:pt x="21600" y="21600"/>
                  </a:cubicBezTo>
                  <a:cubicBezTo>
                    <a:pt x="18040" y="16200"/>
                    <a:pt x="18040" y="12580"/>
                    <a:pt x="14479" y="71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9" name="Google Shape;3650;p80"/>
            <p:cNvSpPr/>
            <p:nvPr/>
          </p:nvSpPr>
          <p:spPr>
            <a:xfrm>
              <a:off x="456719" y="46877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6186"/>
                    <a:pt x="5489" y="9228"/>
                    <a:pt x="5489" y="15414"/>
                  </a:cubicBezTo>
                  <a:cubicBezTo>
                    <a:pt x="10800" y="15414"/>
                    <a:pt x="16111" y="18456"/>
                    <a:pt x="21600" y="21600"/>
                  </a:cubicBezTo>
                  <a:cubicBezTo>
                    <a:pt x="16111" y="15414"/>
                    <a:pt x="10800" y="6186"/>
                    <a:pt x="5489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0" name="Google Shape;3651;p80"/>
            <p:cNvSpPr/>
            <p:nvPr/>
          </p:nvSpPr>
          <p:spPr>
            <a:xfrm>
              <a:off x="455851" y="52056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977" y="7358"/>
                    <a:pt x="10977" y="14479"/>
                    <a:pt x="21600" y="21600"/>
                  </a:cubicBezTo>
                  <a:cubicBezTo>
                    <a:pt x="21600" y="21600"/>
                    <a:pt x="21600" y="14479"/>
                    <a:pt x="21600" y="7358"/>
                  </a:cubicBezTo>
                  <a:cubicBezTo>
                    <a:pt x="10977" y="7358"/>
                    <a:pt x="10977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1" name="Google Shape;3652;p80"/>
            <p:cNvSpPr/>
            <p:nvPr/>
          </p:nvSpPr>
          <p:spPr>
            <a:xfrm>
              <a:off x="453703" y="45397"/>
              <a:ext cx="15482" cy="15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05" y="0"/>
                  </a:moveTo>
                  <a:cubicBezTo>
                    <a:pt x="2842" y="0"/>
                    <a:pt x="1421" y="480"/>
                    <a:pt x="0" y="2080"/>
                  </a:cubicBezTo>
                  <a:cubicBezTo>
                    <a:pt x="0" y="2080"/>
                    <a:pt x="0" y="2080"/>
                    <a:pt x="0" y="6880"/>
                  </a:cubicBezTo>
                  <a:cubicBezTo>
                    <a:pt x="8526" y="11840"/>
                    <a:pt x="12932" y="16640"/>
                    <a:pt x="21600" y="21600"/>
                  </a:cubicBezTo>
                  <a:cubicBezTo>
                    <a:pt x="17195" y="16640"/>
                    <a:pt x="17195" y="6880"/>
                    <a:pt x="17195" y="2080"/>
                  </a:cubicBezTo>
                  <a:cubicBezTo>
                    <a:pt x="11511" y="2080"/>
                    <a:pt x="7674" y="0"/>
                    <a:pt x="4405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2" name="Google Shape;3653;p80"/>
            <p:cNvSpPr/>
            <p:nvPr/>
          </p:nvSpPr>
          <p:spPr>
            <a:xfrm>
              <a:off x="424680" y="234947"/>
              <a:ext cx="19891" cy="19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697" y="7509"/>
                    <a:pt x="11279" y="14091"/>
                    <a:pt x="19715" y="21600"/>
                  </a:cubicBezTo>
                  <a:lnTo>
                    <a:pt x="21600" y="21600"/>
                  </a:lnTo>
                  <a:cubicBezTo>
                    <a:pt x="20642" y="20673"/>
                    <a:pt x="19715" y="20673"/>
                    <a:pt x="19715" y="20673"/>
                  </a:cubicBezTo>
                  <a:cubicBezTo>
                    <a:pt x="19715" y="20673"/>
                    <a:pt x="9394" y="13133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3" name="Google Shape;3654;p80"/>
            <p:cNvSpPr/>
            <p:nvPr/>
          </p:nvSpPr>
          <p:spPr>
            <a:xfrm>
              <a:off x="414446" y="51587"/>
              <a:ext cx="44304" cy="20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791" h="21600" fill="norm" stroke="1" extrusionOk="0">
                  <a:moveTo>
                    <a:pt x="9525" y="0"/>
                  </a:moveTo>
                  <a:cubicBezTo>
                    <a:pt x="8952" y="91"/>
                    <a:pt x="8757" y="275"/>
                    <a:pt x="8757" y="644"/>
                  </a:cubicBezTo>
                  <a:cubicBezTo>
                    <a:pt x="9525" y="6619"/>
                    <a:pt x="-5573" y="13786"/>
                    <a:pt x="2262" y="19486"/>
                  </a:cubicBezTo>
                  <a:cubicBezTo>
                    <a:pt x="4362" y="20771"/>
                    <a:pt x="6274" y="21509"/>
                    <a:pt x="6274" y="21509"/>
                  </a:cubicBezTo>
                  <a:cubicBezTo>
                    <a:pt x="6274" y="21509"/>
                    <a:pt x="6462" y="21509"/>
                    <a:pt x="6657" y="21600"/>
                  </a:cubicBezTo>
                  <a:cubicBezTo>
                    <a:pt x="6846" y="21509"/>
                    <a:pt x="6846" y="21416"/>
                    <a:pt x="6657" y="21325"/>
                  </a:cubicBezTo>
                  <a:cubicBezTo>
                    <a:pt x="-9208" y="14524"/>
                    <a:pt x="12392" y="7536"/>
                    <a:pt x="9525" y="275"/>
                  </a:cubicBezTo>
                  <a:lnTo>
                    <a:pt x="9525" y="184"/>
                  </a:lnTo>
                  <a:cubicBezTo>
                    <a:pt x="9525" y="184"/>
                    <a:pt x="9525" y="184"/>
                    <a:pt x="9525" y="91"/>
                  </a:cubicBezTo>
                  <a:cubicBezTo>
                    <a:pt x="9525" y="0"/>
                    <a:pt x="9525" y="0"/>
                    <a:pt x="9525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4" name="Google Shape;3655;p80"/>
            <p:cNvSpPr/>
            <p:nvPr/>
          </p:nvSpPr>
          <p:spPr>
            <a:xfrm>
              <a:off x="449363" y="42979"/>
              <a:ext cx="15483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0977"/>
                    <a:pt x="0" y="21600"/>
                    <a:pt x="0" y="21600"/>
                  </a:cubicBezTo>
                  <a:lnTo>
                    <a:pt x="21600" y="21600"/>
                  </a:lnTo>
                  <a:lnTo>
                    <a:pt x="21600" y="10977"/>
                  </a:lnTo>
                  <a:cubicBezTo>
                    <a:pt x="21600" y="10977"/>
                    <a:pt x="21600" y="10977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5" name="Google Shape;3656;p80"/>
            <p:cNvSpPr/>
            <p:nvPr/>
          </p:nvSpPr>
          <p:spPr>
            <a:xfrm>
              <a:off x="457545" y="44273"/>
              <a:ext cx="1549" cy="15483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6" name="Google Shape;3657;p80"/>
            <p:cNvSpPr/>
            <p:nvPr/>
          </p:nvSpPr>
          <p:spPr>
            <a:xfrm>
              <a:off x="470520" y="60237"/>
              <a:ext cx="54015" cy="195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93" h="21600" fill="norm" stroke="1" extrusionOk="0">
                  <a:moveTo>
                    <a:pt x="0" y="0"/>
                  </a:moveTo>
                  <a:cubicBezTo>
                    <a:pt x="556" y="478"/>
                    <a:pt x="1385" y="956"/>
                    <a:pt x="2214" y="1340"/>
                  </a:cubicBezTo>
                  <a:cubicBezTo>
                    <a:pt x="8026" y="3440"/>
                    <a:pt x="12736" y="5638"/>
                    <a:pt x="15223" y="8604"/>
                  </a:cubicBezTo>
                  <a:cubicBezTo>
                    <a:pt x="18548" y="12902"/>
                    <a:pt x="14950" y="17490"/>
                    <a:pt x="9693" y="21411"/>
                  </a:cubicBezTo>
                  <a:cubicBezTo>
                    <a:pt x="9693" y="21411"/>
                    <a:pt x="9693" y="21506"/>
                    <a:pt x="9693" y="21600"/>
                  </a:cubicBezTo>
                  <a:cubicBezTo>
                    <a:pt x="9966" y="21506"/>
                    <a:pt x="10240" y="21506"/>
                    <a:pt x="10522" y="21411"/>
                  </a:cubicBezTo>
                  <a:cubicBezTo>
                    <a:pt x="11078" y="21220"/>
                    <a:pt x="11624" y="21028"/>
                    <a:pt x="11907" y="20742"/>
                  </a:cubicBezTo>
                  <a:cubicBezTo>
                    <a:pt x="21600" y="13286"/>
                    <a:pt x="18548" y="516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49" name="Google Shape;3658;p80"/>
            <p:cNvGrpSpPr/>
            <p:nvPr/>
          </p:nvGrpSpPr>
          <p:grpSpPr>
            <a:xfrm>
              <a:off x="457545" y="46009"/>
              <a:ext cx="1" cy="15482"/>
              <a:chOff x="0" y="0"/>
              <a:chExt cx="0" cy="15481"/>
            </a:xfrm>
          </p:grpSpPr>
          <p:sp>
            <p:nvSpPr>
              <p:cNvPr id="947" name="خط"/>
              <p:cNvSpPr/>
              <p:nvPr/>
            </p:nvSpPr>
            <p:spPr>
              <a:xfrm flipH="1">
                <a:off x="-1" y="0"/>
                <a:ext cx="2" cy="1548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8" name="خط"/>
              <p:cNvSpPr/>
              <p:nvPr/>
            </p:nvSpPr>
            <p:spPr>
              <a:xfrm flipV="1">
                <a:off x="-1" y="0"/>
                <a:ext cx="2" cy="15482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50" name="Google Shape;3659;p80"/>
            <p:cNvSpPr/>
            <p:nvPr/>
          </p:nvSpPr>
          <p:spPr>
            <a:xfrm>
              <a:off x="450231" y="46009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2160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3661;p80"/>
            <p:cNvSpPr/>
            <p:nvPr/>
          </p:nvSpPr>
          <p:spPr>
            <a:xfrm>
              <a:off x="452394" y="47546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79" y="0"/>
                  </a:moveTo>
                  <a:cubicBezTo>
                    <a:pt x="1543" y="0"/>
                    <a:pt x="0" y="1242"/>
                    <a:pt x="0" y="1242"/>
                  </a:cubicBezTo>
                  <a:lnTo>
                    <a:pt x="0" y="4205"/>
                  </a:lnTo>
                  <a:cubicBezTo>
                    <a:pt x="0" y="4205"/>
                    <a:pt x="3560" y="7073"/>
                    <a:pt x="3560" y="7073"/>
                  </a:cubicBezTo>
                  <a:cubicBezTo>
                    <a:pt x="10800" y="12903"/>
                    <a:pt x="14360" y="15770"/>
                    <a:pt x="21600" y="21600"/>
                  </a:cubicBezTo>
                  <a:cubicBezTo>
                    <a:pt x="18040" y="15770"/>
                    <a:pt x="14360" y="10035"/>
                    <a:pt x="7240" y="1242"/>
                  </a:cubicBezTo>
                  <a:cubicBezTo>
                    <a:pt x="5934" y="287"/>
                    <a:pt x="4747" y="0"/>
                    <a:pt x="3679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3662;p80"/>
            <p:cNvSpPr/>
            <p:nvPr/>
          </p:nvSpPr>
          <p:spPr>
            <a:xfrm>
              <a:off x="464074" y="57263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641" y="2549"/>
                    <a:pt x="1641" y="5055"/>
                    <a:pt x="3336" y="7604"/>
                  </a:cubicBezTo>
                  <a:cubicBezTo>
                    <a:pt x="9952" y="12701"/>
                    <a:pt x="16624" y="17756"/>
                    <a:pt x="21600" y="21600"/>
                  </a:cubicBezTo>
                  <a:cubicBezTo>
                    <a:pt x="16624" y="16503"/>
                    <a:pt x="11648" y="10152"/>
                    <a:pt x="8312" y="3802"/>
                  </a:cubicBezTo>
                  <a:cubicBezTo>
                    <a:pt x="4976" y="2549"/>
                    <a:pt x="1641" y="1253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3663;p80"/>
            <p:cNvSpPr/>
            <p:nvPr/>
          </p:nvSpPr>
          <p:spPr>
            <a:xfrm>
              <a:off x="458028" y="51629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667"/>
                    <a:pt x="0" y="8089"/>
                    <a:pt x="4263" y="10844"/>
                  </a:cubicBezTo>
                  <a:lnTo>
                    <a:pt x="21600" y="21600"/>
                  </a:lnTo>
                  <a:cubicBezTo>
                    <a:pt x="17195" y="16178"/>
                    <a:pt x="17195" y="10844"/>
                    <a:pt x="12932" y="5422"/>
                  </a:cubicBezTo>
                  <a:cubicBezTo>
                    <a:pt x="8526" y="2667"/>
                    <a:pt x="4263" y="0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3664;p80"/>
            <p:cNvSpPr/>
            <p:nvPr/>
          </p:nvSpPr>
          <p:spPr>
            <a:xfrm>
              <a:off x="453703" y="48172"/>
              <a:ext cx="15482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263" y="5400"/>
                    <a:pt x="12932" y="13456"/>
                    <a:pt x="17195" y="18856"/>
                  </a:cubicBezTo>
                  <a:cubicBezTo>
                    <a:pt x="17195" y="18856"/>
                    <a:pt x="21600" y="21600"/>
                    <a:pt x="21600" y="21600"/>
                  </a:cubicBezTo>
                  <a:cubicBezTo>
                    <a:pt x="21600" y="18856"/>
                    <a:pt x="21600" y="13456"/>
                    <a:pt x="21600" y="8144"/>
                  </a:cubicBezTo>
                  <a:cubicBezTo>
                    <a:pt x="12932" y="5400"/>
                    <a:pt x="8526" y="2744"/>
                    <a:pt x="0" y="0"/>
                  </a:cubicBezTo>
                  <a:close/>
                </a:path>
              </a:pathLst>
            </a:custGeom>
            <a:solidFill>
              <a:srgbClr val="6735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3665;p80"/>
            <p:cNvSpPr/>
            <p:nvPr/>
          </p:nvSpPr>
          <p:spPr>
            <a:xfrm>
              <a:off x="457545" y="46009"/>
              <a:ext cx="1549" cy="15482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3666;p80"/>
            <p:cNvSpPr/>
            <p:nvPr/>
          </p:nvSpPr>
          <p:spPr>
            <a:xfrm>
              <a:off x="457545" y="45141"/>
              <a:ext cx="1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21600"/>
                  </a:moveTo>
                  <a:lnTo>
                    <a:pt x="0" y="0"/>
                  </a:ln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3667;p80"/>
            <p:cNvSpPr/>
            <p:nvPr/>
          </p:nvSpPr>
          <p:spPr>
            <a:xfrm>
              <a:off x="457545" y="45141"/>
              <a:ext cx="1" cy="1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21600"/>
                    <a:pt x="0" y="0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3668;p80"/>
            <p:cNvSpPr/>
            <p:nvPr/>
          </p:nvSpPr>
          <p:spPr>
            <a:xfrm>
              <a:off x="435315" y="251365"/>
              <a:ext cx="72396" cy="56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5" h="21600" fill="norm" stroke="1" extrusionOk="0">
                  <a:moveTo>
                    <a:pt x="2829" y="0"/>
                  </a:moveTo>
                  <a:cubicBezTo>
                    <a:pt x="-2965" y="4960"/>
                    <a:pt x="1935" y="19175"/>
                    <a:pt x="1935" y="19175"/>
                  </a:cubicBezTo>
                  <a:cubicBezTo>
                    <a:pt x="4023" y="20958"/>
                    <a:pt x="6249" y="21600"/>
                    <a:pt x="8366" y="21600"/>
                  </a:cubicBezTo>
                  <a:cubicBezTo>
                    <a:pt x="13728" y="21600"/>
                    <a:pt x="18408" y="17521"/>
                    <a:pt x="18408" y="17521"/>
                  </a:cubicBezTo>
                  <a:cubicBezTo>
                    <a:pt x="18635" y="17195"/>
                    <a:pt x="18635" y="16869"/>
                    <a:pt x="18635" y="16532"/>
                  </a:cubicBezTo>
                  <a:cubicBezTo>
                    <a:pt x="12402" y="12899"/>
                    <a:pt x="6835" y="7613"/>
                    <a:pt x="2829" y="0"/>
                  </a:cubicBezTo>
                  <a:close/>
                </a:path>
              </a:pathLst>
            </a:custGeom>
            <a:solidFill>
              <a:srgbClr val="F06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3669;p80"/>
            <p:cNvSpPr/>
            <p:nvPr/>
          </p:nvSpPr>
          <p:spPr>
            <a:xfrm>
              <a:off x="446305" y="244878"/>
              <a:ext cx="63260" cy="49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9" h="21600" fill="norm" stroke="1" extrusionOk="0">
                  <a:moveTo>
                    <a:pt x="9958" y="0"/>
                  </a:moveTo>
                  <a:cubicBezTo>
                    <a:pt x="7737" y="0"/>
                    <a:pt x="5275" y="507"/>
                    <a:pt x="2722" y="1322"/>
                  </a:cubicBezTo>
                  <a:cubicBezTo>
                    <a:pt x="1630" y="1693"/>
                    <a:pt x="815" y="2447"/>
                    <a:pt x="0" y="2817"/>
                  </a:cubicBezTo>
                  <a:cubicBezTo>
                    <a:pt x="4899" y="11467"/>
                    <a:pt x="11704" y="17473"/>
                    <a:pt x="19325" y="21600"/>
                  </a:cubicBezTo>
                  <a:cubicBezTo>
                    <a:pt x="21600" y="5066"/>
                    <a:pt x="16961" y="0"/>
                    <a:pt x="9958" y="0"/>
                  </a:cubicBezTo>
                  <a:close/>
                </a:path>
              </a:pathLst>
            </a:custGeom>
            <a:solidFill>
              <a:srgbClr val="F17F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3670;p80"/>
            <p:cNvSpPr/>
            <p:nvPr/>
          </p:nvSpPr>
          <p:spPr>
            <a:xfrm>
              <a:off x="219695" y="-1"/>
              <a:ext cx="109835" cy="59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8" y="0"/>
                  </a:moveTo>
                  <a:cubicBezTo>
                    <a:pt x="6530" y="0"/>
                    <a:pt x="2680" y="10717"/>
                    <a:pt x="0" y="20347"/>
                  </a:cubicBezTo>
                  <a:cubicBezTo>
                    <a:pt x="2731" y="21165"/>
                    <a:pt x="5462" y="21600"/>
                    <a:pt x="8176" y="21600"/>
                  </a:cubicBezTo>
                  <a:cubicBezTo>
                    <a:pt x="12731" y="21600"/>
                    <a:pt x="17230" y="20388"/>
                    <a:pt x="21600" y="17831"/>
                  </a:cubicBezTo>
                  <a:cubicBezTo>
                    <a:pt x="19048" y="9651"/>
                    <a:pt x="15646" y="1781"/>
                    <a:pt x="11908" y="207"/>
                  </a:cubicBezTo>
                  <a:cubicBezTo>
                    <a:pt x="11561" y="62"/>
                    <a:pt x="11214" y="0"/>
                    <a:pt x="10878" y="0"/>
                  </a:cubicBezTo>
                  <a:close/>
                </a:path>
              </a:pathLst>
            </a:custGeom>
            <a:solidFill>
              <a:srgbClr val="2B2B2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3671;p80"/>
            <p:cNvSpPr/>
            <p:nvPr/>
          </p:nvSpPr>
          <p:spPr>
            <a:xfrm>
              <a:off x="202395" y="48998"/>
              <a:ext cx="151350" cy="12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44" y="0"/>
                  </a:moveTo>
                  <a:cubicBezTo>
                    <a:pt x="14973" y="1245"/>
                    <a:pt x="11708" y="1834"/>
                    <a:pt x="8402" y="1834"/>
                  </a:cubicBezTo>
                  <a:cubicBezTo>
                    <a:pt x="6432" y="1834"/>
                    <a:pt x="4451" y="1623"/>
                    <a:pt x="2469" y="1225"/>
                  </a:cubicBezTo>
                  <a:cubicBezTo>
                    <a:pt x="987" y="5206"/>
                    <a:pt x="0" y="8729"/>
                    <a:pt x="0" y="8729"/>
                  </a:cubicBezTo>
                  <a:lnTo>
                    <a:pt x="5186" y="21600"/>
                  </a:lnTo>
                  <a:lnTo>
                    <a:pt x="19379" y="17462"/>
                  </a:lnTo>
                  <a:lnTo>
                    <a:pt x="21600" y="9192"/>
                  </a:lnTo>
                  <a:cubicBezTo>
                    <a:pt x="21600" y="9192"/>
                    <a:pt x="20365" y="4596"/>
                    <a:pt x="18144" y="0"/>
                  </a:cubicBezTo>
                  <a:close/>
                </a:path>
              </a:pathLst>
            </a:custGeom>
            <a:solidFill>
              <a:srgbClr val="FBD7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3672;p80"/>
            <p:cNvSpPr/>
            <p:nvPr/>
          </p:nvSpPr>
          <p:spPr>
            <a:xfrm>
              <a:off x="211045" y="680371"/>
              <a:ext cx="137231" cy="7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5" h="21600" fill="norm" stroke="1" extrusionOk="0">
                  <a:moveTo>
                    <a:pt x="14314" y="0"/>
                  </a:moveTo>
                  <a:cubicBezTo>
                    <a:pt x="9238" y="5209"/>
                    <a:pt x="4422" y="11611"/>
                    <a:pt x="0" y="18957"/>
                  </a:cubicBezTo>
                  <a:cubicBezTo>
                    <a:pt x="522" y="19432"/>
                    <a:pt x="1173" y="20142"/>
                    <a:pt x="1952" y="20617"/>
                  </a:cubicBezTo>
                  <a:cubicBezTo>
                    <a:pt x="3193" y="21296"/>
                    <a:pt x="5385" y="21600"/>
                    <a:pt x="7889" y="21600"/>
                  </a:cubicBezTo>
                  <a:cubicBezTo>
                    <a:pt x="10629" y="21600"/>
                    <a:pt x="13741" y="21234"/>
                    <a:pt x="16395" y="20617"/>
                  </a:cubicBezTo>
                  <a:cubicBezTo>
                    <a:pt x="21600" y="19432"/>
                    <a:pt x="20560" y="12087"/>
                    <a:pt x="20560" y="12087"/>
                  </a:cubicBezTo>
                  <a:lnTo>
                    <a:pt x="19909" y="234"/>
                  </a:lnTo>
                  <a:lnTo>
                    <a:pt x="14314" y="0"/>
                  </a:lnTo>
                  <a:close/>
                </a:path>
              </a:pathLst>
            </a:custGeom>
            <a:solidFill>
              <a:srgbClr val="F17FB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3673;p80"/>
            <p:cNvSpPr/>
            <p:nvPr/>
          </p:nvSpPr>
          <p:spPr>
            <a:xfrm>
              <a:off x="194627" y="677753"/>
              <a:ext cx="111570" cy="7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331" y="7808"/>
                    <a:pt x="501" y="13278"/>
                  </a:cubicBezTo>
                  <a:cubicBezTo>
                    <a:pt x="667" y="17182"/>
                    <a:pt x="1504" y="19785"/>
                    <a:pt x="3179" y="21600"/>
                  </a:cubicBezTo>
                  <a:cubicBezTo>
                    <a:pt x="8869" y="13535"/>
                    <a:pt x="15067" y="6507"/>
                    <a:pt x="21600" y="7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67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3674;p80"/>
            <p:cNvSpPr/>
            <p:nvPr/>
          </p:nvSpPr>
          <p:spPr>
            <a:xfrm>
              <a:off x="189151" y="631885"/>
              <a:ext cx="166660" cy="5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346" y="0"/>
                  </a:moveTo>
                  <a:cubicBezTo>
                    <a:pt x="-91" y="0"/>
                    <a:pt x="-480" y="17833"/>
                    <a:pt x="681" y="19650"/>
                  </a:cubicBezTo>
                  <a:cubicBezTo>
                    <a:pt x="1753" y="21137"/>
                    <a:pt x="5898" y="21600"/>
                    <a:pt x="10010" y="21600"/>
                  </a:cubicBezTo>
                  <a:cubicBezTo>
                    <a:pt x="14126" y="21600"/>
                    <a:pt x="18214" y="21137"/>
                    <a:pt x="19184" y="20771"/>
                  </a:cubicBezTo>
                  <a:cubicBezTo>
                    <a:pt x="21120" y="20393"/>
                    <a:pt x="20688" y="15944"/>
                    <a:pt x="20688" y="9654"/>
                  </a:cubicBezTo>
                  <a:cubicBezTo>
                    <a:pt x="20688" y="2986"/>
                    <a:pt x="18646" y="2243"/>
                    <a:pt x="18646" y="2243"/>
                  </a:cubicBezTo>
                  <a:cubicBezTo>
                    <a:pt x="16523" y="2791"/>
                    <a:pt x="14526" y="3011"/>
                    <a:pt x="12697" y="3011"/>
                  </a:cubicBezTo>
                  <a:cubicBezTo>
                    <a:pt x="5905" y="3011"/>
                    <a:pt x="1431" y="12"/>
                    <a:pt x="1431" y="12"/>
                  </a:cubicBezTo>
                  <a:cubicBezTo>
                    <a:pt x="1403" y="0"/>
                    <a:pt x="1375" y="0"/>
                    <a:pt x="1346" y="0"/>
                  </a:cubicBezTo>
                  <a:close/>
                </a:path>
              </a:pathLst>
            </a:custGeom>
            <a:solidFill>
              <a:srgbClr val="C2B9D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3675;p80"/>
            <p:cNvSpPr/>
            <p:nvPr/>
          </p:nvSpPr>
          <p:spPr>
            <a:xfrm>
              <a:off x="200659" y="97200"/>
              <a:ext cx="31159" cy="53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60" y="0"/>
                  </a:moveTo>
                  <a:cubicBezTo>
                    <a:pt x="1795" y="0"/>
                    <a:pt x="1203" y="43"/>
                    <a:pt x="1203" y="43"/>
                  </a:cubicBezTo>
                  <a:lnTo>
                    <a:pt x="0" y="21392"/>
                  </a:lnTo>
                  <a:cubicBezTo>
                    <a:pt x="5997" y="21496"/>
                    <a:pt x="13197" y="21565"/>
                    <a:pt x="20988" y="21600"/>
                  </a:cubicBezTo>
                  <a:lnTo>
                    <a:pt x="21600" y="1497"/>
                  </a:lnTo>
                  <a:cubicBezTo>
                    <a:pt x="13197" y="1463"/>
                    <a:pt x="10198" y="528"/>
                    <a:pt x="7200" y="216"/>
                  </a:cubicBezTo>
                  <a:cubicBezTo>
                    <a:pt x="5405" y="43"/>
                    <a:pt x="3906" y="0"/>
                    <a:pt x="2860" y="0"/>
                  </a:cubicBezTo>
                  <a:close/>
                </a:path>
              </a:pathLst>
            </a:custGeom>
            <a:solidFill>
              <a:srgbClr val="FFCB7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3676;p80"/>
            <p:cNvSpPr/>
            <p:nvPr/>
          </p:nvSpPr>
          <p:spPr>
            <a:xfrm>
              <a:off x="313964" y="97598"/>
              <a:ext cx="39781" cy="541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57" y="0"/>
                  </a:moveTo>
                  <a:cubicBezTo>
                    <a:pt x="17923" y="0"/>
                    <a:pt x="16857" y="17"/>
                    <a:pt x="15497" y="62"/>
                  </a:cubicBezTo>
                  <a:cubicBezTo>
                    <a:pt x="10336" y="200"/>
                    <a:pt x="7045" y="1235"/>
                    <a:pt x="479" y="1339"/>
                  </a:cubicBezTo>
                  <a:lnTo>
                    <a:pt x="0" y="21600"/>
                  </a:lnTo>
                  <a:cubicBezTo>
                    <a:pt x="8452" y="21565"/>
                    <a:pt x="13627" y="21531"/>
                    <a:pt x="13627" y="21531"/>
                  </a:cubicBezTo>
                  <a:lnTo>
                    <a:pt x="21600" y="132"/>
                  </a:lnTo>
                  <a:cubicBezTo>
                    <a:pt x="21600" y="132"/>
                    <a:pt x="21090" y="0"/>
                    <a:pt x="18757" y="0"/>
                  </a:cubicBezTo>
                  <a:close/>
                </a:path>
              </a:pathLst>
            </a:custGeom>
            <a:solidFill>
              <a:srgbClr val="F7982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3677;p80"/>
            <p:cNvSpPr/>
            <p:nvPr/>
          </p:nvSpPr>
          <p:spPr>
            <a:xfrm>
              <a:off x="230935" y="96574"/>
              <a:ext cx="83913" cy="543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20" y="0"/>
                  </a:moveTo>
                  <a:cubicBezTo>
                    <a:pt x="5567" y="0"/>
                    <a:pt x="894" y="1513"/>
                    <a:pt x="894" y="1513"/>
                  </a:cubicBezTo>
                  <a:lnTo>
                    <a:pt x="227" y="1513"/>
                  </a:lnTo>
                  <a:lnTo>
                    <a:pt x="0" y="21531"/>
                  </a:lnTo>
                  <a:cubicBezTo>
                    <a:pt x="3560" y="21583"/>
                    <a:pt x="7515" y="21600"/>
                    <a:pt x="11272" y="21600"/>
                  </a:cubicBezTo>
                  <a:cubicBezTo>
                    <a:pt x="15030" y="21600"/>
                    <a:pt x="18590" y="21583"/>
                    <a:pt x="21373" y="21566"/>
                  </a:cubicBezTo>
                  <a:lnTo>
                    <a:pt x="21600" y="1375"/>
                  </a:lnTo>
                  <a:lnTo>
                    <a:pt x="20926" y="1375"/>
                  </a:lnTo>
                  <a:cubicBezTo>
                    <a:pt x="17147" y="1272"/>
                    <a:pt x="14473" y="0"/>
                    <a:pt x="10020" y="0"/>
                  </a:cubicBezTo>
                  <a:close/>
                </a:path>
              </a:pathLst>
            </a:custGeom>
            <a:solidFill>
              <a:srgbClr val="FAB21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2" grpId="3" repeatCount="2000" fill="hold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1" grpId="1"/>
      <p:bldP build="whole" bldLvl="1" animBg="1" rev="0" advAuto="0" spid="968" grpId="3"/>
      <p:bldP build="whole" bldLvl="1" animBg="1" rev="0" advAuto="0" spid="88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42967" t="21838" r="4369" b="28653"/>
          <a:stretch>
            <a:fillRect/>
          </a:stretch>
        </p:blipFill>
        <p:spPr>
          <a:xfrm>
            <a:off x="4769369" y="996148"/>
            <a:ext cx="5111440" cy="2738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6" name="تجميع"/>
          <p:cNvGrpSpPr/>
          <p:nvPr/>
        </p:nvGrpSpPr>
        <p:grpSpPr>
          <a:xfrm>
            <a:off x="3070382" y="6435120"/>
            <a:ext cx="5383636" cy="257699"/>
            <a:chOff x="0" y="0"/>
            <a:chExt cx="5383634" cy="257698"/>
          </a:xfrm>
        </p:grpSpPr>
        <p:sp>
          <p:nvSpPr>
            <p:cNvPr id="971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975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972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3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74" name="Google Shape;1652;p50">
                <a:hlinkClick r:id="rId3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977" name="استعد"/>
          <p:cNvSpPr txBox="1"/>
          <p:nvPr/>
        </p:nvSpPr>
        <p:spPr>
          <a:xfrm>
            <a:off x="9947224" y="690835"/>
            <a:ext cx="1701903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pPr rtl="0">
              <a:defRPr/>
            </a:pPr>
            <a:r>
              <a:t>استعد</a:t>
            </a:r>
          </a:p>
        </p:txBody>
      </p:sp>
      <p:grpSp>
        <p:nvGrpSpPr>
          <p:cNvPr id="1047" name="Google Shape;3682;p80"/>
          <p:cNvGrpSpPr/>
          <p:nvPr/>
        </p:nvGrpSpPr>
        <p:grpSpPr>
          <a:xfrm>
            <a:off x="1573329" y="4117210"/>
            <a:ext cx="1041513" cy="2216311"/>
            <a:chOff x="0" y="0"/>
            <a:chExt cx="1041512" cy="2216309"/>
          </a:xfrm>
        </p:grpSpPr>
        <p:sp>
          <p:nvSpPr>
            <p:cNvPr id="978" name="Google Shape;3683;p80"/>
            <p:cNvSpPr/>
            <p:nvPr/>
          </p:nvSpPr>
          <p:spPr>
            <a:xfrm>
              <a:off x="208513" y="740816"/>
              <a:ext cx="539389" cy="604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0534" y="0"/>
                  </a:moveTo>
                  <a:cubicBezTo>
                    <a:pt x="9348" y="0"/>
                    <a:pt x="8068" y="66"/>
                    <a:pt x="6723" y="207"/>
                  </a:cubicBezTo>
                  <a:cubicBezTo>
                    <a:pt x="6723" y="207"/>
                    <a:pt x="-364" y="866"/>
                    <a:pt x="15" y="4791"/>
                  </a:cubicBezTo>
                  <a:cubicBezTo>
                    <a:pt x="431" y="8750"/>
                    <a:pt x="90" y="17676"/>
                    <a:pt x="2364" y="20975"/>
                  </a:cubicBezTo>
                  <a:cubicBezTo>
                    <a:pt x="2693" y="21426"/>
                    <a:pt x="4208" y="21600"/>
                    <a:pt x="6198" y="21600"/>
                  </a:cubicBezTo>
                  <a:cubicBezTo>
                    <a:pt x="10175" y="21600"/>
                    <a:pt x="16045" y="20906"/>
                    <a:pt x="18090" y="20350"/>
                  </a:cubicBezTo>
                  <a:cubicBezTo>
                    <a:pt x="21160" y="19517"/>
                    <a:pt x="21236" y="16912"/>
                    <a:pt x="20896" y="14238"/>
                  </a:cubicBezTo>
                  <a:cubicBezTo>
                    <a:pt x="20554" y="11563"/>
                    <a:pt x="19606" y="5208"/>
                    <a:pt x="18584" y="2360"/>
                  </a:cubicBezTo>
                  <a:cubicBezTo>
                    <a:pt x="18047" y="911"/>
                    <a:pt x="14926" y="0"/>
                    <a:pt x="10534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9" name="Google Shape;3684;p80"/>
            <p:cNvSpPr/>
            <p:nvPr/>
          </p:nvSpPr>
          <p:spPr>
            <a:xfrm>
              <a:off x="228838" y="739824"/>
              <a:ext cx="538517" cy="604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1600" fill="norm" stroke="1" extrusionOk="0">
                  <a:moveTo>
                    <a:pt x="10536" y="0"/>
                  </a:moveTo>
                  <a:cubicBezTo>
                    <a:pt x="9351" y="0"/>
                    <a:pt x="8071" y="67"/>
                    <a:pt x="6725" y="207"/>
                  </a:cubicBezTo>
                  <a:cubicBezTo>
                    <a:pt x="6725" y="207"/>
                    <a:pt x="-399" y="867"/>
                    <a:pt x="17" y="4792"/>
                  </a:cubicBezTo>
                  <a:cubicBezTo>
                    <a:pt x="434" y="8751"/>
                    <a:pt x="55" y="17675"/>
                    <a:pt x="2366" y="20975"/>
                  </a:cubicBezTo>
                  <a:cubicBezTo>
                    <a:pt x="2683" y="21426"/>
                    <a:pt x="4194" y="21600"/>
                    <a:pt x="6183" y="21600"/>
                  </a:cubicBezTo>
                  <a:cubicBezTo>
                    <a:pt x="10161" y="21600"/>
                    <a:pt x="16047" y="20905"/>
                    <a:pt x="18094" y="20350"/>
                  </a:cubicBezTo>
                  <a:cubicBezTo>
                    <a:pt x="21125" y="19516"/>
                    <a:pt x="21201" y="16912"/>
                    <a:pt x="20861" y="14237"/>
                  </a:cubicBezTo>
                  <a:cubicBezTo>
                    <a:pt x="20519" y="11564"/>
                    <a:pt x="19571" y="5208"/>
                    <a:pt x="18548" y="2361"/>
                  </a:cubicBezTo>
                  <a:cubicBezTo>
                    <a:pt x="18042" y="912"/>
                    <a:pt x="14927" y="0"/>
                    <a:pt x="10536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0" name="Google Shape;3685;p80"/>
            <p:cNvSpPr/>
            <p:nvPr/>
          </p:nvSpPr>
          <p:spPr>
            <a:xfrm>
              <a:off x="603437" y="1940030"/>
              <a:ext cx="189506" cy="187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769" y="2449"/>
                    <a:pt x="9169" y="3527"/>
                    <a:pt x="2700" y="3527"/>
                  </a:cubicBezTo>
                  <a:cubicBezTo>
                    <a:pt x="1797" y="3527"/>
                    <a:pt x="897" y="3505"/>
                    <a:pt x="0" y="3465"/>
                  </a:cubicBezTo>
                  <a:lnTo>
                    <a:pt x="886" y="19448"/>
                  </a:lnTo>
                  <a:cubicBezTo>
                    <a:pt x="3808" y="21096"/>
                    <a:pt x="7179" y="21600"/>
                    <a:pt x="10211" y="21600"/>
                  </a:cubicBezTo>
                  <a:cubicBezTo>
                    <a:pt x="15000" y="21600"/>
                    <a:pt x="18943" y="20346"/>
                    <a:pt x="18943" y="20346"/>
                  </a:cubicBezTo>
                  <a:cubicBezTo>
                    <a:pt x="20160" y="17326"/>
                    <a:pt x="21046" y="7153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1" name="Google Shape;3686;p80"/>
            <p:cNvSpPr/>
            <p:nvPr/>
          </p:nvSpPr>
          <p:spPr>
            <a:xfrm>
              <a:off x="598577" y="1872950"/>
              <a:ext cx="198266" cy="9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29" y="21480"/>
                  </a:lnTo>
                  <a:cubicBezTo>
                    <a:pt x="1386" y="21558"/>
                    <a:pt x="2247" y="21600"/>
                    <a:pt x="3111" y="21600"/>
                  </a:cubicBezTo>
                  <a:cubicBezTo>
                    <a:pt x="9293" y="21600"/>
                    <a:pt x="15602" y="19530"/>
                    <a:pt x="21175" y="14824"/>
                  </a:cubicBezTo>
                  <a:cubicBezTo>
                    <a:pt x="21496" y="6875"/>
                    <a:pt x="21600" y="643"/>
                    <a:pt x="21600" y="6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2" name="Google Shape;3687;p80"/>
            <p:cNvSpPr/>
            <p:nvPr/>
          </p:nvSpPr>
          <p:spPr>
            <a:xfrm>
              <a:off x="609286" y="2167327"/>
              <a:ext cx="272155" cy="4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fill="norm" stroke="1" extrusionOk="0">
                  <a:moveTo>
                    <a:pt x="5500" y="0"/>
                  </a:moveTo>
                  <a:cubicBezTo>
                    <a:pt x="2338" y="0"/>
                    <a:pt x="-25" y="761"/>
                    <a:pt x="0" y="3045"/>
                  </a:cubicBezTo>
                  <a:cubicBezTo>
                    <a:pt x="75" y="9898"/>
                    <a:pt x="304" y="14184"/>
                    <a:pt x="304" y="14184"/>
                  </a:cubicBezTo>
                  <a:cubicBezTo>
                    <a:pt x="304" y="14184"/>
                    <a:pt x="2287" y="16764"/>
                    <a:pt x="6556" y="20190"/>
                  </a:cubicBezTo>
                  <a:cubicBezTo>
                    <a:pt x="7828" y="21191"/>
                    <a:pt x="9172" y="21600"/>
                    <a:pt x="10507" y="21600"/>
                  </a:cubicBezTo>
                  <a:cubicBezTo>
                    <a:pt x="13730" y="21600"/>
                    <a:pt x="16890" y="19175"/>
                    <a:pt x="18829" y="16764"/>
                  </a:cubicBezTo>
                  <a:cubicBezTo>
                    <a:pt x="21575" y="12901"/>
                    <a:pt x="21344" y="3045"/>
                    <a:pt x="21344" y="3045"/>
                  </a:cubicBezTo>
                  <a:cubicBezTo>
                    <a:pt x="21344" y="3045"/>
                    <a:pt x="11823" y="0"/>
                    <a:pt x="5500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3" name="Google Shape;3688;p80"/>
            <p:cNvSpPr/>
            <p:nvPr/>
          </p:nvSpPr>
          <p:spPr>
            <a:xfrm>
              <a:off x="782263" y="2131453"/>
              <a:ext cx="99350" cy="7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7951" y="0"/>
                  </a:moveTo>
                  <a:cubicBezTo>
                    <a:pt x="4076" y="6632"/>
                    <a:pt x="1428" y="13822"/>
                    <a:pt x="0" y="21600"/>
                  </a:cubicBezTo>
                  <a:cubicBezTo>
                    <a:pt x="12020" y="20738"/>
                    <a:pt x="21600" y="17574"/>
                    <a:pt x="20782" y="12676"/>
                  </a:cubicBezTo>
                  <a:cubicBezTo>
                    <a:pt x="19971" y="7494"/>
                    <a:pt x="13857" y="3174"/>
                    <a:pt x="795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4" name="Google Shape;3689;p80"/>
            <p:cNvSpPr/>
            <p:nvPr/>
          </p:nvSpPr>
          <p:spPr>
            <a:xfrm>
              <a:off x="607327" y="2109104"/>
              <a:ext cx="212857" cy="9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385" y="0"/>
                  </a:moveTo>
                  <a:cubicBezTo>
                    <a:pt x="-481" y="7432"/>
                    <a:pt x="385" y="17920"/>
                    <a:pt x="385" y="17920"/>
                  </a:cubicBezTo>
                  <a:cubicBezTo>
                    <a:pt x="3843" y="20407"/>
                    <a:pt x="9090" y="21600"/>
                    <a:pt x="14045" y="21600"/>
                  </a:cubicBezTo>
                  <a:cubicBezTo>
                    <a:pt x="15171" y="21600"/>
                    <a:pt x="16284" y="21535"/>
                    <a:pt x="17357" y="21413"/>
                  </a:cubicBezTo>
                  <a:cubicBezTo>
                    <a:pt x="18032" y="15512"/>
                    <a:pt x="19285" y="10056"/>
                    <a:pt x="21119" y="5024"/>
                  </a:cubicBezTo>
                  <a:cubicBezTo>
                    <a:pt x="18515" y="3062"/>
                    <a:pt x="16104" y="1754"/>
                    <a:pt x="16104" y="1754"/>
                  </a:cubicBezTo>
                  <a:cubicBezTo>
                    <a:pt x="13718" y="3249"/>
                    <a:pt x="11459" y="3795"/>
                    <a:pt x="9436" y="3795"/>
                  </a:cubicBezTo>
                  <a:cubicBezTo>
                    <a:pt x="4090" y="3795"/>
                    <a:pt x="385" y="0"/>
                    <a:pt x="385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5" name="Google Shape;3690;p80"/>
            <p:cNvSpPr/>
            <p:nvPr/>
          </p:nvSpPr>
          <p:spPr>
            <a:xfrm>
              <a:off x="776167" y="2071183"/>
              <a:ext cx="46091" cy="6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5" h="21600" fill="norm" stroke="1" extrusionOk="0">
                  <a:moveTo>
                    <a:pt x="6947" y="2072"/>
                  </a:moveTo>
                  <a:cubicBezTo>
                    <a:pt x="9815" y="2072"/>
                    <a:pt x="6066" y="11128"/>
                    <a:pt x="5383" y="12057"/>
                  </a:cubicBezTo>
                  <a:cubicBezTo>
                    <a:pt x="4613" y="13291"/>
                    <a:pt x="3844" y="14615"/>
                    <a:pt x="3012" y="15940"/>
                  </a:cubicBezTo>
                  <a:cubicBezTo>
                    <a:pt x="3000" y="15951"/>
                    <a:pt x="2987" y="15962"/>
                    <a:pt x="2975" y="15985"/>
                  </a:cubicBezTo>
                  <a:cubicBezTo>
                    <a:pt x="2938" y="14525"/>
                    <a:pt x="2938" y="13075"/>
                    <a:pt x="3124" y="11706"/>
                  </a:cubicBezTo>
                  <a:cubicBezTo>
                    <a:pt x="3124" y="9645"/>
                    <a:pt x="3124" y="3792"/>
                    <a:pt x="5768" y="2423"/>
                  </a:cubicBezTo>
                  <a:cubicBezTo>
                    <a:pt x="6240" y="2185"/>
                    <a:pt x="6637" y="2072"/>
                    <a:pt x="6947" y="2072"/>
                  </a:cubicBezTo>
                  <a:close/>
                  <a:moveTo>
                    <a:pt x="13402" y="10540"/>
                  </a:moveTo>
                  <a:cubicBezTo>
                    <a:pt x="14991" y="10540"/>
                    <a:pt x="15413" y="12238"/>
                    <a:pt x="14445" y="13426"/>
                  </a:cubicBezTo>
                  <a:cubicBezTo>
                    <a:pt x="12236" y="16596"/>
                    <a:pt x="7916" y="18079"/>
                    <a:pt x="3906" y="19075"/>
                  </a:cubicBezTo>
                  <a:cubicBezTo>
                    <a:pt x="5309" y="17106"/>
                    <a:pt x="6624" y="15057"/>
                    <a:pt x="8400" y="13426"/>
                  </a:cubicBezTo>
                  <a:cubicBezTo>
                    <a:pt x="9542" y="12396"/>
                    <a:pt x="11044" y="11026"/>
                    <a:pt x="12558" y="10675"/>
                  </a:cubicBezTo>
                  <a:cubicBezTo>
                    <a:pt x="12869" y="10585"/>
                    <a:pt x="13142" y="10540"/>
                    <a:pt x="13402" y="10540"/>
                  </a:cubicBezTo>
                  <a:close/>
                  <a:moveTo>
                    <a:pt x="6637" y="0"/>
                  </a:moveTo>
                  <a:cubicBezTo>
                    <a:pt x="-1370" y="0"/>
                    <a:pt x="107" y="15883"/>
                    <a:pt x="107" y="20309"/>
                  </a:cubicBezTo>
                  <a:cubicBezTo>
                    <a:pt x="107" y="21170"/>
                    <a:pt x="864" y="21600"/>
                    <a:pt x="1609" y="21600"/>
                  </a:cubicBezTo>
                  <a:cubicBezTo>
                    <a:pt x="2280" y="21600"/>
                    <a:pt x="2950" y="21260"/>
                    <a:pt x="3099" y="20592"/>
                  </a:cubicBezTo>
                  <a:cubicBezTo>
                    <a:pt x="9045" y="20106"/>
                    <a:pt x="20230" y="16925"/>
                    <a:pt x="17462" y="9985"/>
                  </a:cubicBezTo>
                  <a:cubicBezTo>
                    <a:pt x="16841" y="8660"/>
                    <a:pt x="15413" y="8174"/>
                    <a:pt x="13998" y="8174"/>
                  </a:cubicBezTo>
                  <a:cubicBezTo>
                    <a:pt x="12856" y="8174"/>
                    <a:pt x="11727" y="8491"/>
                    <a:pt x="11044" y="8955"/>
                  </a:cubicBezTo>
                  <a:cubicBezTo>
                    <a:pt x="10349" y="9306"/>
                    <a:pt x="9678" y="9679"/>
                    <a:pt x="9058" y="10087"/>
                  </a:cubicBezTo>
                  <a:cubicBezTo>
                    <a:pt x="11354" y="5072"/>
                    <a:pt x="12223" y="192"/>
                    <a:pt x="6898" y="11"/>
                  </a:cubicBezTo>
                  <a:cubicBezTo>
                    <a:pt x="6811" y="11"/>
                    <a:pt x="6724" y="0"/>
                    <a:pt x="663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6" name="Google Shape;3691;p80"/>
            <p:cNvSpPr/>
            <p:nvPr/>
          </p:nvSpPr>
          <p:spPr>
            <a:xfrm>
              <a:off x="295377" y="1872950"/>
              <a:ext cx="198266" cy="104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604"/>
                  </a:lnTo>
                  <a:cubicBezTo>
                    <a:pt x="0" y="604"/>
                    <a:pt x="212" y="10498"/>
                    <a:pt x="742" y="21600"/>
                  </a:cubicBezTo>
                  <a:cubicBezTo>
                    <a:pt x="7834" y="21394"/>
                    <a:pt x="14929" y="17158"/>
                    <a:pt x="21280" y="109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7" name="Google Shape;3692;p80"/>
            <p:cNvSpPr/>
            <p:nvPr/>
          </p:nvSpPr>
          <p:spPr>
            <a:xfrm>
              <a:off x="302187" y="1924459"/>
              <a:ext cx="188514" cy="2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921" y="3308"/>
                    <a:pt x="7459" y="5477"/>
                    <a:pt x="0" y="5583"/>
                  </a:cubicBezTo>
                  <a:cubicBezTo>
                    <a:pt x="557" y="11471"/>
                    <a:pt x="1334" y="18190"/>
                    <a:pt x="2337" y="20464"/>
                  </a:cubicBezTo>
                  <a:cubicBezTo>
                    <a:pt x="2337" y="20464"/>
                    <a:pt x="6224" y="21600"/>
                    <a:pt x="10969" y="21600"/>
                  </a:cubicBezTo>
                  <a:cubicBezTo>
                    <a:pt x="14057" y="21600"/>
                    <a:pt x="17504" y="21121"/>
                    <a:pt x="20486" y="1953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8" name="Google Shape;3693;p80"/>
            <p:cNvSpPr/>
            <p:nvPr/>
          </p:nvSpPr>
          <p:spPr>
            <a:xfrm>
              <a:off x="209829" y="2167327"/>
              <a:ext cx="273105" cy="4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600" fill="norm" stroke="1" extrusionOk="0">
                  <a:moveTo>
                    <a:pt x="15904" y="0"/>
                  </a:moveTo>
                  <a:cubicBezTo>
                    <a:pt x="9558" y="0"/>
                    <a:pt x="2" y="3045"/>
                    <a:pt x="2" y="3045"/>
                  </a:cubicBezTo>
                  <a:cubicBezTo>
                    <a:pt x="2" y="3045"/>
                    <a:pt x="-151" y="12901"/>
                    <a:pt x="2593" y="16764"/>
                  </a:cubicBezTo>
                  <a:cubicBezTo>
                    <a:pt x="4534" y="19175"/>
                    <a:pt x="7694" y="21600"/>
                    <a:pt x="10917" y="21600"/>
                  </a:cubicBezTo>
                  <a:cubicBezTo>
                    <a:pt x="12252" y="21600"/>
                    <a:pt x="13596" y="21191"/>
                    <a:pt x="14868" y="20190"/>
                  </a:cubicBezTo>
                  <a:cubicBezTo>
                    <a:pt x="19137" y="16764"/>
                    <a:pt x="21120" y="14184"/>
                    <a:pt x="21120" y="14184"/>
                  </a:cubicBezTo>
                  <a:cubicBezTo>
                    <a:pt x="21120" y="14184"/>
                    <a:pt x="21349" y="9898"/>
                    <a:pt x="21424" y="3045"/>
                  </a:cubicBezTo>
                  <a:cubicBezTo>
                    <a:pt x="21449" y="761"/>
                    <a:pt x="19079" y="0"/>
                    <a:pt x="15904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9" name="Google Shape;3694;p80"/>
            <p:cNvSpPr/>
            <p:nvPr/>
          </p:nvSpPr>
          <p:spPr>
            <a:xfrm>
              <a:off x="209717" y="2131453"/>
              <a:ext cx="100240" cy="7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600" fill="norm" stroke="1" extrusionOk="0">
                  <a:moveTo>
                    <a:pt x="13067" y="0"/>
                  </a:moveTo>
                  <a:cubicBezTo>
                    <a:pt x="7161" y="3174"/>
                    <a:pt x="846" y="7494"/>
                    <a:pt x="28" y="12676"/>
                  </a:cubicBezTo>
                  <a:cubicBezTo>
                    <a:pt x="-582" y="17574"/>
                    <a:pt x="8991" y="20738"/>
                    <a:pt x="21018" y="21600"/>
                  </a:cubicBezTo>
                  <a:cubicBezTo>
                    <a:pt x="19590" y="13822"/>
                    <a:pt x="16942" y="6632"/>
                    <a:pt x="1306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0" name="Google Shape;3695;p80"/>
            <p:cNvSpPr/>
            <p:nvPr/>
          </p:nvSpPr>
          <p:spPr>
            <a:xfrm>
              <a:off x="272036" y="2109104"/>
              <a:ext cx="212839" cy="9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600" fill="norm" stroke="1" extrusionOk="0">
                  <a:moveTo>
                    <a:pt x="20731" y="0"/>
                  </a:moveTo>
                  <a:cubicBezTo>
                    <a:pt x="20731" y="0"/>
                    <a:pt x="17029" y="3795"/>
                    <a:pt x="11649" y="3795"/>
                  </a:cubicBezTo>
                  <a:cubicBezTo>
                    <a:pt x="9609" y="3795"/>
                    <a:pt x="7328" y="3249"/>
                    <a:pt x="4920" y="1754"/>
                  </a:cubicBezTo>
                  <a:cubicBezTo>
                    <a:pt x="4920" y="1754"/>
                    <a:pt x="2509" y="3062"/>
                    <a:pt x="0" y="5024"/>
                  </a:cubicBezTo>
                  <a:cubicBezTo>
                    <a:pt x="1834" y="10056"/>
                    <a:pt x="3087" y="15512"/>
                    <a:pt x="3762" y="21413"/>
                  </a:cubicBezTo>
                  <a:cubicBezTo>
                    <a:pt x="4835" y="21535"/>
                    <a:pt x="5945" y="21600"/>
                    <a:pt x="7074" y="21600"/>
                  </a:cubicBezTo>
                  <a:cubicBezTo>
                    <a:pt x="12029" y="21600"/>
                    <a:pt x="17276" y="20407"/>
                    <a:pt x="20731" y="17920"/>
                  </a:cubicBezTo>
                  <a:cubicBezTo>
                    <a:pt x="20731" y="17920"/>
                    <a:pt x="21600" y="7432"/>
                    <a:pt x="20731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1" name="Google Shape;3696;p80"/>
            <p:cNvSpPr/>
            <p:nvPr/>
          </p:nvSpPr>
          <p:spPr>
            <a:xfrm>
              <a:off x="269936" y="2071183"/>
              <a:ext cx="46117" cy="6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5" h="21600" fill="norm" stroke="1" extrusionOk="0">
                  <a:moveTo>
                    <a:pt x="10865" y="2072"/>
                  </a:moveTo>
                  <a:cubicBezTo>
                    <a:pt x="11200" y="2072"/>
                    <a:pt x="11609" y="2185"/>
                    <a:pt x="12130" y="2423"/>
                  </a:cubicBezTo>
                  <a:cubicBezTo>
                    <a:pt x="14773" y="3792"/>
                    <a:pt x="14773" y="9645"/>
                    <a:pt x="14773" y="11706"/>
                  </a:cubicBezTo>
                  <a:cubicBezTo>
                    <a:pt x="14959" y="13109"/>
                    <a:pt x="14959" y="14592"/>
                    <a:pt x="14909" y="16064"/>
                  </a:cubicBezTo>
                  <a:cubicBezTo>
                    <a:pt x="14649" y="15725"/>
                    <a:pt x="14376" y="15385"/>
                    <a:pt x="14090" y="15057"/>
                  </a:cubicBezTo>
                  <a:cubicBezTo>
                    <a:pt x="13396" y="14026"/>
                    <a:pt x="12738" y="13019"/>
                    <a:pt x="12130" y="12057"/>
                  </a:cubicBezTo>
                  <a:cubicBezTo>
                    <a:pt x="11795" y="11128"/>
                    <a:pt x="7775" y="2072"/>
                    <a:pt x="10865" y="2072"/>
                  </a:cubicBezTo>
                  <a:close/>
                  <a:moveTo>
                    <a:pt x="4500" y="10540"/>
                  </a:moveTo>
                  <a:cubicBezTo>
                    <a:pt x="4761" y="10540"/>
                    <a:pt x="5034" y="10585"/>
                    <a:pt x="5344" y="10675"/>
                  </a:cubicBezTo>
                  <a:cubicBezTo>
                    <a:pt x="6857" y="11026"/>
                    <a:pt x="8359" y="12396"/>
                    <a:pt x="9115" y="13426"/>
                  </a:cubicBezTo>
                  <a:cubicBezTo>
                    <a:pt x="11187" y="15057"/>
                    <a:pt x="12564" y="17106"/>
                    <a:pt x="13979" y="19075"/>
                  </a:cubicBezTo>
                  <a:cubicBezTo>
                    <a:pt x="9984" y="18079"/>
                    <a:pt x="5666" y="16596"/>
                    <a:pt x="3458" y="13426"/>
                  </a:cubicBezTo>
                  <a:cubicBezTo>
                    <a:pt x="2478" y="12238"/>
                    <a:pt x="2912" y="10540"/>
                    <a:pt x="4500" y="10540"/>
                  </a:cubicBezTo>
                  <a:close/>
                  <a:moveTo>
                    <a:pt x="11262" y="0"/>
                  </a:moveTo>
                  <a:cubicBezTo>
                    <a:pt x="11175" y="0"/>
                    <a:pt x="11088" y="11"/>
                    <a:pt x="11001" y="11"/>
                  </a:cubicBezTo>
                  <a:cubicBezTo>
                    <a:pt x="5629" y="192"/>
                    <a:pt x="6560" y="5151"/>
                    <a:pt x="8904" y="10211"/>
                  </a:cubicBezTo>
                  <a:cubicBezTo>
                    <a:pt x="8247" y="9758"/>
                    <a:pt x="7565" y="9340"/>
                    <a:pt x="6857" y="8955"/>
                  </a:cubicBezTo>
                  <a:cubicBezTo>
                    <a:pt x="6175" y="8491"/>
                    <a:pt x="5046" y="8174"/>
                    <a:pt x="3905" y="8174"/>
                  </a:cubicBezTo>
                  <a:cubicBezTo>
                    <a:pt x="2490" y="8174"/>
                    <a:pt x="1063" y="8660"/>
                    <a:pt x="443" y="9985"/>
                  </a:cubicBezTo>
                  <a:cubicBezTo>
                    <a:pt x="-2336" y="16958"/>
                    <a:pt x="8631" y="20140"/>
                    <a:pt x="14798" y="20592"/>
                  </a:cubicBezTo>
                  <a:cubicBezTo>
                    <a:pt x="14922" y="21272"/>
                    <a:pt x="15517" y="21600"/>
                    <a:pt x="16138" y="21600"/>
                  </a:cubicBezTo>
                  <a:cubicBezTo>
                    <a:pt x="16845" y="21600"/>
                    <a:pt x="17602" y="21170"/>
                    <a:pt x="17788" y="20309"/>
                  </a:cubicBezTo>
                  <a:cubicBezTo>
                    <a:pt x="17788" y="15883"/>
                    <a:pt x="19264" y="0"/>
                    <a:pt x="11262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94" name="Google Shape;3697;p80"/>
            <p:cNvGrpSpPr/>
            <p:nvPr/>
          </p:nvGrpSpPr>
          <p:grpSpPr>
            <a:xfrm>
              <a:off x="989256" y="370136"/>
              <a:ext cx="1" cy="16243"/>
              <a:chOff x="0" y="0"/>
              <a:chExt cx="0" cy="16242"/>
            </a:xfrm>
          </p:grpSpPr>
          <p:sp>
            <p:nvSpPr>
              <p:cNvPr id="992" name="خط"/>
              <p:cNvSpPr/>
              <p:nvPr/>
            </p:nvSpPr>
            <p:spPr>
              <a:xfrm flipH="1">
                <a:off x="-1" y="0"/>
                <a:ext cx="2" cy="1624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3" name="خط"/>
              <p:cNvSpPr/>
              <p:nvPr/>
            </p:nvSpPr>
            <p:spPr>
              <a:xfrm flipV="1">
                <a:off x="-1" y="0"/>
                <a:ext cx="2" cy="1624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95" name="Google Shape;3698;p80"/>
            <p:cNvSpPr/>
            <p:nvPr/>
          </p:nvSpPr>
          <p:spPr>
            <a:xfrm>
              <a:off x="759913" y="725213"/>
              <a:ext cx="208946" cy="26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163" y="2637"/>
                    <a:pt x="10078" y="4215"/>
                    <a:pt x="3593" y="4215"/>
                  </a:cubicBezTo>
                  <a:cubicBezTo>
                    <a:pt x="2406" y="4215"/>
                    <a:pt x="1210" y="4164"/>
                    <a:pt x="0" y="4056"/>
                  </a:cubicBezTo>
                  <a:lnTo>
                    <a:pt x="4118" y="21600"/>
                  </a:lnTo>
                  <a:cubicBezTo>
                    <a:pt x="9242" y="18168"/>
                    <a:pt x="16374" y="9358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3699;p80"/>
            <p:cNvSpPr/>
            <p:nvPr/>
          </p:nvSpPr>
          <p:spPr>
            <a:xfrm>
              <a:off x="757004" y="291626"/>
              <a:ext cx="284509" cy="486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8" h="21600" fill="norm" stroke="1" extrusionOk="0">
                  <a:moveTo>
                    <a:pt x="16029" y="0"/>
                  </a:moveTo>
                  <a:cubicBezTo>
                    <a:pt x="14632" y="0"/>
                    <a:pt x="13708" y="3418"/>
                    <a:pt x="13708" y="3418"/>
                  </a:cubicBezTo>
                  <a:cubicBezTo>
                    <a:pt x="13708" y="3418"/>
                    <a:pt x="14471" y="50"/>
                    <a:pt x="13086" y="7"/>
                  </a:cubicBezTo>
                  <a:cubicBezTo>
                    <a:pt x="13077" y="6"/>
                    <a:pt x="13070" y="6"/>
                    <a:pt x="13061" y="6"/>
                  </a:cubicBezTo>
                  <a:cubicBezTo>
                    <a:pt x="11628" y="6"/>
                    <a:pt x="11355" y="3893"/>
                    <a:pt x="11355" y="3893"/>
                  </a:cubicBezTo>
                  <a:cubicBezTo>
                    <a:pt x="11355" y="3893"/>
                    <a:pt x="11115" y="2678"/>
                    <a:pt x="10170" y="2678"/>
                  </a:cubicBezTo>
                  <a:cubicBezTo>
                    <a:pt x="9972" y="2678"/>
                    <a:pt x="9747" y="2731"/>
                    <a:pt x="9485" y="2857"/>
                  </a:cubicBezTo>
                  <a:cubicBezTo>
                    <a:pt x="7961" y="3547"/>
                    <a:pt x="11008" y="6743"/>
                    <a:pt x="11008" y="6743"/>
                  </a:cubicBezTo>
                  <a:cubicBezTo>
                    <a:pt x="11008" y="6743"/>
                    <a:pt x="11008" y="7304"/>
                    <a:pt x="9624" y="10371"/>
                  </a:cubicBezTo>
                  <a:cubicBezTo>
                    <a:pt x="8239" y="13437"/>
                    <a:pt x="0" y="20735"/>
                    <a:pt x="0" y="20735"/>
                  </a:cubicBezTo>
                  <a:lnTo>
                    <a:pt x="207" y="21512"/>
                  </a:lnTo>
                  <a:cubicBezTo>
                    <a:pt x="1041" y="21572"/>
                    <a:pt x="1865" y="21600"/>
                    <a:pt x="2683" y="21600"/>
                  </a:cubicBezTo>
                  <a:cubicBezTo>
                    <a:pt x="7152" y="21600"/>
                    <a:pt x="11346" y="20726"/>
                    <a:pt x="15092" y="19266"/>
                  </a:cubicBezTo>
                  <a:cubicBezTo>
                    <a:pt x="16546" y="17193"/>
                    <a:pt x="17723" y="15078"/>
                    <a:pt x="18623" y="13090"/>
                  </a:cubicBezTo>
                  <a:cubicBezTo>
                    <a:pt x="21600" y="5965"/>
                    <a:pt x="19869" y="611"/>
                    <a:pt x="18623" y="568"/>
                  </a:cubicBezTo>
                  <a:cubicBezTo>
                    <a:pt x="18614" y="568"/>
                    <a:pt x="18605" y="567"/>
                    <a:pt x="18598" y="567"/>
                  </a:cubicBezTo>
                  <a:cubicBezTo>
                    <a:pt x="17436" y="567"/>
                    <a:pt x="16685" y="3378"/>
                    <a:pt x="16546" y="3806"/>
                  </a:cubicBezTo>
                  <a:cubicBezTo>
                    <a:pt x="16685" y="3331"/>
                    <a:pt x="17448" y="179"/>
                    <a:pt x="16131" y="7"/>
                  </a:cubicBezTo>
                  <a:cubicBezTo>
                    <a:pt x="16097" y="3"/>
                    <a:pt x="16063" y="0"/>
                    <a:pt x="1602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3701;p80"/>
            <p:cNvSpPr/>
            <p:nvPr/>
          </p:nvSpPr>
          <p:spPr>
            <a:xfrm>
              <a:off x="905" y="470515"/>
              <a:ext cx="137996" cy="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6" y="0"/>
                  </a:moveTo>
                  <a:cubicBezTo>
                    <a:pt x="7702" y="0"/>
                    <a:pt x="3523" y="1919"/>
                    <a:pt x="0" y="5733"/>
                  </a:cubicBezTo>
                  <a:cubicBezTo>
                    <a:pt x="801" y="13800"/>
                    <a:pt x="4970" y="21600"/>
                    <a:pt x="12767" y="21600"/>
                  </a:cubicBezTo>
                  <a:cubicBezTo>
                    <a:pt x="15319" y="21600"/>
                    <a:pt x="18262" y="20762"/>
                    <a:pt x="21600" y="18828"/>
                  </a:cubicBezTo>
                  <a:lnTo>
                    <a:pt x="21600" y="3830"/>
                  </a:lnTo>
                  <a:cubicBezTo>
                    <a:pt x="18602" y="1269"/>
                    <a:pt x="15234" y="0"/>
                    <a:pt x="1185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8" name="Google Shape;3702;p80"/>
            <p:cNvSpPr/>
            <p:nvPr/>
          </p:nvSpPr>
          <p:spPr>
            <a:xfrm>
              <a:off x="-1" y="420925"/>
              <a:ext cx="138902" cy="7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10724" y="0"/>
                  </a:moveTo>
                  <a:cubicBezTo>
                    <a:pt x="8587" y="0"/>
                    <a:pt x="6285" y="937"/>
                    <a:pt x="3983" y="3482"/>
                  </a:cubicBezTo>
                  <a:cubicBezTo>
                    <a:pt x="878" y="7219"/>
                    <a:pt x="-456" y="14409"/>
                    <a:pt x="138" y="21600"/>
                  </a:cubicBezTo>
                  <a:cubicBezTo>
                    <a:pt x="3564" y="16992"/>
                    <a:pt x="7628" y="14674"/>
                    <a:pt x="11668" y="14674"/>
                  </a:cubicBezTo>
                  <a:cubicBezTo>
                    <a:pt x="14953" y="14674"/>
                    <a:pt x="18229" y="16207"/>
                    <a:pt x="21144" y="19301"/>
                  </a:cubicBezTo>
                  <a:lnTo>
                    <a:pt x="21144" y="6935"/>
                  </a:lnTo>
                  <a:cubicBezTo>
                    <a:pt x="21144" y="6935"/>
                    <a:pt x="16549" y="0"/>
                    <a:pt x="10724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9" name="Google Shape;3703;p80"/>
            <p:cNvSpPr/>
            <p:nvPr/>
          </p:nvSpPr>
          <p:spPr>
            <a:xfrm>
              <a:off x="42267" y="474352"/>
              <a:ext cx="85241" cy="7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fill="norm" stroke="1" extrusionOk="0">
                  <a:moveTo>
                    <a:pt x="9090" y="0"/>
                  </a:moveTo>
                  <a:cubicBezTo>
                    <a:pt x="6032" y="0"/>
                    <a:pt x="2837" y="775"/>
                    <a:pt x="107" y="1475"/>
                  </a:cubicBezTo>
                  <a:cubicBezTo>
                    <a:pt x="-133" y="1759"/>
                    <a:pt x="107" y="2052"/>
                    <a:pt x="107" y="2052"/>
                  </a:cubicBezTo>
                  <a:cubicBezTo>
                    <a:pt x="2957" y="2052"/>
                    <a:pt x="6263" y="1296"/>
                    <a:pt x="9361" y="1296"/>
                  </a:cubicBezTo>
                  <a:cubicBezTo>
                    <a:pt x="12595" y="1296"/>
                    <a:pt x="15598" y="2118"/>
                    <a:pt x="17578" y="5504"/>
                  </a:cubicBezTo>
                  <a:cubicBezTo>
                    <a:pt x="20253" y="9807"/>
                    <a:pt x="20006" y="15850"/>
                    <a:pt x="20006" y="20730"/>
                  </a:cubicBezTo>
                  <a:cubicBezTo>
                    <a:pt x="20006" y="21307"/>
                    <a:pt x="20309" y="21600"/>
                    <a:pt x="20613" y="21600"/>
                  </a:cubicBezTo>
                  <a:cubicBezTo>
                    <a:pt x="20916" y="21600"/>
                    <a:pt x="21219" y="21307"/>
                    <a:pt x="21219" y="20730"/>
                  </a:cubicBezTo>
                  <a:cubicBezTo>
                    <a:pt x="21467" y="14989"/>
                    <a:pt x="21219" y="7802"/>
                    <a:pt x="17578" y="3490"/>
                  </a:cubicBezTo>
                  <a:cubicBezTo>
                    <a:pt x="15350" y="842"/>
                    <a:pt x="12292" y="0"/>
                    <a:pt x="909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0" name="Google Shape;3704;p80"/>
            <p:cNvSpPr/>
            <p:nvPr/>
          </p:nvSpPr>
          <p:spPr>
            <a:xfrm>
              <a:off x="78976" y="494975"/>
              <a:ext cx="48456" cy="2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7147" y="0"/>
                  </a:moveTo>
                  <a:cubicBezTo>
                    <a:pt x="4922" y="0"/>
                    <a:pt x="2601" y="1256"/>
                    <a:pt x="279" y="4185"/>
                  </a:cubicBezTo>
                  <a:cubicBezTo>
                    <a:pt x="-412" y="5324"/>
                    <a:pt x="307" y="6487"/>
                    <a:pt x="1053" y="6487"/>
                  </a:cubicBezTo>
                  <a:cubicBezTo>
                    <a:pt x="1219" y="6487"/>
                    <a:pt x="1385" y="6417"/>
                    <a:pt x="1537" y="6301"/>
                  </a:cubicBezTo>
                  <a:cubicBezTo>
                    <a:pt x="3457" y="4999"/>
                    <a:pt x="5295" y="4162"/>
                    <a:pt x="7078" y="4162"/>
                  </a:cubicBezTo>
                  <a:cubicBezTo>
                    <a:pt x="9193" y="4162"/>
                    <a:pt x="11252" y="5348"/>
                    <a:pt x="13297" y="8417"/>
                  </a:cubicBezTo>
                  <a:cubicBezTo>
                    <a:pt x="15398" y="11951"/>
                    <a:pt x="17084" y="16903"/>
                    <a:pt x="19184" y="21135"/>
                  </a:cubicBezTo>
                  <a:cubicBezTo>
                    <a:pt x="19378" y="21460"/>
                    <a:pt x="19585" y="21600"/>
                    <a:pt x="19792" y="21600"/>
                  </a:cubicBezTo>
                  <a:cubicBezTo>
                    <a:pt x="20511" y="21600"/>
                    <a:pt x="21188" y="19949"/>
                    <a:pt x="20856" y="18322"/>
                  </a:cubicBezTo>
                  <a:cubicBezTo>
                    <a:pt x="18120" y="8603"/>
                    <a:pt x="12965" y="0"/>
                    <a:pt x="7147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1" name="Google Shape;3705;p80"/>
            <p:cNvSpPr/>
            <p:nvPr/>
          </p:nvSpPr>
          <p:spPr>
            <a:xfrm>
              <a:off x="765733" y="470515"/>
              <a:ext cx="138028" cy="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92" y="0"/>
                  </a:moveTo>
                  <a:cubicBezTo>
                    <a:pt x="6394" y="0"/>
                    <a:pt x="3002" y="1269"/>
                    <a:pt x="0" y="3830"/>
                  </a:cubicBezTo>
                  <a:lnTo>
                    <a:pt x="0" y="18828"/>
                  </a:lnTo>
                  <a:cubicBezTo>
                    <a:pt x="3377" y="20762"/>
                    <a:pt x="6349" y="21600"/>
                    <a:pt x="8921" y="21600"/>
                  </a:cubicBezTo>
                  <a:cubicBezTo>
                    <a:pt x="16772" y="21600"/>
                    <a:pt x="20910" y="13800"/>
                    <a:pt x="21600" y="5733"/>
                  </a:cubicBezTo>
                  <a:cubicBezTo>
                    <a:pt x="18158" y="1919"/>
                    <a:pt x="13975" y="0"/>
                    <a:pt x="979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2" name="Google Shape;3706;p80"/>
            <p:cNvSpPr/>
            <p:nvPr/>
          </p:nvSpPr>
          <p:spPr>
            <a:xfrm>
              <a:off x="765733" y="420925"/>
              <a:ext cx="138923" cy="7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fill="norm" stroke="1" extrusionOk="0">
                  <a:moveTo>
                    <a:pt x="10420" y="0"/>
                  </a:moveTo>
                  <a:cubicBezTo>
                    <a:pt x="4595" y="0"/>
                    <a:pt x="0" y="6935"/>
                    <a:pt x="0" y="6935"/>
                  </a:cubicBezTo>
                  <a:lnTo>
                    <a:pt x="0" y="19301"/>
                  </a:lnTo>
                  <a:cubicBezTo>
                    <a:pt x="2984" y="16207"/>
                    <a:pt x="6298" y="14674"/>
                    <a:pt x="9588" y="14674"/>
                  </a:cubicBezTo>
                  <a:cubicBezTo>
                    <a:pt x="13637" y="14674"/>
                    <a:pt x="17663" y="16992"/>
                    <a:pt x="21011" y="21600"/>
                  </a:cubicBezTo>
                  <a:cubicBezTo>
                    <a:pt x="21600" y="14409"/>
                    <a:pt x="20271" y="7219"/>
                    <a:pt x="17161" y="3482"/>
                  </a:cubicBezTo>
                  <a:cubicBezTo>
                    <a:pt x="14859" y="937"/>
                    <a:pt x="12557" y="0"/>
                    <a:pt x="1042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3" name="Google Shape;3707;p80"/>
            <p:cNvSpPr/>
            <p:nvPr/>
          </p:nvSpPr>
          <p:spPr>
            <a:xfrm>
              <a:off x="777137" y="474352"/>
              <a:ext cx="85555" cy="7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600" fill="norm" stroke="1" extrusionOk="0">
                  <a:moveTo>
                    <a:pt x="12196" y="0"/>
                  </a:moveTo>
                  <a:cubicBezTo>
                    <a:pt x="8994" y="0"/>
                    <a:pt x="5944" y="842"/>
                    <a:pt x="3708" y="3490"/>
                  </a:cubicBezTo>
                  <a:cubicBezTo>
                    <a:pt x="67" y="8086"/>
                    <a:pt x="-173" y="14989"/>
                    <a:pt x="67" y="20730"/>
                  </a:cubicBezTo>
                  <a:cubicBezTo>
                    <a:pt x="67" y="21307"/>
                    <a:pt x="370" y="21600"/>
                    <a:pt x="673" y="21600"/>
                  </a:cubicBezTo>
                  <a:cubicBezTo>
                    <a:pt x="977" y="21600"/>
                    <a:pt x="1280" y="21307"/>
                    <a:pt x="1280" y="20730"/>
                  </a:cubicBezTo>
                  <a:cubicBezTo>
                    <a:pt x="1520" y="15850"/>
                    <a:pt x="1041" y="9807"/>
                    <a:pt x="3708" y="5504"/>
                  </a:cubicBezTo>
                  <a:cubicBezTo>
                    <a:pt x="5648" y="2052"/>
                    <a:pt x="8563" y="1192"/>
                    <a:pt x="11717" y="1192"/>
                  </a:cubicBezTo>
                  <a:cubicBezTo>
                    <a:pt x="14871" y="1192"/>
                    <a:pt x="18273" y="2052"/>
                    <a:pt x="21187" y="2052"/>
                  </a:cubicBezTo>
                  <a:cubicBezTo>
                    <a:pt x="21427" y="2052"/>
                    <a:pt x="21427" y="1759"/>
                    <a:pt x="21187" y="1475"/>
                  </a:cubicBezTo>
                  <a:cubicBezTo>
                    <a:pt x="18457" y="775"/>
                    <a:pt x="15262" y="0"/>
                    <a:pt x="1219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4" name="Google Shape;3708;p80"/>
            <p:cNvSpPr/>
            <p:nvPr/>
          </p:nvSpPr>
          <p:spPr>
            <a:xfrm>
              <a:off x="777219" y="494975"/>
              <a:ext cx="48618" cy="2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3798" y="0"/>
                  </a:moveTo>
                  <a:cubicBezTo>
                    <a:pt x="7976" y="0"/>
                    <a:pt x="2818" y="8603"/>
                    <a:pt x="80" y="18322"/>
                  </a:cubicBezTo>
                  <a:cubicBezTo>
                    <a:pt x="-238" y="19949"/>
                    <a:pt x="440" y="21600"/>
                    <a:pt x="1352" y="21600"/>
                  </a:cubicBezTo>
                  <a:cubicBezTo>
                    <a:pt x="1615" y="21600"/>
                    <a:pt x="1905" y="21460"/>
                    <a:pt x="2182" y="21135"/>
                  </a:cubicBezTo>
                  <a:cubicBezTo>
                    <a:pt x="4284" y="16903"/>
                    <a:pt x="5542" y="11951"/>
                    <a:pt x="8073" y="8417"/>
                  </a:cubicBezTo>
                  <a:cubicBezTo>
                    <a:pt x="10119" y="5348"/>
                    <a:pt x="12055" y="4162"/>
                    <a:pt x="14116" y="4162"/>
                  </a:cubicBezTo>
                  <a:cubicBezTo>
                    <a:pt x="15872" y="4162"/>
                    <a:pt x="17725" y="4999"/>
                    <a:pt x="19841" y="6301"/>
                  </a:cubicBezTo>
                  <a:cubicBezTo>
                    <a:pt x="19993" y="6417"/>
                    <a:pt x="20145" y="6487"/>
                    <a:pt x="20283" y="6487"/>
                  </a:cubicBezTo>
                  <a:cubicBezTo>
                    <a:pt x="20933" y="6487"/>
                    <a:pt x="21362" y="5324"/>
                    <a:pt x="20684" y="4185"/>
                  </a:cubicBezTo>
                  <a:cubicBezTo>
                    <a:pt x="18347" y="1256"/>
                    <a:pt x="16024" y="0"/>
                    <a:pt x="13798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5" name="Google Shape;3709;p80"/>
            <p:cNvSpPr/>
            <p:nvPr/>
          </p:nvSpPr>
          <p:spPr>
            <a:xfrm>
              <a:off x="386724" y="780622"/>
              <a:ext cx="161337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71" y="1108"/>
                    <a:pt x="7675" y="3617"/>
                    <a:pt x="779" y="8625"/>
                  </a:cubicBezTo>
                  <a:cubicBezTo>
                    <a:pt x="651" y="10292"/>
                    <a:pt x="390" y="11684"/>
                    <a:pt x="0" y="13075"/>
                  </a:cubicBezTo>
                  <a:cubicBezTo>
                    <a:pt x="0" y="13075"/>
                    <a:pt x="3450" y="21600"/>
                    <a:pt x="10783" y="21600"/>
                  </a:cubicBezTo>
                  <a:cubicBezTo>
                    <a:pt x="13715" y="21600"/>
                    <a:pt x="17268" y="20236"/>
                    <a:pt x="21467" y="16417"/>
                  </a:cubicBezTo>
                  <a:cubicBezTo>
                    <a:pt x="21467" y="16417"/>
                    <a:pt x="21339" y="8900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6" name="Google Shape;3710;p80"/>
            <p:cNvSpPr/>
            <p:nvPr/>
          </p:nvSpPr>
          <p:spPr>
            <a:xfrm>
              <a:off x="386724" y="720353"/>
              <a:ext cx="172975" cy="9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484"/>
                  </a:lnTo>
                  <a:cubicBezTo>
                    <a:pt x="0" y="3484"/>
                    <a:pt x="1701" y="13470"/>
                    <a:pt x="727" y="21600"/>
                  </a:cubicBezTo>
                  <a:cubicBezTo>
                    <a:pt x="7159" y="17421"/>
                    <a:pt x="13591" y="15327"/>
                    <a:pt x="20147" y="14403"/>
                  </a:cubicBezTo>
                  <a:cubicBezTo>
                    <a:pt x="20390" y="9757"/>
                    <a:pt x="20754" y="4416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7" name="Google Shape;3711;p80"/>
            <p:cNvSpPr/>
            <p:nvPr/>
          </p:nvSpPr>
          <p:spPr>
            <a:xfrm>
              <a:off x="129959" y="105798"/>
              <a:ext cx="655245" cy="63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fill="norm" stroke="1" extrusionOk="0">
                  <a:moveTo>
                    <a:pt x="7959" y="0"/>
                  </a:moveTo>
                  <a:cubicBezTo>
                    <a:pt x="3721" y="0"/>
                    <a:pt x="-186" y="2287"/>
                    <a:pt x="7" y="10856"/>
                  </a:cubicBezTo>
                  <a:cubicBezTo>
                    <a:pt x="7" y="10856"/>
                    <a:pt x="-119" y="14882"/>
                    <a:pt x="823" y="16878"/>
                  </a:cubicBezTo>
                  <a:cubicBezTo>
                    <a:pt x="1733" y="18873"/>
                    <a:pt x="4809" y="21102"/>
                    <a:pt x="8921" y="21534"/>
                  </a:cubicBezTo>
                  <a:cubicBezTo>
                    <a:pt x="9368" y="21578"/>
                    <a:pt x="9831" y="21600"/>
                    <a:pt x="10303" y="21600"/>
                  </a:cubicBezTo>
                  <a:cubicBezTo>
                    <a:pt x="14147" y="21600"/>
                    <a:pt x="18598" y="20158"/>
                    <a:pt x="19688" y="17343"/>
                  </a:cubicBezTo>
                  <a:cubicBezTo>
                    <a:pt x="20944" y="14216"/>
                    <a:pt x="21414" y="12021"/>
                    <a:pt x="21038" y="8827"/>
                  </a:cubicBezTo>
                  <a:cubicBezTo>
                    <a:pt x="20661" y="5634"/>
                    <a:pt x="20504" y="4204"/>
                    <a:pt x="17711" y="2773"/>
                  </a:cubicBezTo>
                  <a:cubicBezTo>
                    <a:pt x="16332" y="2075"/>
                    <a:pt x="11996" y="0"/>
                    <a:pt x="795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8" name="Google Shape;3712;p80"/>
            <p:cNvSpPr/>
            <p:nvPr/>
          </p:nvSpPr>
          <p:spPr>
            <a:xfrm>
              <a:off x="277887" y="443370"/>
              <a:ext cx="37889" cy="4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7" y="0"/>
                  </a:moveTo>
                  <a:cubicBezTo>
                    <a:pt x="4429" y="0"/>
                    <a:pt x="0" y="5064"/>
                    <a:pt x="0" y="10566"/>
                  </a:cubicBezTo>
                  <a:cubicBezTo>
                    <a:pt x="0" y="16551"/>
                    <a:pt x="4429" y="21600"/>
                    <a:pt x="10517" y="21600"/>
                  </a:cubicBezTo>
                  <a:cubicBezTo>
                    <a:pt x="16624" y="21600"/>
                    <a:pt x="21600" y="16551"/>
                    <a:pt x="21600" y="10566"/>
                  </a:cubicBezTo>
                  <a:cubicBezTo>
                    <a:pt x="21600" y="5064"/>
                    <a:pt x="16624" y="0"/>
                    <a:pt x="1051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9" name="Google Shape;3713;p80"/>
            <p:cNvSpPr/>
            <p:nvPr/>
          </p:nvSpPr>
          <p:spPr>
            <a:xfrm>
              <a:off x="585948" y="443370"/>
              <a:ext cx="37921" cy="4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990" y="0"/>
                    <a:pt x="0" y="5064"/>
                    <a:pt x="0" y="10566"/>
                  </a:cubicBezTo>
                  <a:cubicBezTo>
                    <a:pt x="0" y="16551"/>
                    <a:pt x="4990" y="21600"/>
                    <a:pt x="10527" y="21600"/>
                  </a:cubicBezTo>
                  <a:cubicBezTo>
                    <a:pt x="16610" y="21600"/>
                    <a:pt x="21600" y="16551"/>
                    <a:pt x="21600" y="10566"/>
                  </a:cubicBezTo>
                  <a:cubicBezTo>
                    <a:pt x="21600" y="5064"/>
                    <a:pt x="16610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0" name="Google Shape;3714;p80"/>
            <p:cNvSpPr/>
            <p:nvPr/>
          </p:nvSpPr>
          <p:spPr>
            <a:xfrm>
              <a:off x="431839" y="422236"/>
              <a:ext cx="44368" cy="80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26" y="0"/>
                  </a:moveTo>
                  <a:cubicBezTo>
                    <a:pt x="3864" y="0"/>
                    <a:pt x="3642" y="68"/>
                    <a:pt x="3405" y="197"/>
                  </a:cubicBezTo>
                  <a:cubicBezTo>
                    <a:pt x="2057" y="2794"/>
                    <a:pt x="1613" y="5913"/>
                    <a:pt x="710" y="8766"/>
                  </a:cubicBezTo>
                  <a:cubicBezTo>
                    <a:pt x="266" y="10586"/>
                    <a:pt x="-637" y="12663"/>
                    <a:pt x="710" y="14483"/>
                  </a:cubicBezTo>
                  <a:cubicBezTo>
                    <a:pt x="2057" y="15781"/>
                    <a:pt x="3864" y="16815"/>
                    <a:pt x="6558" y="16815"/>
                  </a:cubicBezTo>
                  <a:cubicBezTo>
                    <a:pt x="7905" y="16559"/>
                    <a:pt x="8808" y="16038"/>
                    <a:pt x="10156" y="15781"/>
                  </a:cubicBezTo>
                  <a:cubicBezTo>
                    <a:pt x="10615" y="15516"/>
                    <a:pt x="11059" y="15004"/>
                    <a:pt x="11962" y="15004"/>
                  </a:cubicBezTo>
                  <a:cubicBezTo>
                    <a:pt x="12717" y="14653"/>
                    <a:pt x="13309" y="14483"/>
                    <a:pt x="13783" y="14483"/>
                  </a:cubicBezTo>
                  <a:cubicBezTo>
                    <a:pt x="14715" y="14483"/>
                    <a:pt x="15115" y="15175"/>
                    <a:pt x="15115" y="16559"/>
                  </a:cubicBezTo>
                  <a:cubicBezTo>
                    <a:pt x="17365" y="18379"/>
                    <a:pt x="16462" y="19413"/>
                    <a:pt x="12865" y="19934"/>
                  </a:cubicBezTo>
                  <a:cubicBezTo>
                    <a:pt x="11310" y="20378"/>
                    <a:pt x="11769" y="21600"/>
                    <a:pt x="13057" y="21600"/>
                  </a:cubicBezTo>
                  <a:cubicBezTo>
                    <a:pt x="13279" y="21600"/>
                    <a:pt x="13516" y="21566"/>
                    <a:pt x="13768" y="21489"/>
                  </a:cubicBezTo>
                  <a:cubicBezTo>
                    <a:pt x="17365" y="20711"/>
                    <a:pt x="20963" y="18900"/>
                    <a:pt x="20504" y="16303"/>
                  </a:cubicBezTo>
                  <a:cubicBezTo>
                    <a:pt x="20060" y="14483"/>
                    <a:pt x="17365" y="12919"/>
                    <a:pt x="14212" y="12919"/>
                  </a:cubicBezTo>
                  <a:cubicBezTo>
                    <a:pt x="11962" y="13184"/>
                    <a:pt x="10615" y="13961"/>
                    <a:pt x="8808" y="14483"/>
                  </a:cubicBezTo>
                  <a:cubicBezTo>
                    <a:pt x="7594" y="14790"/>
                    <a:pt x="6602" y="14927"/>
                    <a:pt x="5788" y="14927"/>
                  </a:cubicBezTo>
                  <a:cubicBezTo>
                    <a:pt x="1110" y="14927"/>
                    <a:pt x="2191" y="10492"/>
                    <a:pt x="2961" y="8510"/>
                  </a:cubicBezTo>
                  <a:cubicBezTo>
                    <a:pt x="3864" y="6169"/>
                    <a:pt x="6558" y="2538"/>
                    <a:pt x="4308" y="197"/>
                  </a:cubicBezTo>
                  <a:cubicBezTo>
                    <a:pt x="4308" y="68"/>
                    <a:pt x="4204" y="0"/>
                    <a:pt x="402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3715;p80"/>
            <p:cNvSpPr/>
            <p:nvPr/>
          </p:nvSpPr>
          <p:spPr>
            <a:xfrm>
              <a:off x="427856" y="550512"/>
              <a:ext cx="63836" cy="3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6" h="21600" fill="norm" stroke="1" extrusionOk="0">
                  <a:moveTo>
                    <a:pt x="19302" y="0"/>
                  </a:moveTo>
                  <a:cubicBezTo>
                    <a:pt x="18794" y="0"/>
                    <a:pt x="18256" y="798"/>
                    <a:pt x="18104" y="2395"/>
                  </a:cubicBezTo>
                  <a:cubicBezTo>
                    <a:pt x="17515" y="11493"/>
                    <a:pt x="14704" y="17146"/>
                    <a:pt x="10197" y="17146"/>
                  </a:cubicBezTo>
                  <a:cubicBezTo>
                    <a:pt x="9963" y="17146"/>
                    <a:pt x="9710" y="17125"/>
                    <a:pt x="9466" y="17104"/>
                  </a:cubicBezTo>
                  <a:cubicBezTo>
                    <a:pt x="7619" y="17104"/>
                    <a:pt x="5457" y="15822"/>
                    <a:pt x="3914" y="12628"/>
                  </a:cubicBezTo>
                  <a:cubicBezTo>
                    <a:pt x="2371" y="10065"/>
                    <a:pt x="2056" y="6871"/>
                    <a:pt x="828" y="3047"/>
                  </a:cubicBezTo>
                  <a:cubicBezTo>
                    <a:pt x="513" y="3047"/>
                    <a:pt x="209" y="3047"/>
                    <a:pt x="209" y="3677"/>
                  </a:cubicBezTo>
                  <a:cubicBezTo>
                    <a:pt x="-1334" y="13910"/>
                    <a:pt x="6076" y="21558"/>
                    <a:pt x="9771" y="21558"/>
                  </a:cubicBezTo>
                  <a:cubicBezTo>
                    <a:pt x="9984" y="21579"/>
                    <a:pt x="10197" y="21600"/>
                    <a:pt x="10400" y="21600"/>
                  </a:cubicBezTo>
                  <a:cubicBezTo>
                    <a:pt x="15962" y="21600"/>
                    <a:pt x="20266" y="13489"/>
                    <a:pt x="20266" y="2395"/>
                  </a:cubicBezTo>
                  <a:cubicBezTo>
                    <a:pt x="20266" y="798"/>
                    <a:pt x="19799" y="0"/>
                    <a:pt x="1930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2" name="Google Shape;3716;p80"/>
            <p:cNvSpPr/>
            <p:nvPr/>
          </p:nvSpPr>
          <p:spPr>
            <a:xfrm>
              <a:off x="219568" y="336356"/>
              <a:ext cx="62019" cy="4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600" fill="norm" stroke="1" extrusionOk="0">
                  <a:moveTo>
                    <a:pt x="19272" y="0"/>
                  </a:moveTo>
                  <a:cubicBezTo>
                    <a:pt x="11707" y="0"/>
                    <a:pt x="1585" y="10077"/>
                    <a:pt x="0" y="20610"/>
                  </a:cubicBezTo>
                  <a:cubicBezTo>
                    <a:pt x="0" y="21191"/>
                    <a:pt x="251" y="21600"/>
                    <a:pt x="525" y="21600"/>
                  </a:cubicBezTo>
                  <a:cubicBezTo>
                    <a:pt x="700" y="21600"/>
                    <a:pt x="874" y="21443"/>
                    <a:pt x="995" y="21081"/>
                  </a:cubicBezTo>
                  <a:cubicBezTo>
                    <a:pt x="5979" y="11052"/>
                    <a:pt x="11959" y="4842"/>
                    <a:pt x="20605" y="2452"/>
                  </a:cubicBezTo>
                  <a:cubicBezTo>
                    <a:pt x="21600" y="1965"/>
                    <a:pt x="21261" y="63"/>
                    <a:pt x="20266" y="63"/>
                  </a:cubicBezTo>
                  <a:cubicBezTo>
                    <a:pt x="19938" y="16"/>
                    <a:pt x="19611" y="0"/>
                    <a:pt x="1927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3" name="Google Shape;3717;p80"/>
            <p:cNvSpPr/>
            <p:nvPr/>
          </p:nvSpPr>
          <p:spPr>
            <a:xfrm>
              <a:off x="593246" y="328875"/>
              <a:ext cx="66495" cy="30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3409" y="0"/>
                  </a:moveTo>
                  <a:cubicBezTo>
                    <a:pt x="2397" y="0"/>
                    <a:pt x="1405" y="182"/>
                    <a:pt x="463" y="568"/>
                  </a:cubicBezTo>
                  <a:cubicBezTo>
                    <a:pt x="-154" y="568"/>
                    <a:pt x="-154" y="2635"/>
                    <a:pt x="463" y="2635"/>
                  </a:cubicBezTo>
                  <a:cubicBezTo>
                    <a:pt x="7225" y="6791"/>
                    <a:pt x="13996" y="8858"/>
                    <a:pt x="19229" y="20601"/>
                  </a:cubicBezTo>
                  <a:cubicBezTo>
                    <a:pt x="19472" y="21305"/>
                    <a:pt x="19746" y="21600"/>
                    <a:pt x="20019" y="21600"/>
                  </a:cubicBezTo>
                  <a:cubicBezTo>
                    <a:pt x="20788" y="21600"/>
                    <a:pt x="21446" y="19192"/>
                    <a:pt x="20768" y="17148"/>
                  </a:cubicBezTo>
                  <a:cubicBezTo>
                    <a:pt x="17063" y="7041"/>
                    <a:pt x="9705" y="0"/>
                    <a:pt x="340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4" name="Google Shape;3718;p80"/>
            <p:cNvSpPr/>
            <p:nvPr/>
          </p:nvSpPr>
          <p:spPr>
            <a:xfrm>
              <a:off x="221519" y="522088"/>
              <a:ext cx="124376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25" y="0"/>
                    <a:pt x="0" y="4861"/>
                    <a:pt x="0" y="10800"/>
                  </a:cubicBezTo>
                  <a:cubicBezTo>
                    <a:pt x="0" y="16739"/>
                    <a:pt x="4725" y="21600"/>
                    <a:pt x="10800" y="21600"/>
                  </a:cubicBezTo>
                  <a:cubicBezTo>
                    <a:pt x="16708" y="21600"/>
                    <a:pt x="21600" y="16739"/>
                    <a:pt x="21600" y="10800"/>
                  </a:cubicBezTo>
                  <a:cubicBezTo>
                    <a:pt x="21600" y="4861"/>
                    <a:pt x="16708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5" name="Google Shape;3719;p80"/>
            <p:cNvSpPr/>
            <p:nvPr/>
          </p:nvSpPr>
          <p:spPr>
            <a:xfrm>
              <a:off x="561648" y="522088"/>
              <a:ext cx="124409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24" y="0"/>
                    <a:pt x="0" y="4861"/>
                    <a:pt x="0" y="10800"/>
                  </a:cubicBezTo>
                  <a:cubicBezTo>
                    <a:pt x="0" y="16739"/>
                    <a:pt x="4724" y="21600"/>
                    <a:pt x="10803" y="21600"/>
                  </a:cubicBezTo>
                  <a:cubicBezTo>
                    <a:pt x="16704" y="21600"/>
                    <a:pt x="21600" y="16739"/>
                    <a:pt x="21600" y="10800"/>
                  </a:cubicBezTo>
                  <a:cubicBezTo>
                    <a:pt x="21600" y="4861"/>
                    <a:pt x="16704" y="0"/>
                    <a:pt x="1080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6" name="Google Shape;3720;p80"/>
            <p:cNvSpPr/>
            <p:nvPr/>
          </p:nvSpPr>
          <p:spPr>
            <a:xfrm>
              <a:off x="88383" y="142120"/>
              <a:ext cx="772598" cy="30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6" y="0"/>
                  </a:moveTo>
                  <a:cubicBezTo>
                    <a:pt x="15596" y="3126"/>
                    <a:pt x="14939" y="7390"/>
                    <a:pt x="13812" y="7390"/>
                  </a:cubicBezTo>
                  <a:cubicBezTo>
                    <a:pt x="13663" y="7390"/>
                    <a:pt x="13506" y="7317"/>
                    <a:pt x="13340" y="7152"/>
                  </a:cubicBezTo>
                  <a:cubicBezTo>
                    <a:pt x="12498" y="5694"/>
                    <a:pt x="11955" y="2847"/>
                    <a:pt x="11112" y="695"/>
                  </a:cubicBezTo>
                  <a:cubicBezTo>
                    <a:pt x="10780" y="6053"/>
                    <a:pt x="9712" y="7860"/>
                    <a:pt x="8384" y="7860"/>
                  </a:cubicBezTo>
                  <a:cubicBezTo>
                    <a:pt x="6339" y="7860"/>
                    <a:pt x="3678" y="3578"/>
                    <a:pt x="2146" y="1389"/>
                  </a:cubicBezTo>
                  <a:cubicBezTo>
                    <a:pt x="1222" y="7362"/>
                    <a:pt x="1250" y="14306"/>
                    <a:pt x="0" y="20211"/>
                  </a:cubicBezTo>
                  <a:cubicBezTo>
                    <a:pt x="814" y="20627"/>
                    <a:pt x="1412" y="21600"/>
                    <a:pt x="1412" y="21600"/>
                  </a:cubicBezTo>
                  <a:cubicBezTo>
                    <a:pt x="3287" y="20627"/>
                    <a:pt x="2988" y="4168"/>
                    <a:pt x="2988" y="4166"/>
                  </a:cubicBezTo>
                  <a:cubicBezTo>
                    <a:pt x="2988" y="4166"/>
                    <a:pt x="7091" y="11043"/>
                    <a:pt x="9183" y="11528"/>
                  </a:cubicBezTo>
                  <a:cubicBezTo>
                    <a:pt x="9277" y="11551"/>
                    <a:pt x="9366" y="11560"/>
                    <a:pt x="9453" y="11560"/>
                  </a:cubicBezTo>
                  <a:cubicBezTo>
                    <a:pt x="11331" y="11560"/>
                    <a:pt x="11629" y="6736"/>
                    <a:pt x="11629" y="6736"/>
                  </a:cubicBezTo>
                  <a:cubicBezTo>
                    <a:pt x="11629" y="6736"/>
                    <a:pt x="12471" y="10349"/>
                    <a:pt x="13992" y="10696"/>
                  </a:cubicBezTo>
                  <a:cubicBezTo>
                    <a:pt x="14052" y="10710"/>
                    <a:pt x="14110" y="10714"/>
                    <a:pt x="14166" y="10714"/>
                  </a:cubicBezTo>
                  <a:cubicBezTo>
                    <a:pt x="15535" y="10714"/>
                    <a:pt x="15460" y="6736"/>
                    <a:pt x="15460" y="6736"/>
                  </a:cubicBezTo>
                  <a:cubicBezTo>
                    <a:pt x="16280" y="9453"/>
                    <a:pt x="16914" y="10207"/>
                    <a:pt x="17364" y="10207"/>
                  </a:cubicBezTo>
                  <a:cubicBezTo>
                    <a:pt x="17927" y="10207"/>
                    <a:pt x="18204" y="9028"/>
                    <a:pt x="18204" y="9028"/>
                  </a:cubicBezTo>
                  <a:cubicBezTo>
                    <a:pt x="18204" y="9028"/>
                    <a:pt x="18204" y="20140"/>
                    <a:pt x="19671" y="20558"/>
                  </a:cubicBezTo>
                  <a:cubicBezTo>
                    <a:pt x="19749" y="20579"/>
                    <a:pt x="19822" y="20590"/>
                    <a:pt x="19891" y="20590"/>
                  </a:cubicBezTo>
                  <a:cubicBezTo>
                    <a:pt x="21166" y="20590"/>
                    <a:pt x="21166" y="17153"/>
                    <a:pt x="21166" y="17153"/>
                  </a:cubicBezTo>
                  <a:cubicBezTo>
                    <a:pt x="21247" y="17224"/>
                    <a:pt x="21322" y="17259"/>
                    <a:pt x="21393" y="17259"/>
                  </a:cubicBezTo>
                  <a:cubicBezTo>
                    <a:pt x="21464" y="17259"/>
                    <a:pt x="21532" y="17224"/>
                    <a:pt x="21600" y="17153"/>
                  </a:cubicBezTo>
                  <a:cubicBezTo>
                    <a:pt x="20269" y="14514"/>
                    <a:pt x="19780" y="8752"/>
                    <a:pt x="19508" y="3542"/>
                  </a:cubicBezTo>
                  <a:cubicBezTo>
                    <a:pt x="19256" y="5217"/>
                    <a:pt x="18817" y="5802"/>
                    <a:pt x="18335" y="5802"/>
                  </a:cubicBezTo>
                  <a:cubicBezTo>
                    <a:pt x="17777" y="5802"/>
                    <a:pt x="17161" y="5018"/>
                    <a:pt x="16710" y="4236"/>
                  </a:cubicBezTo>
                  <a:cubicBezTo>
                    <a:pt x="16438" y="2847"/>
                    <a:pt x="15596" y="2152"/>
                    <a:pt x="15596" y="0"/>
                  </a:cubicBezTo>
                  <a:close/>
                </a:path>
              </a:pathLst>
            </a:custGeom>
            <a:solidFill>
              <a:srgbClr val="5829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7" name="Google Shape;3721;p80"/>
            <p:cNvSpPr/>
            <p:nvPr/>
          </p:nvSpPr>
          <p:spPr>
            <a:xfrm>
              <a:off x="33848" y="0"/>
              <a:ext cx="871454" cy="42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1" h="21600" fill="norm" stroke="1" extrusionOk="0">
                  <a:moveTo>
                    <a:pt x="9801" y="0"/>
                  </a:moveTo>
                  <a:cubicBezTo>
                    <a:pt x="6765" y="0"/>
                    <a:pt x="3440" y="5248"/>
                    <a:pt x="3440" y="5248"/>
                  </a:cubicBezTo>
                  <a:cubicBezTo>
                    <a:pt x="3440" y="5248"/>
                    <a:pt x="3983" y="1000"/>
                    <a:pt x="3032" y="852"/>
                  </a:cubicBezTo>
                  <a:cubicBezTo>
                    <a:pt x="3014" y="847"/>
                    <a:pt x="2997" y="845"/>
                    <a:pt x="2979" y="845"/>
                  </a:cubicBezTo>
                  <a:cubicBezTo>
                    <a:pt x="2080" y="845"/>
                    <a:pt x="2603" y="5841"/>
                    <a:pt x="2603" y="5841"/>
                  </a:cubicBezTo>
                  <a:cubicBezTo>
                    <a:pt x="2603" y="5841"/>
                    <a:pt x="1911" y="3545"/>
                    <a:pt x="1323" y="3545"/>
                  </a:cubicBezTo>
                  <a:cubicBezTo>
                    <a:pt x="1145" y="3545"/>
                    <a:pt x="976" y="3756"/>
                    <a:pt x="839" y="4309"/>
                  </a:cubicBezTo>
                  <a:cubicBezTo>
                    <a:pt x="251" y="6680"/>
                    <a:pt x="2128" y="9002"/>
                    <a:pt x="2128" y="9002"/>
                  </a:cubicBezTo>
                  <a:cubicBezTo>
                    <a:pt x="1913" y="9209"/>
                    <a:pt x="1773" y="9266"/>
                    <a:pt x="1666" y="9266"/>
                  </a:cubicBezTo>
                  <a:cubicBezTo>
                    <a:pt x="1537" y="9266"/>
                    <a:pt x="1459" y="9183"/>
                    <a:pt x="1359" y="9183"/>
                  </a:cubicBezTo>
                  <a:cubicBezTo>
                    <a:pt x="1246" y="9183"/>
                    <a:pt x="1107" y="9290"/>
                    <a:pt x="839" y="9744"/>
                  </a:cubicBezTo>
                  <a:cubicBezTo>
                    <a:pt x="-451" y="12362"/>
                    <a:pt x="522" y="16264"/>
                    <a:pt x="522" y="16264"/>
                  </a:cubicBezTo>
                  <a:cubicBezTo>
                    <a:pt x="-654" y="18834"/>
                    <a:pt x="522" y="21452"/>
                    <a:pt x="522" y="21452"/>
                  </a:cubicBezTo>
                  <a:cubicBezTo>
                    <a:pt x="568" y="21442"/>
                    <a:pt x="614" y="21439"/>
                    <a:pt x="661" y="21439"/>
                  </a:cubicBezTo>
                  <a:cubicBezTo>
                    <a:pt x="869" y="21439"/>
                    <a:pt x="1083" y="21519"/>
                    <a:pt x="1269" y="21600"/>
                  </a:cubicBezTo>
                  <a:cubicBezTo>
                    <a:pt x="2309" y="17400"/>
                    <a:pt x="2286" y="12461"/>
                    <a:pt x="3055" y="8213"/>
                  </a:cubicBezTo>
                  <a:cubicBezTo>
                    <a:pt x="4331" y="9770"/>
                    <a:pt x="6545" y="12815"/>
                    <a:pt x="8248" y="12815"/>
                  </a:cubicBezTo>
                  <a:cubicBezTo>
                    <a:pt x="9354" y="12815"/>
                    <a:pt x="10243" y="11530"/>
                    <a:pt x="10519" y="7718"/>
                  </a:cubicBezTo>
                  <a:cubicBezTo>
                    <a:pt x="11220" y="9249"/>
                    <a:pt x="11695" y="11275"/>
                    <a:pt x="12374" y="12312"/>
                  </a:cubicBezTo>
                  <a:cubicBezTo>
                    <a:pt x="12512" y="12429"/>
                    <a:pt x="12642" y="12481"/>
                    <a:pt x="12767" y="12481"/>
                  </a:cubicBezTo>
                  <a:cubicBezTo>
                    <a:pt x="13704" y="12481"/>
                    <a:pt x="14251" y="9443"/>
                    <a:pt x="14251" y="7174"/>
                  </a:cubicBezTo>
                  <a:cubicBezTo>
                    <a:pt x="14251" y="8707"/>
                    <a:pt x="14952" y="9249"/>
                    <a:pt x="15178" y="10238"/>
                  </a:cubicBezTo>
                  <a:cubicBezTo>
                    <a:pt x="15554" y="10793"/>
                    <a:pt x="16067" y="11351"/>
                    <a:pt x="16531" y="11351"/>
                  </a:cubicBezTo>
                  <a:cubicBezTo>
                    <a:pt x="16933" y="11351"/>
                    <a:pt x="17298" y="10935"/>
                    <a:pt x="17508" y="9744"/>
                  </a:cubicBezTo>
                  <a:cubicBezTo>
                    <a:pt x="17734" y="13449"/>
                    <a:pt x="18141" y="17548"/>
                    <a:pt x="19249" y="19425"/>
                  </a:cubicBezTo>
                  <a:cubicBezTo>
                    <a:pt x="19634" y="19178"/>
                    <a:pt x="19883" y="18241"/>
                    <a:pt x="19883" y="18241"/>
                  </a:cubicBezTo>
                  <a:cubicBezTo>
                    <a:pt x="20946" y="14140"/>
                    <a:pt x="19543" y="13152"/>
                    <a:pt x="19543" y="13152"/>
                  </a:cubicBezTo>
                  <a:cubicBezTo>
                    <a:pt x="19650" y="8590"/>
                    <a:pt x="17929" y="8458"/>
                    <a:pt x="17730" y="8458"/>
                  </a:cubicBezTo>
                  <a:cubicBezTo>
                    <a:pt x="17718" y="8458"/>
                    <a:pt x="17711" y="8460"/>
                    <a:pt x="17711" y="8460"/>
                  </a:cubicBezTo>
                  <a:cubicBezTo>
                    <a:pt x="17286" y="4094"/>
                    <a:pt x="15378" y="3280"/>
                    <a:pt x="14012" y="3280"/>
                  </a:cubicBezTo>
                  <a:cubicBezTo>
                    <a:pt x="13198" y="3280"/>
                    <a:pt x="12577" y="3567"/>
                    <a:pt x="12577" y="3567"/>
                  </a:cubicBezTo>
                  <a:cubicBezTo>
                    <a:pt x="12577" y="3567"/>
                    <a:pt x="13166" y="258"/>
                    <a:pt x="10044" y="11"/>
                  </a:cubicBezTo>
                  <a:cubicBezTo>
                    <a:pt x="9963" y="3"/>
                    <a:pt x="9882" y="0"/>
                    <a:pt x="9801" y="0"/>
                  </a:cubicBezTo>
                  <a:close/>
                </a:path>
              </a:pathLst>
            </a:custGeom>
            <a:solidFill>
              <a:srgbClr val="6634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8" name="Google Shape;3722;p80"/>
            <p:cNvSpPr/>
            <p:nvPr/>
          </p:nvSpPr>
          <p:spPr>
            <a:xfrm>
              <a:off x="276750" y="41564"/>
              <a:ext cx="169697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1600" fill="norm" stroke="1" extrusionOk="0">
                  <a:moveTo>
                    <a:pt x="15610" y="0"/>
                  </a:moveTo>
                  <a:cubicBezTo>
                    <a:pt x="15304" y="0"/>
                    <a:pt x="15018" y="477"/>
                    <a:pt x="15316" y="779"/>
                  </a:cubicBezTo>
                  <a:cubicBezTo>
                    <a:pt x="17786" y="2833"/>
                    <a:pt x="19078" y="6575"/>
                    <a:pt x="19435" y="9837"/>
                  </a:cubicBezTo>
                  <a:cubicBezTo>
                    <a:pt x="19860" y="12693"/>
                    <a:pt x="18927" y="15851"/>
                    <a:pt x="15831" y="15851"/>
                  </a:cubicBezTo>
                  <a:cubicBezTo>
                    <a:pt x="15521" y="15851"/>
                    <a:pt x="15196" y="15820"/>
                    <a:pt x="14844" y="15752"/>
                  </a:cubicBezTo>
                  <a:cubicBezTo>
                    <a:pt x="12726" y="15271"/>
                    <a:pt x="10609" y="13337"/>
                    <a:pt x="9432" y="11406"/>
                  </a:cubicBezTo>
                  <a:cubicBezTo>
                    <a:pt x="9362" y="11299"/>
                    <a:pt x="9266" y="11255"/>
                    <a:pt x="9165" y="11255"/>
                  </a:cubicBezTo>
                  <a:cubicBezTo>
                    <a:pt x="8921" y="11255"/>
                    <a:pt x="8677" y="11513"/>
                    <a:pt x="8844" y="11767"/>
                  </a:cubicBezTo>
                  <a:cubicBezTo>
                    <a:pt x="9548" y="13579"/>
                    <a:pt x="10493" y="16721"/>
                    <a:pt x="9784" y="18529"/>
                  </a:cubicBezTo>
                  <a:cubicBezTo>
                    <a:pt x="9277" y="19800"/>
                    <a:pt x="8228" y="20376"/>
                    <a:pt x="7086" y="20376"/>
                  </a:cubicBezTo>
                  <a:cubicBezTo>
                    <a:pt x="6382" y="20376"/>
                    <a:pt x="5635" y="20154"/>
                    <a:pt x="4961" y="19737"/>
                  </a:cubicBezTo>
                  <a:cubicBezTo>
                    <a:pt x="2724" y="18410"/>
                    <a:pt x="1315" y="16118"/>
                    <a:pt x="490" y="13821"/>
                  </a:cubicBezTo>
                  <a:cubicBezTo>
                    <a:pt x="440" y="13670"/>
                    <a:pt x="327" y="13603"/>
                    <a:pt x="227" y="13603"/>
                  </a:cubicBezTo>
                  <a:cubicBezTo>
                    <a:pt x="80" y="13603"/>
                    <a:pt x="-48" y="13730"/>
                    <a:pt x="18" y="13940"/>
                  </a:cubicBezTo>
                  <a:cubicBezTo>
                    <a:pt x="707" y="16463"/>
                    <a:pt x="4106" y="21600"/>
                    <a:pt x="7404" y="21600"/>
                  </a:cubicBezTo>
                  <a:cubicBezTo>
                    <a:pt x="8050" y="21600"/>
                    <a:pt x="8697" y="21401"/>
                    <a:pt x="9316" y="20944"/>
                  </a:cubicBezTo>
                  <a:cubicBezTo>
                    <a:pt x="10845" y="19860"/>
                    <a:pt x="10725" y="17444"/>
                    <a:pt x="10609" y="15752"/>
                  </a:cubicBezTo>
                  <a:cubicBezTo>
                    <a:pt x="10535" y="15144"/>
                    <a:pt x="10462" y="14485"/>
                    <a:pt x="10326" y="13837"/>
                  </a:cubicBezTo>
                  <a:cubicBezTo>
                    <a:pt x="11604" y="15486"/>
                    <a:pt x="13938" y="16614"/>
                    <a:pt x="16040" y="16614"/>
                  </a:cubicBezTo>
                  <a:cubicBezTo>
                    <a:pt x="17859" y="16614"/>
                    <a:pt x="19500" y="15772"/>
                    <a:pt x="20139" y="13702"/>
                  </a:cubicBezTo>
                  <a:cubicBezTo>
                    <a:pt x="21552" y="9594"/>
                    <a:pt x="19078" y="2590"/>
                    <a:pt x="15784" y="56"/>
                  </a:cubicBezTo>
                  <a:cubicBezTo>
                    <a:pt x="15730" y="16"/>
                    <a:pt x="15672" y="0"/>
                    <a:pt x="1561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9" name="Google Shape;3723;p80"/>
            <p:cNvSpPr/>
            <p:nvPr/>
          </p:nvSpPr>
          <p:spPr>
            <a:xfrm>
              <a:off x="698685" y="159577"/>
              <a:ext cx="99118" cy="9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4" y="0"/>
                  </a:moveTo>
                  <a:cubicBezTo>
                    <a:pt x="265" y="0"/>
                    <a:pt x="0" y="252"/>
                    <a:pt x="0" y="703"/>
                  </a:cubicBezTo>
                  <a:cubicBezTo>
                    <a:pt x="1693" y="7203"/>
                    <a:pt x="4445" y="21363"/>
                    <a:pt x="12493" y="21600"/>
                  </a:cubicBezTo>
                  <a:cubicBezTo>
                    <a:pt x="19273" y="21600"/>
                    <a:pt x="21600" y="9990"/>
                    <a:pt x="21600" y="4415"/>
                  </a:cubicBezTo>
                  <a:cubicBezTo>
                    <a:pt x="21600" y="3956"/>
                    <a:pt x="21335" y="3720"/>
                    <a:pt x="21022" y="3720"/>
                  </a:cubicBezTo>
                  <a:cubicBezTo>
                    <a:pt x="20701" y="3720"/>
                    <a:pt x="20332" y="3956"/>
                    <a:pt x="20123" y="4415"/>
                  </a:cubicBezTo>
                  <a:cubicBezTo>
                    <a:pt x="18562" y="8677"/>
                    <a:pt x="18618" y="19790"/>
                    <a:pt x="12904" y="19790"/>
                  </a:cubicBezTo>
                  <a:cubicBezTo>
                    <a:pt x="12389" y="19790"/>
                    <a:pt x="11831" y="19698"/>
                    <a:pt x="11225" y="19507"/>
                  </a:cubicBezTo>
                  <a:cubicBezTo>
                    <a:pt x="4445" y="17651"/>
                    <a:pt x="3811" y="5812"/>
                    <a:pt x="1059" y="237"/>
                  </a:cubicBezTo>
                  <a:cubicBezTo>
                    <a:pt x="913" y="76"/>
                    <a:pt x="732" y="0"/>
                    <a:pt x="564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0" name="Google Shape;3724;p80"/>
            <p:cNvSpPr/>
            <p:nvPr/>
          </p:nvSpPr>
          <p:spPr>
            <a:xfrm>
              <a:off x="78402" y="283537"/>
              <a:ext cx="74528" cy="9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21600" fill="norm" stroke="1" extrusionOk="0">
                  <a:moveTo>
                    <a:pt x="16275" y="0"/>
                  </a:moveTo>
                  <a:cubicBezTo>
                    <a:pt x="15716" y="0"/>
                    <a:pt x="15232" y="332"/>
                    <a:pt x="15529" y="941"/>
                  </a:cubicBezTo>
                  <a:cubicBezTo>
                    <a:pt x="17081" y="5146"/>
                    <a:pt x="18107" y="9773"/>
                    <a:pt x="17598" y="14186"/>
                  </a:cubicBezTo>
                  <a:cubicBezTo>
                    <a:pt x="17081" y="16918"/>
                    <a:pt x="15792" y="20071"/>
                    <a:pt x="11925" y="20279"/>
                  </a:cubicBezTo>
                  <a:cubicBezTo>
                    <a:pt x="11815" y="20286"/>
                    <a:pt x="11713" y="20286"/>
                    <a:pt x="11603" y="20286"/>
                  </a:cubicBezTo>
                  <a:cubicBezTo>
                    <a:pt x="7125" y="20286"/>
                    <a:pt x="3860" y="16025"/>
                    <a:pt x="841" y="13764"/>
                  </a:cubicBezTo>
                  <a:cubicBezTo>
                    <a:pt x="747" y="13729"/>
                    <a:pt x="646" y="13708"/>
                    <a:pt x="561" y="13708"/>
                  </a:cubicBezTo>
                  <a:cubicBezTo>
                    <a:pt x="162" y="13708"/>
                    <a:pt x="-143" y="14054"/>
                    <a:pt x="69" y="14393"/>
                  </a:cubicBezTo>
                  <a:cubicBezTo>
                    <a:pt x="2249" y="17367"/>
                    <a:pt x="7532" y="21600"/>
                    <a:pt x="12256" y="21600"/>
                  </a:cubicBezTo>
                  <a:cubicBezTo>
                    <a:pt x="14215" y="21600"/>
                    <a:pt x="16080" y="20867"/>
                    <a:pt x="17598" y="19020"/>
                  </a:cubicBezTo>
                  <a:cubicBezTo>
                    <a:pt x="21457" y="13978"/>
                    <a:pt x="19396" y="5568"/>
                    <a:pt x="17335" y="519"/>
                  </a:cubicBezTo>
                  <a:cubicBezTo>
                    <a:pt x="17123" y="173"/>
                    <a:pt x="16682" y="0"/>
                    <a:pt x="1627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1" name="Google Shape;3725;p80"/>
            <p:cNvSpPr/>
            <p:nvPr/>
          </p:nvSpPr>
          <p:spPr>
            <a:xfrm>
              <a:off x="271007" y="1474502"/>
              <a:ext cx="543326" cy="39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0640" y="0"/>
                  </a:moveTo>
                  <a:cubicBezTo>
                    <a:pt x="14044" y="3606"/>
                    <a:pt x="7139" y="5705"/>
                    <a:pt x="41" y="6135"/>
                  </a:cubicBezTo>
                  <a:cubicBezTo>
                    <a:pt x="-35" y="11947"/>
                    <a:pt x="-35" y="18997"/>
                    <a:pt x="311" y="21526"/>
                  </a:cubicBezTo>
                  <a:cubicBezTo>
                    <a:pt x="311" y="21526"/>
                    <a:pt x="1965" y="21600"/>
                    <a:pt x="3849" y="21600"/>
                  </a:cubicBezTo>
                  <a:cubicBezTo>
                    <a:pt x="5893" y="21600"/>
                    <a:pt x="8209" y="21513"/>
                    <a:pt x="8990" y="21150"/>
                  </a:cubicBezTo>
                  <a:cubicBezTo>
                    <a:pt x="8990" y="21150"/>
                    <a:pt x="9299" y="10602"/>
                    <a:pt x="9106" y="9309"/>
                  </a:cubicBezTo>
                  <a:cubicBezTo>
                    <a:pt x="9106" y="9309"/>
                    <a:pt x="9599" y="9378"/>
                    <a:pt x="10275" y="9378"/>
                  </a:cubicBezTo>
                  <a:cubicBezTo>
                    <a:pt x="11061" y="9378"/>
                    <a:pt x="12097" y="9284"/>
                    <a:pt x="12886" y="8879"/>
                  </a:cubicBezTo>
                  <a:cubicBezTo>
                    <a:pt x="12886" y="8879"/>
                    <a:pt x="12771" y="19158"/>
                    <a:pt x="13156" y="20718"/>
                  </a:cubicBezTo>
                  <a:cubicBezTo>
                    <a:pt x="13156" y="20718"/>
                    <a:pt x="19290" y="20504"/>
                    <a:pt x="21565" y="19805"/>
                  </a:cubicBezTo>
                  <a:cubicBezTo>
                    <a:pt x="21565" y="19805"/>
                    <a:pt x="21257" y="6512"/>
                    <a:pt x="20640" y="0"/>
                  </a:cubicBezTo>
                  <a:close/>
                </a:path>
              </a:pathLst>
            </a:custGeom>
            <a:solidFill>
              <a:srgbClr val="73D8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3726;p80"/>
            <p:cNvSpPr/>
            <p:nvPr/>
          </p:nvSpPr>
          <p:spPr>
            <a:xfrm>
              <a:off x="272036" y="1402626"/>
              <a:ext cx="518988" cy="18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8" y="0"/>
                  </a:moveTo>
                  <a:cubicBezTo>
                    <a:pt x="11387" y="0"/>
                    <a:pt x="162" y="3444"/>
                    <a:pt x="162" y="3444"/>
                  </a:cubicBezTo>
                  <a:cubicBezTo>
                    <a:pt x="162" y="3444"/>
                    <a:pt x="41" y="11603"/>
                    <a:pt x="0" y="21600"/>
                  </a:cubicBezTo>
                  <a:cubicBezTo>
                    <a:pt x="7443" y="20681"/>
                    <a:pt x="14683" y="16201"/>
                    <a:pt x="21600" y="8499"/>
                  </a:cubicBezTo>
                  <a:cubicBezTo>
                    <a:pt x="21438" y="4938"/>
                    <a:pt x="21235" y="2295"/>
                    <a:pt x="21033" y="1376"/>
                  </a:cubicBezTo>
                  <a:cubicBezTo>
                    <a:pt x="20782" y="374"/>
                    <a:pt x="19370" y="0"/>
                    <a:pt x="17388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3727;p80"/>
            <p:cNvSpPr/>
            <p:nvPr/>
          </p:nvSpPr>
          <p:spPr>
            <a:xfrm>
              <a:off x="733664" y="1451193"/>
              <a:ext cx="61229" cy="9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805" y="7129"/>
                    <a:pt x="12351" y="15985"/>
                    <a:pt x="2160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3728;p80"/>
            <p:cNvSpPr/>
            <p:nvPr/>
          </p:nvSpPr>
          <p:spPr>
            <a:xfrm>
              <a:off x="731586" y="1449211"/>
              <a:ext cx="67508" cy="10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fill="norm" stroke="1" extrusionOk="0">
                  <a:moveTo>
                    <a:pt x="692" y="0"/>
                  </a:moveTo>
                  <a:cubicBezTo>
                    <a:pt x="287" y="0"/>
                    <a:pt x="-149" y="221"/>
                    <a:pt x="49" y="617"/>
                  </a:cubicBezTo>
                  <a:cubicBezTo>
                    <a:pt x="950" y="4286"/>
                    <a:pt x="4256" y="7755"/>
                    <a:pt x="6969" y="11015"/>
                  </a:cubicBezTo>
                  <a:cubicBezTo>
                    <a:pt x="10275" y="14684"/>
                    <a:pt x="13888" y="18561"/>
                    <a:pt x="18699" y="21412"/>
                  </a:cubicBezTo>
                  <a:cubicBezTo>
                    <a:pt x="18956" y="21546"/>
                    <a:pt x="19243" y="21600"/>
                    <a:pt x="19511" y="21600"/>
                  </a:cubicBezTo>
                  <a:cubicBezTo>
                    <a:pt x="20540" y="21600"/>
                    <a:pt x="21451" y="20835"/>
                    <a:pt x="20501" y="20191"/>
                  </a:cubicBezTo>
                  <a:cubicBezTo>
                    <a:pt x="16294" y="16931"/>
                    <a:pt x="12680" y="13664"/>
                    <a:pt x="9374" y="9995"/>
                  </a:cubicBezTo>
                  <a:cubicBezTo>
                    <a:pt x="6365" y="6936"/>
                    <a:pt x="4553" y="3267"/>
                    <a:pt x="1247" y="208"/>
                  </a:cubicBezTo>
                  <a:cubicBezTo>
                    <a:pt x="1138" y="67"/>
                    <a:pt x="920" y="0"/>
                    <a:pt x="69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3729;p80"/>
            <p:cNvSpPr/>
            <p:nvPr/>
          </p:nvSpPr>
          <p:spPr>
            <a:xfrm>
              <a:off x="278847" y="1466732"/>
              <a:ext cx="43740" cy="7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12963" y="16766"/>
                    <a:pt x="16326" y="7957"/>
                    <a:pt x="216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3730;p80"/>
            <p:cNvSpPr/>
            <p:nvPr/>
          </p:nvSpPr>
          <p:spPr>
            <a:xfrm>
              <a:off x="275873" y="1463503"/>
              <a:ext cx="50614" cy="8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fill="norm" stroke="1" extrusionOk="0">
                  <a:moveTo>
                    <a:pt x="19662" y="0"/>
                  </a:moveTo>
                  <a:cubicBezTo>
                    <a:pt x="19197" y="0"/>
                    <a:pt x="18759" y="129"/>
                    <a:pt x="18586" y="343"/>
                  </a:cubicBezTo>
                  <a:cubicBezTo>
                    <a:pt x="14962" y="3211"/>
                    <a:pt x="13342" y="7392"/>
                    <a:pt x="11325" y="10525"/>
                  </a:cubicBezTo>
                  <a:cubicBezTo>
                    <a:pt x="8497" y="14431"/>
                    <a:pt x="4872" y="17307"/>
                    <a:pt x="425" y="19917"/>
                  </a:cubicBezTo>
                  <a:cubicBezTo>
                    <a:pt x="-584" y="20570"/>
                    <a:pt x="385" y="21600"/>
                    <a:pt x="1447" y="21600"/>
                  </a:cubicBezTo>
                  <a:cubicBezTo>
                    <a:pt x="1646" y="21600"/>
                    <a:pt x="1846" y="21566"/>
                    <a:pt x="2045" y="21480"/>
                  </a:cubicBezTo>
                  <a:cubicBezTo>
                    <a:pt x="12944" y="18346"/>
                    <a:pt x="19396" y="7915"/>
                    <a:pt x="21016" y="867"/>
                  </a:cubicBezTo>
                  <a:cubicBezTo>
                    <a:pt x="21016" y="258"/>
                    <a:pt x="20312" y="0"/>
                    <a:pt x="1966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3731;p80"/>
            <p:cNvSpPr/>
            <p:nvPr/>
          </p:nvSpPr>
          <p:spPr>
            <a:xfrm>
              <a:off x="423653" y="1630259"/>
              <a:ext cx="227425" cy="16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618" y="5458"/>
                  </a:lnTo>
                  <a:cubicBezTo>
                    <a:pt x="3711" y="2767"/>
                    <a:pt x="1831" y="615"/>
                    <a:pt x="0" y="0"/>
                  </a:cubicBezTo>
                  <a:close/>
                  <a:moveTo>
                    <a:pt x="5618" y="5458"/>
                  </a:moveTo>
                  <a:cubicBezTo>
                    <a:pt x="10182" y="11915"/>
                    <a:pt x="14922" y="21600"/>
                    <a:pt x="19614" y="21600"/>
                  </a:cubicBezTo>
                  <a:cubicBezTo>
                    <a:pt x="20279" y="21600"/>
                    <a:pt x="20938" y="21446"/>
                    <a:pt x="21600" y="20985"/>
                  </a:cubicBezTo>
                  <a:lnTo>
                    <a:pt x="5618" y="5458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3732;p80"/>
            <p:cNvSpPr/>
            <p:nvPr/>
          </p:nvSpPr>
          <p:spPr>
            <a:xfrm>
              <a:off x="418545" y="1629028"/>
              <a:ext cx="237987" cy="2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600" fill="norm" stroke="1" extrusionOk="0">
                  <a:moveTo>
                    <a:pt x="456" y="0"/>
                  </a:moveTo>
                  <a:cubicBezTo>
                    <a:pt x="-152" y="0"/>
                    <a:pt x="-152" y="9530"/>
                    <a:pt x="456" y="9530"/>
                  </a:cubicBezTo>
                  <a:cubicBezTo>
                    <a:pt x="5536" y="11693"/>
                    <a:pt x="10818" y="21600"/>
                    <a:pt x="16032" y="21600"/>
                  </a:cubicBezTo>
                  <a:cubicBezTo>
                    <a:pt x="17672" y="21600"/>
                    <a:pt x="19308" y="20628"/>
                    <a:pt x="20926" y="18089"/>
                  </a:cubicBezTo>
                  <a:cubicBezTo>
                    <a:pt x="21448" y="17148"/>
                    <a:pt x="21274" y="8558"/>
                    <a:pt x="20755" y="7618"/>
                  </a:cubicBezTo>
                  <a:cubicBezTo>
                    <a:pt x="14074" y="940"/>
                    <a:pt x="7136" y="0"/>
                    <a:pt x="4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3733;p80"/>
            <p:cNvSpPr/>
            <p:nvPr/>
          </p:nvSpPr>
          <p:spPr>
            <a:xfrm>
              <a:off x="509625" y="1431754"/>
              <a:ext cx="16243" cy="207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9" h="21600" fill="norm" stroke="1" extrusionOk="0">
                  <a:moveTo>
                    <a:pt x="1594" y="0"/>
                  </a:moveTo>
                  <a:cubicBezTo>
                    <a:pt x="-2811" y="7266"/>
                    <a:pt x="1594" y="14433"/>
                    <a:pt x="18789" y="21600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3734;p80"/>
            <p:cNvSpPr/>
            <p:nvPr/>
          </p:nvSpPr>
          <p:spPr>
            <a:xfrm>
              <a:off x="508000" y="1426638"/>
              <a:ext cx="16244" cy="21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272" y="0"/>
                  </a:moveTo>
                  <a:cubicBezTo>
                    <a:pt x="6271" y="0"/>
                    <a:pt x="3270" y="169"/>
                    <a:pt x="3270" y="511"/>
                  </a:cubicBezTo>
                  <a:cubicBezTo>
                    <a:pt x="-2732" y="7300"/>
                    <a:pt x="-323" y="14482"/>
                    <a:pt x="9272" y="21271"/>
                  </a:cubicBezTo>
                  <a:cubicBezTo>
                    <a:pt x="9904" y="21476"/>
                    <a:pt x="12195" y="21600"/>
                    <a:pt x="14406" y="21600"/>
                  </a:cubicBezTo>
                  <a:cubicBezTo>
                    <a:pt x="16380" y="21600"/>
                    <a:pt x="18276" y="21501"/>
                    <a:pt x="18868" y="21271"/>
                  </a:cubicBezTo>
                  <a:cubicBezTo>
                    <a:pt x="18868" y="14383"/>
                    <a:pt x="18868" y="7399"/>
                    <a:pt x="15275" y="511"/>
                  </a:cubicBezTo>
                  <a:cubicBezTo>
                    <a:pt x="15275" y="169"/>
                    <a:pt x="12273" y="0"/>
                    <a:pt x="927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3735;p80"/>
            <p:cNvSpPr/>
            <p:nvPr/>
          </p:nvSpPr>
          <p:spPr>
            <a:xfrm>
              <a:off x="529681" y="1439875"/>
              <a:ext cx="54008" cy="20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8" h="21600" fill="norm" stroke="1" extrusionOk="0">
                  <a:moveTo>
                    <a:pt x="10372" y="0"/>
                  </a:moveTo>
                  <a:cubicBezTo>
                    <a:pt x="9642" y="0"/>
                    <a:pt x="8963" y="183"/>
                    <a:pt x="8963" y="579"/>
                  </a:cubicBezTo>
                  <a:cubicBezTo>
                    <a:pt x="8963" y="5730"/>
                    <a:pt x="18216" y="18604"/>
                    <a:pt x="763" y="20770"/>
                  </a:cubicBezTo>
                  <a:cubicBezTo>
                    <a:pt x="-480" y="20865"/>
                    <a:pt x="-80" y="21600"/>
                    <a:pt x="1068" y="21600"/>
                  </a:cubicBezTo>
                  <a:cubicBezTo>
                    <a:pt x="1146" y="21600"/>
                    <a:pt x="1216" y="21600"/>
                    <a:pt x="1294" y="21593"/>
                  </a:cubicBezTo>
                  <a:cubicBezTo>
                    <a:pt x="21120" y="19841"/>
                    <a:pt x="13450" y="5937"/>
                    <a:pt x="12129" y="579"/>
                  </a:cubicBezTo>
                  <a:cubicBezTo>
                    <a:pt x="11998" y="207"/>
                    <a:pt x="11155" y="0"/>
                    <a:pt x="1037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3736;p80"/>
            <p:cNvSpPr/>
            <p:nvPr/>
          </p:nvSpPr>
          <p:spPr>
            <a:xfrm>
              <a:off x="255625" y="1762196"/>
              <a:ext cx="264248" cy="11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9585" y="0"/>
                  </a:moveTo>
                  <a:cubicBezTo>
                    <a:pt x="19241" y="0"/>
                    <a:pt x="18683" y="516"/>
                    <a:pt x="17395" y="1600"/>
                  </a:cubicBezTo>
                  <a:cubicBezTo>
                    <a:pt x="16885" y="2151"/>
                    <a:pt x="13907" y="2555"/>
                    <a:pt x="10733" y="2555"/>
                  </a:cubicBezTo>
                  <a:cubicBezTo>
                    <a:pt x="7737" y="2555"/>
                    <a:pt x="4566" y="2192"/>
                    <a:pt x="3122" y="1242"/>
                  </a:cubicBezTo>
                  <a:cubicBezTo>
                    <a:pt x="3122" y="1242"/>
                    <a:pt x="2203" y="733"/>
                    <a:pt x="1402" y="733"/>
                  </a:cubicBezTo>
                  <a:cubicBezTo>
                    <a:pt x="777" y="733"/>
                    <a:pt x="222" y="1043"/>
                    <a:pt x="222" y="2133"/>
                  </a:cubicBezTo>
                  <a:cubicBezTo>
                    <a:pt x="222" y="4624"/>
                    <a:pt x="-770" y="16736"/>
                    <a:pt x="1442" y="19766"/>
                  </a:cubicBezTo>
                  <a:cubicBezTo>
                    <a:pt x="2379" y="21090"/>
                    <a:pt x="5543" y="21600"/>
                    <a:pt x="8995" y="21600"/>
                  </a:cubicBezTo>
                  <a:cubicBezTo>
                    <a:pt x="13420" y="21600"/>
                    <a:pt x="18321" y="20768"/>
                    <a:pt x="19607" y="19766"/>
                  </a:cubicBezTo>
                  <a:cubicBezTo>
                    <a:pt x="20830" y="18699"/>
                    <a:pt x="20752" y="13173"/>
                    <a:pt x="20752" y="10859"/>
                  </a:cubicBezTo>
                  <a:cubicBezTo>
                    <a:pt x="20752" y="8544"/>
                    <a:pt x="20370" y="885"/>
                    <a:pt x="19989" y="352"/>
                  </a:cubicBezTo>
                  <a:cubicBezTo>
                    <a:pt x="19866" y="117"/>
                    <a:pt x="19750" y="0"/>
                    <a:pt x="19585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3737;p80"/>
            <p:cNvSpPr/>
            <p:nvPr/>
          </p:nvSpPr>
          <p:spPr>
            <a:xfrm>
              <a:off x="579138" y="1762196"/>
              <a:ext cx="244828" cy="11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1343" y="0"/>
                  </a:moveTo>
                  <a:cubicBezTo>
                    <a:pt x="1166" y="0"/>
                    <a:pt x="1041" y="117"/>
                    <a:pt x="909" y="352"/>
                  </a:cubicBezTo>
                  <a:cubicBezTo>
                    <a:pt x="496" y="885"/>
                    <a:pt x="0" y="8544"/>
                    <a:pt x="0" y="10859"/>
                  </a:cubicBezTo>
                  <a:cubicBezTo>
                    <a:pt x="0" y="13173"/>
                    <a:pt x="0" y="18699"/>
                    <a:pt x="1321" y="19766"/>
                  </a:cubicBezTo>
                  <a:cubicBezTo>
                    <a:pt x="2709" y="20768"/>
                    <a:pt x="7456" y="21600"/>
                    <a:pt x="11757" y="21600"/>
                  </a:cubicBezTo>
                  <a:cubicBezTo>
                    <a:pt x="15112" y="21600"/>
                    <a:pt x="18199" y="21090"/>
                    <a:pt x="19211" y="19766"/>
                  </a:cubicBezTo>
                  <a:cubicBezTo>
                    <a:pt x="21600" y="16736"/>
                    <a:pt x="20529" y="4624"/>
                    <a:pt x="20529" y="2133"/>
                  </a:cubicBezTo>
                  <a:cubicBezTo>
                    <a:pt x="20529" y="1043"/>
                    <a:pt x="19929" y="733"/>
                    <a:pt x="19254" y="733"/>
                  </a:cubicBezTo>
                  <a:cubicBezTo>
                    <a:pt x="18386" y="733"/>
                    <a:pt x="17396" y="1242"/>
                    <a:pt x="17396" y="1242"/>
                  </a:cubicBezTo>
                  <a:cubicBezTo>
                    <a:pt x="15834" y="2192"/>
                    <a:pt x="12799" y="2555"/>
                    <a:pt x="9962" y="2555"/>
                  </a:cubicBezTo>
                  <a:cubicBezTo>
                    <a:pt x="6957" y="2555"/>
                    <a:pt x="4180" y="2151"/>
                    <a:pt x="3629" y="1600"/>
                  </a:cubicBezTo>
                  <a:cubicBezTo>
                    <a:pt x="2292" y="516"/>
                    <a:pt x="1709" y="0"/>
                    <a:pt x="1343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3738;p80"/>
            <p:cNvSpPr/>
            <p:nvPr/>
          </p:nvSpPr>
          <p:spPr>
            <a:xfrm>
              <a:off x="134040" y="1021635"/>
              <a:ext cx="639495" cy="188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2" y="0"/>
                  </a:moveTo>
                  <a:cubicBezTo>
                    <a:pt x="296" y="1226"/>
                    <a:pt x="132" y="2342"/>
                    <a:pt x="0" y="3568"/>
                  </a:cubicBezTo>
                  <a:cubicBezTo>
                    <a:pt x="0" y="3568"/>
                    <a:pt x="2232" y="11156"/>
                    <a:pt x="4825" y="12162"/>
                  </a:cubicBezTo>
                  <a:cubicBezTo>
                    <a:pt x="4825" y="12162"/>
                    <a:pt x="4760" y="15510"/>
                    <a:pt x="4695" y="20308"/>
                  </a:cubicBezTo>
                  <a:cubicBezTo>
                    <a:pt x="6206" y="21002"/>
                    <a:pt x="8120" y="21600"/>
                    <a:pt x="10282" y="21600"/>
                  </a:cubicBezTo>
                  <a:cubicBezTo>
                    <a:pt x="13331" y="21600"/>
                    <a:pt x="16873" y="20411"/>
                    <a:pt x="20483" y="16626"/>
                  </a:cubicBezTo>
                  <a:cubicBezTo>
                    <a:pt x="20155" y="11828"/>
                    <a:pt x="19925" y="8366"/>
                    <a:pt x="19925" y="8366"/>
                  </a:cubicBezTo>
                  <a:cubicBezTo>
                    <a:pt x="19925" y="8366"/>
                    <a:pt x="20812" y="5690"/>
                    <a:pt x="21600" y="2452"/>
                  </a:cubicBezTo>
                  <a:cubicBezTo>
                    <a:pt x="17794" y="6622"/>
                    <a:pt x="14394" y="8124"/>
                    <a:pt x="11467" y="8124"/>
                  </a:cubicBezTo>
                  <a:cubicBezTo>
                    <a:pt x="6011" y="8124"/>
                    <a:pt x="2202" y="2904"/>
                    <a:pt x="49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3739;p80"/>
            <p:cNvSpPr/>
            <p:nvPr/>
          </p:nvSpPr>
          <p:spPr>
            <a:xfrm>
              <a:off x="148620" y="919577"/>
              <a:ext cx="652165" cy="1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1311" y="0"/>
                  </a:moveTo>
                  <a:cubicBezTo>
                    <a:pt x="17037" y="5887"/>
                    <a:pt x="13257" y="7932"/>
                    <a:pt x="10061" y="7932"/>
                  </a:cubicBezTo>
                  <a:cubicBezTo>
                    <a:pt x="6454" y="7932"/>
                    <a:pt x="3591" y="5323"/>
                    <a:pt x="1603" y="2677"/>
                  </a:cubicBezTo>
                  <a:cubicBezTo>
                    <a:pt x="993" y="5839"/>
                    <a:pt x="449" y="9369"/>
                    <a:pt x="0" y="12775"/>
                  </a:cubicBezTo>
                  <a:cubicBezTo>
                    <a:pt x="1664" y="15933"/>
                    <a:pt x="5352" y="21600"/>
                    <a:pt x="10653" y="21600"/>
                  </a:cubicBezTo>
                  <a:cubicBezTo>
                    <a:pt x="13521" y="21600"/>
                    <a:pt x="16860" y="19939"/>
                    <a:pt x="20607" y="15329"/>
                  </a:cubicBezTo>
                  <a:cubicBezTo>
                    <a:pt x="20895" y="13992"/>
                    <a:pt x="21151" y="12531"/>
                    <a:pt x="21375" y="11070"/>
                  </a:cubicBezTo>
                  <a:cubicBezTo>
                    <a:pt x="21600" y="9369"/>
                    <a:pt x="21504" y="4987"/>
                    <a:pt x="2131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3740;p80"/>
            <p:cNvSpPr/>
            <p:nvPr/>
          </p:nvSpPr>
          <p:spPr>
            <a:xfrm>
              <a:off x="235107" y="751463"/>
              <a:ext cx="539387" cy="15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22" y="0"/>
                  </a:moveTo>
                  <a:cubicBezTo>
                    <a:pt x="20822" y="0"/>
                    <a:pt x="15918" y="7215"/>
                    <a:pt x="15256" y="9219"/>
                  </a:cubicBezTo>
                  <a:lnTo>
                    <a:pt x="12493" y="11092"/>
                  </a:lnTo>
                  <a:cubicBezTo>
                    <a:pt x="12493" y="11092"/>
                    <a:pt x="11022" y="13836"/>
                    <a:pt x="9217" y="13836"/>
                  </a:cubicBezTo>
                  <a:cubicBezTo>
                    <a:pt x="8207" y="13836"/>
                    <a:pt x="7092" y="12974"/>
                    <a:pt x="6072" y="10288"/>
                  </a:cubicBezTo>
                  <a:cubicBezTo>
                    <a:pt x="6072" y="10288"/>
                    <a:pt x="5795" y="10059"/>
                    <a:pt x="5324" y="10059"/>
                  </a:cubicBezTo>
                  <a:cubicBezTo>
                    <a:pt x="4448" y="10059"/>
                    <a:pt x="2901" y="10851"/>
                    <a:pt x="1207" y="15366"/>
                  </a:cubicBezTo>
                  <a:cubicBezTo>
                    <a:pt x="818" y="16434"/>
                    <a:pt x="389" y="17771"/>
                    <a:pt x="0" y="19375"/>
                  </a:cubicBezTo>
                  <a:cubicBezTo>
                    <a:pt x="1729" y="20650"/>
                    <a:pt x="3844" y="21600"/>
                    <a:pt x="6289" y="21600"/>
                  </a:cubicBezTo>
                  <a:cubicBezTo>
                    <a:pt x="10509" y="21600"/>
                    <a:pt x="15712" y="18769"/>
                    <a:pt x="21600" y="9888"/>
                  </a:cubicBezTo>
                  <a:cubicBezTo>
                    <a:pt x="21172" y="4273"/>
                    <a:pt x="20822" y="0"/>
                    <a:pt x="20822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3741;p80"/>
            <p:cNvSpPr/>
            <p:nvPr/>
          </p:nvSpPr>
          <p:spPr>
            <a:xfrm>
              <a:off x="197219" y="823370"/>
              <a:ext cx="597674" cy="15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63" y="0"/>
                  </a:moveTo>
                  <a:cubicBezTo>
                    <a:pt x="15522" y="8703"/>
                    <a:pt x="10808" y="11499"/>
                    <a:pt x="6989" y="11499"/>
                  </a:cubicBezTo>
                  <a:cubicBezTo>
                    <a:pt x="4806" y="11499"/>
                    <a:pt x="2915" y="10586"/>
                    <a:pt x="1369" y="9339"/>
                  </a:cubicBezTo>
                  <a:cubicBezTo>
                    <a:pt x="878" y="11183"/>
                    <a:pt x="422" y="13416"/>
                    <a:pt x="0" y="15918"/>
                  </a:cubicBezTo>
                  <a:cubicBezTo>
                    <a:pt x="2179" y="18778"/>
                    <a:pt x="5317" y="21600"/>
                    <a:pt x="9271" y="21600"/>
                  </a:cubicBezTo>
                  <a:cubicBezTo>
                    <a:pt x="12773" y="21600"/>
                    <a:pt x="16916" y="19388"/>
                    <a:pt x="21600" y="13022"/>
                  </a:cubicBezTo>
                  <a:cubicBezTo>
                    <a:pt x="21390" y="8682"/>
                    <a:pt x="21109" y="4077"/>
                    <a:pt x="2086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3742;p80"/>
            <p:cNvSpPr/>
            <p:nvPr/>
          </p:nvSpPr>
          <p:spPr>
            <a:xfrm>
              <a:off x="268168" y="1166441"/>
              <a:ext cx="496606" cy="153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43" y="0"/>
                  </a:moveTo>
                  <a:cubicBezTo>
                    <a:pt x="15937" y="4612"/>
                    <a:pt x="11416" y="6088"/>
                    <a:pt x="7515" y="6088"/>
                  </a:cubicBezTo>
                  <a:cubicBezTo>
                    <a:pt x="4687" y="6088"/>
                    <a:pt x="2183" y="5312"/>
                    <a:pt x="211" y="4387"/>
                  </a:cubicBezTo>
                  <a:cubicBezTo>
                    <a:pt x="168" y="8913"/>
                    <a:pt x="85" y="14402"/>
                    <a:pt x="0" y="19614"/>
                  </a:cubicBezTo>
                  <a:cubicBezTo>
                    <a:pt x="2043" y="20670"/>
                    <a:pt x="4728" y="21600"/>
                    <a:pt x="7800" y="21600"/>
                  </a:cubicBezTo>
                  <a:cubicBezTo>
                    <a:pt x="11910" y="21600"/>
                    <a:pt x="16713" y="19935"/>
                    <a:pt x="21600" y="14677"/>
                  </a:cubicBezTo>
                  <a:cubicBezTo>
                    <a:pt x="21219" y="9464"/>
                    <a:pt x="20839" y="4251"/>
                    <a:pt x="20543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3743;p80"/>
            <p:cNvSpPr/>
            <p:nvPr/>
          </p:nvSpPr>
          <p:spPr>
            <a:xfrm>
              <a:off x="263308" y="1370525"/>
              <a:ext cx="537539" cy="125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21015" y="0"/>
                  </a:moveTo>
                  <a:cubicBezTo>
                    <a:pt x="16350" y="6867"/>
                    <a:pt x="11745" y="9006"/>
                    <a:pt x="7829" y="9006"/>
                  </a:cubicBezTo>
                  <a:cubicBezTo>
                    <a:pt x="4676" y="9006"/>
                    <a:pt x="1969" y="7617"/>
                    <a:pt x="38" y="6195"/>
                  </a:cubicBezTo>
                  <a:cubicBezTo>
                    <a:pt x="0" y="8879"/>
                    <a:pt x="0" y="10885"/>
                    <a:pt x="0" y="12059"/>
                  </a:cubicBezTo>
                  <a:cubicBezTo>
                    <a:pt x="0" y="17929"/>
                    <a:pt x="4700" y="21600"/>
                    <a:pt x="8743" y="21600"/>
                  </a:cubicBezTo>
                  <a:cubicBezTo>
                    <a:pt x="9431" y="21600"/>
                    <a:pt x="10099" y="21495"/>
                    <a:pt x="10722" y="21275"/>
                  </a:cubicBezTo>
                  <a:cubicBezTo>
                    <a:pt x="15008" y="19781"/>
                    <a:pt x="21282" y="11387"/>
                    <a:pt x="21555" y="11387"/>
                  </a:cubicBezTo>
                  <a:cubicBezTo>
                    <a:pt x="21558" y="11387"/>
                    <a:pt x="21559" y="11387"/>
                    <a:pt x="21562" y="11392"/>
                  </a:cubicBezTo>
                  <a:cubicBezTo>
                    <a:pt x="21600" y="11392"/>
                    <a:pt x="21367" y="6702"/>
                    <a:pt x="21015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3744;p80"/>
            <p:cNvSpPr/>
            <p:nvPr/>
          </p:nvSpPr>
          <p:spPr>
            <a:xfrm>
              <a:off x="264267" y="1270418"/>
              <a:ext cx="522857" cy="15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77" y="0"/>
                  </a:moveTo>
                  <a:cubicBezTo>
                    <a:pt x="16035" y="5281"/>
                    <a:pt x="11473" y="6954"/>
                    <a:pt x="7570" y="6954"/>
                  </a:cubicBezTo>
                  <a:cubicBezTo>
                    <a:pt x="4652" y="6954"/>
                    <a:pt x="2101" y="6020"/>
                    <a:pt x="161" y="4959"/>
                  </a:cubicBezTo>
                  <a:cubicBezTo>
                    <a:pt x="81" y="10335"/>
                    <a:pt x="41" y="15571"/>
                    <a:pt x="0" y="19288"/>
                  </a:cubicBezTo>
                  <a:cubicBezTo>
                    <a:pt x="1988" y="20458"/>
                    <a:pt x="4775" y="21600"/>
                    <a:pt x="8022" y="21600"/>
                  </a:cubicBezTo>
                  <a:cubicBezTo>
                    <a:pt x="12054" y="21600"/>
                    <a:pt x="16796" y="19841"/>
                    <a:pt x="21600" y="14193"/>
                  </a:cubicBezTo>
                  <a:cubicBezTo>
                    <a:pt x="21360" y="10059"/>
                    <a:pt x="20998" y="5100"/>
                    <a:pt x="2067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3745;p80"/>
            <p:cNvSpPr/>
            <p:nvPr/>
          </p:nvSpPr>
          <p:spPr>
            <a:xfrm>
              <a:off x="257524" y="810229"/>
              <a:ext cx="130312" cy="492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15534" y="0"/>
                  </a:moveTo>
                  <a:cubicBezTo>
                    <a:pt x="12326" y="0"/>
                    <a:pt x="7757" y="425"/>
                    <a:pt x="3187" y="1216"/>
                  </a:cubicBezTo>
                  <a:cubicBezTo>
                    <a:pt x="3187" y="1216"/>
                    <a:pt x="6836" y="5396"/>
                    <a:pt x="6075" y="7953"/>
                  </a:cubicBezTo>
                  <a:cubicBezTo>
                    <a:pt x="5469" y="10512"/>
                    <a:pt x="1055" y="16398"/>
                    <a:pt x="1055" y="16398"/>
                  </a:cubicBezTo>
                  <a:cubicBezTo>
                    <a:pt x="1055" y="16398"/>
                    <a:pt x="-466" y="19808"/>
                    <a:pt x="145" y="21600"/>
                  </a:cubicBezTo>
                  <a:cubicBezTo>
                    <a:pt x="10794" y="17975"/>
                    <a:pt x="18552" y="15417"/>
                    <a:pt x="20223" y="8806"/>
                  </a:cubicBezTo>
                  <a:cubicBezTo>
                    <a:pt x="21134" y="5651"/>
                    <a:pt x="18246" y="1771"/>
                    <a:pt x="16725" y="22"/>
                  </a:cubicBezTo>
                  <a:cubicBezTo>
                    <a:pt x="16355" y="7"/>
                    <a:pt x="15954" y="0"/>
                    <a:pt x="15534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3746;p80"/>
            <p:cNvSpPr/>
            <p:nvPr/>
          </p:nvSpPr>
          <p:spPr>
            <a:xfrm>
              <a:off x="258448" y="810741"/>
              <a:ext cx="151081" cy="513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3" h="21600" fill="norm" stroke="1" extrusionOk="0">
                  <a:moveTo>
                    <a:pt x="13688" y="0"/>
                  </a:moveTo>
                  <a:cubicBezTo>
                    <a:pt x="14944" y="1677"/>
                    <a:pt x="17328" y="5400"/>
                    <a:pt x="16576" y="8427"/>
                  </a:cubicBezTo>
                  <a:cubicBezTo>
                    <a:pt x="15196" y="14768"/>
                    <a:pt x="8792" y="17222"/>
                    <a:pt x="0" y="20700"/>
                  </a:cubicBezTo>
                  <a:cubicBezTo>
                    <a:pt x="124" y="21109"/>
                    <a:pt x="376" y="21436"/>
                    <a:pt x="752" y="21600"/>
                  </a:cubicBezTo>
                  <a:cubicBezTo>
                    <a:pt x="752" y="21600"/>
                    <a:pt x="14568" y="17713"/>
                    <a:pt x="18084" y="11822"/>
                  </a:cubicBezTo>
                  <a:cubicBezTo>
                    <a:pt x="21600" y="5931"/>
                    <a:pt x="17708" y="1717"/>
                    <a:pt x="16576" y="654"/>
                  </a:cubicBezTo>
                  <a:cubicBezTo>
                    <a:pt x="16200" y="287"/>
                    <a:pt x="15196" y="82"/>
                    <a:pt x="13688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3747;p80"/>
            <p:cNvSpPr/>
            <p:nvPr/>
          </p:nvSpPr>
          <p:spPr>
            <a:xfrm>
              <a:off x="552920" y="802396"/>
              <a:ext cx="211854" cy="45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65" y="0"/>
                  </a:moveTo>
                  <a:cubicBezTo>
                    <a:pt x="2080" y="0"/>
                    <a:pt x="890" y="92"/>
                    <a:pt x="0" y="260"/>
                  </a:cubicBezTo>
                  <a:cubicBezTo>
                    <a:pt x="98" y="2212"/>
                    <a:pt x="691" y="6536"/>
                    <a:pt x="3071" y="9791"/>
                  </a:cubicBezTo>
                  <a:cubicBezTo>
                    <a:pt x="8225" y="16580"/>
                    <a:pt x="12681" y="18671"/>
                    <a:pt x="21600" y="21600"/>
                  </a:cubicBezTo>
                  <a:cubicBezTo>
                    <a:pt x="20906" y="19694"/>
                    <a:pt x="19817" y="16207"/>
                    <a:pt x="19817" y="16207"/>
                  </a:cubicBezTo>
                  <a:cubicBezTo>
                    <a:pt x="19817" y="16207"/>
                    <a:pt x="13476" y="10395"/>
                    <a:pt x="11494" y="7745"/>
                  </a:cubicBezTo>
                  <a:cubicBezTo>
                    <a:pt x="9512" y="5141"/>
                    <a:pt x="9216" y="445"/>
                    <a:pt x="9216" y="445"/>
                  </a:cubicBezTo>
                  <a:cubicBezTo>
                    <a:pt x="7142" y="138"/>
                    <a:pt x="5157" y="0"/>
                    <a:pt x="3465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3748;p80"/>
            <p:cNvSpPr/>
            <p:nvPr/>
          </p:nvSpPr>
          <p:spPr>
            <a:xfrm>
              <a:off x="535019" y="807831"/>
              <a:ext cx="231218" cy="469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637" y="0"/>
                  </a:moveTo>
                  <a:cubicBezTo>
                    <a:pt x="658" y="224"/>
                    <a:pt x="38" y="536"/>
                    <a:pt x="38" y="939"/>
                  </a:cubicBezTo>
                  <a:cubicBezTo>
                    <a:pt x="-53" y="2147"/>
                    <a:pt x="-407" y="6975"/>
                    <a:pt x="5369" y="12880"/>
                  </a:cubicBezTo>
                  <a:cubicBezTo>
                    <a:pt x="11148" y="18782"/>
                    <a:pt x="21015" y="21600"/>
                    <a:pt x="21015" y="21600"/>
                  </a:cubicBezTo>
                  <a:cubicBezTo>
                    <a:pt x="21193" y="21376"/>
                    <a:pt x="21193" y="21019"/>
                    <a:pt x="21015" y="20526"/>
                  </a:cubicBezTo>
                  <a:cubicBezTo>
                    <a:pt x="13013" y="17708"/>
                    <a:pt x="9016" y="15697"/>
                    <a:pt x="4392" y="9168"/>
                  </a:cubicBezTo>
                  <a:cubicBezTo>
                    <a:pt x="2257" y="6037"/>
                    <a:pt x="1725" y="1877"/>
                    <a:pt x="1637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3749;p80"/>
            <p:cNvSpPr/>
            <p:nvPr/>
          </p:nvSpPr>
          <p:spPr>
            <a:xfrm>
              <a:off x="47261" y="1055495"/>
              <a:ext cx="357440" cy="32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7" h="21600" fill="norm" stroke="1" extrusionOk="0">
                  <a:moveTo>
                    <a:pt x="16808" y="0"/>
                  </a:moveTo>
                  <a:cubicBezTo>
                    <a:pt x="16477" y="0"/>
                    <a:pt x="16202" y="89"/>
                    <a:pt x="16036" y="266"/>
                  </a:cubicBezTo>
                  <a:cubicBezTo>
                    <a:pt x="15820" y="497"/>
                    <a:pt x="15545" y="561"/>
                    <a:pt x="15256" y="561"/>
                  </a:cubicBezTo>
                  <a:cubicBezTo>
                    <a:pt x="14900" y="561"/>
                    <a:pt x="14523" y="464"/>
                    <a:pt x="14212" y="464"/>
                  </a:cubicBezTo>
                  <a:cubicBezTo>
                    <a:pt x="13864" y="464"/>
                    <a:pt x="13597" y="584"/>
                    <a:pt x="13533" y="1098"/>
                  </a:cubicBezTo>
                  <a:cubicBezTo>
                    <a:pt x="13366" y="2379"/>
                    <a:pt x="13533" y="3148"/>
                    <a:pt x="13533" y="3148"/>
                  </a:cubicBezTo>
                  <a:cubicBezTo>
                    <a:pt x="13533" y="3148"/>
                    <a:pt x="7584" y="9936"/>
                    <a:pt x="5309" y="11247"/>
                  </a:cubicBezTo>
                  <a:cubicBezTo>
                    <a:pt x="5426" y="11118"/>
                    <a:pt x="5410" y="10543"/>
                    <a:pt x="2185" y="8016"/>
                  </a:cubicBezTo>
                  <a:cubicBezTo>
                    <a:pt x="1185" y="10642"/>
                    <a:pt x="240" y="13268"/>
                    <a:pt x="72" y="14677"/>
                  </a:cubicBezTo>
                  <a:cubicBezTo>
                    <a:pt x="-391" y="17946"/>
                    <a:pt x="1441" y="21600"/>
                    <a:pt x="4107" y="21600"/>
                  </a:cubicBezTo>
                  <a:cubicBezTo>
                    <a:pt x="4315" y="21600"/>
                    <a:pt x="4528" y="21577"/>
                    <a:pt x="4745" y="21530"/>
                  </a:cubicBezTo>
                  <a:cubicBezTo>
                    <a:pt x="7693" y="20892"/>
                    <a:pt x="12698" y="16599"/>
                    <a:pt x="17538" y="9552"/>
                  </a:cubicBezTo>
                  <a:cubicBezTo>
                    <a:pt x="17538" y="9552"/>
                    <a:pt x="21209" y="5454"/>
                    <a:pt x="20318" y="2957"/>
                  </a:cubicBezTo>
                  <a:cubicBezTo>
                    <a:pt x="19677" y="984"/>
                    <a:pt x="17915" y="0"/>
                    <a:pt x="1680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3750;p80"/>
            <p:cNvSpPr/>
            <p:nvPr/>
          </p:nvSpPr>
          <p:spPr>
            <a:xfrm>
              <a:off x="85441" y="1059523"/>
              <a:ext cx="198266" cy="16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41" y="0"/>
                  </a:moveTo>
                  <a:cubicBezTo>
                    <a:pt x="6141" y="0"/>
                    <a:pt x="2860" y="7536"/>
                    <a:pt x="0" y="15196"/>
                  </a:cubicBezTo>
                  <a:cubicBezTo>
                    <a:pt x="5946" y="20092"/>
                    <a:pt x="6162" y="21249"/>
                    <a:pt x="5967" y="21517"/>
                  </a:cubicBezTo>
                  <a:cubicBezTo>
                    <a:pt x="10311" y="18919"/>
                    <a:pt x="21600" y="5652"/>
                    <a:pt x="21600" y="5652"/>
                  </a:cubicBezTo>
                  <a:lnTo>
                    <a:pt x="19378" y="6780"/>
                  </a:lnTo>
                  <a:cubicBezTo>
                    <a:pt x="19378" y="6780"/>
                    <a:pt x="14296" y="6280"/>
                    <a:pt x="6141" y="0"/>
                  </a:cubicBezTo>
                  <a:close/>
                  <a:moveTo>
                    <a:pt x="5967" y="21517"/>
                  </a:moveTo>
                  <a:cubicBezTo>
                    <a:pt x="5918" y="21546"/>
                    <a:pt x="5869" y="21575"/>
                    <a:pt x="5824" y="21600"/>
                  </a:cubicBezTo>
                  <a:cubicBezTo>
                    <a:pt x="5824" y="21600"/>
                    <a:pt x="5911" y="21596"/>
                    <a:pt x="5967" y="21517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48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13563" t="69687" r="5082" b="4868"/>
          <a:stretch>
            <a:fillRect/>
          </a:stretch>
        </p:blipFill>
        <p:spPr>
          <a:xfrm>
            <a:off x="2094085" y="3657989"/>
            <a:ext cx="7721401" cy="1376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5082" t="0" r="57120" b="32409"/>
          <a:stretch>
            <a:fillRect/>
          </a:stretch>
        </p:blipFill>
        <p:spPr>
          <a:xfrm>
            <a:off x="1825566" y="824339"/>
            <a:ext cx="2847790" cy="29017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8" grpId="3"/>
      <p:bldP build="whole" bldLvl="1" animBg="1" rev="0" advAuto="0" spid="970" grpId="2"/>
      <p:bldP build="whole" bldLvl="1" animBg="1" rev="0" advAuto="0" spid="977" grpId="1"/>
      <p:bldP build="whole" bldLvl="1" animBg="1" rev="0" advAuto="0" spid="1049" grpId="4"/>
      <p:bldP build="whole" bldLvl="1" animBg="1" rev="0" advAuto="0" spid="1047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42967" t="51618" r="4369" b="28653"/>
          <a:stretch>
            <a:fillRect/>
          </a:stretch>
        </p:blipFill>
        <p:spPr>
          <a:xfrm>
            <a:off x="3916060" y="2540194"/>
            <a:ext cx="5799408" cy="12379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7" name="تجميع"/>
          <p:cNvGrpSpPr/>
          <p:nvPr/>
        </p:nvGrpSpPr>
        <p:grpSpPr>
          <a:xfrm>
            <a:off x="3070382" y="6435120"/>
            <a:ext cx="5383636" cy="257699"/>
            <a:chOff x="0" y="0"/>
            <a:chExt cx="5383634" cy="257698"/>
          </a:xfrm>
        </p:grpSpPr>
        <p:sp>
          <p:nvSpPr>
            <p:cNvPr id="1052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056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053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4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5" name="Google Shape;1652;p50">
                <a:hlinkClick r:id="rId3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058" name="استعد"/>
          <p:cNvSpPr txBox="1"/>
          <p:nvPr/>
        </p:nvSpPr>
        <p:spPr>
          <a:xfrm>
            <a:off x="9947224" y="690835"/>
            <a:ext cx="1701903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pPr rtl="0">
              <a:defRPr/>
            </a:pPr>
            <a:r>
              <a:t>استعد</a:t>
            </a:r>
          </a:p>
        </p:txBody>
      </p:sp>
      <p:grpSp>
        <p:nvGrpSpPr>
          <p:cNvPr id="1128" name="Google Shape;3682;p80"/>
          <p:cNvGrpSpPr/>
          <p:nvPr/>
        </p:nvGrpSpPr>
        <p:grpSpPr>
          <a:xfrm>
            <a:off x="1573329" y="4117210"/>
            <a:ext cx="1041513" cy="2216311"/>
            <a:chOff x="0" y="0"/>
            <a:chExt cx="1041512" cy="2216309"/>
          </a:xfrm>
        </p:grpSpPr>
        <p:sp>
          <p:nvSpPr>
            <p:cNvPr id="1059" name="Google Shape;3683;p80"/>
            <p:cNvSpPr/>
            <p:nvPr/>
          </p:nvSpPr>
          <p:spPr>
            <a:xfrm>
              <a:off x="208513" y="740816"/>
              <a:ext cx="539389" cy="604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0534" y="0"/>
                  </a:moveTo>
                  <a:cubicBezTo>
                    <a:pt x="9348" y="0"/>
                    <a:pt x="8068" y="66"/>
                    <a:pt x="6723" y="207"/>
                  </a:cubicBezTo>
                  <a:cubicBezTo>
                    <a:pt x="6723" y="207"/>
                    <a:pt x="-364" y="866"/>
                    <a:pt x="15" y="4791"/>
                  </a:cubicBezTo>
                  <a:cubicBezTo>
                    <a:pt x="431" y="8750"/>
                    <a:pt x="90" y="17676"/>
                    <a:pt x="2364" y="20975"/>
                  </a:cubicBezTo>
                  <a:cubicBezTo>
                    <a:pt x="2693" y="21426"/>
                    <a:pt x="4208" y="21600"/>
                    <a:pt x="6198" y="21600"/>
                  </a:cubicBezTo>
                  <a:cubicBezTo>
                    <a:pt x="10175" y="21600"/>
                    <a:pt x="16045" y="20906"/>
                    <a:pt x="18090" y="20350"/>
                  </a:cubicBezTo>
                  <a:cubicBezTo>
                    <a:pt x="21160" y="19517"/>
                    <a:pt x="21236" y="16912"/>
                    <a:pt x="20896" y="14238"/>
                  </a:cubicBezTo>
                  <a:cubicBezTo>
                    <a:pt x="20554" y="11563"/>
                    <a:pt x="19606" y="5208"/>
                    <a:pt x="18584" y="2360"/>
                  </a:cubicBezTo>
                  <a:cubicBezTo>
                    <a:pt x="18047" y="911"/>
                    <a:pt x="14926" y="0"/>
                    <a:pt x="10534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3684;p80"/>
            <p:cNvSpPr/>
            <p:nvPr/>
          </p:nvSpPr>
          <p:spPr>
            <a:xfrm>
              <a:off x="228838" y="739824"/>
              <a:ext cx="538517" cy="604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1600" fill="norm" stroke="1" extrusionOk="0">
                  <a:moveTo>
                    <a:pt x="10536" y="0"/>
                  </a:moveTo>
                  <a:cubicBezTo>
                    <a:pt x="9351" y="0"/>
                    <a:pt x="8071" y="67"/>
                    <a:pt x="6725" y="207"/>
                  </a:cubicBezTo>
                  <a:cubicBezTo>
                    <a:pt x="6725" y="207"/>
                    <a:pt x="-399" y="867"/>
                    <a:pt x="17" y="4792"/>
                  </a:cubicBezTo>
                  <a:cubicBezTo>
                    <a:pt x="434" y="8751"/>
                    <a:pt x="55" y="17675"/>
                    <a:pt x="2366" y="20975"/>
                  </a:cubicBezTo>
                  <a:cubicBezTo>
                    <a:pt x="2683" y="21426"/>
                    <a:pt x="4194" y="21600"/>
                    <a:pt x="6183" y="21600"/>
                  </a:cubicBezTo>
                  <a:cubicBezTo>
                    <a:pt x="10161" y="21600"/>
                    <a:pt x="16047" y="20905"/>
                    <a:pt x="18094" y="20350"/>
                  </a:cubicBezTo>
                  <a:cubicBezTo>
                    <a:pt x="21125" y="19516"/>
                    <a:pt x="21201" y="16912"/>
                    <a:pt x="20861" y="14237"/>
                  </a:cubicBezTo>
                  <a:cubicBezTo>
                    <a:pt x="20519" y="11564"/>
                    <a:pt x="19571" y="5208"/>
                    <a:pt x="18548" y="2361"/>
                  </a:cubicBezTo>
                  <a:cubicBezTo>
                    <a:pt x="18042" y="912"/>
                    <a:pt x="14927" y="0"/>
                    <a:pt x="10536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3685;p80"/>
            <p:cNvSpPr/>
            <p:nvPr/>
          </p:nvSpPr>
          <p:spPr>
            <a:xfrm>
              <a:off x="603437" y="1940030"/>
              <a:ext cx="189506" cy="187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769" y="2449"/>
                    <a:pt x="9169" y="3527"/>
                    <a:pt x="2700" y="3527"/>
                  </a:cubicBezTo>
                  <a:cubicBezTo>
                    <a:pt x="1797" y="3527"/>
                    <a:pt x="897" y="3505"/>
                    <a:pt x="0" y="3465"/>
                  </a:cubicBezTo>
                  <a:lnTo>
                    <a:pt x="886" y="19448"/>
                  </a:lnTo>
                  <a:cubicBezTo>
                    <a:pt x="3808" y="21096"/>
                    <a:pt x="7179" y="21600"/>
                    <a:pt x="10211" y="21600"/>
                  </a:cubicBezTo>
                  <a:cubicBezTo>
                    <a:pt x="15000" y="21600"/>
                    <a:pt x="18943" y="20346"/>
                    <a:pt x="18943" y="20346"/>
                  </a:cubicBezTo>
                  <a:cubicBezTo>
                    <a:pt x="20160" y="17326"/>
                    <a:pt x="21046" y="7153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3686;p80"/>
            <p:cNvSpPr/>
            <p:nvPr/>
          </p:nvSpPr>
          <p:spPr>
            <a:xfrm>
              <a:off x="598577" y="1872950"/>
              <a:ext cx="198266" cy="9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29" y="21480"/>
                  </a:lnTo>
                  <a:cubicBezTo>
                    <a:pt x="1386" y="21558"/>
                    <a:pt x="2247" y="21600"/>
                    <a:pt x="3111" y="21600"/>
                  </a:cubicBezTo>
                  <a:cubicBezTo>
                    <a:pt x="9293" y="21600"/>
                    <a:pt x="15602" y="19530"/>
                    <a:pt x="21175" y="14824"/>
                  </a:cubicBezTo>
                  <a:cubicBezTo>
                    <a:pt x="21496" y="6875"/>
                    <a:pt x="21600" y="643"/>
                    <a:pt x="21600" y="6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3687;p80"/>
            <p:cNvSpPr/>
            <p:nvPr/>
          </p:nvSpPr>
          <p:spPr>
            <a:xfrm>
              <a:off x="609286" y="2167327"/>
              <a:ext cx="272155" cy="4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fill="norm" stroke="1" extrusionOk="0">
                  <a:moveTo>
                    <a:pt x="5500" y="0"/>
                  </a:moveTo>
                  <a:cubicBezTo>
                    <a:pt x="2338" y="0"/>
                    <a:pt x="-25" y="761"/>
                    <a:pt x="0" y="3045"/>
                  </a:cubicBezTo>
                  <a:cubicBezTo>
                    <a:pt x="75" y="9898"/>
                    <a:pt x="304" y="14184"/>
                    <a:pt x="304" y="14184"/>
                  </a:cubicBezTo>
                  <a:cubicBezTo>
                    <a:pt x="304" y="14184"/>
                    <a:pt x="2287" y="16764"/>
                    <a:pt x="6556" y="20190"/>
                  </a:cubicBezTo>
                  <a:cubicBezTo>
                    <a:pt x="7828" y="21191"/>
                    <a:pt x="9172" y="21600"/>
                    <a:pt x="10507" y="21600"/>
                  </a:cubicBezTo>
                  <a:cubicBezTo>
                    <a:pt x="13730" y="21600"/>
                    <a:pt x="16890" y="19175"/>
                    <a:pt x="18829" y="16764"/>
                  </a:cubicBezTo>
                  <a:cubicBezTo>
                    <a:pt x="21575" y="12901"/>
                    <a:pt x="21344" y="3045"/>
                    <a:pt x="21344" y="3045"/>
                  </a:cubicBezTo>
                  <a:cubicBezTo>
                    <a:pt x="21344" y="3045"/>
                    <a:pt x="11823" y="0"/>
                    <a:pt x="5500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3688;p80"/>
            <p:cNvSpPr/>
            <p:nvPr/>
          </p:nvSpPr>
          <p:spPr>
            <a:xfrm>
              <a:off x="782263" y="2131453"/>
              <a:ext cx="99350" cy="7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7951" y="0"/>
                  </a:moveTo>
                  <a:cubicBezTo>
                    <a:pt x="4076" y="6632"/>
                    <a:pt x="1428" y="13822"/>
                    <a:pt x="0" y="21600"/>
                  </a:cubicBezTo>
                  <a:cubicBezTo>
                    <a:pt x="12020" y="20738"/>
                    <a:pt x="21600" y="17574"/>
                    <a:pt x="20782" y="12676"/>
                  </a:cubicBezTo>
                  <a:cubicBezTo>
                    <a:pt x="19971" y="7494"/>
                    <a:pt x="13857" y="3174"/>
                    <a:pt x="795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3689;p80"/>
            <p:cNvSpPr/>
            <p:nvPr/>
          </p:nvSpPr>
          <p:spPr>
            <a:xfrm>
              <a:off x="607327" y="2109104"/>
              <a:ext cx="212857" cy="9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385" y="0"/>
                  </a:moveTo>
                  <a:cubicBezTo>
                    <a:pt x="-481" y="7432"/>
                    <a:pt x="385" y="17920"/>
                    <a:pt x="385" y="17920"/>
                  </a:cubicBezTo>
                  <a:cubicBezTo>
                    <a:pt x="3843" y="20407"/>
                    <a:pt x="9090" y="21600"/>
                    <a:pt x="14045" y="21600"/>
                  </a:cubicBezTo>
                  <a:cubicBezTo>
                    <a:pt x="15171" y="21600"/>
                    <a:pt x="16284" y="21535"/>
                    <a:pt x="17357" y="21413"/>
                  </a:cubicBezTo>
                  <a:cubicBezTo>
                    <a:pt x="18032" y="15512"/>
                    <a:pt x="19285" y="10056"/>
                    <a:pt x="21119" y="5024"/>
                  </a:cubicBezTo>
                  <a:cubicBezTo>
                    <a:pt x="18515" y="3062"/>
                    <a:pt x="16104" y="1754"/>
                    <a:pt x="16104" y="1754"/>
                  </a:cubicBezTo>
                  <a:cubicBezTo>
                    <a:pt x="13718" y="3249"/>
                    <a:pt x="11459" y="3795"/>
                    <a:pt x="9436" y="3795"/>
                  </a:cubicBezTo>
                  <a:cubicBezTo>
                    <a:pt x="4090" y="3795"/>
                    <a:pt x="385" y="0"/>
                    <a:pt x="385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3690;p80"/>
            <p:cNvSpPr/>
            <p:nvPr/>
          </p:nvSpPr>
          <p:spPr>
            <a:xfrm>
              <a:off x="776167" y="2071183"/>
              <a:ext cx="46091" cy="6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5" h="21600" fill="norm" stroke="1" extrusionOk="0">
                  <a:moveTo>
                    <a:pt x="6947" y="2072"/>
                  </a:moveTo>
                  <a:cubicBezTo>
                    <a:pt x="9815" y="2072"/>
                    <a:pt x="6066" y="11128"/>
                    <a:pt x="5383" y="12057"/>
                  </a:cubicBezTo>
                  <a:cubicBezTo>
                    <a:pt x="4613" y="13291"/>
                    <a:pt x="3844" y="14615"/>
                    <a:pt x="3012" y="15940"/>
                  </a:cubicBezTo>
                  <a:cubicBezTo>
                    <a:pt x="3000" y="15951"/>
                    <a:pt x="2987" y="15962"/>
                    <a:pt x="2975" y="15985"/>
                  </a:cubicBezTo>
                  <a:cubicBezTo>
                    <a:pt x="2938" y="14525"/>
                    <a:pt x="2938" y="13075"/>
                    <a:pt x="3124" y="11706"/>
                  </a:cubicBezTo>
                  <a:cubicBezTo>
                    <a:pt x="3124" y="9645"/>
                    <a:pt x="3124" y="3792"/>
                    <a:pt x="5768" y="2423"/>
                  </a:cubicBezTo>
                  <a:cubicBezTo>
                    <a:pt x="6240" y="2185"/>
                    <a:pt x="6637" y="2072"/>
                    <a:pt x="6947" y="2072"/>
                  </a:cubicBezTo>
                  <a:close/>
                  <a:moveTo>
                    <a:pt x="13402" y="10540"/>
                  </a:moveTo>
                  <a:cubicBezTo>
                    <a:pt x="14991" y="10540"/>
                    <a:pt x="15413" y="12238"/>
                    <a:pt x="14445" y="13426"/>
                  </a:cubicBezTo>
                  <a:cubicBezTo>
                    <a:pt x="12236" y="16596"/>
                    <a:pt x="7916" y="18079"/>
                    <a:pt x="3906" y="19075"/>
                  </a:cubicBezTo>
                  <a:cubicBezTo>
                    <a:pt x="5309" y="17106"/>
                    <a:pt x="6624" y="15057"/>
                    <a:pt x="8400" y="13426"/>
                  </a:cubicBezTo>
                  <a:cubicBezTo>
                    <a:pt x="9542" y="12396"/>
                    <a:pt x="11044" y="11026"/>
                    <a:pt x="12558" y="10675"/>
                  </a:cubicBezTo>
                  <a:cubicBezTo>
                    <a:pt x="12869" y="10585"/>
                    <a:pt x="13142" y="10540"/>
                    <a:pt x="13402" y="10540"/>
                  </a:cubicBezTo>
                  <a:close/>
                  <a:moveTo>
                    <a:pt x="6637" y="0"/>
                  </a:moveTo>
                  <a:cubicBezTo>
                    <a:pt x="-1370" y="0"/>
                    <a:pt x="107" y="15883"/>
                    <a:pt x="107" y="20309"/>
                  </a:cubicBezTo>
                  <a:cubicBezTo>
                    <a:pt x="107" y="21170"/>
                    <a:pt x="864" y="21600"/>
                    <a:pt x="1609" y="21600"/>
                  </a:cubicBezTo>
                  <a:cubicBezTo>
                    <a:pt x="2280" y="21600"/>
                    <a:pt x="2950" y="21260"/>
                    <a:pt x="3099" y="20592"/>
                  </a:cubicBezTo>
                  <a:cubicBezTo>
                    <a:pt x="9045" y="20106"/>
                    <a:pt x="20230" y="16925"/>
                    <a:pt x="17462" y="9985"/>
                  </a:cubicBezTo>
                  <a:cubicBezTo>
                    <a:pt x="16841" y="8660"/>
                    <a:pt x="15413" y="8174"/>
                    <a:pt x="13998" y="8174"/>
                  </a:cubicBezTo>
                  <a:cubicBezTo>
                    <a:pt x="12856" y="8174"/>
                    <a:pt x="11727" y="8491"/>
                    <a:pt x="11044" y="8955"/>
                  </a:cubicBezTo>
                  <a:cubicBezTo>
                    <a:pt x="10349" y="9306"/>
                    <a:pt x="9678" y="9679"/>
                    <a:pt x="9058" y="10087"/>
                  </a:cubicBezTo>
                  <a:cubicBezTo>
                    <a:pt x="11354" y="5072"/>
                    <a:pt x="12223" y="192"/>
                    <a:pt x="6898" y="11"/>
                  </a:cubicBezTo>
                  <a:cubicBezTo>
                    <a:pt x="6811" y="11"/>
                    <a:pt x="6724" y="0"/>
                    <a:pt x="663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3691;p80"/>
            <p:cNvSpPr/>
            <p:nvPr/>
          </p:nvSpPr>
          <p:spPr>
            <a:xfrm>
              <a:off x="295377" y="1872950"/>
              <a:ext cx="198266" cy="104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604"/>
                  </a:lnTo>
                  <a:cubicBezTo>
                    <a:pt x="0" y="604"/>
                    <a:pt x="212" y="10498"/>
                    <a:pt x="742" y="21600"/>
                  </a:cubicBezTo>
                  <a:cubicBezTo>
                    <a:pt x="7834" y="21394"/>
                    <a:pt x="14929" y="17158"/>
                    <a:pt x="21280" y="109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3692;p80"/>
            <p:cNvSpPr/>
            <p:nvPr/>
          </p:nvSpPr>
          <p:spPr>
            <a:xfrm>
              <a:off x="302187" y="1924459"/>
              <a:ext cx="188514" cy="2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921" y="3308"/>
                    <a:pt x="7459" y="5477"/>
                    <a:pt x="0" y="5583"/>
                  </a:cubicBezTo>
                  <a:cubicBezTo>
                    <a:pt x="557" y="11471"/>
                    <a:pt x="1334" y="18190"/>
                    <a:pt x="2337" y="20464"/>
                  </a:cubicBezTo>
                  <a:cubicBezTo>
                    <a:pt x="2337" y="20464"/>
                    <a:pt x="6224" y="21600"/>
                    <a:pt x="10969" y="21600"/>
                  </a:cubicBezTo>
                  <a:cubicBezTo>
                    <a:pt x="14057" y="21600"/>
                    <a:pt x="17504" y="21121"/>
                    <a:pt x="20486" y="1953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3693;p80"/>
            <p:cNvSpPr/>
            <p:nvPr/>
          </p:nvSpPr>
          <p:spPr>
            <a:xfrm>
              <a:off x="209829" y="2167327"/>
              <a:ext cx="273105" cy="4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600" fill="norm" stroke="1" extrusionOk="0">
                  <a:moveTo>
                    <a:pt x="15904" y="0"/>
                  </a:moveTo>
                  <a:cubicBezTo>
                    <a:pt x="9558" y="0"/>
                    <a:pt x="2" y="3045"/>
                    <a:pt x="2" y="3045"/>
                  </a:cubicBezTo>
                  <a:cubicBezTo>
                    <a:pt x="2" y="3045"/>
                    <a:pt x="-151" y="12901"/>
                    <a:pt x="2593" y="16764"/>
                  </a:cubicBezTo>
                  <a:cubicBezTo>
                    <a:pt x="4534" y="19175"/>
                    <a:pt x="7694" y="21600"/>
                    <a:pt x="10917" y="21600"/>
                  </a:cubicBezTo>
                  <a:cubicBezTo>
                    <a:pt x="12252" y="21600"/>
                    <a:pt x="13596" y="21191"/>
                    <a:pt x="14868" y="20190"/>
                  </a:cubicBezTo>
                  <a:cubicBezTo>
                    <a:pt x="19137" y="16764"/>
                    <a:pt x="21120" y="14184"/>
                    <a:pt x="21120" y="14184"/>
                  </a:cubicBezTo>
                  <a:cubicBezTo>
                    <a:pt x="21120" y="14184"/>
                    <a:pt x="21349" y="9898"/>
                    <a:pt x="21424" y="3045"/>
                  </a:cubicBezTo>
                  <a:cubicBezTo>
                    <a:pt x="21449" y="761"/>
                    <a:pt x="19079" y="0"/>
                    <a:pt x="15904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3694;p80"/>
            <p:cNvSpPr/>
            <p:nvPr/>
          </p:nvSpPr>
          <p:spPr>
            <a:xfrm>
              <a:off x="209717" y="2131453"/>
              <a:ext cx="100240" cy="7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600" fill="norm" stroke="1" extrusionOk="0">
                  <a:moveTo>
                    <a:pt x="13067" y="0"/>
                  </a:moveTo>
                  <a:cubicBezTo>
                    <a:pt x="7161" y="3174"/>
                    <a:pt x="846" y="7494"/>
                    <a:pt x="28" y="12676"/>
                  </a:cubicBezTo>
                  <a:cubicBezTo>
                    <a:pt x="-582" y="17574"/>
                    <a:pt x="8991" y="20738"/>
                    <a:pt x="21018" y="21600"/>
                  </a:cubicBezTo>
                  <a:cubicBezTo>
                    <a:pt x="19590" y="13822"/>
                    <a:pt x="16942" y="6632"/>
                    <a:pt x="1306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3695;p80"/>
            <p:cNvSpPr/>
            <p:nvPr/>
          </p:nvSpPr>
          <p:spPr>
            <a:xfrm>
              <a:off x="272036" y="2109104"/>
              <a:ext cx="212839" cy="9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600" fill="norm" stroke="1" extrusionOk="0">
                  <a:moveTo>
                    <a:pt x="20731" y="0"/>
                  </a:moveTo>
                  <a:cubicBezTo>
                    <a:pt x="20731" y="0"/>
                    <a:pt x="17029" y="3795"/>
                    <a:pt x="11649" y="3795"/>
                  </a:cubicBezTo>
                  <a:cubicBezTo>
                    <a:pt x="9609" y="3795"/>
                    <a:pt x="7328" y="3249"/>
                    <a:pt x="4920" y="1754"/>
                  </a:cubicBezTo>
                  <a:cubicBezTo>
                    <a:pt x="4920" y="1754"/>
                    <a:pt x="2509" y="3062"/>
                    <a:pt x="0" y="5024"/>
                  </a:cubicBezTo>
                  <a:cubicBezTo>
                    <a:pt x="1834" y="10056"/>
                    <a:pt x="3087" y="15512"/>
                    <a:pt x="3762" y="21413"/>
                  </a:cubicBezTo>
                  <a:cubicBezTo>
                    <a:pt x="4835" y="21535"/>
                    <a:pt x="5945" y="21600"/>
                    <a:pt x="7074" y="21600"/>
                  </a:cubicBezTo>
                  <a:cubicBezTo>
                    <a:pt x="12029" y="21600"/>
                    <a:pt x="17276" y="20407"/>
                    <a:pt x="20731" y="17920"/>
                  </a:cubicBezTo>
                  <a:cubicBezTo>
                    <a:pt x="20731" y="17920"/>
                    <a:pt x="21600" y="7432"/>
                    <a:pt x="20731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3696;p80"/>
            <p:cNvSpPr/>
            <p:nvPr/>
          </p:nvSpPr>
          <p:spPr>
            <a:xfrm>
              <a:off x="269936" y="2071183"/>
              <a:ext cx="46117" cy="6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5" h="21600" fill="norm" stroke="1" extrusionOk="0">
                  <a:moveTo>
                    <a:pt x="10865" y="2072"/>
                  </a:moveTo>
                  <a:cubicBezTo>
                    <a:pt x="11200" y="2072"/>
                    <a:pt x="11609" y="2185"/>
                    <a:pt x="12130" y="2423"/>
                  </a:cubicBezTo>
                  <a:cubicBezTo>
                    <a:pt x="14773" y="3792"/>
                    <a:pt x="14773" y="9645"/>
                    <a:pt x="14773" y="11706"/>
                  </a:cubicBezTo>
                  <a:cubicBezTo>
                    <a:pt x="14959" y="13109"/>
                    <a:pt x="14959" y="14592"/>
                    <a:pt x="14909" y="16064"/>
                  </a:cubicBezTo>
                  <a:cubicBezTo>
                    <a:pt x="14649" y="15725"/>
                    <a:pt x="14376" y="15385"/>
                    <a:pt x="14090" y="15057"/>
                  </a:cubicBezTo>
                  <a:cubicBezTo>
                    <a:pt x="13396" y="14026"/>
                    <a:pt x="12738" y="13019"/>
                    <a:pt x="12130" y="12057"/>
                  </a:cubicBezTo>
                  <a:cubicBezTo>
                    <a:pt x="11795" y="11128"/>
                    <a:pt x="7775" y="2072"/>
                    <a:pt x="10865" y="2072"/>
                  </a:cubicBezTo>
                  <a:close/>
                  <a:moveTo>
                    <a:pt x="4500" y="10540"/>
                  </a:moveTo>
                  <a:cubicBezTo>
                    <a:pt x="4761" y="10540"/>
                    <a:pt x="5034" y="10585"/>
                    <a:pt x="5344" y="10675"/>
                  </a:cubicBezTo>
                  <a:cubicBezTo>
                    <a:pt x="6857" y="11026"/>
                    <a:pt x="8359" y="12396"/>
                    <a:pt x="9115" y="13426"/>
                  </a:cubicBezTo>
                  <a:cubicBezTo>
                    <a:pt x="11187" y="15057"/>
                    <a:pt x="12564" y="17106"/>
                    <a:pt x="13979" y="19075"/>
                  </a:cubicBezTo>
                  <a:cubicBezTo>
                    <a:pt x="9984" y="18079"/>
                    <a:pt x="5666" y="16596"/>
                    <a:pt x="3458" y="13426"/>
                  </a:cubicBezTo>
                  <a:cubicBezTo>
                    <a:pt x="2478" y="12238"/>
                    <a:pt x="2912" y="10540"/>
                    <a:pt x="4500" y="10540"/>
                  </a:cubicBezTo>
                  <a:close/>
                  <a:moveTo>
                    <a:pt x="11262" y="0"/>
                  </a:moveTo>
                  <a:cubicBezTo>
                    <a:pt x="11175" y="0"/>
                    <a:pt x="11088" y="11"/>
                    <a:pt x="11001" y="11"/>
                  </a:cubicBezTo>
                  <a:cubicBezTo>
                    <a:pt x="5629" y="192"/>
                    <a:pt x="6560" y="5151"/>
                    <a:pt x="8904" y="10211"/>
                  </a:cubicBezTo>
                  <a:cubicBezTo>
                    <a:pt x="8247" y="9758"/>
                    <a:pt x="7565" y="9340"/>
                    <a:pt x="6857" y="8955"/>
                  </a:cubicBezTo>
                  <a:cubicBezTo>
                    <a:pt x="6175" y="8491"/>
                    <a:pt x="5046" y="8174"/>
                    <a:pt x="3905" y="8174"/>
                  </a:cubicBezTo>
                  <a:cubicBezTo>
                    <a:pt x="2490" y="8174"/>
                    <a:pt x="1063" y="8660"/>
                    <a:pt x="443" y="9985"/>
                  </a:cubicBezTo>
                  <a:cubicBezTo>
                    <a:pt x="-2336" y="16958"/>
                    <a:pt x="8631" y="20140"/>
                    <a:pt x="14798" y="20592"/>
                  </a:cubicBezTo>
                  <a:cubicBezTo>
                    <a:pt x="14922" y="21272"/>
                    <a:pt x="15517" y="21600"/>
                    <a:pt x="16138" y="21600"/>
                  </a:cubicBezTo>
                  <a:cubicBezTo>
                    <a:pt x="16845" y="21600"/>
                    <a:pt x="17602" y="21170"/>
                    <a:pt x="17788" y="20309"/>
                  </a:cubicBezTo>
                  <a:cubicBezTo>
                    <a:pt x="17788" y="15883"/>
                    <a:pt x="19264" y="0"/>
                    <a:pt x="11262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075" name="Google Shape;3697;p80"/>
            <p:cNvGrpSpPr/>
            <p:nvPr/>
          </p:nvGrpSpPr>
          <p:grpSpPr>
            <a:xfrm>
              <a:off x="989256" y="370136"/>
              <a:ext cx="1" cy="16243"/>
              <a:chOff x="0" y="0"/>
              <a:chExt cx="0" cy="16242"/>
            </a:xfrm>
          </p:grpSpPr>
          <p:sp>
            <p:nvSpPr>
              <p:cNvPr id="1073" name="خط"/>
              <p:cNvSpPr/>
              <p:nvPr/>
            </p:nvSpPr>
            <p:spPr>
              <a:xfrm flipH="1">
                <a:off x="-1" y="0"/>
                <a:ext cx="2" cy="1624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4" name="خط"/>
              <p:cNvSpPr/>
              <p:nvPr/>
            </p:nvSpPr>
            <p:spPr>
              <a:xfrm flipV="1">
                <a:off x="-1" y="0"/>
                <a:ext cx="2" cy="1624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76" name="Google Shape;3698;p80"/>
            <p:cNvSpPr/>
            <p:nvPr/>
          </p:nvSpPr>
          <p:spPr>
            <a:xfrm>
              <a:off x="759913" y="725213"/>
              <a:ext cx="208946" cy="26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163" y="2637"/>
                    <a:pt x="10078" y="4215"/>
                    <a:pt x="3593" y="4215"/>
                  </a:cubicBezTo>
                  <a:cubicBezTo>
                    <a:pt x="2406" y="4215"/>
                    <a:pt x="1210" y="4164"/>
                    <a:pt x="0" y="4056"/>
                  </a:cubicBezTo>
                  <a:lnTo>
                    <a:pt x="4118" y="21600"/>
                  </a:lnTo>
                  <a:cubicBezTo>
                    <a:pt x="9242" y="18168"/>
                    <a:pt x="16374" y="9358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3699;p80"/>
            <p:cNvSpPr/>
            <p:nvPr/>
          </p:nvSpPr>
          <p:spPr>
            <a:xfrm>
              <a:off x="757004" y="291626"/>
              <a:ext cx="284509" cy="486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8" h="21600" fill="norm" stroke="1" extrusionOk="0">
                  <a:moveTo>
                    <a:pt x="16029" y="0"/>
                  </a:moveTo>
                  <a:cubicBezTo>
                    <a:pt x="14632" y="0"/>
                    <a:pt x="13708" y="3418"/>
                    <a:pt x="13708" y="3418"/>
                  </a:cubicBezTo>
                  <a:cubicBezTo>
                    <a:pt x="13708" y="3418"/>
                    <a:pt x="14471" y="50"/>
                    <a:pt x="13086" y="7"/>
                  </a:cubicBezTo>
                  <a:cubicBezTo>
                    <a:pt x="13077" y="6"/>
                    <a:pt x="13070" y="6"/>
                    <a:pt x="13061" y="6"/>
                  </a:cubicBezTo>
                  <a:cubicBezTo>
                    <a:pt x="11628" y="6"/>
                    <a:pt x="11355" y="3893"/>
                    <a:pt x="11355" y="3893"/>
                  </a:cubicBezTo>
                  <a:cubicBezTo>
                    <a:pt x="11355" y="3893"/>
                    <a:pt x="11115" y="2678"/>
                    <a:pt x="10170" y="2678"/>
                  </a:cubicBezTo>
                  <a:cubicBezTo>
                    <a:pt x="9972" y="2678"/>
                    <a:pt x="9747" y="2731"/>
                    <a:pt x="9485" y="2857"/>
                  </a:cubicBezTo>
                  <a:cubicBezTo>
                    <a:pt x="7961" y="3547"/>
                    <a:pt x="11008" y="6743"/>
                    <a:pt x="11008" y="6743"/>
                  </a:cubicBezTo>
                  <a:cubicBezTo>
                    <a:pt x="11008" y="6743"/>
                    <a:pt x="11008" y="7304"/>
                    <a:pt x="9624" y="10371"/>
                  </a:cubicBezTo>
                  <a:cubicBezTo>
                    <a:pt x="8239" y="13437"/>
                    <a:pt x="0" y="20735"/>
                    <a:pt x="0" y="20735"/>
                  </a:cubicBezTo>
                  <a:lnTo>
                    <a:pt x="207" y="21512"/>
                  </a:lnTo>
                  <a:cubicBezTo>
                    <a:pt x="1041" y="21572"/>
                    <a:pt x="1865" y="21600"/>
                    <a:pt x="2683" y="21600"/>
                  </a:cubicBezTo>
                  <a:cubicBezTo>
                    <a:pt x="7152" y="21600"/>
                    <a:pt x="11346" y="20726"/>
                    <a:pt x="15092" y="19266"/>
                  </a:cubicBezTo>
                  <a:cubicBezTo>
                    <a:pt x="16546" y="17193"/>
                    <a:pt x="17723" y="15078"/>
                    <a:pt x="18623" y="13090"/>
                  </a:cubicBezTo>
                  <a:cubicBezTo>
                    <a:pt x="21600" y="5965"/>
                    <a:pt x="19869" y="611"/>
                    <a:pt x="18623" y="568"/>
                  </a:cubicBezTo>
                  <a:cubicBezTo>
                    <a:pt x="18614" y="568"/>
                    <a:pt x="18605" y="567"/>
                    <a:pt x="18598" y="567"/>
                  </a:cubicBezTo>
                  <a:cubicBezTo>
                    <a:pt x="17436" y="567"/>
                    <a:pt x="16685" y="3378"/>
                    <a:pt x="16546" y="3806"/>
                  </a:cubicBezTo>
                  <a:cubicBezTo>
                    <a:pt x="16685" y="3331"/>
                    <a:pt x="17448" y="179"/>
                    <a:pt x="16131" y="7"/>
                  </a:cubicBezTo>
                  <a:cubicBezTo>
                    <a:pt x="16097" y="3"/>
                    <a:pt x="16063" y="0"/>
                    <a:pt x="1602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3701;p80"/>
            <p:cNvSpPr/>
            <p:nvPr/>
          </p:nvSpPr>
          <p:spPr>
            <a:xfrm>
              <a:off x="905" y="470515"/>
              <a:ext cx="137996" cy="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6" y="0"/>
                  </a:moveTo>
                  <a:cubicBezTo>
                    <a:pt x="7702" y="0"/>
                    <a:pt x="3523" y="1919"/>
                    <a:pt x="0" y="5733"/>
                  </a:cubicBezTo>
                  <a:cubicBezTo>
                    <a:pt x="801" y="13800"/>
                    <a:pt x="4970" y="21600"/>
                    <a:pt x="12767" y="21600"/>
                  </a:cubicBezTo>
                  <a:cubicBezTo>
                    <a:pt x="15319" y="21600"/>
                    <a:pt x="18262" y="20762"/>
                    <a:pt x="21600" y="18828"/>
                  </a:cubicBezTo>
                  <a:lnTo>
                    <a:pt x="21600" y="3830"/>
                  </a:lnTo>
                  <a:cubicBezTo>
                    <a:pt x="18602" y="1269"/>
                    <a:pt x="15234" y="0"/>
                    <a:pt x="1185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3702;p80"/>
            <p:cNvSpPr/>
            <p:nvPr/>
          </p:nvSpPr>
          <p:spPr>
            <a:xfrm>
              <a:off x="-1" y="420925"/>
              <a:ext cx="138902" cy="7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10724" y="0"/>
                  </a:moveTo>
                  <a:cubicBezTo>
                    <a:pt x="8587" y="0"/>
                    <a:pt x="6285" y="937"/>
                    <a:pt x="3983" y="3482"/>
                  </a:cubicBezTo>
                  <a:cubicBezTo>
                    <a:pt x="878" y="7219"/>
                    <a:pt x="-456" y="14409"/>
                    <a:pt x="138" y="21600"/>
                  </a:cubicBezTo>
                  <a:cubicBezTo>
                    <a:pt x="3564" y="16992"/>
                    <a:pt x="7628" y="14674"/>
                    <a:pt x="11668" y="14674"/>
                  </a:cubicBezTo>
                  <a:cubicBezTo>
                    <a:pt x="14953" y="14674"/>
                    <a:pt x="18229" y="16207"/>
                    <a:pt x="21144" y="19301"/>
                  </a:cubicBezTo>
                  <a:lnTo>
                    <a:pt x="21144" y="6935"/>
                  </a:lnTo>
                  <a:cubicBezTo>
                    <a:pt x="21144" y="6935"/>
                    <a:pt x="16549" y="0"/>
                    <a:pt x="10724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3703;p80"/>
            <p:cNvSpPr/>
            <p:nvPr/>
          </p:nvSpPr>
          <p:spPr>
            <a:xfrm>
              <a:off x="42267" y="474352"/>
              <a:ext cx="85241" cy="7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fill="norm" stroke="1" extrusionOk="0">
                  <a:moveTo>
                    <a:pt x="9090" y="0"/>
                  </a:moveTo>
                  <a:cubicBezTo>
                    <a:pt x="6032" y="0"/>
                    <a:pt x="2837" y="775"/>
                    <a:pt x="107" y="1475"/>
                  </a:cubicBezTo>
                  <a:cubicBezTo>
                    <a:pt x="-133" y="1759"/>
                    <a:pt x="107" y="2052"/>
                    <a:pt x="107" y="2052"/>
                  </a:cubicBezTo>
                  <a:cubicBezTo>
                    <a:pt x="2957" y="2052"/>
                    <a:pt x="6263" y="1296"/>
                    <a:pt x="9361" y="1296"/>
                  </a:cubicBezTo>
                  <a:cubicBezTo>
                    <a:pt x="12595" y="1296"/>
                    <a:pt x="15598" y="2118"/>
                    <a:pt x="17578" y="5504"/>
                  </a:cubicBezTo>
                  <a:cubicBezTo>
                    <a:pt x="20253" y="9807"/>
                    <a:pt x="20006" y="15850"/>
                    <a:pt x="20006" y="20730"/>
                  </a:cubicBezTo>
                  <a:cubicBezTo>
                    <a:pt x="20006" y="21307"/>
                    <a:pt x="20309" y="21600"/>
                    <a:pt x="20613" y="21600"/>
                  </a:cubicBezTo>
                  <a:cubicBezTo>
                    <a:pt x="20916" y="21600"/>
                    <a:pt x="21219" y="21307"/>
                    <a:pt x="21219" y="20730"/>
                  </a:cubicBezTo>
                  <a:cubicBezTo>
                    <a:pt x="21467" y="14989"/>
                    <a:pt x="21219" y="7802"/>
                    <a:pt x="17578" y="3490"/>
                  </a:cubicBezTo>
                  <a:cubicBezTo>
                    <a:pt x="15350" y="842"/>
                    <a:pt x="12292" y="0"/>
                    <a:pt x="909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3704;p80"/>
            <p:cNvSpPr/>
            <p:nvPr/>
          </p:nvSpPr>
          <p:spPr>
            <a:xfrm>
              <a:off x="78976" y="494975"/>
              <a:ext cx="48456" cy="2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7147" y="0"/>
                  </a:moveTo>
                  <a:cubicBezTo>
                    <a:pt x="4922" y="0"/>
                    <a:pt x="2601" y="1256"/>
                    <a:pt x="279" y="4185"/>
                  </a:cubicBezTo>
                  <a:cubicBezTo>
                    <a:pt x="-412" y="5324"/>
                    <a:pt x="307" y="6487"/>
                    <a:pt x="1053" y="6487"/>
                  </a:cubicBezTo>
                  <a:cubicBezTo>
                    <a:pt x="1219" y="6487"/>
                    <a:pt x="1385" y="6417"/>
                    <a:pt x="1537" y="6301"/>
                  </a:cubicBezTo>
                  <a:cubicBezTo>
                    <a:pt x="3457" y="4999"/>
                    <a:pt x="5295" y="4162"/>
                    <a:pt x="7078" y="4162"/>
                  </a:cubicBezTo>
                  <a:cubicBezTo>
                    <a:pt x="9193" y="4162"/>
                    <a:pt x="11252" y="5348"/>
                    <a:pt x="13297" y="8417"/>
                  </a:cubicBezTo>
                  <a:cubicBezTo>
                    <a:pt x="15398" y="11951"/>
                    <a:pt x="17084" y="16903"/>
                    <a:pt x="19184" y="21135"/>
                  </a:cubicBezTo>
                  <a:cubicBezTo>
                    <a:pt x="19378" y="21460"/>
                    <a:pt x="19585" y="21600"/>
                    <a:pt x="19792" y="21600"/>
                  </a:cubicBezTo>
                  <a:cubicBezTo>
                    <a:pt x="20511" y="21600"/>
                    <a:pt x="21188" y="19949"/>
                    <a:pt x="20856" y="18322"/>
                  </a:cubicBezTo>
                  <a:cubicBezTo>
                    <a:pt x="18120" y="8603"/>
                    <a:pt x="12965" y="0"/>
                    <a:pt x="7147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3705;p80"/>
            <p:cNvSpPr/>
            <p:nvPr/>
          </p:nvSpPr>
          <p:spPr>
            <a:xfrm>
              <a:off x="765733" y="470515"/>
              <a:ext cx="138028" cy="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92" y="0"/>
                  </a:moveTo>
                  <a:cubicBezTo>
                    <a:pt x="6394" y="0"/>
                    <a:pt x="3002" y="1269"/>
                    <a:pt x="0" y="3830"/>
                  </a:cubicBezTo>
                  <a:lnTo>
                    <a:pt x="0" y="18828"/>
                  </a:lnTo>
                  <a:cubicBezTo>
                    <a:pt x="3377" y="20762"/>
                    <a:pt x="6349" y="21600"/>
                    <a:pt x="8921" y="21600"/>
                  </a:cubicBezTo>
                  <a:cubicBezTo>
                    <a:pt x="16772" y="21600"/>
                    <a:pt x="20910" y="13800"/>
                    <a:pt x="21600" y="5733"/>
                  </a:cubicBezTo>
                  <a:cubicBezTo>
                    <a:pt x="18158" y="1919"/>
                    <a:pt x="13975" y="0"/>
                    <a:pt x="979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3706;p80"/>
            <p:cNvSpPr/>
            <p:nvPr/>
          </p:nvSpPr>
          <p:spPr>
            <a:xfrm>
              <a:off x="765733" y="420925"/>
              <a:ext cx="138923" cy="7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fill="norm" stroke="1" extrusionOk="0">
                  <a:moveTo>
                    <a:pt x="10420" y="0"/>
                  </a:moveTo>
                  <a:cubicBezTo>
                    <a:pt x="4595" y="0"/>
                    <a:pt x="0" y="6935"/>
                    <a:pt x="0" y="6935"/>
                  </a:cubicBezTo>
                  <a:lnTo>
                    <a:pt x="0" y="19301"/>
                  </a:lnTo>
                  <a:cubicBezTo>
                    <a:pt x="2984" y="16207"/>
                    <a:pt x="6298" y="14674"/>
                    <a:pt x="9588" y="14674"/>
                  </a:cubicBezTo>
                  <a:cubicBezTo>
                    <a:pt x="13637" y="14674"/>
                    <a:pt x="17663" y="16992"/>
                    <a:pt x="21011" y="21600"/>
                  </a:cubicBezTo>
                  <a:cubicBezTo>
                    <a:pt x="21600" y="14409"/>
                    <a:pt x="20271" y="7219"/>
                    <a:pt x="17161" y="3482"/>
                  </a:cubicBezTo>
                  <a:cubicBezTo>
                    <a:pt x="14859" y="937"/>
                    <a:pt x="12557" y="0"/>
                    <a:pt x="1042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3707;p80"/>
            <p:cNvSpPr/>
            <p:nvPr/>
          </p:nvSpPr>
          <p:spPr>
            <a:xfrm>
              <a:off x="777137" y="474352"/>
              <a:ext cx="85555" cy="7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600" fill="norm" stroke="1" extrusionOk="0">
                  <a:moveTo>
                    <a:pt x="12196" y="0"/>
                  </a:moveTo>
                  <a:cubicBezTo>
                    <a:pt x="8994" y="0"/>
                    <a:pt x="5944" y="842"/>
                    <a:pt x="3708" y="3490"/>
                  </a:cubicBezTo>
                  <a:cubicBezTo>
                    <a:pt x="67" y="8086"/>
                    <a:pt x="-173" y="14989"/>
                    <a:pt x="67" y="20730"/>
                  </a:cubicBezTo>
                  <a:cubicBezTo>
                    <a:pt x="67" y="21307"/>
                    <a:pt x="370" y="21600"/>
                    <a:pt x="673" y="21600"/>
                  </a:cubicBezTo>
                  <a:cubicBezTo>
                    <a:pt x="977" y="21600"/>
                    <a:pt x="1280" y="21307"/>
                    <a:pt x="1280" y="20730"/>
                  </a:cubicBezTo>
                  <a:cubicBezTo>
                    <a:pt x="1520" y="15850"/>
                    <a:pt x="1041" y="9807"/>
                    <a:pt x="3708" y="5504"/>
                  </a:cubicBezTo>
                  <a:cubicBezTo>
                    <a:pt x="5648" y="2052"/>
                    <a:pt x="8563" y="1192"/>
                    <a:pt x="11717" y="1192"/>
                  </a:cubicBezTo>
                  <a:cubicBezTo>
                    <a:pt x="14871" y="1192"/>
                    <a:pt x="18273" y="2052"/>
                    <a:pt x="21187" y="2052"/>
                  </a:cubicBezTo>
                  <a:cubicBezTo>
                    <a:pt x="21427" y="2052"/>
                    <a:pt x="21427" y="1759"/>
                    <a:pt x="21187" y="1475"/>
                  </a:cubicBezTo>
                  <a:cubicBezTo>
                    <a:pt x="18457" y="775"/>
                    <a:pt x="15262" y="0"/>
                    <a:pt x="1219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3708;p80"/>
            <p:cNvSpPr/>
            <p:nvPr/>
          </p:nvSpPr>
          <p:spPr>
            <a:xfrm>
              <a:off x="777219" y="494975"/>
              <a:ext cx="48618" cy="2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3798" y="0"/>
                  </a:moveTo>
                  <a:cubicBezTo>
                    <a:pt x="7976" y="0"/>
                    <a:pt x="2818" y="8603"/>
                    <a:pt x="80" y="18322"/>
                  </a:cubicBezTo>
                  <a:cubicBezTo>
                    <a:pt x="-238" y="19949"/>
                    <a:pt x="440" y="21600"/>
                    <a:pt x="1352" y="21600"/>
                  </a:cubicBezTo>
                  <a:cubicBezTo>
                    <a:pt x="1615" y="21600"/>
                    <a:pt x="1905" y="21460"/>
                    <a:pt x="2182" y="21135"/>
                  </a:cubicBezTo>
                  <a:cubicBezTo>
                    <a:pt x="4284" y="16903"/>
                    <a:pt x="5542" y="11951"/>
                    <a:pt x="8073" y="8417"/>
                  </a:cubicBezTo>
                  <a:cubicBezTo>
                    <a:pt x="10119" y="5348"/>
                    <a:pt x="12055" y="4162"/>
                    <a:pt x="14116" y="4162"/>
                  </a:cubicBezTo>
                  <a:cubicBezTo>
                    <a:pt x="15872" y="4162"/>
                    <a:pt x="17725" y="4999"/>
                    <a:pt x="19841" y="6301"/>
                  </a:cubicBezTo>
                  <a:cubicBezTo>
                    <a:pt x="19993" y="6417"/>
                    <a:pt x="20145" y="6487"/>
                    <a:pt x="20283" y="6487"/>
                  </a:cubicBezTo>
                  <a:cubicBezTo>
                    <a:pt x="20933" y="6487"/>
                    <a:pt x="21362" y="5324"/>
                    <a:pt x="20684" y="4185"/>
                  </a:cubicBezTo>
                  <a:cubicBezTo>
                    <a:pt x="18347" y="1256"/>
                    <a:pt x="16024" y="0"/>
                    <a:pt x="13798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3709;p80"/>
            <p:cNvSpPr/>
            <p:nvPr/>
          </p:nvSpPr>
          <p:spPr>
            <a:xfrm>
              <a:off x="386724" y="780622"/>
              <a:ext cx="161337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71" y="1108"/>
                    <a:pt x="7675" y="3617"/>
                    <a:pt x="779" y="8625"/>
                  </a:cubicBezTo>
                  <a:cubicBezTo>
                    <a:pt x="651" y="10292"/>
                    <a:pt x="390" y="11684"/>
                    <a:pt x="0" y="13075"/>
                  </a:cubicBezTo>
                  <a:cubicBezTo>
                    <a:pt x="0" y="13075"/>
                    <a:pt x="3450" y="21600"/>
                    <a:pt x="10783" y="21600"/>
                  </a:cubicBezTo>
                  <a:cubicBezTo>
                    <a:pt x="13715" y="21600"/>
                    <a:pt x="17268" y="20236"/>
                    <a:pt x="21467" y="16417"/>
                  </a:cubicBezTo>
                  <a:cubicBezTo>
                    <a:pt x="21467" y="16417"/>
                    <a:pt x="21339" y="8900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3710;p80"/>
            <p:cNvSpPr/>
            <p:nvPr/>
          </p:nvSpPr>
          <p:spPr>
            <a:xfrm>
              <a:off x="386724" y="720353"/>
              <a:ext cx="172975" cy="9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484"/>
                  </a:lnTo>
                  <a:cubicBezTo>
                    <a:pt x="0" y="3484"/>
                    <a:pt x="1701" y="13470"/>
                    <a:pt x="727" y="21600"/>
                  </a:cubicBezTo>
                  <a:cubicBezTo>
                    <a:pt x="7159" y="17421"/>
                    <a:pt x="13591" y="15327"/>
                    <a:pt x="20147" y="14403"/>
                  </a:cubicBezTo>
                  <a:cubicBezTo>
                    <a:pt x="20390" y="9757"/>
                    <a:pt x="20754" y="4416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3711;p80"/>
            <p:cNvSpPr/>
            <p:nvPr/>
          </p:nvSpPr>
          <p:spPr>
            <a:xfrm>
              <a:off x="129959" y="105798"/>
              <a:ext cx="655245" cy="63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fill="norm" stroke="1" extrusionOk="0">
                  <a:moveTo>
                    <a:pt x="7959" y="0"/>
                  </a:moveTo>
                  <a:cubicBezTo>
                    <a:pt x="3721" y="0"/>
                    <a:pt x="-186" y="2287"/>
                    <a:pt x="7" y="10856"/>
                  </a:cubicBezTo>
                  <a:cubicBezTo>
                    <a:pt x="7" y="10856"/>
                    <a:pt x="-119" y="14882"/>
                    <a:pt x="823" y="16878"/>
                  </a:cubicBezTo>
                  <a:cubicBezTo>
                    <a:pt x="1733" y="18873"/>
                    <a:pt x="4809" y="21102"/>
                    <a:pt x="8921" y="21534"/>
                  </a:cubicBezTo>
                  <a:cubicBezTo>
                    <a:pt x="9368" y="21578"/>
                    <a:pt x="9831" y="21600"/>
                    <a:pt x="10303" y="21600"/>
                  </a:cubicBezTo>
                  <a:cubicBezTo>
                    <a:pt x="14147" y="21600"/>
                    <a:pt x="18598" y="20158"/>
                    <a:pt x="19688" y="17343"/>
                  </a:cubicBezTo>
                  <a:cubicBezTo>
                    <a:pt x="20944" y="14216"/>
                    <a:pt x="21414" y="12021"/>
                    <a:pt x="21038" y="8827"/>
                  </a:cubicBezTo>
                  <a:cubicBezTo>
                    <a:pt x="20661" y="5634"/>
                    <a:pt x="20504" y="4204"/>
                    <a:pt x="17711" y="2773"/>
                  </a:cubicBezTo>
                  <a:cubicBezTo>
                    <a:pt x="16332" y="2075"/>
                    <a:pt x="11996" y="0"/>
                    <a:pt x="795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3712;p80"/>
            <p:cNvSpPr/>
            <p:nvPr/>
          </p:nvSpPr>
          <p:spPr>
            <a:xfrm>
              <a:off x="277887" y="443370"/>
              <a:ext cx="37889" cy="4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7" y="0"/>
                  </a:moveTo>
                  <a:cubicBezTo>
                    <a:pt x="4429" y="0"/>
                    <a:pt x="0" y="5064"/>
                    <a:pt x="0" y="10566"/>
                  </a:cubicBezTo>
                  <a:cubicBezTo>
                    <a:pt x="0" y="16551"/>
                    <a:pt x="4429" y="21600"/>
                    <a:pt x="10517" y="21600"/>
                  </a:cubicBezTo>
                  <a:cubicBezTo>
                    <a:pt x="16624" y="21600"/>
                    <a:pt x="21600" y="16551"/>
                    <a:pt x="21600" y="10566"/>
                  </a:cubicBezTo>
                  <a:cubicBezTo>
                    <a:pt x="21600" y="5064"/>
                    <a:pt x="16624" y="0"/>
                    <a:pt x="1051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3713;p80"/>
            <p:cNvSpPr/>
            <p:nvPr/>
          </p:nvSpPr>
          <p:spPr>
            <a:xfrm>
              <a:off x="585948" y="443370"/>
              <a:ext cx="37921" cy="4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990" y="0"/>
                    <a:pt x="0" y="5064"/>
                    <a:pt x="0" y="10566"/>
                  </a:cubicBezTo>
                  <a:cubicBezTo>
                    <a:pt x="0" y="16551"/>
                    <a:pt x="4990" y="21600"/>
                    <a:pt x="10527" y="21600"/>
                  </a:cubicBezTo>
                  <a:cubicBezTo>
                    <a:pt x="16610" y="21600"/>
                    <a:pt x="21600" y="16551"/>
                    <a:pt x="21600" y="10566"/>
                  </a:cubicBezTo>
                  <a:cubicBezTo>
                    <a:pt x="21600" y="5064"/>
                    <a:pt x="16610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3714;p80"/>
            <p:cNvSpPr/>
            <p:nvPr/>
          </p:nvSpPr>
          <p:spPr>
            <a:xfrm>
              <a:off x="431839" y="422236"/>
              <a:ext cx="44368" cy="80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26" y="0"/>
                  </a:moveTo>
                  <a:cubicBezTo>
                    <a:pt x="3864" y="0"/>
                    <a:pt x="3642" y="68"/>
                    <a:pt x="3405" y="197"/>
                  </a:cubicBezTo>
                  <a:cubicBezTo>
                    <a:pt x="2057" y="2794"/>
                    <a:pt x="1613" y="5913"/>
                    <a:pt x="710" y="8766"/>
                  </a:cubicBezTo>
                  <a:cubicBezTo>
                    <a:pt x="266" y="10586"/>
                    <a:pt x="-637" y="12663"/>
                    <a:pt x="710" y="14483"/>
                  </a:cubicBezTo>
                  <a:cubicBezTo>
                    <a:pt x="2057" y="15781"/>
                    <a:pt x="3864" y="16815"/>
                    <a:pt x="6558" y="16815"/>
                  </a:cubicBezTo>
                  <a:cubicBezTo>
                    <a:pt x="7905" y="16559"/>
                    <a:pt x="8808" y="16038"/>
                    <a:pt x="10156" y="15781"/>
                  </a:cubicBezTo>
                  <a:cubicBezTo>
                    <a:pt x="10615" y="15516"/>
                    <a:pt x="11059" y="15004"/>
                    <a:pt x="11962" y="15004"/>
                  </a:cubicBezTo>
                  <a:cubicBezTo>
                    <a:pt x="12717" y="14653"/>
                    <a:pt x="13309" y="14483"/>
                    <a:pt x="13783" y="14483"/>
                  </a:cubicBezTo>
                  <a:cubicBezTo>
                    <a:pt x="14715" y="14483"/>
                    <a:pt x="15115" y="15175"/>
                    <a:pt x="15115" y="16559"/>
                  </a:cubicBezTo>
                  <a:cubicBezTo>
                    <a:pt x="17365" y="18379"/>
                    <a:pt x="16462" y="19413"/>
                    <a:pt x="12865" y="19934"/>
                  </a:cubicBezTo>
                  <a:cubicBezTo>
                    <a:pt x="11310" y="20378"/>
                    <a:pt x="11769" y="21600"/>
                    <a:pt x="13057" y="21600"/>
                  </a:cubicBezTo>
                  <a:cubicBezTo>
                    <a:pt x="13279" y="21600"/>
                    <a:pt x="13516" y="21566"/>
                    <a:pt x="13768" y="21489"/>
                  </a:cubicBezTo>
                  <a:cubicBezTo>
                    <a:pt x="17365" y="20711"/>
                    <a:pt x="20963" y="18900"/>
                    <a:pt x="20504" y="16303"/>
                  </a:cubicBezTo>
                  <a:cubicBezTo>
                    <a:pt x="20060" y="14483"/>
                    <a:pt x="17365" y="12919"/>
                    <a:pt x="14212" y="12919"/>
                  </a:cubicBezTo>
                  <a:cubicBezTo>
                    <a:pt x="11962" y="13184"/>
                    <a:pt x="10615" y="13961"/>
                    <a:pt x="8808" y="14483"/>
                  </a:cubicBezTo>
                  <a:cubicBezTo>
                    <a:pt x="7594" y="14790"/>
                    <a:pt x="6602" y="14927"/>
                    <a:pt x="5788" y="14927"/>
                  </a:cubicBezTo>
                  <a:cubicBezTo>
                    <a:pt x="1110" y="14927"/>
                    <a:pt x="2191" y="10492"/>
                    <a:pt x="2961" y="8510"/>
                  </a:cubicBezTo>
                  <a:cubicBezTo>
                    <a:pt x="3864" y="6169"/>
                    <a:pt x="6558" y="2538"/>
                    <a:pt x="4308" y="197"/>
                  </a:cubicBezTo>
                  <a:cubicBezTo>
                    <a:pt x="4308" y="68"/>
                    <a:pt x="4204" y="0"/>
                    <a:pt x="402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3715;p80"/>
            <p:cNvSpPr/>
            <p:nvPr/>
          </p:nvSpPr>
          <p:spPr>
            <a:xfrm>
              <a:off x="427856" y="550512"/>
              <a:ext cx="63836" cy="3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6" h="21600" fill="norm" stroke="1" extrusionOk="0">
                  <a:moveTo>
                    <a:pt x="19302" y="0"/>
                  </a:moveTo>
                  <a:cubicBezTo>
                    <a:pt x="18794" y="0"/>
                    <a:pt x="18256" y="798"/>
                    <a:pt x="18104" y="2395"/>
                  </a:cubicBezTo>
                  <a:cubicBezTo>
                    <a:pt x="17515" y="11493"/>
                    <a:pt x="14704" y="17146"/>
                    <a:pt x="10197" y="17146"/>
                  </a:cubicBezTo>
                  <a:cubicBezTo>
                    <a:pt x="9963" y="17146"/>
                    <a:pt x="9710" y="17125"/>
                    <a:pt x="9466" y="17104"/>
                  </a:cubicBezTo>
                  <a:cubicBezTo>
                    <a:pt x="7619" y="17104"/>
                    <a:pt x="5457" y="15822"/>
                    <a:pt x="3914" y="12628"/>
                  </a:cubicBezTo>
                  <a:cubicBezTo>
                    <a:pt x="2371" y="10065"/>
                    <a:pt x="2056" y="6871"/>
                    <a:pt x="828" y="3047"/>
                  </a:cubicBezTo>
                  <a:cubicBezTo>
                    <a:pt x="513" y="3047"/>
                    <a:pt x="209" y="3047"/>
                    <a:pt x="209" y="3677"/>
                  </a:cubicBezTo>
                  <a:cubicBezTo>
                    <a:pt x="-1334" y="13910"/>
                    <a:pt x="6076" y="21558"/>
                    <a:pt x="9771" y="21558"/>
                  </a:cubicBezTo>
                  <a:cubicBezTo>
                    <a:pt x="9984" y="21579"/>
                    <a:pt x="10197" y="21600"/>
                    <a:pt x="10400" y="21600"/>
                  </a:cubicBezTo>
                  <a:cubicBezTo>
                    <a:pt x="15962" y="21600"/>
                    <a:pt x="20266" y="13489"/>
                    <a:pt x="20266" y="2395"/>
                  </a:cubicBezTo>
                  <a:cubicBezTo>
                    <a:pt x="20266" y="798"/>
                    <a:pt x="19799" y="0"/>
                    <a:pt x="1930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3716;p80"/>
            <p:cNvSpPr/>
            <p:nvPr/>
          </p:nvSpPr>
          <p:spPr>
            <a:xfrm>
              <a:off x="219568" y="336356"/>
              <a:ext cx="62019" cy="4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600" fill="norm" stroke="1" extrusionOk="0">
                  <a:moveTo>
                    <a:pt x="19272" y="0"/>
                  </a:moveTo>
                  <a:cubicBezTo>
                    <a:pt x="11707" y="0"/>
                    <a:pt x="1585" y="10077"/>
                    <a:pt x="0" y="20610"/>
                  </a:cubicBezTo>
                  <a:cubicBezTo>
                    <a:pt x="0" y="21191"/>
                    <a:pt x="251" y="21600"/>
                    <a:pt x="525" y="21600"/>
                  </a:cubicBezTo>
                  <a:cubicBezTo>
                    <a:pt x="700" y="21600"/>
                    <a:pt x="874" y="21443"/>
                    <a:pt x="995" y="21081"/>
                  </a:cubicBezTo>
                  <a:cubicBezTo>
                    <a:pt x="5979" y="11052"/>
                    <a:pt x="11959" y="4842"/>
                    <a:pt x="20605" y="2452"/>
                  </a:cubicBezTo>
                  <a:cubicBezTo>
                    <a:pt x="21600" y="1965"/>
                    <a:pt x="21261" y="63"/>
                    <a:pt x="20266" y="63"/>
                  </a:cubicBezTo>
                  <a:cubicBezTo>
                    <a:pt x="19938" y="16"/>
                    <a:pt x="19611" y="0"/>
                    <a:pt x="1927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3717;p80"/>
            <p:cNvSpPr/>
            <p:nvPr/>
          </p:nvSpPr>
          <p:spPr>
            <a:xfrm>
              <a:off x="593246" y="328875"/>
              <a:ext cx="66495" cy="30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3409" y="0"/>
                  </a:moveTo>
                  <a:cubicBezTo>
                    <a:pt x="2397" y="0"/>
                    <a:pt x="1405" y="182"/>
                    <a:pt x="463" y="568"/>
                  </a:cubicBezTo>
                  <a:cubicBezTo>
                    <a:pt x="-154" y="568"/>
                    <a:pt x="-154" y="2635"/>
                    <a:pt x="463" y="2635"/>
                  </a:cubicBezTo>
                  <a:cubicBezTo>
                    <a:pt x="7225" y="6791"/>
                    <a:pt x="13996" y="8858"/>
                    <a:pt x="19229" y="20601"/>
                  </a:cubicBezTo>
                  <a:cubicBezTo>
                    <a:pt x="19472" y="21305"/>
                    <a:pt x="19746" y="21600"/>
                    <a:pt x="20019" y="21600"/>
                  </a:cubicBezTo>
                  <a:cubicBezTo>
                    <a:pt x="20788" y="21600"/>
                    <a:pt x="21446" y="19192"/>
                    <a:pt x="20768" y="17148"/>
                  </a:cubicBezTo>
                  <a:cubicBezTo>
                    <a:pt x="17063" y="7041"/>
                    <a:pt x="9705" y="0"/>
                    <a:pt x="340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3718;p80"/>
            <p:cNvSpPr/>
            <p:nvPr/>
          </p:nvSpPr>
          <p:spPr>
            <a:xfrm>
              <a:off x="221519" y="522088"/>
              <a:ext cx="124376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25" y="0"/>
                    <a:pt x="0" y="4861"/>
                    <a:pt x="0" y="10800"/>
                  </a:cubicBezTo>
                  <a:cubicBezTo>
                    <a:pt x="0" y="16739"/>
                    <a:pt x="4725" y="21600"/>
                    <a:pt x="10800" y="21600"/>
                  </a:cubicBezTo>
                  <a:cubicBezTo>
                    <a:pt x="16708" y="21600"/>
                    <a:pt x="21600" y="16739"/>
                    <a:pt x="21600" y="10800"/>
                  </a:cubicBezTo>
                  <a:cubicBezTo>
                    <a:pt x="21600" y="4861"/>
                    <a:pt x="16708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3719;p80"/>
            <p:cNvSpPr/>
            <p:nvPr/>
          </p:nvSpPr>
          <p:spPr>
            <a:xfrm>
              <a:off x="561648" y="522088"/>
              <a:ext cx="124409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24" y="0"/>
                    <a:pt x="0" y="4861"/>
                    <a:pt x="0" y="10800"/>
                  </a:cubicBezTo>
                  <a:cubicBezTo>
                    <a:pt x="0" y="16739"/>
                    <a:pt x="4724" y="21600"/>
                    <a:pt x="10803" y="21600"/>
                  </a:cubicBezTo>
                  <a:cubicBezTo>
                    <a:pt x="16704" y="21600"/>
                    <a:pt x="21600" y="16739"/>
                    <a:pt x="21600" y="10800"/>
                  </a:cubicBezTo>
                  <a:cubicBezTo>
                    <a:pt x="21600" y="4861"/>
                    <a:pt x="16704" y="0"/>
                    <a:pt x="1080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3720;p80"/>
            <p:cNvSpPr/>
            <p:nvPr/>
          </p:nvSpPr>
          <p:spPr>
            <a:xfrm>
              <a:off x="88383" y="142120"/>
              <a:ext cx="772598" cy="30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6" y="0"/>
                  </a:moveTo>
                  <a:cubicBezTo>
                    <a:pt x="15596" y="3126"/>
                    <a:pt x="14939" y="7390"/>
                    <a:pt x="13812" y="7390"/>
                  </a:cubicBezTo>
                  <a:cubicBezTo>
                    <a:pt x="13663" y="7390"/>
                    <a:pt x="13506" y="7317"/>
                    <a:pt x="13340" y="7152"/>
                  </a:cubicBezTo>
                  <a:cubicBezTo>
                    <a:pt x="12498" y="5694"/>
                    <a:pt x="11955" y="2847"/>
                    <a:pt x="11112" y="695"/>
                  </a:cubicBezTo>
                  <a:cubicBezTo>
                    <a:pt x="10780" y="6053"/>
                    <a:pt x="9712" y="7860"/>
                    <a:pt x="8384" y="7860"/>
                  </a:cubicBezTo>
                  <a:cubicBezTo>
                    <a:pt x="6339" y="7860"/>
                    <a:pt x="3678" y="3578"/>
                    <a:pt x="2146" y="1389"/>
                  </a:cubicBezTo>
                  <a:cubicBezTo>
                    <a:pt x="1222" y="7362"/>
                    <a:pt x="1250" y="14306"/>
                    <a:pt x="0" y="20211"/>
                  </a:cubicBezTo>
                  <a:cubicBezTo>
                    <a:pt x="814" y="20627"/>
                    <a:pt x="1412" y="21600"/>
                    <a:pt x="1412" y="21600"/>
                  </a:cubicBezTo>
                  <a:cubicBezTo>
                    <a:pt x="3287" y="20627"/>
                    <a:pt x="2988" y="4168"/>
                    <a:pt x="2988" y="4166"/>
                  </a:cubicBezTo>
                  <a:cubicBezTo>
                    <a:pt x="2988" y="4166"/>
                    <a:pt x="7091" y="11043"/>
                    <a:pt x="9183" y="11528"/>
                  </a:cubicBezTo>
                  <a:cubicBezTo>
                    <a:pt x="9277" y="11551"/>
                    <a:pt x="9366" y="11560"/>
                    <a:pt x="9453" y="11560"/>
                  </a:cubicBezTo>
                  <a:cubicBezTo>
                    <a:pt x="11331" y="11560"/>
                    <a:pt x="11629" y="6736"/>
                    <a:pt x="11629" y="6736"/>
                  </a:cubicBezTo>
                  <a:cubicBezTo>
                    <a:pt x="11629" y="6736"/>
                    <a:pt x="12471" y="10349"/>
                    <a:pt x="13992" y="10696"/>
                  </a:cubicBezTo>
                  <a:cubicBezTo>
                    <a:pt x="14052" y="10710"/>
                    <a:pt x="14110" y="10714"/>
                    <a:pt x="14166" y="10714"/>
                  </a:cubicBezTo>
                  <a:cubicBezTo>
                    <a:pt x="15535" y="10714"/>
                    <a:pt x="15460" y="6736"/>
                    <a:pt x="15460" y="6736"/>
                  </a:cubicBezTo>
                  <a:cubicBezTo>
                    <a:pt x="16280" y="9453"/>
                    <a:pt x="16914" y="10207"/>
                    <a:pt x="17364" y="10207"/>
                  </a:cubicBezTo>
                  <a:cubicBezTo>
                    <a:pt x="17927" y="10207"/>
                    <a:pt x="18204" y="9028"/>
                    <a:pt x="18204" y="9028"/>
                  </a:cubicBezTo>
                  <a:cubicBezTo>
                    <a:pt x="18204" y="9028"/>
                    <a:pt x="18204" y="20140"/>
                    <a:pt x="19671" y="20558"/>
                  </a:cubicBezTo>
                  <a:cubicBezTo>
                    <a:pt x="19749" y="20579"/>
                    <a:pt x="19822" y="20590"/>
                    <a:pt x="19891" y="20590"/>
                  </a:cubicBezTo>
                  <a:cubicBezTo>
                    <a:pt x="21166" y="20590"/>
                    <a:pt x="21166" y="17153"/>
                    <a:pt x="21166" y="17153"/>
                  </a:cubicBezTo>
                  <a:cubicBezTo>
                    <a:pt x="21247" y="17224"/>
                    <a:pt x="21322" y="17259"/>
                    <a:pt x="21393" y="17259"/>
                  </a:cubicBezTo>
                  <a:cubicBezTo>
                    <a:pt x="21464" y="17259"/>
                    <a:pt x="21532" y="17224"/>
                    <a:pt x="21600" y="17153"/>
                  </a:cubicBezTo>
                  <a:cubicBezTo>
                    <a:pt x="20269" y="14514"/>
                    <a:pt x="19780" y="8752"/>
                    <a:pt x="19508" y="3542"/>
                  </a:cubicBezTo>
                  <a:cubicBezTo>
                    <a:pt x="19256" y="5217"/>
                    <a:pt x="18817" y="5802"/>
                    <a:pt x="18335" y="5802"/>
                  </a:cubicBezTo>
                  <a:cubicBezTo>
                    <a:pt x="17777" y="5802"/>
                    <a:pt x="17161" y="5018"/>
                    <a:pt x="16710" y="4236"/>
                  </a:cubicBezTo>
                  <a:cubicBezTo>
                    <a:pt x="16438" y="2847"/>
                    <a:pt x="15596" y="2152"/>
                    <a:pt x="15596" y="0"/>
                  </a:cubicBezTo>
                  <a:close/>
                </a:path>
              </a:pathLst>
            </a:custGeom>
            <a:solidFill>
              <a:srgbClr val="5829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3721;p80"/>
            <p:cNvSpPr/>
            <p:nvPr/>
          </p:nvSpPr>
          <p:spPr>
            <a:xfrm>
              <a:off x="33848" y="0"/>
              <a:ext cx="871454" cy="42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1" h="21600" fill="norm" stroke="1" extrusionOk="0">
                  <a:moveTo>
                    <a:pt x="9801" y="0"/>
                  </a:moveTo>
                  <a:cubicBezTo>
                    <a:pt x="6765" y="0"/>
                    <a:pt x="3440" y="5248"/>
                    <a:pt x="3440" y="5248"/>
                  </a:cubicBezTo>
                  <a:cubicBezTo>
                    <a:pt x="3440" y="5248"/>
                    <a:pt x="3983" y="1000"/>
                    <a:pt x="3032" y="852"/>
                  </a:cubicBezTo>
                  <a:cubicBezTo>
                    <a:pt x="3014" y="847"/>
                    <a:pt x="2997" y="845"/>
                    <a:pt x="2979" y="845"/>
                  </a:cubicBezTo>
                  <a:cubicBezTo>
                    <a:pt x="2080" y="845"/>
                    <a:pt x="2603" y="5841"/>
                    <a:pt x="2603" y="5841"/>
                  </a:cubicBezTo>
                  <a:cubicBezTo>
                    <a:pt x="2603" y="5841"/>
                    <a:pt x="1911" y="3545"/>
                    <a:pt x="1323" y="3545"/>
                  </a:cubicBezTo>
                  <a:cubicBezTo>
                    <a:pt x="1145" y="3545"/>
                    <a:pt x="976" y="3756"/>
                    <a:pt x="839" y="4309"/>
                  </a:cubicBezTo>
                  <a:cubicBezTo>
                    <a:pt x="251" y="6680"/>
                    <a:pt x="2128" y="9002"/>
                    <a:pt x="2128" y="9002"/>
                  </a:cubicBezTo>
                  <a:cubicBezTo>
                    <a:pt x="1913" y="9209"/>
                    <a:pt x="1773" y="9266"/>
                    <a:pt x="1666" y="9266"/>
                  </a:cubicBezTo>
                  <a:cubicBezTo>
                    <a:pt x="1537" y="9266"/>
                    <a:pt x="1459" y="9183"/>
                    <a:pt x="1359" y="9183"/>
                  </a:cubicBezTo>
                  <a:cubicBezTo>
                    <a:pt x="1246" y="9183"/>
                    <a:pt x="1107" y="9290"/>
                    <a:pt x="839" y="9744"/>
                  </a:cubicBezTo>
                  <a:cubicBezTo>
                    <a:pt x="-451" y="12362"/>
                    <a:pt x="522" y="16264"/>
                    <a:pt x="522" y="16264"/>
                  </a:cubicBezTo>
                  <a:cubicBezTo>
                    <a:pt x="-654" y="18834"/>
                    <a:pt x="522" y="21452"/>
                    <a:pt x="522" y="21452"/>
                  </a:cubicBezTo>
                  <a:cubicBezTo>
                    <a:pt x="568" y="21442"/>
                    <a:pt x="614" y="21439"/>
                    <a:pt x="661" y="21439"/>
                  </a:cubicBezTo>
                  <a:cubicBezTo>
                    <a:pt x="869" y="21439"/>
                    <a:pt x="1083" y="21519"/>
                    <a:pt x="1269" y="21600"/>
                  </a:cubicBezTo>
                  <a:cubicBezTo>
                    <a:pt x="2309" y="17400"/>
                    <a:pt x="2286" y="12461"/>
                    <a:pt x="3055" y="8213"/>
                  </a:cubicBezTo>
                  <a:cubicBezTo>
                    <a:pt x="4331" y="9770"/>
                    <a:pt x="6545" y="12815"/>
                    <a:pt x="8248" y="12815"/>
                  </a:cubicBezTo>
                  <a:cubicBezTo>
                    <a:pt x="9354" y="12815"/>
                    <a:pt x="10243" y="11530"/>
                    <a:pt x="10519" y="7718"/>
                  </a:cubicBezTo>
                  <a:cubicBezTo>
                    <a:pt x="11220" y="9249"/>
                    <a:pt x="11695" y="11275"/>
                    <a:pt x="12374" y="12312"/>
                  </a:cubicBezTo>
                  <a:cubicBezTo>
                    <a:pt x="12512" y="12429"/>
                    <a:pt x="12642" y="12481"/>
                    <a:pt x="12767" y="12481"/>
                  </a:cubicBezTo>
                  <a:cubicBezTo>
                    <a:pt x="13704" y="12481"/>
                    <a:pt x="14251" y="9443"/>
                    <a:pt x="14251" y="7174"/>
                  </a:cubicBezTo>
                  <a:cubicBezTo>
                    <a:pt x="14251" y="8707"/>
                    <a:pt x="14952" y="9249"/>
                    <a:pt x="15178" y="10238"/>
                  </a:cubicBezTo>
                  <a:cubicBezTo>
                    <a:pt x="15554" y="10793"/>
                    <a:pt x="16067" y="11351"/>
                    <a:pt x="16531" y="11351"/>
                  </a:cubicBezTo>
                  <a:cubicBezTo>
                    <a:pt x="16933" y="11351"/>
                    <a:pt x="17298" y="10935"/>
                    <a:pt x="17508" y="9744"/>
                  </a:cubicBezTo>
                  <a:cubicBezTo>
                    <a:pt x="17734" y="13449"/>
                    <a:pt x="18141" y="17548"/>
                    <a:pt x="19249" y="19425"/>
                  </a:cubicBezTo>
                  <a:cubicBezTo>
                    <a:pt x="19634" y="19178"/>
                    <a:pt x="19883" y="18241"/>
                    <a:pt x="19883" y="18241"/>
                  </a:cubicBezTo>
                  <a:cubicBezTo>
                    <a:pt x="20946" y="14140"/>
                    <a:pt x="19543" y="13152"/>
                    <a:pt x="19543" y="13152"/>
                  </a:cubicBezTo>
                  <a:cubicBezTo>
                    <a:pt x="19650" y="8590"/>
                    <a:pt x="17929" y="8458"/>
                    <a:pt x="17730" y="8458"/>
                  </a:cubicBezTo>
                  <a:cubicBezTo>
                    <a:pt x="17718" y="8458"/>
                    <a:pt x="17711" y="8460"/>
                    <a:pt x="17711" y="8460"/>
                  </a:cubicBezTo>
                  <a:cubicBezTo>
                    <a:pt x="17286" y="4094"/>
                    <a:pt x="15378" y="3280"/>
                    <a:pt x="14012" y="3280"/>
                  </a:cubicBezTo>
                  <a:cubicBezTo>
                    <a:pt x="13198" y="3280"/>
                    <a:pt x="12577" y="3567"/>
                    <a:pt x="12577" y="3567"/>
                  </a:cubicBezTo>
                  <a:cubicBezTo>
                    <a:pt x="12577" y="3567"/>
                    <a:pt x="13166" y="258"/>
                    <a:pt x="10044" y="11"/>
                  </a:cubicBezTo>
                  <a:cubicBezTo>
                    <a:pt x="9963" y="3"/>
                    <a:pt x="9882" y="0"/>
                    <a:pt x="9801" y="0"/>
                  </a:cubicBezTo>
                  <a:close/>
                </a:path>
              </a:pathLst>
            </a:custGeom>
            <a:solidFill>
              <a:srgbClr val="6634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9" name="Google Shape;3722;p80"/>
            <p:cNvSpPr/>
            <p:nvPr/>
          </p:nvSpPr>
          <p:spPr>
            <a:xfrm>
              <a:off x="276750" y="41564"/>
              <a:ext cx="169697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1600" fill="norm" stroke="1" extrusionOk="0">
                  <a:moveTo>
                    <a:pt x="15610" y="0"/>
                  </a:moveTo>
                  <a:cubicBezTo>
                    <a:pt x="15304" y="0"/>
                    <a:pt x="15018" y="477"/>
                    <a:pt x="15316" y="779"/>
                  </a:cubicBezTo>
                  <a:cubicBezTo>
                    <a:pt x="17786" y="2833"/>
                    <a:pt x="19078" y="6575"/>
                    <a:pt x="19435" y="9837"/>
                  </a:cubicBezTo>
                  <a:cubicBezTo>
                    <a:pt x="19860" y="12693"/>
                    <a:pt x="18927" y="15851"/>
                    <a:pt x="15831" y="15851"/>
                  </a:cubicBezTo>
                  <a:cubicBezTo>
                    <a:pt x="15521" y="15851"/>
                    <a:pt x="15196" y="15820"/>
                    <a:pt x="14844" y="15752"/>
                  </a:cubicBezTo>
                  <a:cubicBezTo>
                    <a:pt x="12726" y="15271"/>
                    <a:pt x="10609" y="13337"/>
                    <a:pt x="9432" y="11406"/>
                  </a:cubicBezTo>
                  <a:cubicBezTo>
                    <a:pt x="9362" y="11299"/>
                    <a:pt x="9266" y="11255"/>
                    <a:pt x="9165" y="11255"/>
                  </a:cubicBezTo>
                  <a:cubicBezTo>
                    <a:pt x="8921" y="11255"/>
                    <a:pt x="8677" y="11513"/>
                    <a:pt x="8844" y="11767"/>
                  </a:cubicBezTo>
                  <a:cubicBezTo>
                    <a:pt x="9548" y="13579"/>
                    <a:pt x="10493" y="16721"/>
                    <a:pt x="9784" y="18529"/>
                  </a:cubicBezTo>
                  <a:cubicBezTo>
                    <a:pt x="9277" y="19800"/>
                    <a:pt x="8228" y="20376"/>
                    <a:pt x="7086" y="20376"/>
                  </a:cubicBezTo>
                  <a:cubicBezTo>
                    <a:pt x="6382" y="20376"/>
                    <a:pt x="5635" y="20154"/>
                    <a:pt x="4961" y="19737"/>
                  </a:cubicBezTo>
                  <a:cubicBezTo>
                    <a:pt x="2724" y="18410"/>
                    <a:pt x="1315" y="16118"/>
                    <a:pt x="490" y="13821"/>
                  </a:cubicBezTo>
                  <a:cubicBezTo>
                    <a:pt x="440" y="13670"/>
                    <a:pt x="327" y="13603"/>
                    <a:pt x="227" y="13603"/>
                  </a:cubicBezTo>
                  <a:cubicBezTo>
                    <a:pt x="80" y="13603"/>
                    <a:pt x="-48" y="13730"/>
                    <a:pt x="18" y="13940"/>
                  </a:cubicBezTo>
                  <a:cubicBezTo>
                    <a:pt x="707" y="16463"/>
                    <a:pt x="4106" y="21600"/>
                    <a:pt x="7404" y="21600"/>
                  </a:cubicBezTo>
                  <a:cubicBezTo>
                    <a:pt x="8050" y="21600"/>
                    <a:pt x="8697" y="21401"/>
                    <a:pt x="9316" y="20944"/>
                  </a:cubicBezTo>
                  <a:cubicBezTo>
                    <a:pt x="10845" y="19860"/>
                    <a:pt x="10725" y="17444"/>
                    <a:pt x="10609" y="15752"/>
                  </a:cubicBezTo>
                  <a:cubicBezTo>
                    <a:pt x="10535" y="15144"/>
                    <a:pt x="10462" y="14485"/>
                    <a:pt x="10326" y="13837"/>
                  </a:cubicBezTo>
                  <a:cubicBezTo>
                    <a:pt x="11604" y="15486"/>
                    <a:pt x="13938" y="16614"/>
                    <a:pt x="16040" y="16614"/>
                  </a:cubicBezTo>
                  <a:cubicBezTo>
                    <a:pt x="17859" y="16614"/>
                    <a:pt x="19500" y="15772"/>
                    <a:pt x="20139" y="13702"/>
                  </a:cubicBezTo>
                  <a:cubicBezTo>
                    <a:pt x="21552" y="9594"/>
                    <a:pt x="19078" y="2590"/>
                    <a:pt x="15784" y="56"/>
                  </a:cubicBezTo>
                  <a:cubicBezTo>
                    <a:pt x="15730" y="16"/>
                    <a:pt x="15672" y="0"/>
                    <a:pt x="1561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0" name="Google Shape;3723;p80"/>
            <p:cNvSpPr/>
            <p:nvPr/>
          </p:nvSpPr>
          <p:spPr>
            <a:xfrm>
              <a:off x="698685" y="159577"/>
              <a:ext cx="99118" cy="9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4" y="0"/>
                  </a:moveTo>
                  <a:cubicBezTo>
                    <a:pt x="265" y="0"/>
                    <a:pt x="0" y="252"/>
                    <a:pt x="0" y="703"/>
                  </a:cubicBezTo>
                  <a:cubicBezTo>
                    <a:pt x="1693" y="7203"/>
                    <a:pt x="4445" y="21363"/>
                    <a:pt x="12493" y="21600"/>
                  </a:cubicBezTo>
                  <a:cubicBezTo>
                    <a:pt x="19273" y="21600"/>
                    <a:pt x="21600" y="9990"/>
                    <a:pt x="21600" y="4415"/>
                  </a:cubicBezTo>
                  <a:cubicBezTo>
                    <a:pt x="21600" y="3956"/>
                    <a:pt x="21335" y="3720"/>
                    <a:pt x="21022" y="3720"/>
                  </a:cubicBezTo>
                  <a:cubicBezTo>
                    <a:pt x="20701" y="3720"/>
                    <a:pt x="20332" y="3956"/>
                    <a:pt x="20123" y="4415"/>
                  </a:cubicBezTo>
                  <a:cubicBezTo>
                    <a:pt x="18562" y="8677"/>
                    <a:pt x="18618" y="19790"/>
                    <a:pt x="12904" y="19790"/>
                  </a:cubicBezTo>
                  <a:cubicBezTo>
                    <a:pt x="12389" y="19790"/>
                    <a:pt x="11831" y="19698"/>
                    <a:pt x="11225" y="19507"/>
                  </a:cubicBezTo>
                  <a:cubicBezTo>
                    <a:pt x="4445" y="17651"/>
                    <a:pt x="3811" y="5812"/>
                    <a:pt x="1059" y="237"/>
                  </a:cubicBezTo>
                  <a:cubicBezTo>
                    <a:pt x="913" y="76"/>
                    <a:pt x="732" y="0"/>
                    <a:pt x="564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Google Shape;3724;p80"/>
            <p:cNvSpPr/>
            <p:nvPr/>
          </p:nvSpPr>
          <p:spPr>
            <a:xfrm>
              <a:off x="78402" y="283537"/>
              <a:ext cx="74528" cy="9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21600" fill="norm" stroke="1" extrusionOk="0">
                  <a:moveTo>
                    <a:pt x="16275" y="0"/>
                  </a:moveTo>
                  <a:cubicBezTo>
                    <a:pt x="15716" y="0"/>
                    <a:pt x="15232" y="332"/>
                    <a:pt x="15529" y="941"/>
                  </a:cubicBezTo>
                  <a:cubicBezTo>
                    <a:pt x="17081" y="5146"/>
                    <a:pt x="18107" y="9773"/>
                    <a:pt x="17598" y="14186"/>
                  </a:cubicBezTo>
                  <a:cubicBezTo>
                    <a:pt x="17081" y="16918"/>
                    <a:pt x="15792" y="20071"/>
                    <a:pt x="11925" y="20279"/>
                  </a:cubicBezTo>
                  <a:cubicBezTo>
                    <a:pt x="11815" y="20286"/>
                    <a:pt x="11713" y="20286"/>
                    <a:pt x="11603" y="20286"/>
                  </a:cubicBezTo>
                  <a:cubicBezTo>
                    <a:pt x="7125" y="20286"/>
                    <a:pt x="3860" y="16025"/>
                    <a:pt x="841" y="13764"/>
                  </a:cubicBezTo>
                  <a:cubicBezTo>
                    <a:pt x="747" y="13729"/>
                    <a:pt x="646" y="13708"/>
                    <a:pt x="561" y="13708"/>
                  </a:cubicBezTo>
                  <a:cubicBezTo>
                    <a:pt x="162" y="13708"/>
                    <a:pt x="-143" y="14054"/>
                    <a:pt x="69" y="14393"/>
                  </a:cubicBezTo>
                  <a:cubicBezTo>
                    <a:pt x="2249" y="17367"/>
                    <a:pt x="7532" y="21600"/>
                    <a:pt x="12256" y="21600"/>
                  </a:cubicBezTo>
                  <a:cubicBezTo>
                    <a:pt x="14215" y="21600"/>
                    <a:pt x="16080" y="20867"/>
                    <a:pt x="17598" y="19020"/>
                  </a:cubicBezTo>
                  <a:cubicBezTo>
                    <a:pt x="21457" y="13978"/>
                    <a:pt x="19396" y="5568"/>
                    <a:pt x="17335" y="519"/>
                  </a:cubicBezTo>
                  <a:cubicBezTo>
                    <a:pt x="17123" y="173"/>
                    <a:pt x="16682" y="0"/>
                    <a:pt x="1627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Google Shape;3725;p80"/>
            <p:cNvSpPr/>
            <p:nvPr/>
          </p:nvSpPr>
          <p:spPr>
            <a:xfrm>
              <a:off x="271007" y="1474502"/>
              <a:ext cx="543326" cy="39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0640" y="0"/>
                  </a:moveTo>
                  <a:cubicBezTo>
                    <a:pt x="14044" y="3606"/>
                    <a:pt x="7139" y="5705"/>
                    <a:pt x="41" y="6135"/>
                  </a:cubicBezTo>
                  <a:cubicBezTo>
                    <a:pt x="-35" y="11947"/>
                    <a:pt x="-35" y="18997"/>
                    <a:pt x="311" y="21526"/>
                  </a:cubicBezTo>
                  <a:cubicBezTo>
                    <a:pt x="311" y="21526"/>
                    <a:pt x="1965" y="21600"/>
                    <a:pt x="3849" y="21600"/>
                  </a:cubicBezTo>
                  <a:cubicBezTo>
                    <a:pt x="5893" y="21600"/>
                    <a:pt x="8209" y="21513"/>
                    <a:pt x="8990" y="21150"/>
                  </a:cubicBezTo>
                  <a:cubicBezTo>
                    <a:pt x="8990" y="21150"/>
                    <a:pt x="9299" y="10602"/>
                    <a:pt x="9106" y="9309"/>
                  </a:cubicBezTo>
                  <a:cubicBezTo>
                    <a:pt x="9106" y="9309"/>
                    <a:pt x="9599" y="9378"/>
                    <a:pt x="10275" y="9378"/>
                  </a:cubicBezTo>
                  <a:cubicBezTo>
                    <a:pt x="11061" y="9378"/>
                    <a:pt x="12097" y="9284"/>
                    <a:pt x="12886" y="8879"/>
                  </a:cubicBezTo>
                  <a:cubicBezTo>
                    <a:pt x="12886" y="8879"/>
                    <a:pt x="12771" y="19158"/>
                    <a:pt x="13156" y="20718"/>
                  </a:cubicBezTo>
                  <a:cubicBezTo>
                    <a:pt x="13156" y="20718"/>
                    <a:pt x="19290" y="20504"/>
                    <a:pt x="21565" y="19805"/>
                  </a:cubicBezTo>
                  <a:cubicBezTo>
                    <a:pt x="21565" y="19805"/>
                    <a:pt x="21257" y="6512"/>
                    <a:pt x="20640" y="0"/>
                  </a:cubicBezTo>
                  <a:close/>
                </a:path>
              </a:pathLst>
            </a:custGeom>
            <a:solidFill>
              <a:srgbClr val="73D8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Google Shape;3726;p80"/>
            <p:cNvSpPr/>
            <p:nvPr/>
          </p:nvSpPr>
          <p:spPr>
            <a:xfrm>
              <a:off x="272036" y="1402626"/>
              <a:ext cx="518988" cy="18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8" y="0"/>
                  </a:moveTo>
                  <a:cubicBezTo>
                    <a:pt x="11387" y="0"/>
                    <a:pt x="162" y="3444"/>
                    <a:pt x="162" y="3444"/>
                  </a:cubicBezTo>
                  <a:cubicBezTo>
                    <a:pt x="162" y="3444"/>
                    <a:pt x="41" y="11603"/>
                    <a:pt x="0" y="21600"/>
                  </a:cubicBezTo>
                  <a:cubicBezTo>
                    <a:pt x="7443" y="20681"/>
                    <a:pt x="14683" y="16201"/>
                    <a:pt x="21600" y="8499"/>
                  </a:cubicBezTo>
                  <a:cubicBezTo>
                    <a:pt x="21438" y="4938"/>
                    <a:pt x="21235" y="2295"/>
                    <a:pt x="21033" y="1376"/>
                  </a:cubicBezTo>
                  <a:cubicBezTo>
                    <a:pt x="20782" y="374"/>
                    <a:pt x="19370" y="0"/>
                    <a:pt x="17388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Google Shape;3727;p80"/>
            <p:cNvSpPr/>
            <p:nvPr/>
          </p:nvSpPr>
          <p:spPr>
            <a:xfrm>
              <a:off x="733664" y="1451193"/>
              <a:ext cx="61229" cy="9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805" y="7129"/>
                    <a:pt x="12351" y="15985"/>
                    <a:pt x="2160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5" name="Google Shape;3728;p80"/>
            <p:cNvSpPr/>
            <p:nvPr/>
          </p:nvSpPr>
          <p:spPr>
            <a:xfrm>
              <a:off x="731586" y="1449211"/>
              <a:ext cx="67508" cy="10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fill="norm" stroke="1" extrusionOk="0">
                  <a:moveTo>
                    <a:pt x="692" y="0"/>
                  </a:moveTo>
                  <a:cubicBezTo>
                    <a:pt x="287" y="0"/>
                    <a:pt x="-149" y="221"/>
                    <a:pt x="49" y="617"/>
                  </a:cubicBezTo>
                  <a:cubicBezTo>
                    <a:pt x="950" y="4286"/>
                    <a:pt x="4256" y="7755"/>
                    <a:pt x="6969" y="11015"/>
                  </a:cubicBezTo>
                  <a:cubicBezTo>
                    <a:pt x="10275" y="14684"/>
                    <a:pt x="13888" y="18561"/>
                    <a:pt x="18699" y="21412"/>
                  </a:cubicBezTo>
                  <a:cubicBezTo>
                    <a:pt x="18956" y="21546"/>
                    <a:pt x="19243" y="21600"/>
                    <a:pt x="19511" y="21600"/>
                  </a:cubicBezTo>
                  <a:cubicBezTo>
                    <a:pt x="20540" y="21600"/>
                    <a:pt x="21451" y="20835"/>
                    <a:pt x="20501" y="20191"/>
                  </a:cubicBezTo>
                  <a:cubicBezTo>
                    <a:pt x="16294" y="16931"/>
                    <a:pt x="12680" y="13664"/>
                    <a:pt x="9374" y="9995"/>
                  </a:cubicBezTo>
                  <a:cubicBezTo>
                    <a:pt x="6365" y="6936"/>
                    <a:pt x="4553" y="3267"/>
                    <a:pt x="1247" y="208"/>
                  </a:cubicBezTo>
                  <a:cubicBezTo>
                    <a:pt x="1138" y="67"/>
                    <a:pt x="920" y="0"/>
                    <a:pt x="69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6" name="Google Shape;3729;p80"/>
            <p:cNvSpPr/>
            <p:nvPr/>
          </p:nvSpPr>
          <p:spPr>
            <a:xfrm>
              <a:off x="278847" y="1466732"/>
              <a:ext cx="43740" cy="7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12963" y="16766"/>
                    <a:pt x="16326" y="7957"/>
                    <a:pt x="216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7" name="Google Shape;3730;p80"/>
            <p:cNvSpPr/>
            <p:nvPr/>
          </p:nvSpPr>
          <p:spPr>
            <a:xfrm>
              <a:off x="275873" y="1463503"/>
              <a:ext cx="50614" cy="8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fill="norm" stroke="1" extrusionOk="0">
                  <a:moveTo>
                    <a:pt x="19662" y="0"/>
                  </a:moveTo>
                  <a:cubicBezTo>
                    <a:pt x="19197" y="0"/>
                    <a:pt x="18759" y="129"/>
                    <a:pt x="18586" y="343"/>
                  </a:cubicBezTo>
                  <a:cubicBezTo>
                    <a:pt x="14962" y="3211"/>
                    <a:pt x="13342" y="7392"/>
                    <a:pt x="11325" y="10525"/>
                  </a:cubicBezTo>
                  <a:cubicBezTo>
                    <a:pt x="8497" y="14431"/>
                    <a:pt x="4872" y="17307"/>
                    <a:pt x="425" y="19917"/>
                  </a:cubicBezTo>
                  <a:cubicBezTo>
                    <a:pt x="-584" y="20570"/>
                    <a:pt x="385" y="21600"/>
                    <a:pt x="1447" y="21600"/>
                  </a:cubicBezTo>
                  <a:cubicBezTo>
                    <a:pt x="1646" y="21600"/>
                    <a:pt x="1846" y="21566"/>
                    <a:pt x="2045" y="21480"/>
                  </a:cubicBezTo>
                  <a:cubicBezTo>
                    <a:pt x="12944" y="18346"/>
                    <a:pt x="19396" y="7915"/>
                    <a:pt x="21016" y="867"/>
                  </a:cubicBezTo>
                  <a:cubicBezTo>
                    <a:pt x="21016" y="258"/>
                    <a:pt x="20312" y="0"/>
                    <a:pt x="1966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8" name="Google Shape;3731;p80"/>
            <p:cNvSpPr/>
            <p:nvPr/>
          </p:nvSpPr>
          <p:spPr>
            <a:xfrm>
              <a:off x="423653" y="1630259"/>
              <a:ext cx="227425" cy="16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618" y="5458"/>
                  </a:lnTo>
                  <a:cubicBezTo>
                    <a:pt x="3711" y="2767"/>
                    <a:pt x="1831" y="615"/>
                    <a:pt x="0" y="0"/>
                  </a:cubicBezTo>
                  <a:close/>
                  <a:moveTo>
                    <a:pt x="5618" y="5458"/>
                  </a:moveTo>
                  <a:cubicBezTo>
                    <a:pt x="10182" y="11915"/>
                    <a:pt x="14922" y="21600"/>
                    <a:pt x="19614" y="21600"/>
                  </a:cubicBezTo>
                  <a:cubicBezTo>
                    <a:pt x="20279" y="21600"/>
                    <a:pt x="20938" y="21446"/>
                    <a:pt x="21600" y="20985"/>
                  </a:cubicBezTo>
                  <a:lnTo>
                    <a:pt x="5618" y="5458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3732;p80"/>
            <p:cNvSpPr/>
            <p:nvPr/>
          </p:nvSpPr>
          <p:spPr>
            <a:xfrm>
              <a:off x="418545" y="1629028"/>
              <a:ext cx="237987" cy="2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600" fill="norm" stroke="1" extrusionOk="0">
                  <a:moveTo>
                    <a:pt x="456" y="0"/>
                  </a:moveTo>
                  <a:cubicBezTo>
                    <a:pt x="-152" y="0"/>
                    <a:pt x="-152" y="9530"/>
                    <a:pt x="456" y="9530"/>
                  </a:cubicBezTo>
                  <a:cubicBezTo>
                    <a:pt x="5536" y="11693"/>
                    <a:pt x="10818" y="21600"/>
                    <a:pt x="16032" y="21600"/>
                  </a:cubicBezTo>
                  <a:cubicBezTo>
                    <a:pt x="17672" y="21600"/>
                    <a:pt x="19308" y="20628"/>
                    <a:pt x="20926" y="18089"/>
                  </a:cubicBezTo>
                  <a:cubicBezTo>
                    <a:pt x="21448" y="17148"/>
                    <a:pt x="21274" y="8558"/>
                    <a:pt x="20755" y="7618"/>
                  </a:cubicBezTo>
                  <a:cubicBezTo>
                    <a:pt x="14074" y="940"/>
                    <a:pt x="7136" y="0"/>
                    <a:pt x="4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3733;p80"/>
            <p:cNvSpPr/>
            <p:nvPr/>
          </p:nvSpPr>
          <p:spPr>
            <a:xfrm>
              <a:off x="509625" y="1431754"/>
              <a:ext cx="16243" cy="207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9" h="21600" fill="norm" stroke="1" extrusionOk="0">
                  <a:moveTo>
                    <a:pt x="1594" y="0"/>
                  </a:moveTo>
                  <a:cubicBezTo>
                    <a:pt x="-2811" y="7266"/>
                    <a:pt x="1594" y="14433"/>
                    <a:pt x="18789" y="21600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3734;p80"/>
            <p:cNvSpPr/>
            <p:nvPr/>
          </p:nvSpPr>
          <p:spPr>
            <a:xfrm>
              <a:off x="508000" y="1426638"/>
              <a:ext cx="16244" cy="21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272" y="0"/>
                  </a:moveTo>
                  <a:cubicBezTo>
                    <a:pt x="6271" y="0"/>
                    <a:pt x="3270" y="169"/>
                    <a:pt x="3270" y="511"/>
                  </a:cubicBezTo>
                  <a:cubicBezTo>
                    <a:pt x="-2732" y="7300"/>
                    <a:pt x="-323" y="14482"/>
                    <a:pt x="9272" y="21271"/>
                  </a:cubicBezTo>
                  <a:cubicBezTo>
                    <a:pt x="9904" y="21476"/>
                    <a:pt x="12195" y="21600"/>
                    <a:pt x="14406" y="21600"/>
                  </a:cubicBezTo>
                  <a:cubicBezTo>
                    <a:pt x="16380" y="21600"/>
                    <a:pt x="18276" y="21501"/>
                    <a:pt x="18868" y="21271"/>
                  </a:cubicBezTo>
                  <a:cubicBezTo>
                    <a:pt x="18868" y="14383"/>
                    <a:pt x="18868" y="7399"/>
                    <a:pt x="15275" y="511"/>
                  </a:cubicBezTo>
                  <a:cubicBezTo>
                    <a:pt x="15275" y="169"/>
                    <a:pt x="12273" y="0"/>
                    <a:pt x="927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3735;p80"/>
            <p:cNvSpPr/>
            <p:nvPr/>
          </p:nvSpPr>
          <p:spPr>
            <a:xfrm>
              <a:off x="529681" y="1439875"/>
              <a:ext cx="54008" cy="20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8" h="21600" fill="norm" stroke="1" extrusionOk="0">
                  <a:moveTo>
                    <a:pt x="10372" y="0"/>
                  </a:moveTo>
                  <a:cubicBezTo>
                    <a:pt x="9642" y="0"/>
                    <a:pt x="8963" y="183"/>
                    <a:pt x="8963" y="579"/>
                  </a:cubicBezTo>
                  <a:cubicBezTo>
                    <a:pt x="8963" y="5730"/>
                    <a:pt x="18216" y="18604"/>
                    <a:pt x="763" y="20770"/>
                  </a:cubicBezTo>
                  <a:cubicBezTo>
                    <a:pt x="-480" y="20865"/>
                    <a:pt x="-80" y="21600"/>
                    <a:pt x="1068" y="21600"/>
                  </a:cubicBezTo>
                  <a:cubicBezTo>
                    <a:pt x="1146" y="21600"/>
                    <a:pt x="1216" y="21600"/>
                    <a:pt x="1294" y="21593"/>
                  </a:cubicBezTo>
                  <a:cubicBezTo>
                    <a:pt x="21120" y="19841"/>
                    <a:pt x="13450" y="5937"/>
                    <a:pt x="12129" y="579"/>
                  </a:cubicBezTo>
                  <a:cubicBezTo>
                    <a:pt x="11998" y="207"/>
                    <a:pt x="11155" y="0"/>
                    <a:pt x="1037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3736;p80"/>
            <p:cNvSpPr/>
            <p:nvPr/>
          </p:nvSpPr>
          <p:spPr>
            <a:xfrm>
              <a:off x="255625" y="1762196"/>
              <a:ext cx="264248" cy="11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9585" y="0"/>
                  </a:moveTo>
                  <a:cubicBezTo>
                    <a:pt x="19241" y="0"/>
                    <a:pt x="18683" y="516"/>
                    <a:pt x="17395" y="1600"/>
                  </a:cubicBezTo>
                  <a:cubicBezTo>
                    <a:pt x="16885" y="2151"/>
                    <a:pt x="13907" y="2555"/>
                    <a:pt x="10733" y="2555"/>
                  </a:cubicBezTo>
                  <a:cubicBezTo>
                    <a:pt x="7737" y="2555"/>
                    <a:pt x="4566" y="2192"/>
                    <a:pt x="3122" y="1242"/>
                  </a:cubicBezTo>
                  <a:cubicBezTo>
                    <a:pt x="3122" y="1242"/>
                    <a:pt x="2203" y="733"/>
                    <a:pt x="1402" y="733"/>
                  </a:cubicBezTo>
                  <a:cubicBezTo>
                    <a:pt x="777" y="733"/>
                    <a:pt x="222" y="1043"/>
                    <a:pt x="222" y="2133"/>
                  </a:cubicBezTo>
                  <a:cubicBezTo>
                    <a:pt x="222" y="4624"/>
                    <a:pt x="-770" y="16736"/>
                    <a:pt x="1442" y="19766"/>
                  </a:cubicBezTo>
                  <a:cubicBezTo>
                    <a:pt x="2379" y="21090"/>
                    <a:pt x="5543" y="21600"/>
                    <a:pt x="8995" y="21600"/>
                  </a:cubicBezTo>
                  <a:cubicBezTo>
                    <a:pt x="13420" y="21600"/>
                    <a:pt x="18321" y="20768"/>
                    <a:pt x="19607" y="19766"/>
                  </a:cubicBezTo>
                  <a:cubicBezTo>
                    <a:pt x="20830" y="18699"/>
                    <a:pt x="20752" y="13173"/>
                    <a:pt x="20752" y="10859"/>
                  </a:cubicBezTo>
                  <a:cubicBezTo>
                    <a:pt x="20752" y="8544"/>
                    <a:pt x="20370" y="885"/>
                    <a:pt x="19989" y="352"/>
                  </a:cubicBezTo>
                  <a:cubicBezTo>
                    <a:pt x="19866" y="117"/>
                    <a:pt x="19750" y="0"/>
                    <a:pt x="19585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3737;p80"/>
            <p:cNvSpPr/>
            <p:nvPr/>
          </p:nvSpPr>
          <p:spPr>
            <a:xfrm>
              <a:off x="579138" y="1762196"/>
              <a:ext cx="244828" cy="11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1343" y="0"/>
                  </a:moveTo>
                  <a:cubicBezTo>
                    <a:pt x="1166" y="0"/>
                    <a:pt x="1041" y="117"/>
                    <a:pt x="909" y="352"/>
                  </a:cubicBezTo>
                  <a:cubicBezTo>
                    <a:pt x="496" y="885"/>
                    <a:pt x="0" y="8544"/>
                    <a:pt x="0" y="10859"/>
                  </a:cubicBezTo>
                  <a:cubicBezTo>
                    <a:pt x="0" y="13173"/>
                    <a:pt x="0" y="18699"/>
                    <a:pt x="1321" y="19766"/>
                  </a:cubicBezTo>
                  <a:cubicBezTo>
                    <a:pt x="2709" y="20768"/>
                    <a:pt x="7456" y="21600"/>
                    <a:pt x="11757" y="21600"/>
                  </a:cubicBezTo>
                  <a:cubicBezTo>
                    <a:pt x="15112" y="21600"/>
                    <a:pt x="18199" y="21090"/>
                    <a:pt x="19211" y="19766"/>
                  </a:cubicBezTo>
                  <a:cubicBezTo>
                    <a:pt x="21600" y="16736"/>
                    <a:pt x="20529" y="4624"/>
                    <a:pt x="20529" y="2133"/>
                  </a:cubicBezTo>
                  <a:cubicBezTo>
                    <a:pt x="20529" y="1043"/>
                    <a:pt x="19929" y="733"/>
                    <a:pt x="19254" y="733"/>
                  </a:cubicBezTo>
                  <a:cubicBezTo>
                    <a:pt x="18386" y="733"/>
                    <a:pt x="17396" y="1242"/>
                    <a:pt x="17396" y="1242"/>
                  </a:cubicBezTo>
                  <a:cubicBezTo>
                    <a:pt x="15834" y="2192"/>
                    <a:pt x="12799" y="2555"/>
                    <a:pt x="9962" y="2555"/>
                  </a:cubicBezTo>
                  <a:cubicBezTo>
                    <a:pt x="6957" y="2555"/>
                    <a:pt x="4180" y="2151"/>
                    <a:pt x="3629" y="1600"/>
                  </a:cubicBezTo>
                  <a:cubicBezTo>
                    <a:pt x="2292" y="516"/>
                    <a:pt x="1709" y="0"/>
                    <a:pt x="1343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3738;p80"/>
            <p:cNvSpPr/>
            <p:nvPr/>
          </p:nvSpPr>
          <p:spPr>
            <a:xfrm>
              <a:off x="134040" y="1021635"/>
              <a:ext cx="639495" cy="188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2" y="0"/>
                  </a:moveTo>
                  <a:cubicBezTo>
                    <a:pt x="296" y="1226"/>
                    <a:pt x="132" y="2342"/>
                    <a:pt x="0" y="3568"/>
                  </a:cubicBezTo>
                  <a:cubicBezTo>
                    <a:pt x="0" y="3568"/>
                    <a:pt x="2232" y="11156"/>
                    <a:pt x="4825" y="12162"/>
                  </a:cubicBezTo>
                  <a:cubicBezTo>
                    <a:pt x="4825" y="12162"/>
                    <a:pt x="4760" y="15510"/>
                    <a:pt x="4695" y="20308"/>
                  </a:cubicBezTo>
                  <a:cubicBezTo>
                    <a:pt x="6206" y="21002"/>
                    <a:pt x="8120" y="21600"/>
                    <a:pt x="10282" y="21600"/>
                  </a:cubicBezTo>
                  <a:cubicBezTo>
                    <a:pt x="13331" y="21600"/>
                    <a:pt x="16873" y="20411"/>
                    <a:pt x="20483" y="16626"/>
                  </a:cubicBezTo>
                  <a:cubicBezTo>
                    <a:pt x="20155" y="11828"/>
                    <a:pt x="19925" y="8366"/>
                    <a:pt x="19925" y="8366"/>
                  </a:cubicBezTo>
                  <a:cubicBezTo>
                    <a:pt x="19925" y="8366"/>
                    <a:pt x="20812" y="5690"/>
                    <a:pt x="21600" y="2452"/>
                  </a:cubicBezTo>
                  <a:cubicBezTo>
                    <a:pt x="17794" y="6622"/>
                    <a:pt x="14394" y="8124"/>
                    <a:pt x="11467" y="8124"/>
                  </a:cubicBezTo>
                  <a:cubicBezTo>
                    <a:pt x="6011" y="8124"/>
                    <a:pt x="2202" y="2904"/>
                    <a:pt x="49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3739;p80"/>
            <p:cNvSpPr/>
            <p:nvPr/>
          </p:nvSpPr>
          <p:spPr>
            <a:xfrm>
              <a:off x="148620" y="919577"/>
              <a:ext cx="652165" cy="1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1311" y="0"/>
                  </a:moveTo>
                  <a:cubicBezTo>
                    <a:pt x="17037" y="5887"/>
                    <a:pt x="13257" y="7932"/>
                    <a:pt x="10061" y="7932"/>
                  </a:cubicBezTo>
                  <a:cubicBezTo>
                    <a:pt x="6454" y="7932"/>
                    <a:pt x="3591" y="5323"/>
                    <a:pt x="1603" y="2677"/>
                  </a:cubicBezTo>
                  <a:cubicBezTo>
                    <a:pt x="993" y="5839"/>
                    <a:pt x="449" y="9369"/>
                    <a:pt x="0" y="12775"/>
                  </a:cubicBezTo>
                  <a:cubicBezTo>
                    <a:pt x="1664" y="15933"/>
                    <a:pt x="5352" y="21600"/>
                    <a:pt x="10653" y="21600"/>
                  </a:cubicBezTo>
                  <a:cubicBezTo>
                    <a:pt x="13521" y="21600"/>
                    <a:pt x="16860" y="19939"/>
                    <a:pt x="20607" y="15329"/>
                  </a:cubicBezTo>
                  <a:cubicBezTo>
                    <a:pt x="20895" y="13992"/>
                    <a:pt x="21151" y="12531"/>
                    <a:pt x="21375" y="11070"/>
                  </a:cubicBezTo>
                  <a:cubicBezTo>
                    <a:pt x="21600" y="9369"/>
                    <a:pt x="21504" y="4987"/>
                    <a:pt x="2131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3740;p80"/>
            <p:cNvSpPr/>
            <p:nvPr/>
          </p:nvSpPr>
          <p:spPr>
            <a:xfrm>
              <a:off x="235107" y="751463"/>
              <a:ext cx="539387" cy="15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22" y="0"/>
                  </a:moveTo>
                  <a:cubicBezTo>
                    <a:pt x="20822" y="0"/>
                    <a:pt x="15918" y="7215"/>
                    <a:pt x="15256" y="9219"/>
                  </a:cubicBezTo>
                  <a:lnTo>
                    <a:pt x="12493" y="11092"/>
                  </a:lnTo>
                  <a:cubicBezTo>
                    <a:pt x="12493" y="11092"/>
                    <a:pt x="11022" y="13836"/>
                    <a:pt x="9217" y="13836"/>
                  </a:cubicBezTo>
                  <a:cubicBezTo>
                    <a:pt x="8207" y="13836"/>
                    <a:pt x="7092" y="12974"/>
                    <a:pt x="6072" y="10288"/>
                  </a:cubicBezTo>
                  <a:cubicBezTo>
                    <a:pt x="6072" y="10288"/>
                    <a:pt x="5795" y="10059"/>
                    <a:pt x="5324" y="10059"/>
                  </a:cubicBezTo>
                  <a:cubicBezTo>
                    <a:pt x="4448" y="10059"/>
                    <a:pt x="2901" y="10851"/>
                    <a:pt x="1207" y="15366"/>
                  </a:cubicBezTo>
                  <a:cubicBezTo>
                    <a:pt x="818" y="16434"/>
                    <a:pt x="389" y="17771"/>
                    <a:pt x="0" y="19375"/>
                  </a:cubicBezTo>
                  <a:cubicBezTo>
                    <a:pt x="1729" y="20650"/>
                    <a:pt x="3844" y="21600"/>
                    <a:pt x="6289" y="21600"/>
                  </a:cubicBezTo>
                  <a:cubicBezTo>
                    <a:pt x="10509" y="21600"/>
                    <a:pt x="15712" y="18769"/>
                    <a:pt x="21600" y="9888"/>
                  </a:cubicBezTo>
                  <a:cubicBezTo>
                    <a:pt x="21172" y="4273"/>
                    <a:pt x="20822" y="0"/>
                    <a:pt x="20822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3741;p80"/>
            <p:cNvSpPr/>
            <p:nvPr/>
          </p:nvSpPr>
          <p:spPr>
            <a:xfrm>
              <a:off x="197219" y="823370"/>
              <a:ext cx="597674" cy="15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63" y="0"/>
                  </a:moveTo>
                  <a:cubicBezTo>
                    <a:pt x="15522" y="8703"/>
                    <a:pt x="10808" y="11499"/>
                    <a:pt x="6989" y="11499"/>
                  </a:cubicBezTo>
                  <a:cubicBezTo>
                    <a:pt x="4806" y="11499"/>
                    <a:pt x="2915" y="10586"/>
                    <a:pt x="1369" y="9339"/>
                  </a:cubicBezTo>
                  <a:cubicBezTo>
                    <a:pt x="878" y="11183"/>
                    <a:pt x="422" y="13416"/>
                    <a:pt x="0" y="15918"/>
                  </a:cubicBezTo>
                  <a:cubicBezTo>
                    <a:pt x="2179" y="18778"/>
                    <a:pt x="5317" y="21600"/>
                    <a:pt x="9271" y="21600"/>
                  </a:cubicBezTo>
                  <a:cubicBezTo>
                    <a:pt x="12773" y="21600"/>
                    <a:pt x="16916" y="19388"/>
                    <a:pt x="21600" y="13022"/>
                  </a:cubicBezTo>
                  <a:cubicBezTo>
                    <a:pt x="21390" y="8682"/>
                    <a:pt x="21109" y="4077"/>
                    <a:pt x="2086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3742;p80"/>
            <p:cNvSpPr/>
            <p:nvPr/>
          </p:nvSpPr>
          <p:spPr>
            <a:xfrm>
              <a:off x="268168" y="1166441"/>
              <a:ext cx="496606" cy="153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43" y="0"/>
                  </a:moveTo>
                  <a:cubicBezTo>
                    <a:pt x="15937" y="4612"/>
                    <a:pt x="11416" y="6088"/>
                    <a:pt x="7515" y="6088"/>
                  </a:cubicBezTo>
                  <a:cubicBezTo>
                    <a:pt x="4687" y="6088"/>
                    <a:pt x="2183" y="5312"/>
                    <a:pt x="211" y="4387"/>
                  </a:cubicBezTo>
                  <a:cubicBezTo>
                    <a:pt x="168" y="8913"/>
                    <a:pt x="85" y="14402"/>
                    <a:pt x="0" y="19614"/>
                  </a:cubicBezTo>
                  <a:cubicBezTo>
                    <a:pt x="2043" y="20670"/>
                    <a:pt x="4728" y="21600"/>
                    <a:pt x="7800" y="21600"/>
                  </a:cubicBezTo>
                  <a:cubicBezTo>
                    <a:pt x="11910" y="21600"/>
                    <a:pt x="16713" y="19935"/>
                    <a:pt x="21600" y="14677"/>
                  </a:cubicBezTo>
                  <a:cubicBezTo>
                    <a:pt x="21219" y="9464"/>
                    <a:pt x="20839" y="4251"/>
                    <a:pt x="20543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3743;p80"/>
            <p:cNvSpPr/>
            <p:nvPr/>
          </p:nvSpPr>
          <p:spPr>
            <a:xfrm>
              <a:off x="263308" y="1370525"/>
              <a:ext cx="537539" cy="125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21015" y="0"/>
                  </a:moveTo>
                  <a:cubicBezTo>
                    <a:pt x="16350" y="6867"/>
                    <a:pt x="11745" y="9006"/>
                    <a:pt x="7829" y="9006"/>
                  </a:cubicBezTo>
                  <a:cubicBezTo>
                    <a:pt x="4676" y="9006"/>
                    <a:pt x="1969" y="7617"/>
                    <a:pt x="38" y="6195"/>
                  </a:cubicBezTo>
                  <a:cubicBezTo>
                    <a:pt x="0" y="8879"/>
                    <a:pt x="0" y="10885"/>
                    <a:pt x="0" y="12059"/>
                  </a:cubicBezTo>
                  <a:cubicBezTo>
                    <a:pt x="0" y="17929"/>
                    <a:pt x="4700" y="21600"/>
                    <a:pt x="8743" y="21600"/>
                  </a:cubicBezTo>
                  <a:cubicBezTo>
                    <a:pt x="9431" y="21600"/>
                    <a:pt x="10099" y="21495"/>
                    <a:pt x="10722" y="21275"/>
                  </a:cubicBezTo>
                  <a:cubicBezTo>
                    <a:pt x="15008" y="19781"/>
                    <a:pt x="21282" y="11387"/>
                    <a:pt x="21555" y="11387"/>
                  </a:cubicBezTo>
                  <a:cubicBezTo>
                    <a:pt x="21558" y="11387"/>
                    <a:pt x="21559" y="11387"/>
                    <a:pt x="21562" y="11392"/>
                  </a:cubicBezTo>
                  <a:cubicBezTo>
                    <a:pt x="21600" y="11392"/>
                    <a:pt x="21367" y="6702"/>
                    <a:pt x="21015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3744;p80"/>
            <p:cNvSpPr/>
            <p:nvPr/>
          </p:nvSpPr>
          <p:spPr>
            <a:xfrm>
              <a:off x="264267" y="1270418"/>
              <a:ext cx="522857" cy="15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77" y="0"/>
                  </a:moveTo>
                  <a:cubicBezTo>
                    <a:pt x="16035" y="5281"/>
                    <a:pt x="11473" y="6954"/>
                    <a:pt x="7570" y="6954"/>
                  </a:cubicBezTo>
                  <a:cubicBezTo>
                    <a:pt x="4652" y="6954"/>
                    <a:pt x="2101" y="6020"/>
                    <a:pt x="161" y="4959"/>
                  </a:cubicBezTo>
                  <a:cubicBezTo>
                    <a:pt x="81" y="10335"/>
                    <a:pt x="41" y="15571"/>
                    <a:pt x="0" y="19288"/>
                  </a:cubicBezTo>
                  <a:cubicBezTo>
                    <a:pt x="1988" y="20458"/>
                    <a:pt x="4775" y="21600"/>
                    <a:pt x="8022" y="21600"/>
                  </a:cubicBezTo>
                  <a:cubicBezTo>
                    <a:pt x="12054" y="21600"/>
                    <a:pt x="16796" y="19841"/>
                    <a:pt x="21600" y="14193"/>
                  </a:cubicBezTo>
                  <a:cubicBezTo>
                    <a:pt x="21360" y="10059"/>
                    <a:pt x="20998" y="5100"/>
                    <a:pt x="2067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3745;p80"/>
            <p:cNvSpPr/>
            <p:nvPr/>
          </p:nvSpPr>
          <p:spPr>
            <a:xfrm>
              <a:off x="257524" y="810229"/>
              <a:ext cx="130312" cy="492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15534" y="0"/>
                  </a:moveTo>
                  <a:cubicBezTo>
                    <a:pt x="12326" y="0"/>
                    <a:pt x="7757" y="425"/>
                    <a:pt x="3187" y="1216"/>
                  </a:cubicBezTo>
                  <a:cubicBezTo>
                    <a:pt x="3187" y="1216"/>
                    <a:pt x="6836" y="5396"/>
                    <a:pt x="6075" y="7953"/>
                  </a:cubicBezTo>
                  <a:cubicBezTo>
                    <a:pt x="5469" y="10512"/>
                    <a:pt x="1055" y="16398"/>
                    <a:pt x="1055" y="16398"/>
                  </a:cubicBezTo>
                  <a:cubicBezTo>
                    <a:pt x="1055" y="16398"/>
                    <a:pt x="-466" y="19808"/>
                    <a:pt x="145" y="21600"/>
                  </a:cubicBezTo>
                  <a:cubicBezTo>
                    <a:pt x="10794" y="17975"/>
                    <a:pt x="18552" y="15417"/>
                    <a:pt x="20223" y="8806"/>
                  </a:cubicBezTo>
                  <a:cubicBezTo>
                    <a:pt x="21134" y="5651"/>
                    <a:pt x="18246" y="1771"/>
                    <a:pt x="16725" y="22"/>
                  </a:cubicBezTo>
                  <a:cubicBezTo>
                    <a:pt x="16355" y="7"/>
                    <a:pt x="15954" y="0"/>
                    <a:pt x="15534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3746;p80"/>
            <p:cNvSpPr/>
            <p:nvPr/>
          </p:nvSpPr>
          <p:spPr>
            <a:xfrm>
              <a:off x="258448" y="810741"/>
              <a:ext cx="151081" cy="513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3" h="21600" fill="norm" stroke="1" extrusionOk="0">
                  <a:moveTo>
                    <a:pt x="13688" y="0"/>
                  </a:moveTo>
                  <a:cubicBezTo>
                    <a:pt x="14944" y="1677"/>
                    <a:pt x="17328" y="5400"/>
                    <a:pt x="16576" y="8427"/>
                  </a:cubicBezTo>
                  <a:cubicBezTo>
                    <a:pt x="15196" y="14768"/>
                    <a:pt x="8792" y="17222"/>
                    <a:pt x="0" y="20700"/>
                  </a:cubicBezTo>
                  <a:cubicBezTo>
                    <a:pt x="124" y="21109"/>
                    <a:pt x="376" y="21436"/>
                    <a:pt x="752" y="21600"/>
                  </a:cubicBezTo>
                  <a:cubicBezTo>
                    <a:pt x="752" y="21600"/>
                    <a:pt x="14568" y="17713"/>
                    <a:pt x="18084" y="11822"/>
                  </a:cubicBezTo>
                  <a:cubicBezTo>
                    <a:pt x="21600" y="5931"/>
                    <a:pt x="17708" y="1717"/>
                    <a:pt x="16576" y="654"/>
                  </a:cubicBezTo>
                  <a:cubicBezTo>
                    <a:pt x="16200" y="287"/>
                    <a:pt x="15196" y="82"/>
                    <a:pt x="13688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3747;p80"/>
            <p:cNvSpPr/>
            <p:nvPr/>
          </p:nvSpPr>
          <p:spPr>
            <a:xfrm>
              <a:off x="552920" y="802396"/>
              <a:ext cx="211854" cy="45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65" y="0"/>
                  </a:moveTo>
                  <a:cubicBezTo>
                    <a:pt x="2080" y="0"/>
                    <a:pt x="890" y="92"/>
                    <a:pt x="0" y="260"/>
                  </a:cubicBezTo>
                  <a:cubicBezTo>
                    <a:pt x="98" y="2212"/>
                    <a:pt x="691" y="6536"/>
                    <a:pt x="3071" y="9791"/>
                  </a:cubicBezTo>
                  <a:cubicBezTo>
                    <a:pt x="8225" y="16580"/>
                    <a:pt x="12681" y="18671"/>
                    <a:pt x="21600" y="21600"/>
                  </a:cubicBezTo>
                  <a:cubicBezTo>
                    <a:pt x="20906" y="19694"/>
                    <a:pt x="19817" y="16207"/>
                    <a:pt x="19817" y="16207"/>
                  </a:cubicBezTo>
                  <a:cubicBezTo>
                    <a:pt x="19817" y="16207"/>
                    <a:pt x="13476" y="10395"/>
                    <a:pt x="11494" y="7745"/>
                  </a:cubicBezTo>
                  <a:cubicBezTo>
                    <a:pt x="9512" y="5141"/>
                    <a:pt x="9216" y="445"/>
                    <a:pt x="9216" y="445"/>
                  </a:cubicBezTo>
                  <a:cubicBezTo>
                    <a:pt x="7142" y="138"/>
                    <a:pt x="5157" y="0"/>
                    <a:pt x="3465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3748;p80"/>
            <p:cNvSpPr/>
            <p:nvPr/>
          </p:nvSpPr>
          <p:spPr>
            <a:xfrm>
              <a:off x="535019" y="807831"/>
              <a:ext cx="231218" cy="469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637" y="0"/>
                  </a:moveTo>
                  <a:cubicBezTo>
                    <a:pt x="658" y="224"/>
                    <a:pt x="38" y="536"/>
                    <a:pt x="38" y="939"/>
                  </a:cubicBezTo>
                  <a:cubicBezTo>
                    <a:pt x="-53" y="2147"/>
                    <a:pt x="-407" y="6975"/>
                    <a:pt x="5369" y="12880"/>
                  </a:cubicBezTo>
                  <a:cubicBezTo>
                    <a:pt x="11148" y="18782"/>
                    <a:pt x="21015" y="21600"/>
                    <a:pt x="21015" y="21600"/>
                  </a:cubicBezTo>
                  <a:cubicBezTo>
                    <a:pt x="21193" y="21376"/>
                    <a:pt x="21193" y="21019"/>
                    <a:pt x="21015" y="20526"/>
                  </a:cubicBezTo>
                  <a:cubicBezTo>
                    <a:pt x="13013" y="17708"/>
                    <a:pt x="9016" y="15697"/>
                    <a:pt x="4392" y="9168"/>
                  </a:cubicBezTo>
                  <a:cubicBezTo>
                    <a:pt x="2257" y="6037"/>
                    <a:pt x="1725" y="1877"/>
                    <a:pt x="1637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3749;p80"/>
            <p:cNvSpPr/>
            <p:nvPr/>
          </p:nvSpPr>
          <p:spPr>
            <a:xfrm>
              <a:off x="47261" y="1055495"/>
              <a:ext cx="357440" cy="32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7" h="21600" fill="norm" stroke="1" extrusionOk="0">
                  <a:moveTo>
                    <a:pt x="16808" y="0"/>
                  </a:moveTo>
                  <a:cubicBezTo>
                    <a:pt x="16477" y="0"/>
                    <a:pt x="16202" y="89"/>
                    <a:pt x="16036" y="266"/>
                  </a:cubicBezTo>
                  <a:cubicBezTo>
                    <a:pt x="15820" y="497"/>
                    <a:pt x="15545" y="561"/>
                    <a:pt x="15256" y="561"/>
                  </a:cubicBezTo>
                  <a:cubicBezTo>
                    <a:pt x="14900" y="561"/>
                    <a:pt x="14523" y="464"/>
                    <a:pt x="14212" y="464"/>
                  </a:cubicBezTo>
                  <a:cubicBezTo>
                    <a:pt x="13864" y="464"/>
                    <a:pt x="13597" y="584"/>
                    <a:pt x="13533" y="1098"/>
                  </a:cubicBezTo>
                  <a:cubicBezTo>
                    <a:pt x="13366" y="2379"/>
                    <a:pt x="13533" y="3148"/>
                    <a:pt x="13533" y="3148"/>
                  </a:cubicBezTo>
                  <a:cubicBezTo>
                    <a:pt x="13533" y="3148"/>
                    <a:pt x="7584" y="9936"/>
                    <a:pt x="5309" y="11247"/>
                  </a:cubicBezTo>
                  <a:cubicBezTo>
                    <a:pt x="5426" y="11118"/>
                    <a:pt x="5410" y="10543"/>
                    <a:pt x="2185" y="8016"/>
                  </a:cubicBezTo>
                  <a:cubicBezTo>
                    <a:pt x="1185" y="10642"/>
                    <a:pt x="240" y="13268"/>
                    <a:pt x="72" y="14677"/>
                  </a:cubicBezTo>
                  <a:cubicBezTo>
                    <a:pt x="-391" y="17946"/>
                    <a:pt x="1441" y="21600"/>
                    <a:pt x="4107" y="21600"/>
                  </a:cubicBezTo>
                  <a:cubicBezTo>
                    <a:pt x="4315" y="21600"/>
                    <a:pt x="4528" y="21577"/>
                    <a:pt x="4745" y="21530"/>
                  </a:cubicBezTo>
                  <a:cubicBezTo>
                    <a:pt x="7693" y="20892"/>
                    <a:pt x="12698" y="16599"/>
                    <a:pt x="17538" y="9552"/>
                  </a:cubicBezTo>
                  <a:cubicBezTo>
                    <a:pt x="17538" y="9552"/>
                    <a:pt x="21209" y="5454"/>
                    <a:pt x="20318" y="2957"/>
                  </a:cubicBezTo>
                  <a:cubicBezTo>
                    <a:pt x="19677" y="984"/>
                    <a:pt x="17915" y="0"/>
                    <a:pt x="1680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3750;p80"/>
            <p:cNvSpPr/>
            <p:nvPr/>
          </p:nvSpPr>
          <p:spPr>
            <a:xfrm>
              <a:off x="85441" y="1059523"/>
              <a:ext cx="198266" cy="16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41" y="0"/>
                  </a:moveTo>
                  <a:cubicBezTo>
                    <a:pt x="6141" y="0"/>
                    <a:pt x="2860" y="7536"/>
                    <a:pt x="0" y="15196"/>
                  </a:cubicBezTo>
                  <a:cubicBezTo>
                    <a:pt x="5946" y="20092"/>
                    <a:pt x="6162" y="21249"/>
                    <a:pt x="5967" y="21517"/>
                  </a:cubicBezTo>
                  <a:cubicBezTo>
                    <a:pt x="10311" y="18919"/>
                    <a:pt x="21600" y="5652"/>
                    <a:pt x="21600" y="5652"/>
                  </a:cubicBezTo>
                  <a:lnTo>
                    <a:pt x="19378" y="6780"/>
                  </a:lnTo>
                  <a:cubicBezTo>
                    <a:pt x="19378" y="6780"/>
                    <a:pt x="14296" y="6280"/>
                    <a:pt x="6141" y="0"/>
                  </a:cubicBezTo>
                  <a:close/>
                  <a:moveTo>
                    <a:pt x="5967" y="21517"/>
                  </a:moveTo>
                  <a:cubicBezTo>
                    <a:pt x="5918" y="21546"/>
                    <a:pt x="5869" y="21575"/>
                    <a:pt x="5824" y="21600"/>
                  </a:cubicBezTo>
                  <a:cubicBezTo>
                    <a:pt x="5824" y="21600"/>
                    <a:pt x="5911" y="21596"/>
                    <a:pt x="5967" y="21517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129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42967" t="21838" r="4369" b="50000"/>
          <a:stretch>
            <a:fillRect/>
          </a:stretch>
        </p:blipFill>
        <p:spPr>
          <a:xfrm>
            <a:off x="3916060" y="606669"/>
            <a:ext cx="5700143" cy="1736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5082" t="0" r="57120" b="32409"/>
          <a:stretch>
            <a:fillRect/>
          </a:stretch>
        </p:blipFill>
        <p:spPr>
          <a:xfrm>
            <a:off x="1857470" y="456001"/>
            <a:ext cx="2058514" cy="2097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133" name="تجميع"/>
          <p:cNvGrpSpPr/>
          <p:nvPr/>
        </p:nvGrpSpPr>
        <p:grpSpPr>
          <a:xfrm>
            <a:off x="3648387" y="3703464"/>
            <a:ext cx="4379238" cy="2152462"/>
            <a:chOff x="0" y="0"/>
            <a:chExt cx="4379236" cy="2152461"/>
          </a:xfrm>
        </p:grpSpPr>
        <p:pic>
          <p:nvPicPr>
            <p:cNvPr id="1131" name="IMG_2599.png" descr="IMG_259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7595" t="43101" r="70345" b="43101"/>
            <a:stretch>
              <a:fillRect/>
            </a:stretch>
          </p:blipFill>
          <p:spPr>
            <a:xfrm>
              <a:off x="811254" y="1757288"/>
              <a:ext cx="554807" cy="295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2" name="IMG_2600.png" descr="IMG_260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5128" b="0"/>
            <a:stretch>
              <a:fillRect/>
            </a:stretch>
          </p:blipFill>
          <p:spPr>
            <a:xfrm>
              <a:off x="0" y="0"/>
              <a:ext cx="4379237" cy="2152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1" grpId="1"/>
      <p:bldP build="whole" bldLvl="1" animBg="1" rev="0" advAuto="0" spid="113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42967" t="21838" r="4369" b="50000"/>
          <a:stretch>
            <a:fillRect/>
          </a:stretch>
        </p:blipFill>
        <p:spPr>
          <a:xfrm>
            <a:off x="3916060" y="606669"/>
            <a:ext cx="5700143" cy="17368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1" name="تجميع"/>
          <p:cNvGrpSpPr/>
          <p:nvPr/>
        </p:nvGrpSpPr>
        <p:grpSpPr>
          <a:xfrm>
            <a:off x="3070382" y="6435120"/>
            <a:ext cx="5383636" cy="257699"/>
            <a:chOff x="0" y="0"/>
            <a:chExt cx="5383634" cy="257698"/>
          </a:xfrm>
        </p:grpSpPr>
        <p:sp>
          <p:nvSpPr>
            <p:cNvPr id="1136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140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137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8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9" name="Google Shape;1652;p50">
                <a:hlinkClick r:id="rId3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142" name="استعد"/>
          <p:cNvSpPr txBox="1"/>
          <p:nvPr/>
        </p:nvSpPr>
        <p:spPr>
          <a:xfrm>
            <a:off x="9947224" y="690835"/>
            <a:ext cx="1701903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pPr rtl="0">
              <a:defRPr/>
            </a:pPr>
            <a:r>
              <a:t>استعد</a:t>
            </a:r>
          </a:p>
        </p:txBody>
      </p:sp>
      <p:grpSp>
        <p:nvGrpSpPr>
          <p:cNvPr id="1212" name="Google Shape;3682;p80"/>
          <p:cNvGrpSpPr/>
          <p:nvPr/>
        </p:nvGrpSpPr>
        <p:grpSpPr>
          <a:xfrm>
            <a:off x="1573329" y="4117210"/>
            <a:ext cx="1041513" cy="2216311"/>
            <a:chOff x="0" y="0"/>
            <a:chExt cx="1041512" cy="2216309"/>
          </a:xfrm>
        </p:grpSpPr>
        <p:sp>
          <p:nvSpPr>
            <p:cNvPr id="1143" name="Google Shape;3683;p80"/>
            <p:cNvSpPr/>
            <p:nvPr/>
          </p:nvSpPr>
          <p:spPr>
            <a:xfrm>
              <a:off x="208513" y="740816"/>
              <a:ext cx="539389" cy="604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0534" y="0"/>
                  </a:moveTo>
                  <a:cubicBezTo>
                    <a:pt x="9348" y="0"/>
                    <a:pt x="8068" y="66"/>
                    <a:pt x="6723" y="207"/>
                  </a:cubicBezTo>
                  <a:cubicBezTo>
                    <a:pt x="6723" y="207"/>
                    <a:pt x="-364" y="866"/>
                    <a:pt x="15" y="4791"/>
                  </a:cubicBezTo>
                  <a:cubicBezTo>
                    <a:pt x="431" y="8750"/>
                    <a:pt x="90" y="17676"/>
                    <a:pt x="2364" y="20975"/>
                  </a:cubicBezTo>
                  <a:cubicBezTo>
                    <a:pt x="2693" y="21426"/>
                    <a:pt x="4208" y="21600"/>
                    <a:pt x="6198" y="21600"/>
                  </a:cubicBezTo>
                  <a:cubicBezTo>
                    <a:pt x="10175" y="21600"/>
                    <a:pt x="16045" y="20906"/>
                    <a:pt x="18090" y="20350"/>
                  </a:cubicBezTo>
                  <a:cubicBezTo>
                    <a:pt x="21160" y="19517"/>
                    <a:pt x="21236" y="16912"/>
                    <a:pt x="20896" y="14238"/>
                  </a:cubicBezTo>
                  <a:cubicBezTo>
                    <a:pt x="20554" y="11563"/>
                    <a:pt x="19606" y="5208"/>
                    <a:pt x="18584" y="2360"/>
                  </a:cubicBezTo>
                  <a:cubicBezTo>
                    <a:pt x="18047" y="911"/>
                    <a:pt x="14926" y="0"/>
                    <a:pt x="10534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3684;p80"/>
            <p:cNvSpPr/>
            <p:nvPr/>
          </p:nvSpPr>
          <p:spPr>
            <a:xfrm>
              <a:off x="228838" y="739824"/>
              <a:ext cx="538517" cy="604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1600" fill="norm" stroke="1" extrusionOk="0">
                  <a:moveTo>
                    <a:pt x="10536" y="0"/>
                  </a:moveTo>
                  <a:cubicBezTo>
                    <a:pt x="9351" y="0"/>
                    <a:pt x="8071" y="67"/>
                    <a:pt x="6725" y="207"/>
                  </a:cubicBezTo>
                  <a:cubicBezTo>
                    <a:pt x="6725" y="207"/>
                    <a:pt x="-399" y="867"/>
                    <a:pt x="17" y="4792"/>
                  </a:cubicBezTo>
                  <a:cubicBezTo>
                    <a:pt x="434" y="8751"/>
                    <a:pt x="55" y="17675"/>
                    <a:pt x="2366" y="20975"/>
                  </a:cubicBezTo>
                  <a:cubicBezTo>
                    <a:pt x="2683" y="21426"/>
                    <a:pt x="4194" y="21600"/>
                    <a:pt x="6183" y="21600"/>
                  </a:cubicBezTo>
                  <a:cubicBezTo>
                    <a:pt x="10161" y="21600"/>
                    <a:pt x="16047" y="20905"/>
                    <a:pt x="18094" y="20350"/>
                  </a:cubicBezTo>
                  <a:cubicBezTo>
                    <a:pt x="21125" y="19516"/>
                    <a:pt x="21201" y="16912"/>
                    <a:pt x="20861" y="14237"/>
                  </a:cubicBezTo>
                  <a:cubicBezTo>
                    <a:pt x="20519" y="11564"/>
                    <a:pt x="19571" y="5208"/>
                    <a:pt x="18548" y="2361"/>
                  </a:cubicBezTo>
                  <a:cubicBezTo>
                    <a:pt x="18042" y="912"/>
                    <a:pt x="14927" y="0"/>
                    <a:pt x="10536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3685;p80"/>
            <p:cNvSpPr/>
            <p:nvPr/>
          </p:nvSpPr>
          <p:spPr>
            <a:xfrm>
              <a:off x="603437" y="1940030"/>
              <a:ext cx="189506" cy="187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769" y="2449"/>
                    <a:pt x="9169" y="3527"/>
                    <a:pt x="2700" y="3527"/>
                  </a:cubicBezTo>
                  <a:cubicBezTo>
                    <a:pt x="1797" y="3527"/>
                    <a:pt x="897" y="3505"/>
                    <a:pt x="0" y="3465"/>
                  </a:cubicBezTo>
                  <a:lnTo>
                    <a:pt x="886" y="19448"/>
                  </a:lnTo>
                  <a:cubicBezTo>
                    <a:pt x="3808" y="21096"/>
                    <a:pt x="7179" y="21600"/>
                    <a:pt x="10211" y="21600"/>
                  </a:cubicBezTo>
                  <a:cubicBezTo>
                    <a:pt x="15000" y="21600"/>
                    <a:pt x="18943" y="20346"/>
                    <a:pt x="18943" y="20346"/>
                  </a:cubicBezTo>
                  <a:cubicBezTo>
                    <a:pt x="20160" y="17326"/>
                    <a:pt x="21046" y="7153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3686;p80"/>
            <p:cNvSpPr/>
            <p:nvPr/>
          </p:nvSpPr>
          <p:spPr>
            <a:xfrm>
              <a:off x="598577" y="1872950"/>
              <a:ext cx="198266" cy="9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29" y="21480"/>
                  </a:lnTo>
                  <a:cubicBezTo>
                    <a:pt x="1386" y="21558"/>
                    <a:pt x="2247" y="21600"/>
                    <a:pt x="3111" y="21600"/>
                  </a:cubicBezTo>
                  <a:cubicBezTo>
                    <a:pt x="9293" y="21600"/>
                    <a:pt x="15602" y="19530"/>
                    <a:pt x="21175" y="14824"/>
                  </a:cubicBezTo>
                  <a:cubicBezTo>
                    <a:pt x="21496" y="6875"/>
                    <a:pt x="21600" y="643"/>
                    <a:pt x="21600" y="6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3687;p80"/>
            <p:cNvSpPr/>
            <p:nvPr/>
          </p:nvSpPr>
          <p:spPr>
            <a:xfrm>
              <a:off x="609286" y="2167327"/>
              <a:ext cx="272155" cy="4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fill="norm" stroke="1" extrusionOk="0">
                  <a:moveTo>
                    <a:pt x="5500" y="0"/>
                  </a:moveTo>
                  <a:cubicBezTo>
                    <a:pt x="2338" y="0"/>
                    <a:pt x="-25" y="761"/>
                    <a:pt x="0" y="3045"/>
                  </a:cubicBezTo>
                  <a:cubicBezTo>
                    <a:pt x="75" y="9898"/>
                    <a:pt x="304" y="14184"/>
                    <a:pt x="304" y="14184"/>
                  </a:cubicBezTo>
                  <a:cubicBezTo>
                    <a:pt x="304" y="14184"/>
                    <a:pt x="2287" y="16764"/>
                    <a:pt x="6556" y="20190"/>
                  </a:cubicBezTo>
                  <a:cubicBezTo>
                    <a:pt x="7828" y="21191"/>
                    <a:pt x="9172" y="21600"/>
                    <a:pt x="10507" y="21600"/>
                  </a:cubicBezTo>
                  <a:cubicBezTo>
                    <a:pt x="13730" y="21600"/>
                    <a:pt x="16890" y="19175"/>
                    <a:pt x="18829" y="16764"/>
                  </a:cubicBezTo>
                  <a:cubicBezTo>
                    <a:pt x="21575" y="12901"/>
                    <a:pt x="21344" y="3045"/>
                    <a:pt x="21344" y="3045"/>
                  </a:cubicBezTo>
                  <a:cubicBezTo>
                    <a:pt x="21344" y="3045"/>
                    <a:pt x="11823" y="0"/>
                    <a:pt x="5500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3688;p80"/>
            <p:cNvSpPr/>
            <p:nvPr/>
          </p:nvSpPr>
          <p:spPr>
            <a:xfrm>
              <a:off x="782263" y="2131453"/>
              <a:ext cx="99350" cy="7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7951" y="0"/>
                  </a:moveTo>
                  <a:cubicBezTo>
                    <a:pt x="4076" y="6632"/>
                    <a:pt x="1428" y="13822"/>
                    <a:pt x="0" y="21600"/>
                  </a:cubicBezTo>
                  <a:cubicBezTo>
                    <a:pt x="12020" y="20738"/>
                    <a:pt x="21600" y="17574"/>
                    <a:pt x="20782" y="12676"/>
                  </a:cubicBezTo>
                  <a:cubicBezTo>
                    <a:pt x="19971" y="7494"/>
                    <a:pt x="13857" y="3174"/>
                    <a:pt x="795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3689;p80"/>
            <p:cNvSpPr/>
            <p:nvPr/>
          </p:nvSpPr>
          <p:spPr>
            <a:xfrm>
              <a:off x="607327" y="2109104"/>
              <a:ext cx="212857" cy="9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385" y="0"/>
                  </a:moveTo>
                  <a:cubicBezTo>
                    <a:pt x="-481" y="7432"/>
                    <a:pt x="385" y="17920"/>
                    <a:pt x="385" y="17920"/>
                  </a:cubicBezTo>
                  <a:cubicBezTo>
                    <a:pt x="3843" y="20407"/>
                    <a:pt x="9090" y="21600"/>
                    <a:pt x="14045" y="21600"/>
                  </a:cubicBezTo>
                  <a:cubicBezTo>
                    <a:pt x="15171" y="21600"/>
                    <a:pt x="16284" y="21535"/>
                    <a:pt x="17357" y="21413"/>
                  </a:cubicBezTo>
                  <a:cubicBezTo>
                    <a:pt x="18032" y="15512"/>
                    <a:pt x="19285" y="10056"/>
                    <a:pt x="21119" y="5024"/>
                  </a:cubicBezTo>
                  <a:cubicBezTo>
                    <a:pt x="18515" y="3062"/>
                    <a:pt x="16104" y="1754"/>
                    <a:pt x="16104" y="1754"/>
                  </a:cubicBezTo>
                  <a:cubicBezTo>
                    <a:pt x="13718" y="3249"/>
                    <a:pt x="11459" y="3795"/>
                    <a:pt x="9436" y="3795"/>
                  </a:cubicBezTo>
                  <a:cubicBezTo>
                    <a:pt x="4090" y="3795"/>
                    <a:pt x="385" y="0"/>
                    <a:pt x="385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3690;p80"/>
            <p:cNvSpPr/>
            <p:nvPr/>
          </p:nvSpPr>
          <p:spPr>
            <a:xfrm>
              <a:off x="776167" y="2071183"/>
              <a:ext cx="46091" cy="6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5" h="21600" fill="norm" stroke="1" extrusionOk="0">
                  <a:moveTo>
                    <a:pt x="6947" y="2072"/>
                  </a:moveTo>
                  <a:cubicBezTo>
                    <a:pt x="9815" y="2072"/>
                    <a:pt x="6066" y="11128"/>
                    <a:pt x="5383" y="12057"/>
                  </a:cubicBezTo>
                  <a:cubicBezTo>
                    <a:pt x="4613" y="13291"/>
                    <a:pt x="3844" y="14615"/>
                    <a:pt x="3012" y="15940"/>
                  </a:cubicBezTo>
                  <a:cubicBezTo>
                    <a:pt x="3000" y="15951"/>
                    <a:pt x="2987" y="15962"/>
                    <a:pt x="2975" y="15985"/>
                  </a:cubicBezTo>
                  <a:cubicBezTo>
                    <a:pt x="2938" y="14525"/>
                    <a:pt x="2938" y="13075"/>
                    <a:pt x="3124" y="11706"/>
                  </a:cubicBezTo>
                  <a:cubicBezTo>
                    <a:pt x="3124" y="9645"/>
                    <a:pt x="3124" y="3792"/>
                    <a:pt x="5768" y="2423"/>
                  </a:cubicBezTo>
                  <a:cubicBezTo>
                    <a:pt x="6240" y="2185"/>
                    <a:pt x="6637" y="2072"/>
                    <a:pt x="6947" y="2072"/>
                  </a:cubicBezTo>
                  <a:close/>
                  <a:moveTo>
                    <a:pt x="13402" y="10540"/>
                  </a:moveTo>
                  <a:cubicBezTo>
                    <a:pt x="14991" y="10540"/>
                    <a:pt x="15413" y="12238"/>
                    <a:pt x="14445" y="13426"/>
                  </a:cubicBezTo>
                  <a:cubicBezTo>
                    <a:pt x="12236" y="16596"/>
                    <a:pt x="7916" y="18079"/>
                    <a:pt x="3906" y="19075"/>
                  </a:cubicBezTo>
                  <a:cubicBezTo>
                    <a:pt x="5309" y="17106"/>
                    <a:pt x="6624" y="15057"/>
                    <a:pt x="8400" y="13426"/>
                  </a:cubicBezTo>
                  <a:cubicBezTo>
                    <a:pt x="9542" y="12396"/>
                    <a:pt x="11044" y="11026"/>
                    <a:pt x="12558" y="10675"/>
                  </a:cubicBezTo>
                  <a:cubicBezTo>
                    <a:pt x="12869" y="10585"/>
                    <a:pt x="13142" y="10540"/>
                    <a:pt x="13402" y="10540"/>
                  </a:cubicBezTo>
                  <a:close/>
                  <a:moveTo>
                    <a:pt x="6637" y="0"/>
                  </a:moveTo>
                  <a:cubicBezTo>
                    <a:pt x="-1370" y="0"/>
                    <a:pt x="107" y="15883"/>
                    <a:pt x="107" y="20309"/>
                  </a:cubicBezTo>
                  <a:cubicBezTo>
                    <a:pt x="107" y="21170"/>
                    <a:pt x="864" y="21600"/>
                    <a:pt x="1609" y="21600"/>
                  </a:cubicBezTo>
                  <a:cubicBezTo>
                    <a:pt x="2280" y="21600"/>
                    <a:pt x="2950" y="21260"/>
                    <a:pt x="3099" y="20592"/>
                  </a:cubicBezTo>
                  <a:cubicBezTo>
                    <a:pt x="9045" y="20106"/>
                    <a:pt x="20230" y="16925"/>
                    <a:pt x="17462" y="9985"/>
                  </a:cubicBezTo>
                  <a:cubicBezTo>
                    <a:pt x="16841" y="8660"/>
                    <a:pt x="15413" y="8174"/>
                    <a:pt x="13998" y="8174"/>
                  </a:cubicBezTo>
                  <a:cubicBezTo>
                    <a:pt x="12856" y="8174"/>
                    <a:pt x="11727" y="8491"/>
                    <a:pt x="11044" y="8955"/>
                  </a:cubicBezTo>
                  <a:cubicBezTo>
                    <a:pt x="10349" y="9306"/>
                    <a:pt x="9678" y="9679"/>
                    <a:pt x="9058" y="10087"/>
                  </a:cubicBezTo>
                  <a:cubicBezTo>
                    <a:pt x="11354" y="5072"/>
                    <a:pt x="12223" y="192"/>
                    <a:pt x="6898" y="11"/>
                  </a:cubicBezTo>
                  <a:cubicBezTo>
                    <a:pt x="6811" y="11"/>
                    <a:pt x="6724" y="0"/>
                    <a:pt x="663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3691;p80"/>
            <p:cNvSpPr/>
            <p:nvPr/>
          </p:nvSpPr>
          <p:spPr>
            <a:xfrm>
              <a:off x="295377" y="1872950"/>
              <a:ext cx="198266" cy="104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604"/>
                  </a:lnTo>
                  <a:cubicBezTo>
                    <a:pt x="0" y="604"/>
                    <a:pt x="212" y="10498"/>
                    <a:pt x="742" y="21600"/>
                  </a:cubicBezTo>
                  <a:cubicBezTo>
                    <a:pt x="7834" y="21394"/>
                    <a:pt x="14929" y="17158"/>
                    <a:pt x="21280" y="109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3692;p80"/>
            <p:cNvSpPr/>
            <p:nvPr/>
          </p:nvSpPr>
          <p:spPr>
            <a:xfrm>
              <a:off x="302187" y="1924459"/>
              <a:ext cx="188514" cy="2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921" y="3308"/>
                    <a:pt x="7459" y="5477"/>
                    <a:pt x="0" y="5583"/>
                  </a:cubicBezTo>
                  <a:cubicBezTo>
                    <a:pt x="557" y="11471"/>
                    <a:pt x="1334" y="18190"/>
                    <a:pt x="2337" y="20464"/>
                  </a:cubicBezTo>
                  <a:cubicBezTo>
                    <a:pt x="2337" y="20464"/>
                    <a:pt x="6224" y="21600"/>
                    <a:pt x="10969" y="21600"/>
                  </a:cubicBezTo>
                  <a:cubicBezTo>
                    <a:pt x="14057" y="21600"/>
                    <a:pt x="17504" y="21121"/>
                    <a:pt x="20486" y="1953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3693;p80"/>
            <p:cNvSpPr/>
            <p:nvPr/>
          </p:nvSpPr>
          <p:spPr>
            <a:xfrm>
              <a:off x="209829" y="2167327"/>
              <a:ext cx="273105" cy="4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600" fill="norm" stroke="1" extrusionOk="0">
                  <a:moveTo>
                    <a:pt x="15904" y="0"/>
                  </a:moveTo>
                  <a:cubicBezTo>
                    <a:pt x="9558" y="0"/>
                    <a:pt x="2" y="3045"/>
                    <a:pt x="2" y="3045"/>
                  </a:cubicBezTo>
                  <a:cubicBezTo>
                    <a:pt x="2" y="3045"/>
                    <a:pt x="-151" y="12901"/>
                    <a:pt x="2593" y="16764"/>
                  </a:cubicBezTo>
                  <a:cubicBezTo>
                    <a:pt x="4534" y="19175"/>
                    <a:pt x="7694" y="21600"/>
                    <a:pt x="10917" y="21600"/>
                  </a:cubicBezTo>
                  <a:cubicBezTo>
                    <a:pt x="12252" y="21600"/>
                    <a:pt x="13596" y="21191"/>
                    <a:pt x="14868" y="20190"/>
                  </a:cubicBezTo>
                  <a:cubicBezTo>
                    <a:pt x="19137" y="16764"/>
                    <a:pt x="21120" y="14184"/>
                    <a:pt x="21120" y="14184"/>
                  </a:cubicBezTo>
                  <a:cubicBezTo>
                    <a:pt x="21120" y="14184"/>
                    <a:pt x="21349" y="9898"/>
                    <a:pt x="21424" y="3045"/>
                  </a:cubicBezTo>
                  <a:cubicBezTo>
                    <a:pt x="21449" y="761"/>
                    <a:pt x="19079" y="0"/>
                    <a:pt x="15904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3694;p80"/>
            <p:cNvSpPr/>
            <p:nvPr/>
          </p:nvSpPr>
          <p:spPr>
            <a:xfrm>
              <a:off x="209717" y="2131453"/>
              <a:ext cx="100240" cy="7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600" fill="norm" stroke="1" extrusionOk="0">
                  <a:moveTo>
                    <a:pt x="13067" y="0"/>
                  </a:moveTo>
                  <a:cubicBezTo>
                    <a:pt x="7161" y="3174"/>
                    <a:pt x="846" y="7494"/>
                    <a:pt x="28" y="12676"/>
                  </a:cubicBezTo>
                  <a:cubicBezTo>
                    <a:pt x="-582" y="17574"/>
                    <a:pt x="8991" y="20738"/>
                    <a:pt x="21018" y="21600"/>
                  </a:cubicBezTo>
                  <a:cubicBezTo>
                    <a:pt x="19590" y="13822"/>
                    <a:pt x="16942" y="6632"/>
                    <a:pt x="1306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3695;p80"/>
            <p:cNvSpPr/>
            <p:nvPr/>
          </p:nvSpPr>
          <p:spPr>
            <a:xfrm>
              <a:off x="272036" y="2109104"/>
              <a:ext cx="212839" cy="9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600" fill="norm" stroke="1" extrusionOk="0">
                  <a:moveTo>
                    <a:pt x="20731" y="0"/>
                  </a:moveTo>
                  <a:cubicBezTo>
                    <a:pt x="20731" y="0"/>
                    <a:pt x="17029" y="3795"/>
                    <a:pt x="11649" y="3795"/>
                  </a:cubicBezTo>
                  <a:cubicBezTo>
                    <a:pt x="9609" y="3795"/>
                    <a:pt x="7328" y="3249"/>
                    <a:pt x="4920" y="1754"/>
                  </a:cubicBezTo>
                  <a:cubicBezTo>
                    <a:pt x="4920" y="1754"/>
                    <a:pt x="2509" y="3062"/>
                    <a:pt x="0" y="5024"/>
                  </a:cubicBezTo>
                  <a:cubicBezTo>
                    <a:pt x="1834" y="10056"/>
                    <a:pt x="3087" y="15512"/>
                    <a:pt x="3762" y="21413"/>
                  </a:cubicBezTo>
                  <a:cubicBezTo>
                    <a:pt x="4835" y="21535"/>
                    <a:pt x="5945" y="21600"/>
                    <a:pt x="7074" y="21600"/>
                  </a:cubicBezTo>
                  <a:cubicBezTo>
                    <a:pt x="12029" y="21600"/>
                    <a:pt x="17276" y="20407"/>
                    <a:pt x="20731" y="17920"/>
                  </a:cubicBezTo>
                  <a:cubicBezTo>
                    <a:pt x="20731" y="17920"/>
                    <a:pt x="21600" y="7432"/>
                    <a:pt x="20731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3696;p80"/>
            <p:cNvSpPr/>
            <p:nvPr/>
          </p:nvSpPr>
          <p:spPr>
            <a:xfrm>
              <a:off x="269936" y="2071183"/>
              <a:ext cx="46117" cy="6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5" h="21600" fill="norm" stroke="1" extrusionOk="0">
                  <a:moveTo>
                    <a:pt x="10865" y="2072"/>
                  </a:moveTo>
                  <a:cubicBezTo>
                    <a:pt x="11200" y="2072"/>
                    <a:pt x="11609" y="2185"/>
                    <a:pt x="12130" y="2423"/>
                  </a:cubicBezTo>
                  <a:cubicBezTo>
                    <a:pt x="14773" y="3792"/>
                    <a:pt x="14773" y="9645"/>
                    <a:pt x="14773" y="11706"/>
                  </a:cubicBezTo>
                  <a:cubicBezTo>
                    <a:pt x="14959" y="13109"/>
                    <a:pt x="14959" y="14592"/>
                    <a:pt x="14909" y="16064"/>
                  </a:cubicBezTo>
                  <a:cubicBezTo>
                    <a:pt x="14649" y="15725"/>
                    <a:pt x="14376" y="15385"/>
                    <a:pt x="14090" y="15057"/>
                  </a:cubicBezTo>
                  <a:cubicBezTo>
                    <a:pt x="13396" y="14026"/>
                    <a:pt x="12738" y="13019"/>
                    <a:pt x="12130" y="12057"/>
                  </a:cubicBezTo>
                  <a:cubicBezTo>
                    <a:pt x="11795" y="11128"/>
                    <a:pt x="7775" y="2072"/>
                    <a:pt x="10865" y="2072"/>
                  </a:cubicBezTo>
                  <a:close/>
                  <a:moveTo>
                    <a:pt x="4500" y="10540"/>
                  </a:moveTo>
                  <a:cubicBezTo>
                    <a:pt x="4761" y="10540"/>
                    <a:pt x="5034" y="10585"/>
                    <a:pt x="5344" y="10675"/>
                  </a:cubicBezTo>
                  <a:cubicBezTo>
                    <a:pt x="6857" y="11026"/>
                    <a:pt x="8359" y="12396"/>
                    <a:pt x="9115" y="13426"/>
                  </a:cubicBezTo>
                  <a:cubicBezTo>
                    <a:pt x="11187" y="15057"/>
                    <a:pt x="12564" y="17106"/>
                    <a:pt x="13979" y="19075"/>
                  </a:cubicBezTo>
                  <a:cubicBezTo>
                    <a:pt x="9984" y="18079"/>
                    <a:pt x="5666" y="16596"/>
                    <a:pt x="3458" y="13426"/>
                  </a:cubicBezTo>
                  <a:cubicBezTo>
                    <a:pt x="2478" y="12238"/>
                    <a:pt x="2912" y="10540"/>
                    <a:pt x="4500" y="10540"/>
                  </a:cubicBezTo>
                  <a:close/>
                  <a:moveTo>
                    <a:pt x="11262" y="0"/>
                  </a:moveTo>
                  <a:cubicBezTo>
                    <a:pt x="11175" y="0"/>
                    <a:pt x="11088" y="11"/>
                    <a:pt x="11001" y="11"/>
                  </a:cubicBezTo>
                  <a:cubicBezTo>
                    <a:pt x="5629" y="192"/>
                    <a:pt x="6560" y="5151"/>
                    <a:pt x="8904" y="10211"/>
                  </a:cubicBezTo>
                  <a:cubicBezTo>
                    <a:pt x="8247" y="9758"/>
                    <a:pt x="7565" y="9340"/>
                    <a:pt x="6857" y="8955"/>
                  </a:cubicBezTo>
                  <a:cubicBezTo>
                    <a:pt x="6175" y="8491"/>
                    <a:pt x="5046" y="8174"/>
                    <a:pt x="3905" y="8174"/>
                  </a:cubicBezTo>
                  <a:cubicBezTo>
                    <a:pt x="2490" y="8174"/>
                    <a:pt x="1063" y="8660"/>
                    <a:pt x="443" y="9985"/>
                  </a:cubicBezTo>
                  <a:cubicBezTo>
                    <a:pt x="-2336" y="16958"/>
                    <a:pt x="8631" y="20140"/>
                    <a:pt x="14798" y="20592"/>
                  </a:cubicBezTo>
                  <a:cubicBezTo>
                    <a:pt x="14922" y="21272"/>
                    <a:pt x="15517" y="21600"/>
                    <a:pt x="16138" y="21600"/>
                  </a:cubicBezTo>
                  <a:cubicBezTo>
                    <a:pt x="16845" y="21600"/>
                    <a:pt x="17602" y="21170"/>
                    <a:pt x="17788" y="20309"/>
                  </a:cubicBezTo>
                  <a:cubicBezTo>
                    <a:pt x="17788" y="15883"/>
                    <a:pt x="19264" y="0"/>
                    <a:pt x="11262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59" name="Google Shape;3697;p80"/>
            <p:cNvGrpSpPr/>
            <p:nvPr/>
          </p:nvGrpSpPr>
          <p:grpSpPr>
            <a:xfrm>
              <a:off x="989256" y="370136"/>
              <a:ext cx="1" cy="16243"/>
              <a:chOff x="0" y="0"/>
              <a:chExt cx="0" cy="16242"/>
            </a:xfrm>
          </p:grpSpPr>
          <p:sp>
            <p:nvSpPr>
              <p:cNvPr id="1157" name="خط"/>
              <p:cNvSpPr/>
              <p:nvPr/>
            </p:nvSpPr>
            <p:spPr>
              <a:xfrm flipH="1">
                <a:off x="-1" y="0"/>
                <a:ext cx="2" cy="1624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8" name="خط"/>
              <p:cNvSpPr/>
              <p:nvPr/>
            </p:nvSpPr>
            <p:spPr>
              <a:xfrm flipV="1">
                <a:off x="-1" y="0"/>
                <a:ext cx="2" cy="1624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60" name="Google Shape;3698;p80"/>
            <p:cNvSpPr/>
            <p:nvPr/>
          </p:nvSpPr>
          <p:spPr>
            <a:xfrm>
              <a:off x="759913" y="725213"/>
              <a:ext cx="208946" cy="26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163" y="2637"/>
                    <a:pt x="10078" y="4215"/>
                    <a:pt x="3593" y="4215"/>
                  </a:cubicBezTo>
                  <a:cubicBezTo>
                    <a:pt x="2406" y="4215"/>
                    <a:pt x="1210" y="4164"/>
                    <a:pt x="0" y="4056"/>
                  </a:cubicBezTo>
                  <a:lnTo>
                    <a:pt x="4118" y="21600"/>
                  </a:lnTo>
                  <a:cubicBezTo>
                    <a:pt x="9242" y="18168"/>
                    <a:pt x="16374" y="9358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3699;p80"/>
            <p:cNvSpPr/>
            <p:nvPr/>
          </p:nvSpPr>
          <p:spPr>
            <a:xfrm>
              <a:off x="757004" y="291626"/>
              <a:ext cx="284509" cy="486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8" h="21600" fill="norm" stroke="1" extrusionOk="0">
                  <a:moveTo>
                    <a:pt x="16029" y="0"/>
                  </a:moveTo>
                  <a:cubicBezTo>
                    <a:pt x="14632" y="0"/>
                    <a:pt x="13708" y="3418"/>
                    <a:pt x="13708" y="3418"/>
                  </a:cubicBezTo>
                  <a:cubicBezTo>
                    <a:pt x="13708" y="3418"/>
                    <a:pt x="14471" y="50"/>
                    <a:pt x="13086" y="7"/>
                  </a:cubicBezTo>
                  <a:cubicBezTo>
                    <a:pt x="13077" y="6"/>
                    <a:pt x="13070" y="6"/>
                    <a:pt x="13061" y="6"/>
                  </a:cubicBezTo>
                  <a:cubicBezTo>
                    <a:pt x="11628" y="6"/>
                    <a:pt x="11355" y="3893"/>
                    <a:pt x="11355" y="3893"/>
                  </a:cubicBezTo>
                  <a:cubicBezTo>
                    <a:pt x="11355" y="3893"/>
                    <a:pt x="11115" y="2678"/>
                    <a:pt x="10170" y="2678"/>
                  </a:cubicBezTo>
                  <a:cubicBezTo>
                    <a:pt x="9972" y="2678"/>
                    <a:pt x="9747" y="2731"/>
                    <a:pt x="9485" y="2857"/>
                  </a:cubicBezTo>
                  <a:cubicBezTo>
                    <a:pt x="7961" y="3547"/>
                    <a:pt x="11008" y="6743"/>
                    <a:pt x="11008" y="6743"/>
                  </a:cubicBezTo>
                  <a:cubicBezTo>
                    <a:pt x="11008" y="6743"/>
                    <a:pt x="11008" y="7304"/>
                    <a:pt x="9624" y="10371"/>
                  </a:cubicBezTo>
                  <a:cubicBezTo>
                    <a:pt x="8239" y="13437"/>
                    <a:pt x="0" y="20735"/>
                    <a:pt x="0" y="20735"/>
                  </a:cubicBezTo>
                  <a:lnTo>
                    <a:pt x="207" y="21512"/>
                  </a:lnTo>
                  <a:cubicBezTo>
                    <a:pt x="1041" y="21572"/>
                    <a:pt x="1865" y="21600"/>
                    <a:pt x="2683" y="21600"/>
                  </a:cubicBezTo>
                  <a:cubicBezTo>
                    <a:pt x="7152" y="21600"/>
                    <a:pt x="11346" y="20726"/>
                    <a:pt x="15092" y="19266"/>
                  </a:cubicBezTo>
                  <a:cubicBezTo>
                    <a:pt x="16546" y="17193"/>
                    <a:pt x="17723" y="15078"/>
                    <a:pt x="18623" y="13090"/>
                  </a:cubicBezTo>
                  <a:cubicBezTo>
                    <a:pt x="21600" y="5965"/>
                    <a:pt x="19869" y="611"/>
                    <a:pt x="18623" y="568"/>
                  </a:cubicBezTo>
                  <a:cubicBezTo>
                    <a:pt x="18614" y="568"/>
                    <a:pt x="18605" y="567"/>
                    <a:pt x="18598" y="567"/>
                  </a:cubicBezTo>
                  <a:cubicBezTo>
                    <a:pt x="17436" y="567"/>
                    <a:pt x="16685" y="3378"/>
                    <a:pt x="16546" y="3806"/>
                  </a:cubicBezTo>
                  <a:cubicBezTo>
                    <a:pt x="16685" y="3331"/>
                    <a:pt x="17448" y="179"/>
                    <a:pt x="16131" y="7"/>
                  </a:cubicBezTo>
                  <a:cubicBezTo>
                    <a:pt x="16097" y="3"/>
                    <a:pt x="16063" y="0"/>
                    <a:pt x="1602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3701;p80"/>
            <p:cNvSpPr/>
            <p:nvPr/>
          </p:nvSpPr>
          <p:spPr>
            <a:xfrm>
              <a:off x="905" y="470515"/>
              <a:ext cx="137996" cy="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6" y="0"/>
                  </a:moveTo>
                  <a:cubicBezTo>
                    <a:pt x="7702" y="0"/>
                    <a:pt x="3523" y="1919"/>
                    <a:pt x="0" y="5733"/>
                  </a:cubicBezTo>
                  <a:cubicBezTo>
                    <a:pt x="801" y="13800"/>
                    <a:pt x="4970" y="21600"/>
                    <a:pt x="12767" y="21600"/>
                  </a:cubicBezTo>
                  <a:cubicBezTo>
                    <a:pt x="15319" y="21600"/>
                    <a:pt x="18262" y="20762"/>
                    <a:pt x="21600" y="18828"/>
                  </a:cubicBezTo>
                  <a:lnTo>
                    <a:pt x="21600" y="3830"/>
                  </a:lnTo>
                  <a:cubicBezTo>
                    <a:pt x="18602" y="1269"/>
                    <a:pt x="15234" y="0"/>
                    <a:pt x="1185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3702;p80"/>
            <p:cNvSpPr/>
            <p:nvPr/>
          </p:nvSpPr>
          <p:spPr>
            <a:xfrm>
              <a:off x="-1" y="420925"/>
              <a:ext cx="138902" cy="7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10724" y="0"/>
                  </a:moveTo>
                  <a:cubicBezTo>
                    <a:pt x="8587" y="0"/>
                    <a:pt x="6285" y="937"/>
                    <a:pt x="3983" y="3482"/>
                  </a:cubicBezTo>
                  <a:cubicBezTo>
                    <a:pt x="878" y="7219"/>
                    <a:pt x="-456" y="14409"/>
                    <a:pt x="138" y="21600"/>
                  </a:cubicBezTo>
                  <a:cubicBezTo>
                    <a:pt x="3564" y="16992"/>
                    <a:pt x="7628" y="14674"/>
                    <a:pt x="11668" y="14674"/>
                  </a:cubicBezTo>
                  <a:cubicBezTo>
                    <a:pt x="14953" y="14674"/>
                    <a:pt x="18229" y="16207"/>
                    <a:pt x="21144" y="19301"/>
                  </a:cubicBezTo>
                  <a:lnTo>
                    <a:pt x="21144" y="6935"/>
                  </a:lnTo>
                  <a:cubicBezTo>
                    <a:pt x="21144" y="6935"/>
                    <a:pt x="16549" y="0"/>
                    <a:pt x="10724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3703;p80"/>
            <p:cNvSpPr/>
            <p:nvPr/>
          </p:nvSpPr>
          <p:spPr>
            <a:xfrm>
              <a:off x="42267" y="474352"/>
              <a:ext cx="85241" cy="7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fill="norm" stroke="1" extrusionOk="0">
                  <a:moveTo>
                    <a:pt x="9090" y="0"/>
                  </a:moveTo>
                  <a:cubicBezTo>
                    <a:pt x="6032" y="0"/>
                    <a:pt x="2837" y="775"/>
                    <a:pt x="107" y="1475"/>
                  </a:cubicBezTo>
                  <a:cubicBezTo>
                    <a:pt x="-133" y="1759"/>
                    <a:pt x="107" y="2052"/>
                    <a:pt x="107" y="2052"/>
                  </a:cubicBezTo>
                  <a:cubicBezTo>
                    <a:pt x="2957" y="2052"/>
                    <a:pt x="6263" y="1296"/>
                    <a:pt x="9361" y="1296"/>
                  </a:cubicBezTo>
                  <a:cubicBezTo>
                    <a:pt x="12595" y="1296"/>
                    <a:pt x="15598" y="2118"/>
                    <a:pt x="17578" y="5504"/>
                  </a:cubicBezTo>
                  <a:cubicBezTo>
                    <a:pt x="20253" y="9807"/>
                    <a:pt x="20006" y="15850"/>
                    <a:pt x="20006" y="20730"/>
                  </a:cubicBezTo>
                  <a:cubicBezTo>
                    <a:pt x="20006" y="21307"/>
                    <a:pt x="20309" y="21600"/>
                    <a:pt x="20613" y="21600"/>
                  </a:cubicBezTo>
                  <a:cubicBezTo>
                    <a:pt x="20916" y="21600"/>
                    <a:pt x="21219" y="21307"/>
                    <a:pt x="21219" y="20730"/>
                  </a:cubicBezTo>
                  <a:cubicBezTo>
                    <a:pt x="21467" y="14989"/>
                    <a:pt x="21219" y="7802"/>
                    <a:pt x="17578" y="3490"/>
                  </a:cubicBezTo>
                  <a:cubicBezTo>
                    <a:pt x="15350" y="842"/>
                    <a:pt x="12292" y="0"/>
                    <a:pt x="909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3704;p80"/>
            <p:cNvSpPr/>
            <p:nvPr/>
          </p:nvSpPr>
          <p:spPr>
            <a:xfrm>
              <a:off x="78976" y="494975"/>
              <a:ext cx="48456" cy="2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7147" y="0"/>
                  </a:moveTo>
                  <a:cubicBezTo>
                    <a:pt x="4922" y="0"/>
                    <a:pt x="2601" y="1256"/>
                    <a:pt x="279" y="4185"/>
                  </a:cubicBezTo>
                  <a:cubicBezTo>
                    <a:pt x="-412" y="5324"/>
                    <a:pt x="307" y="6487"/>
                    <a:pt x="1053" y="6487"/>
                  </a:cubicBezTo>
                  <a:cubicBezTo>
                    <a:pt x="1219" y="6487"/>
                    <a:pt x="1385" y="6417"/>
                    <a:pt x="1537" y="6301"/>
                  </a:cubicBezTo>
                  <a:cubicBezTo>
                    <a:pt x="3457" y="4999"/>
                    <a:pt x="5295" y="4162"/>
                    <a:pt x="7078" y="4162"/>
                  </a:cubicBezTo>
                  <a:cubicBezTo>
                    <a:pt x="9193" y="4162"/>
                    <a:pt x="11252" y="5348"/>
                    <a:pt x="13297" y="8417"/>
                  </a:cubicBezTo>
                  <a:cubicBezTo>
                    <a:pt x="15398" y="11951"/>
                    <a:pt x="17084" y="16903"/>
                    <a:pt x="19184" y="21135"/>
                  </a:cubicBezTo>
                  <a:cubicBezTo>
                    <a:pt x="19378" y="21460"/>
                    <a:pt x="19585" y="21600"/>
                    <a:pt x="19792" y="21600"/>
                  </a:cubicBezTo>
                  <a:cubicBezTo>
                    <a:pt x="20511" y="21600"/>
                    <a:pt x="21188" y="19949"/>
                    <a:pt x="20856" y="18322"/>
                  </a:cubicBezTo>
                  <a:cubicBezTo>
                    <a:pt x="18120" y="8603"/>
                    <a:pt x="12965" y="0"/>
                    <a:pt x="7147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3705;p80"/>
            <p:cNvSpPr/>
            <p:nvPr/>
          </p:nvSpPr>
          <p:spPr>
            <a:xfrm>
              <a:off x="765733" y="470515"/>
              <a:ext cx="138028" cy="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92" y="0"/>
                  </a:moveTo>
                  <a:cubicBezTo>
                    <a:pt x="6394" y="0"/>
                    <a:pt x="3002" y="1269"/>
                    <a:pt x="0" y="3830"/>
                  </a:cubicBezTo>
                  <a:lnTo>
                    <a:pt x="0" y="18828"/>
                  </a:lnTo>
                  <a:cubicBezTo>
                    <a:pt x="3377" y="20762"/>
                    <a:pt x="6349" y="21600"/>
                    <a:pt x="8921" y="21600"/>
                  </a:cubicBezTo>
                  <a:cubicBezTo>
                    <a:pt x="16772" y="21600"/>
                    <a:pt x="20910" y="13800"/>
                    <a:pt x="21600" y="5733"/>
                  </a:cubicBezTo>
                  <a:cubicBezTo>
                    <a:pt x="18158" y="1919"/>
                    <a:pt x="13975" y="0"/>
                    <a:pt x="979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7" name="Google Shape;3706;p80"/>
            <p:cNvSpPr/>
            <p:nvPr/>
          </p:nvSpPr>
          <p:spPr>
            <a:xfrm>
              <a:off x="765733" y="420925"/>
              <a:ext cx="138923" cy="7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fill="norm" stroke="1" extrusionOk="0">
                  <a:moveTo>
                    <a:pt x="10420" y="0"/>
                  </a:moveTo>
                  <a:cubicBezTo>
                    <a:pt x="4595" y="0"/>
                    <a:pt x="0" y="6935"/>
                    <a:pt x="0" y="6935"/>
                  </a:cubicBezTo>
                  <a:lnTo>
                    <a:pt x="0" y="19301"/>
                  </a:lnTo>
                  <a:cubicBezTo>
                    <a:pt x="2984" y="16207"/>
                    <a:pt x="6298" y="14674"/>
                    <a:pt x="9588" y="14674"/>
                  </a:cubicBezTo>
                  <a:cubicBezTo>
                    <a:pt x="13637" y="14674"/>
                    <a:pt x="17663" y="16992"/>
                    <a:pt x="21011" y="21600"/>
                  </a:cubicBezTo>
                  <a:cubicBezTo>
                    <a:pt x="21600" y="14409"/>
                    <a:pt x="20271" y="7219"/>
                    <a:pt x="17161" y="3482"/>
                  </a:cubicBezTo>
                  <a:cubicBezTo>
                    <a:pt x="14859" y="937"/>
                    <a:pt x="12557" y="0"/>
                    <a:pt x="1042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8" name="Google Shape;3707;p80"/>
            <p:cNvSpPr/>
            <p:nvPr/>
          </p:nvSpPr>
          <p:spPr>
            <a:xfrm>
              <a:off x="777137" y="474352"/>
              <a:ext cx="85555" cy="7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600" fill="norm" stroke="1" extrusionOk="0">
                  <a:moveTo>
                    <a:pt x="12196" y="0"/>
                  </a:moveTo>
                  <a:cubicBezTo>
                    <a:pt x="8994" y="0"/>
                    <a:pt x="5944" y="842"/>
                    <a:pt x="3708" y="3490"/>
                  </a:cubicBezTo>
                  <a:cubicBezTo>
                    <a:pt x="67" y="8086"/>
                    <a:pt x="-173" y="14989"/>
                    <a:pt x="67" y="20730"/>
                  </a:cubicBezTo>
                  <a:cubicBezTo>
                    <a:pt x="67" y="21307"/>
                    <a:pt x="370" y="21600"/>
                    <a:pt x="673" y="21600"/>
                  </a:cubicBezTo>
                  <a:cubicBezTo>
                    <a:pt x="977" y="21600"/>
                    <a:pt x="1280" y="21307"/>
                    <a:pt x="1280" y="20730"/>
                  </a:cubicBezTo>
                  <a:cubicBezTo>
                    <a:pt x="1520" y="15850"/>
                    <a:pt x="1041" y="9807"/>
                    <a:pt x="3708" y="5504"/>
                  </a:cubicBezTo>
                  <a:cubicBezTo>
                    <a:pt x="5648" y="2052"/>
                    <a:pt x="8563" y="1192"/>
                    <a:pt x="11717" y="1192"/>
                  </a:cubicBezTo>
                  <a:cubicBezTo>
                    <a:pt x="14871" y="1192"/>
                    <a:pt x="18273" y="2052"/>
                    <a:pt x="21187" y="2052"/>
                  </a:cubicBezTo>
                  <a:cubicBezTo>
                    <a:pt x="21427" y="2052"/>
                    <a:pt x="21427" y="1759"/>
                    <a:pt x="21187" y="1475"/>
                  </a:cubicBezTo>
                  <a:cubicBezTo>
                    <a:pt x="18457" y="775"/>
                    <a:pt x="15262" y="0"/>
                    <a:pt x="1219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9" name="Google Shape;3708;p80"/>
            <p:cNvSpPr/>
            <p:nvPr/>
          </p:nvSpPr>
          <p:spPr>
            <a:xfrm>
              <a:off x="777219" y="494975"/>
              <a:ext cx="48618" cy="2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3798" y="0"/>
                  </a:moveTo>
                  <a:cubicBezTo>
                    <a:pt x="7976" y="0"/>
                    <a:pt x="2818" y="8603"/>
                    <a:pt x="80" y="18322"/>
                  </a:cubicBezTo>
                  <a:cubicBezTo>
                    <a:pt x="-238" y="19949"/>
                    <a:pt x="440" y="21600"/>
                    <a:pt x="1352" y="21600"/>
                  </a:cubicBezTo>
                  <a:cubicBezTo>
                    <a:pt x="1615" y="21600"/>
                    <a:pt x="1905" y="21460"/>
                    <a:pt x="2182" y="21135"/>
                  </a:cubicBezTo>
                  <a:cubicBezTo>
                    <a:pt x="4284" y="16903"/>
                    <a:pt x="5542" y="11951"/>
                    <a:pt x="8073" y="8417"/>
                  </a:cubicBezTo>
                  <a:cubicBezTo>
                    <a:pt x="10119" y="5348"/>
                    <a:pt x="12055" y="4162"/>
                    <a:pt x="14116" y="4162"/>
                  </a:cubicBezTo>
                  <a:cubicBezTo>
                    <a:pt x="15872" y="4162"/>
                    <a:pt x="17725" y="4999"/>
                    <a:pt x="19841" y="6301"/>
                  </a:cubicBezTo>
                  <a:cubicBezTo>
                    <a:pt x="19993" y="6417"/>
                    <a:pt x="20145" y="6487"/>
                    <a:pt x="20283" y="6487"/>
                  </a:cubicBezTo>
                  <a:cubicBezTo>
                    <a:pt x="20933" y="6487"/>
                    <a:pt x="21362" y="5324"/>
                    <a:pt x="20684" y="4185"/>
                  </a:cubicBezTo>
                  <a:cubicBezTo>
                    <a:pt x="18347" y="1256"/>
                    <a:pt x="16024" y="0"/>
                    <a:pt x="13798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0" name="Google Shape;3709;p80"/>
            <p:cNvSpPr/>
            <p:nvPr/>
          </p:nvSpPr>
          <p:spPr>
            <a:xfrm>
              <a:off x="386724" y="780622"/>
              <a:ext cx="161337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71" y="1108"/>
                    <a:pt x="7675" y="3617"/>
                    <a:pt x="779" y="8625"/>
                  </a:cubicBezTo>
                  <a:cubicBezTo>
                    <a:pt x="651" y="10292"/>
                    <a:pt x="390" y="11684"/>
                    <a:pt x="0" y="13075"/>
                  </a:cubicBezTo>
                  <a:cubicBezTo>
                    <a:pt x="0" y="13075"/>
                    <a:pt x="3450" y="21600"/>
                    <a:pt x="10783" y="21600"/>
                  </a:cubicBezTo>
                  <a:cubicBezTo>
                    <a:pt x="13715" y="21600"/>
                    <a:pt x="17268" y="20236"/>
                    <a:pt x="21467" y="16417"/>
                  </a:cubicBezTo>
                  <a:cubicBezTo>
                    <a:pt x="21467" y="16417"/>
                    <a:pt x="21339" y="8900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3710;p80"/>
            <p:cNvSpPr/>
            <p:nvPr/>
          </p:nvSpPr>
          <p:spPr>
            <a:xfrm>
              <a:off x="386724" y="720353"/>
              <a:ext cx="172975" cy="9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484"/>
                  </a:lnTo>
                  <a:cubicBezTo>
                    <a:pt x="0" y="3484"/>
                    <a:pt x="1701" y="13470"/>
                    <a:pt x="727" y="21600"/>
                  </a:cubicBezTo>
                  <a:cubicBezTo>
                    <a:pt x="7159" y="17421"/>
                    <a:pt x="13591" y="15327"/>
                    <a:pt x="20147" y="14403"/>
                  </a:cubicBezTo>
                  <a:cubicBezTo>
                    <a:pt x="20390" y="9757"/>
                    <a:pt x="20754" y="4416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3711;p80"/>
            <p:cNvSpPr/>
            <p:nvPr/>
          </p:nvSpPr>
          <p:spPr>
            <a:xfrm>
              <a:off x="129959" y="105798"/>
              <a:ext cx="655245" cy="63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fill="norm" stroke="1" extrusionOk="0">
                  <a:moveTo>
                    <a:pt x="7959" y="0"/>
                  </a:moveTo>
                  <a:cubicBezTo>
                    <a:pt x="3721" y="0"/>
                    <a:pt x="-186" y="2287"/>
                    <a:pt x="7" y="10856"/>
                  </a:cubicBezTo>
                  <a:cubicBezTo>
                    <a:pt x="7" y="10856"/>
                    <a:pt x="-119" y="14882"/>
                    <a:pt x="823" y="16878"/>
                  </a:cubicBezTo>
                  <a:cubicBezTo>
                    <a:pt x="1733" y="18873"/>
                    <a:pt x="4809" y="21102"/>
                    <a:pt x="8921" y="21534"/>
                  </a:cubicBezTo>
                  <a:cubicBezTo>
                    <a:pt x="9368" y="21578"/>
                    <a:pt x="9831" y="21600"/>
                    <a:pt x="10303" y="21600"/>
                  </a:cubicBezTo>
                  <a:cubicBezTo>
                    <a:pt x="14147" y="21600"/>
                    <a:pt x="18598" y="20158"/>
                    <a:pt x="19688" y="17343"/>
                  </a:cubicBezTo>
                  <a:cubicBezTo>
                    <a:pt x="20944" y="14216"/>
                    <a:pt x="21414" y="12021"/>
                    <a:pt x="21038" y="8827"/>
                  </a:cubicBezTo>
                  <a:cubicBezTo>
                    <a:pt x="20661" y="5634"/>
                    <a:pt x="20504" y="4204"/>
                    <a:pt x="17711" y="2773"/>
                  </a:cubicBezTo>
                  <a:cubicBezTo>
                    <a:pt x="16332" y="2075"/>
                    <a:pt x="11996" y="0"/>
                    <a:pt x="795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3712;p80"/>
            <p:cNvSpPr/>
            <p:nvPr/>
          </p:nvSpPr>
          <p:spPr>
            <a:xfrm>
              <a:off x="277887" y="443370"/>
              <a:ext cx="37889" cy="4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7" y="0"/>
                  </a:moveTo>
                  <a:cubicBezTo>
                    <a:pt x="4429" y="0"/>
                    <a:pt x="0" y="5064"/>
                    <a:pt x="0" y="10566"/>
                  </a:cubicBezTo>
                  <a:cubicBezTo>
                    <a:pt x="0" y="16551"/>
                    <a:pt x="4429" y="21600"/>
                    <a:pt x="10517" y="21600"/>
                  </a:cubicBezTo>
                  <a:cubicBezTo>
                    <a:pt x="16624" y="21600"/>
                    <a:pt x="21600" y="16551"/>
                    <a:pt x="21600" y="10566"/>
                  </a:cubicBezTo>
                  <a:cubicBezTo>
                    <a:pt x="21600" y="5064"/>
                    <a:pt x="16624" y="0"/>
                    <a:pt x="1051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3713;p80"/>
            <p:cNvSpPr/>
            <p:nvPr/>
          </p:nvSpPr>
          <p:spPr>
            <a:xfrm>
              <a:off x="585948" y="443370"/>
              <a:ext cx="37921" cy="4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990" y="0"/>
                    <a:pt x="0" y="5064"/>
                    <a:pt x="0" y="10566"/>
                  </a:cubicBezTo>
                  <a:cubicBezTo>
                    <a:pt x="0" y="16551"/>
                    <a:pt x="4990" y="21600"/>
                    <a:pt x="10527" y="21600"/>
                  </a:cubicBezTo>
                  <a:cubicBezTo>
                    <a:pt x="16610" y="21600"/>
                    <a:pt x="21600" y="16551"/>
                    <a:pt x="21600" y="10566"/>
                  </a:cubicBezTo>
                  <a:cubicBezTo>
                    <a:pt x="21600" y="5064"/>
                    <a:pt x="16610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3714;p80"/>
            <p:cNvSpPr/>
            <p:nvPr/>
          </p:nvSpPr>
          <p:spPr>
            <a:xfrm>
              <a:off x="431839" y="422236"/>
              <a:ext cx="44368" cy="80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26" y="0"/>
                  </a:moveTo>
                  <a:cubicBezTo>
                    <a:pt x="3864" y="0"/>
                    <a:pt x="3642" y="68"/>
                    <a:pt x="3405" y="197"/>
                  </a:cubicBezTo>
                  <a:cubicBezTo>
                    <a:pt x="2057" y="2794"/>
                    <a:pt x="1613" y="5913"/>
                    <a:pt x="710" y="8766"/>
                  </a:cubicBezTo>
                  <a:cubicBezTo>
                    <a:pt x="266" y="10586"/>
                    <a:pt x="-637" y="12663"/>
                    <a:pt x="710" y="14483"/>
                  </a:cubicBezTo>
                  <a:cubicBezTo>
                    <a:pt x="2057" y="15781"/>
                    <a:pt x="3864" y="16815"/>
                    <a:pt x="6558" y="16815"/>
                  </a:cubicBezTo>
                  <a:cubicBezTo>
                    <a:pt x="7905" y="16559"/>
                    <a:pt x="8808" y="16038"/>
                    <a:pt x="10156" y="15781"/>
                  </a:cubicBezTo>
                  <a:cubicBezTo>
                    <a:pt x="10615" y="15516"/>
                    <a:pt x="11059" y="15004"/>
                    <a:pt x="11962" y="15004"/>
                  </a:cubicBezTo>
                  <a:cubicBezTo>
                    <a:pt x="12717" y="14653"/>
                    <a:pt x="13309" y="14483"/>
                    <a:pt x="13783" y="14483"/>
                  </a:cubicBezTo>
                  <a:cubicBezTo>
                    <a:pt x="14715" y="14483"/>
                    <a:pt x="15115" y="15175"/>
                    <a:pt x="15115" y="16559"/>
                  </a:cubicBezTo>
                  <a:cubicBezTo>
                    <a:pt x="17365" y="18379"/>
                    <a:pt x="16462" y="19413"/>
                    <a:pt x="12865" y="19934"/>
                  </a:cubicBezTo>
                  <a:cubicBezTo>
                    <a:pt x="11310" y="20378"/>
                    <a:pt x="11769" y="21600"/>
                    <a:pt x="13057" y="21600"/>
                  </a:cubicBezTo>
                  <a:cubicBezTo>
                    <a:pt x="13279" y="21600"/>
                    <a:pt x="13516" y="21566"/>
                    <a:pt x="13768" y="21489"/>
                  </a:cubicBezTo>
                  <a:cubicBezTo>
                    <a:pt x="17365" y="20711"/>
                    <a:pt x="20963" y="18900"/>
                    <a:pt x="20504" y="16303"/>
                  </a:cubicBezTo>
                  <a:cubicBezTo>
                    <a:pt x="20060" y="14483"/>
                    <a:pt x="17365" y="12919"/>
                    <a:pt x="14212" y="12919"/>
                  </a:cubicBezTo>
                  <a:cubicBezTo>
                    <a:pt x="11962" y="13184"/>
                    <a:pt x="10615" y="13961"/>
                    <a:pt x="8808" y="14483"/>
                  </a:cubicBezTo>
                  <a:cubicBezTo>
                    <a:pt x="7594" y="14790"/>
                    <a:pt x="6602" y="14927"/>
                    <a:pt x="5788" y="14927"/>
                  </a:cubicBezTo>
                  <a:cubicBezTo>
                    <a:pt x="1110" y="14927"/>
                    <a:pt x="2191" y="10492"/>
                    <a:pt x="2961" y="8510"/>
                  </a:cubicBezTo>
                  <a:cubicBezTo>
                    <a:pt x="3864" y="6169"/>
                    <a:pt x="6558" y="2538"/>
                    <a:pt x="4308" y="197"/>
                  </a:cubicBezTo>
                  <a:cubicBezTo>
                    <a:pt x="4308" y="68"/>
                    <a:pt x="4204" y="0"/>
                    <a:pt x="402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3715;p80"/>
            <p:cNvSpPr/>
            <p:nvPr/>
          </p:nvSpPr>
          <p:spPr>
            <a:xfrm>
              <a:off x="427856" y="550512"/>
              <a:ext cx="63836" cy="3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6" h="21600" fill="norm" stroke="1" extrusionOk="0">
                  <a:moveTo>
                    <a:pt x="19302" y="0"/>
                  </a:moveTo>
                  <a:cubicBezTo>
                    <a:pt x="18794" y="0"/>
                    <a:pt x="18256" y="798"/>
                    <a:pt x="18104" y="2395"/>
                  </a:cubicBezTo>
                  <a:cubicBezTo>
                    <a:pt x="17515" y="11493"/>
                    <a:pt x="14704" y="17146"/>
                    <a:pt x="10197" y="17146"/>
                  </a:cubicBezTo>
                  <a:cubicBezTo>
                    <a:pt x="9963" y="17146"/>
                    <a:pt x="9710" y="17125"/>
                    <a:pt x="9466" y="17104"/>
                  </a:cubicBezTo>
                  <a:cubicBezTo>
                    <a:pt x="7619" y="17104"/>
                    <a:pt x="5457" y="15822"/>
                    <a:pt x="3914" y="12628"/>
                  </a:cubicBezTo>
                  <a:cubicBezTo>
                    <a:pt x="2371" y="10065"/>
                    <a:pt x="2056" y="6871"/>
                    <a:pt x="828" y="3047"/>
                  </a:cubicBezTo>
                  <a:cubicBezTo>
                    <a:pt x="513" y="3047"/>
                    <a:pt x="209" y="3047"/>
                    <a:pt x="209" y="3677"/>
                  </a:cubicBezTo>
                  <a:cubicBezTo>
                    <a:pt x="-1334" y="13910"/>
                    <a:pt x="6076" y="21558"/>
                    <a:pt x="9771" y="21558"/>
                  </a:cubicBezTo>
                  <a:cubicBezTo>
                    <a:pt x="9984" y="21579"/>
                    <a:pt x="10197" y="21600"/>
                    <a:pt x="10400" y="21600"/>
                  </a:cubicBezTo>
                  <a:cubicBezTo>
                    <a:pt x="15962" y="21600"/>
                    <a:pt x="20266" y="13489"/>
                    <a:pt x="20266" y="2395"/>
                  </a:cubicBezTo>
                  <a:cubicBezTo>
                    <a:pt x="20266" y="798"/>
                    <a:pt x="19799" y="0"/>
                    <a:pt x="1930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Google Shape;3716;p80"/>
            <p:cNvSpPr/>
            <p:nvPr/>
          </p:nvSpPr>
          <p:spPr>
            <a:xfrm>
              <a:off x="219568" y="336356"/>
              <a:ext cx="62019" cy="4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600" fill="norm" stroke="1" extrusionOk="0">
                  <a:moveTo>
                    <a:pt x="19272" y="0"/>
                  </a:moveTo>
                  <a:cubicBezTo>
                    <a:pt x="11707" y="0"/>
                    <a:pt x="1585" y="10077"/>
                    <a:pt x="0" y="20610"/>
                  </a:cubicBezTo>
                  <a:cubicBezTo>
                    <a:pt x="0" y="21191"/>
                    <a:pt x="251" y="21600"/>
                    <a:pt x="525" y="21600"/>
                  </a:cubicBezTo>
                  <a:cubicBezTo>
                    <a:pt x="700" y="21600"/>
                    <a:pt x="874" y="21443"/>
                    <a:pt x="995" y="21081"/>
                  </a:cubicBezTo>
                  <a:cubicBezTo>
                    <a:pt x="5979" y="11052"/>
                    <a:pt x="11959" y="4842"/>
                    <a:pt x="20605" y="2452"/>
                  </a:cubicBezTo>
                  <a:cubicBezTo>
                    <a:pt x="21600" y="1965"/>
                    <a:pt x="21261" y="63"/>
                    <a:pt x="20266" y="63"/>
                  </a:cubicBezTo>
                  <a:cubicBezTo>
                    <a:pt x="19938" y="16"/>
                    <a:pt x="19611" y="0"/>
                    <a:pt x="1927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8" name="Google Shape;3717;p80"/>
            <p:cNvSpPr/>
            <p:nvPr/>
          </p:nvSpPr>
          <p:spPr>
            <a:xfrm>
              <a:off x="593246" y="328875"/>
              <a:ext cx="66495" cy="30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3409" y="0"/>
                  </a:moveTo>
                  <a:cubicBezTo>
                    <a:pt x="2397" y="0"/>
                    <a:pt x="1405" y="182"/>
                    <a:pt x="463" y="568"/>
                  </a:cubicBezTo>
                  <a:cubicBezTo>
                    <a:pt x="-154" y="568"/>
                    <a:pt x="-154" y="2635"/>
                    <a:pt x="463" y="2635"/>
                  </a:cubicBezTo>
                  <a:cubicBezTo>
                    <a:pt x="7225" y="6791"/>
                    <a:pt x="13996" y="8858"/>
                    <a:pt x="19229" y="20601"/>
                  </a:cubicBezTo>
                  <a:cubicBezTo>
                    <a:pt x="19472" y="21305"/>
                    <a:pt x="19746" y="21600"/>
                    <a:pt x="20019" y="21600"/>
                  </a:cubicBezTo>
                  <a:cubicBezTo>
                    <a:pt x="20788" y="21600"/>
                    <a:pt x="21446" y="19192"/>
                    <a:pt x="20768" y="17148"/>
                  </a:cubicBezTo>
                  <a:cubicBezTo>
                    <a:pt x="17063" y="7041"/>
                    <a:pt x="9705" y="0"/>
                    <a:pt x="340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9" name="Google Shape;3718;p80"/>
            <p:cNvSpPr/>
            <p:nvPr/>
          </p:nvSpPr>
          <p:spPr>
            <a:xfrm>
              <a:off x="221519" y="522088"/>
              <a:ext cx="124376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25" y="0"/>
                    <a:pt x="0" y="4861"/>
                    <a:pt x="0" y="10800"/>
                  </a:cubicBezTo>
                  <a:cubicBezTo>
                    <a:pt x="0" y="16739"/>
                    <a:pt x="4725" y="21600"/>
                    <a:pt x="10800" y="21600"/>
                  </a:cubicBezTo>
                  <a:cubicBezTo>
                    <a:pt x="16708" y="21600"/>
                    <a:pt x="21600" y="16739"/>
                    <a:pt x="21600" y="10800"/>
                  </a:cubicBezTo>
                  <a:cubicBezTo>
                    <a:pt x="21600" y="4861"/>
                    <a:pt x="16708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0" name="Google Shape;3719;p80"/>
            <p:cNvSpPr/>
            <p:nvPr/>
          </p:nvSpPr>
          <p:spPr>
            <a:xfrm>
              <a:off x="561648" y="522088"/>
              <a:ext cx="124409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24" y="0"/>
                    <a:pt x="0" y="4861"/>
                    <a:pt x="0" y="10800"/>
                  </a:cubicBezTo>
                  <a:cubicBezTo>
                    <a:pt x="0" y="16739"/>
                    <a:pt x="4724" y="21600"/>
                    <a:pt x="10803" y="21600"/>
                  </a:cubicBezTo>
                  <a:cubicBezTo>
                    <a:pt x="16704" y="21600"/>
                    <a:pt x="21600" y="16739"/>
                    <a:pt x="21600" y="10800"/>
                  </a:cubicBezTo>
                  <a:cubicBezTo>
                    <a:pt x="21600" y="4861"/>
                    <a:pt x="16704" y="0"/>
                    <a:pt x="1080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1" name="Google Shape;3720;p80"/>
            <p:cNvSpPr/>
            <p:nvPr/>
          </p:nvSpPr>
          <p:spPr>
            <a:xfrm>
              <a:off x="88383" y="142120"/>
              <a:ext cx="772598" cy="30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6" y="0"/>
                  </a:moveTo>
                  <a:cubicBezTo>
                    <a:pt x="15596" y="3126"/>
                    <a:pt x="14939" y="7390"/>
                    <a:pt x="13812" y="7390"/>
                  </a:cubicBezTo>
                  <a:cubicBezTo>
                    <a:pt x="13663" y="7390"/>
                    <a:pt x="13506" y="7317"/>
                    <a:pt x="13340" y="7152"/>
                  </a:cubicBezTo>
                  <a:cubicBezTo>
                    <a:pt x="12498" y="5694"/>
                    <a:pt x="11955" y="2847"/>
                    <a:pt x="11112" y="695"/>
                  </a:cubicBezTo>
                  <a:cubicBezTo>
                    <a:pt x="10780" y="6053"/>
                    <a:pt x="9712" y="7860"/>
                    <a:pt x="8384" y="7860"/>
                  </a:cubicBezTo>
                  <a:cubicBezTo>
                    <a:pt x="6339" y="7860"/>
                    <a:pt x="3678" y="3578"/>
                    <a:pt x="2146" y="1389"/>
                  </a:cubicBezTo>
                  <a:cubicBezTo>
                    <a:pt x="1222" y="7362"/>
                    <a:pt x="1250" y="14306"/>
                    <a:pt x="0" y="20211"/>
                  </a:cubicBezTo>
                  <a:cubicBezTo>
                    <a:pt x="814" y="20627"/>
                    <a:pt x="1412" y="21600"/>
                    <a:pt x="1412" y="21600"/>
                  </a:cubicBezTo>
                  <a:cubicBezTo>
                    <a:pt x="3287" y="20627"/>
                    <a:pt x="2988" y="4168"/>
                    <a:pt x="2988" y="4166"/>
                  </a:cubicBezTo>
                  <a:cubicBezTo>
                    <a:pt x="2988" y="4166"/>
                    <a:pt x="7091" y="11043"/>
                    <a:pt x="9183" y="11528"/>
                  </a:cubicBezTo>
                  <a:cubicBezTo>
                    <a:pt x="9277" y="11551"/>
                    <a:pt x="9366" y="11560"/>
                    <a:pt x="9453" y="11560"/>
                  </a:cubicBezTo>
                  <a:cubicBezTo>
                    <a:pt x="11331" y="11560"/>
                    <a:pt x="11629" y="6736"/>
                    <a:pt x="11629" y="6736"/>
                  </a:cubicBezTo>
                  <a:cubicBezTo>
                    <a:pt x="11629" y="6736"/>
                    <a:pt x="12471" y="10349"/>
                    <a:pt x="13992" y="10696"/>
                  </a:cubicBezTo>
                  <a:cubicBezTo>
                    <a:pt x="14052" y="10710"/>
                    <a:pt x="14110" y="10714"/>
                    <a:pt x="14166" y="10714"/>
                  </a:cubicBezTo>
                  <a:cubicBezTo>
                    <a:pt x="15535" y="10714"/>
                    <a:pt x="15460" y="6736"/>
                    <a:pt x="15460" y="6736"/>
                  </a:cubicBezTo>
                  <a:cubicBezTo>
                    <a:pt x="16280" y="9453"/>
                    <a:pt x="16914" y="10207"/>
                    <a:pt x="17364" y="10207"/>
                  </a:cubicBezTo>
                  <a:cubicBezTo>
                    <a:pt x="17927" y="10207"/>
                    <a:pt x="18204" y="9028"/>
                    <a:pt x="18204" y="9028"/>
                  </a:cubicBezTo>
                  <a:cubicBezTo>
                    <a:pt x="18204" y="9028"/>
                    <a:pt x="18204" y="20140"/>
                    <a:pt x="19671" y="20558"/>
                  </a:cubicBezTo>
                  <a:cubicBezTo>
                    <a:pt x="19749" y="20579"/>
                    <a:pt x="19822" y="20590"/>
                    <a:pt x="19891" y="20590"/>
                  </a:cubicBezTo>
                  <a:cubicBezTo>
                    <a:pt x="21166" y="20590"/>
                    <a:pt x="21166" y="17153"/>
                    <a:pt x="21166" y="17153"/>
                  </a:cubicBezTo>
                  <a:cubicBezTo>
                    <a:pt x="21247" y="17224"/>
                    <a:pt x="21322" y="17259"/>
                    <a:pt x="21393" y="17259"/>
                  </a:cubicBezTo>
                  <a:cubicBezTo>
                    <a:pt x="21464" y="17259"/>
                    <a:pt x="21532" y="17224"/>
                    <a:pt x="21600" y="17153"/>
                  </a:cubicBezTo>
                  <a:cubicBezTo>
                    <a:pt x="20269" y="14514"/>
                    <a:pt x="19780" y="8752"/>
                    <a:pt x="19508" y="3542"/>
                  </a:cubicBezTo>
                  <a:cubicBezTo>
                    <a:pt x="19256" y="5217"/>
                    <a:pt x="18817" y="5802"/>
                    <a:pt x="18335" y="5802"/>
                  </a:cubicBezTo>
                  <a:cubicBezTo>
                    <a:pt x="17777" y="5802"/>
                    <a:pt x="17161" y="5018"/>
                    <a:pt x="16710" y="4236"/>
                  </a:cubicBezTo>
                  <a:cubicBezTo>
                    <a:pt x="16438" y="2847"/>
                    <a:pt x="15596" y="2152"/>
                    <a:pt x="15596" y="0"/>
                  </a:cubicBezTo>
                  <a:close/>
                </a:path>
              </a:pathLst>
            </a:custGeom>
            <a:solidFill>
              <a:srgbClr val="5829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2" name="Google Shape;3721;p80"/>
            <p:cNvSpPr/>
            <p:nvPr/>
          </p:nvSpPr>
          <p:spPr>
            <a:xfrm>
              <a:off x="33848" y="0"/>
              <a:ext cx="871454" cy="42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1" h="21600" fill="norm" stroke="1" extrusionOk="0">
                  <a:moveTo>
                    <a:pt x="9801" y="0"/>
                  </a:moveTo>
                  <a:cubicBezTo>
                    <a:pt x="6765" y="0"/>
                    <a:pt x="3440" y="5248"/>
                    <a:pt x="3440" y="5248"/>
                  </a:cubicBezTo>
                  <a:cubicBezTo>
                    <a:pt x="3440" y="5248"/>
                    <a:pt x="3983" y="1000"/>
                    <a:pt x="3032" y="852"/>
                  </a:cubicBezTo>
                  <a:cubicBezTo>
                    <a:pt x="3014" y="847"/>
                    <a:pt x="2997" y="845"/>
                    <a:pt x="2979" y="845"/>
                  </a:cubicBezTo>
                  <a:cubicBezTo>
                    <a:pt x="2080" y="845"/>
                    <a:pt x="2603" y="5841"/>
                    <a:pt x="2603" y="5841"/>
                  </a:cubicBezTo>
                  <a:cubicBezTo>
                    <a:pt x="2603" y="5841"/>
                    <a:pt x="1911" y="3545"/>
                    <a:pt x="1323" y="3545"/>
                  </a:cubicBezTo>
                  <a:cubicBezTo>
                    <a:pt x="1145" y="3545"/>
                    <a:pt x="976" y="3756"/>
                    <a:pt x="839" y="4309"/>
                  </a:cubicBezTo>
                  <a:cubicBezTo>
                    <a:pt x="251" y="6680"/>
                    <a:pt x="2128" y="9002"/>
                    <a:pt x="2128" y="9002"/>
                  </a:cubicBezTo>
                  <a:cubicBezTo>
                    <a:pt x="1913" y="9209"/>
                    <a:pt x="1773" y="9266"/>
                    <a:pt x="1666" y="9266"/>
                  </a:cubicBezTo>
                  <a:cubicBezTo>
                    <a:pt x="1537" y="9266"/>
                    <a:pt x="1459" y="9183"/>
                    <a:pt x="1359" y="9183"/>
                  </a:cubicBezTo>
                  <a:cubicBezTo>
                    <a:pt x="1246" y="9183"/>
                    <a:pt x="1107" y="9290"/>
                    <a:pt x="839" y="9744"/>
                  </a:cubicBezTo>
                  <a:cubicBezTo>
                    <a:pt x="-451" y="12362"/>
                    <a:pt x="522" y="16264"/>
                    <a:pt x="522" y="16264"/>
                  </a:cubicBezTo>
                  <a:cubicBezTo>
                    <a:pt x="-654" y="18834"/>
                    <a:pt x="522" y="21452"/>
                    <a:pt x="522" y="21452"/>
                  </a:cubicBezTo>
                  <a:cubicBezTo>
                    <a:pt x="568" y="21442"/>
                    <a:pt x="614" y="21439"/>
                    <a:pt x="661" y="21439"/>
                  </a:cubicBezTo>
                  <a:cubicBezTo>
                    <a:pt x="869" y="21439"/>
                    <a:pt x="1083" y="21519"/>
                    <a:pt x="1269" y="21600"/>
                  </a:cubicBezTo>
                  <a:cubicBezTo>
                    <a:pt x="2309" y="17400"/>
                    <a:pt x="2286" y="12461"/>
                    <a:pt x="3055" y="8213"/>
                  </a:cubicBezTo>
                  <a:cubicBezTo>
                    <a:pt x="4331" y="9770"/>
                    <a:pt x="6545" y="12815"/>
                    <a:pt x="8248" y="12815"/>
                  </a:cubicBezTo>
                  <a:cubicBezTo>
                    <a:pt x="9354" y="12815"/>
                    <a:pt x="10243" y="11530"/>
                    <a:pt x="10519" y="7718"/>
                  </a:cubicBezTo>
                  <a:cubicBezTo>
                    <a:pt x="11220" y="9249"/>
                    <a:pt x="11695" y="11275"/>
                    <a:pt x="12374" y="12312"/>
                  </a:cubicBezTo>
                  <a:cubicBezTo>
                    <a:pt x="12512" y="12429"/>
                    <a:pt x="12642" y="12481"/>
                    <a:pt x="12767" y="12481"/>
                  </a:cubicBezTo>
                  <a:cubicBezTo>
                    <a:pt x="13704" y="12481"/>
                    <a:pt x="14251" y="9443"/>
                    <a:pt x="14251" y="7174"/>
                  </a:cubicBezTo>
                  <a:cubicBezTo>
                    <a:pt x="14251" y="8707"/>
                    <a:pt x="14952" y="9249"/>
                    <a:pt x="15178" y="10238"/>
                  </a:cubicBezTo>
                  <a:cubicBezTo>
                    <a:pt x="15554" y="10793"/>
                    <a:pt x="16067" y="11351"/>
                    <a:pt x="16531" y="11351"/>
                  </a:cubicBezTo>
                  <a:cubicBezTo>
                    <a:pt x="16933" y="11351"/>
                    <a:pt x="17298" y="10935"/>
                    <a:pt x="17508" y="9744"/>
                  </a:cubicBezTo>
                  <a:cubicBezTo>
                    <a:pt x="17734" y="13449"/>
                    <a:pt x="18141" y="17548"/>
                    <a:pt x="19249" y="19425"/>
                  </a:cubicBezTo>
                  <a:cubicBezTo>
                    <a:pt x="19634" y="19178"/>
                    <a:pt x="19883" y="18241"/>
                    <a:pt x="19883" y="18241"/>
                  </a:cubicBezTo>
                  <a:cubicBezTo>
                    <a:pt x="20946" y="14140"/>
                    <a:pt x="19543" y="13152"/>
                    <a:pt x="19543" y="13152"/>
                  </a:cubicBezTo>
                  <a:cubicBezTo>
                    <a:pt x="19650" y="8590"/>
                    <a:pt x="17929" y="8458"/>
                    <a:pt x="17730" y="8458"/>
                  </a:cubicBezTo>
                  <a:cubicBezTo>
                    <a:pt x="17718" y="8458"/>
                    <a:pt x="17711" y="8460"/>
                    <a:pt x="17711" y="8460"/>
                  </a:cubicBezTo>
                  <a:cubicBezTo>
                    <a:pt x="17286" y="4094"/>
                    <a:pt x="15378" y="3280"/>
                    <a:pt x="14012" y="3280"/>
                  </a:cubicBezTo>
                  <a:cubicBezTo>
                    <a:pt x="13198" y="3280"/>
                    <a:pt x="12577" y="3567"/>
                    <a:pt x="12577" y="3567"/>
                  </a:cubicBezTo>
                  <a:cubicBezTo>
                    <a:pt x="12577" y="3567"/>
                    <a:pt x="13166" y="258"/>
                    <a:pt x="10044" y="11"/>
                  </a:cubicBezTo>
                  <a:cubicBezTo>
                    <a:pt x="9963" y="3"/>
                    <a:pt x="9882" y="0"/>
                    <a:pt x="9801" y="0"/>
                  </a:cubicBezTo>
                  <a:close/>
                </a:path>
              </a:pathLst>
            </a:custGeom>
            <a:solidFill>
              <a:srgbClr val="6634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3" name="Google Shape;3722;p80"/>
            <p:cNvSpPr/>
            <p:nvPr/>
          </p:nvSpPr>
          <p:spPr>
            <a:xfrm>
              <a:off x="276750" y="41564"/>
              <a:ext cx="169697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1600" fill="norm" stroke="1" extrusionOk="0">
                  <a:moveTo>
                    <a:pt x="15610" y="0"/>
                  </a:moveTo>
                  <a:cubicBezTo>
                    <a:pt x="15304" y="0"/>
                    <a:pt x="15018" y="477"/>
                    <a:pt x="15316" y="779"/>
                  </a:cubicBezTo>
                  <a:cubicBezTo>
                    <a:pt x="17786" y="2833"/>
                    <a:pt x="19078" y="6575"/>
                    <a:pt x="19435" y="9837"/>
                  </a:cubicBezTo>
                  <a:cubicBezTo>
                    <a:pt x="19860" y="12693"/>
                    <a:pt x="18927" y="15851"/>
                    <a:pt x="15831" y="15851"/>
                  </a:cubicBezTo>
                  <a:cubicBezTo>
                    <a:pt x="15521" y="15851"/>
                    <a:pt x="15196" y="15820"/>
                    <a:pt x="14844" y="15752"/>
                  </a:cubicBezTo>
                  <a:cubicBezTo>
                    <a:pt x="12726" y="15271"/>
                    <a:pt x="10609" y="13337"/>
                    <a:pt x="9432" y="11406"/>
                  </a:cubicBezTo>
                  <a:cubicBezTo>
                    <a:pt x="9362" y="11299"/>
                    <a:pt x="9266" y="11255"/>
                    <a:pt x="9165" y="11255"/>
                  </a:cubicBezTo>
                  <a:cubicBezTo>
                    <a:pt x="8921" y="11255"/>
                    <a:pt x="8677" y="11513"/>
                    <a:pt x="8844" y="11767"/>
                  </a:cubicBezTo>
                  <a:cubicBezTo>
                    <a:pt x="9548" y="13579"/>
                    <a:pt x="10493" y="16721"/>
                    <a:pt x="9784" y="18529"/>
                  </a:cubicBezTo>
                  <a:cubicBezTo>
                    <a:pt x="9277" y="19800"/>
                    <a:pt x="8228" y="20376"/>
                    <a:pt x="7086" y="20376"/>
                  </a:cubicBezTo>
                  <a:cubicBezTo>
                    <a:pt x="6382" y="20376"/>
                    <a:pt x="5635" y="20154"/>
                    <a:pt x="4961" y="19737"/>
                  </a:cubicBezTo>
                  <a:cubicBezTo>
                    <a:pt x="2724" y="18410"/>
                    <a:pt x="1315" y="16118"/>
                    <a:pt x="490" y="13821"/>
                  </a:cubicBezTo>
                  <a:cubicBezTo>
                    <a:pt x="440" y="13670"/>
                    <a:pt x="327" y="13603"/>
                    <a:pt x="227" y="13603"/>
                  </a:cubicBezTo>
                  <a:cubicBezTo>
                    <a:pt x="80" y="13603"/>
                    <a:pt x="-48" y="13730"/>
                    <a:pt x="18" y="13940"/>
                  </a:cubicBezTo>
                  <a:cubicBezTo>
                    <a:pt x="707" y="16463"/>
                    <a:pt x="4106" y="21600"/>
                    <a:pt x="7404" y="21600"/>
                  </a:cubicBezTo>
                  <a:cubicBezTo>
                    <a:pt x="8050" y="21600"/>
                    <a:pt x="8697" y="21401"/>
                    <a:pt x="9316" y="20944"/>
                  </a:cubicBezTo>
                  <a:cubicBezTo>
                    <a:pt x="10845" y="19860"/>
                    <a:pt x="10725" y="17444"/>
                    <a:pt x="10609" y="15752"/>
                  </a:cubicBezTo>
                  <a:cubicBezTo>
                    <a:pt x="10535" y="15144"/>
                    <a:pt x="10462" y="14485"/>
                    <a:pt x="10326" y="13837"/>
                  </a:cubicBezTo>
                  <a:cubicBezTo>
                    <a:pt x="11604" y="15486"/>
                    <a:pt x="13938" y="16614"/>
                    <a:pt x="16040" y="16614"/>
                  </a:cubicBezTo>
                  <a:cubicBezTo>
                    <a:pt x="17859" y="16614"/>
                    <a:pt x="19500" y="15772"/>
                    <a:pt x="20139" y="13702"/>
                  </a:cubicBezTo>
                  <a:cubicBezTo>
                    <a:pt x="21552" y="9594"/>
                    <a:pt x="19078" y="2590"/>
                    <a:pt x="15784" y="56"/>
                  </a:cubicBezTo>
                  <a:cubicBezTo>
                    <a:pt x="15730" y="16"/>
                    <a:pt x="15672" y="0"/>
                    <a:pt x="1561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4" name="Google Shape;3723;p80"/>
            <p:cNvSpPr/>
            <p:nvPr/>
          </p:nvSpPr>
          <p:spPr>
            <a:xfrm>
              <a:off x="698685" y="159577"/>
              <a:ext cx="99118" cy="9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4" y="0"/>
                  </a:moveTo>
                  <a:cubicBezTo>
                    <a:pt x="265" y="0"/>
                    <a:pt x="0" y="252"/>
                    <a:pt x="0" y="703"/>
                  </a:cubicBezTo>
                  <a:cubicBezTo>
                    <a:pt x="1693" y="7203"/>
                    <a:pt x="4445" y="21363"/>
                    <a:pt x="12493" y="21600"/>
                  </a:cubicBezTo>
                  <a:cubicBezTo>
                    <a:pt x="19273" y="21600"/>
                    <a:pt x="21600" y="9990"/>
                    <a:pt x="21600" y="4415"/>
                  </a:cubicBezTo>
                  <a:cubicBezTo>
                    <a:pt x="21600" y="3956"/>
                    <a:pt x="21335" y="3720"/>
                    <a:pt x="21022" y="3720"/>
                  </a:cubicBezTo>
                  <a:cubicBezTo>
                    <a:pt x="20701" y="3720"/>
                    <a:pt x="20332" y="3956"/>
                    <a:pt x="20123" y="4415"/>
                  </a:cubicBezTo>
                  <a:cubicBezTo>
                    <a:pt x="18562" y="8677"/>
                    <a:pt x="18618" y="19790"/>
                    <a:pt x="12904" y="19790"/>
                  </a:cubicBezTo>
                  <a:cubicBezTo>
                    <a:pt x="12389" y="19790"/>
                    <a:pt x="11831" y="19698"/>
                    <a:pt x="11225" y="19507"/>
                  </a:cubicBezTo>
                  <a:cubicBezTo>
                    <a:pt x="4445" y="17651"/>
                    <a:pt x="3811" y="5812"/>
                    <a:pt x="1059" y="237"/>
                  </a:cubicBezTo>
                  <a:cubicBezTo>
                    <a:pt x="913" y="76"/>
                    <a:pt x="732" y="0"/>
                    <a:pt x="564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3724;p80"/>
            <p:cNvSpPr/>
            <p:nvPr/>
          </p:nvSpPr>
          <p:spPr>
            <a:xfrm>
              <a:off x="78402" y="283537"/>
              <a:ext cx="74528" cy="9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21600" fill="norm" stroke="1" extrusionOk="0">
                  <a:moveTo>
                    <a:pt x="16275" y="0"/>
                  </a:moveTo>
                  <a:cubicBezTo>
                    <a:pt x="15716" y="0"/>
                    <a:pt x="15232" y="332"/>
                    <a:pt x="15529" y="941"/>
                  </a:cubicBezTo>
                  <a:cubicBezTo>
                    <a:pt x="17081" y="5146"/>
                    <a:pt x="18107" y="9773"/>
                    <a:pt x="17598" y="14186"/>
                  </a:cubicBezTo>
                  <a:cubicBezTo>
                    <a:pt x="17081" y="16918"/>
                    <a:pt x="15792" y="20071"/>
                    <a:pt x="11925" y="20279"/>
                  </a:cubicBezTo>
                  <a:cubicBezTo>
                    <a:pt x="11815" y="20286"/>
                    <a:pt x="11713" y="20286"/>
                    <a:pt x="11603" y="20286"/>
                  </a:cubicBezTo>
                  <a:cubicBezTo>
                    <a:pt x="7125" y="20286"/>
                    <a:pt x="3860" y="16025"/>
                    <a:pt x="841" y="13764"/>
                  </a:cubicBezTo>
                  <a:cubicBezTo>
                    <a:pt x="747" y="13729"/>
                    <a:pt x="646" y="13708"/>
                    <a:pt x="561" y="13708"/>
                  </a:cubicBezTo>
                  <a:cubicBezTo>
                    <a:pt x="162" y="13708"/>
                    <a:pt x="-143" y="14054"/>
                    <a:pt x="69" y="14393"/>
                  </a:cubicBezTo>
                  <a:cubicBezTo>
                    <a:pt x="2249" y="17367"/>
                    <a:pt x="7532" y="21600"/>
                    <a:pt x="12256" y="21600"/>
                  </a:cubicBezTo>
                  <a:cubicBezTo>
                    <a:pt x="14215" y="21600"/>
                    <a:pt x="16080" y="20867"/>
                    <a:pt x="17598" y="19020"/>
                  </a:cubicBezTo>
                  <a:cubicBezTo>
                    <a:pt x="21457" y="13978"/>
                    <a:pt x="19396" y="5568"/>
                    <a:pt x="17335" y="519"/>
                  </a:cubicBezTo>
                  <a:cubicBezTo>
                    <a:pt x="17123" y="173"/>
                    <a:pt x="16682" y="0"/>
                    <a:pt x="1627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3725;p80"/>
            <p:cNvSpPr/>
            <p:nvPr/>
          </p:nvSpPr>
          <p:spPr>
            <a:xfrm>
              <a:off x="271007" y="1474502"/>
              <a:ext cx="543326" cy="39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0640" y="0"/>
                  </a:moveTo>
                  <a:cubicBezTo>
                    <a:pt x="14044" y="3606"/>
                    <a:pt x="7139" y="5705"/>
                    <a:pt x="41" y="6135"/>
                  </a:cubicBezTo>
                  <a:cubicBezTo>
                    <a:pt x="-35" y="11947"/>
                    <a:pt x="-35" y="18997"/>
                    <a:pt x="311" y="21526"/>
                  </a:cubicBezTo>
                  <a:cubicBezTo>
                    <a:pt x="311" y="21526"/>
                    <a:pt x="1965" y="21600"/>
                    <a:pt x="3849" y="21600"/>
                  </a:cubicBezTo>
                  <a:cubicBezTo>
                    <a:pt x="5893" y="21600"/>
                    <a:pt x="8209" y="21513"/>
                    <a:pt x="8990" y="21150"/>
                  </a:cubicBezTo>
                  <a:cubicBezTo>
                    <a:pt x="8990" y="21150"/>
                    <a:pt x="9299" y="10602"/>
                    <a:pt x="9106" y="9309"/>
                  </a:cubicBezTo>
                  <a:cubicBezTo>
                    <a:pt x="9106" y="9309"/>
                    <a:pt x="9599" y="9378"/>
                    <a:pt x="10275" y="9378"/>
                  </a:cubicBezTo>
                  <a:cubicBezTo>
                    <a:pt x="11061" y="9378"/>
                    <a:pt x="12097" y="9284"/>
                    <a:pt x="12886" y="8879"/>
                  </a:cubicBezTo>
                  <a:cubicBezTo>
                    <a:pt x="12886" y="8879"/>
                    <a:pt x="12771" y="19158"/>
                    <a:pt x="13156" y="20718"/>
                  </a:cubicBezTo>
                  <a:cubicBezTo>
                    <a:pt x="13156" y="20718"/>
                    <a:pt x="19290" y="20504"/>
                    <a:pt x="21565" y="19805"/>
                  </a:cubicBezTo>
                  <a:cubicBezTo>
                    <a:pt x="21565" y="19805"/>
                    <a:pt x="21257" y="6512"/>
                    <a:pt x="20640" y="0"/>
                  </a:cubicBezTo>
                  <a:close/>
                </a:path>
              </a:pathLst>
            </a:custGeom>
            <a:solidFill>
              <a:srgbClr val="73D8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3726;p80"/>
            <p:cNvSpPr/>
            <p:nvPr/>
          </p:nvSpPr>
          <p:spPr>
            <a:xfrm>
              <a:off x="272036" y="1402626"/>
              <a:ext cx="518988" cy="18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8" y="0"/>
                  </a:moveTo>
                  <a:cubicBezTo>
                    <a:pt x="11387" y="0"/>
                    <a:pt x="162" y="3444"/>
                    <a:pt x="162" y="3444"/>
                  </a:cubicBezTo>
                  <a:cubicBezTo>
                    <a:pt x="162" y="3444"/>
                    <a:pt x="41" y="11603"/>
                    <a:pt x="0" y="21600"/>
                  </a:cubicBezTo>
                  <a:cubicBezTo>
                    <a:pt x="7443" y="20681"/>
                    <a:pt x="14683" y="16201"/>
                    <a:pt x="21600" y="8499"/>
                  </a:cubicBezTo>
                  <a:cubicBezTo>
                    <a:pt x="21438" y="4938"/>
                    <a:pt x="21235" y="2295"/>
                    <a:pt x="21033" y="1376"/>
                  </a:cubicBezTo>
                  <a:cubicBezTo>
                    <a:pt x="20782" y="374"/>
                    <a:pt x="19370" y="0"/>
                    <a:pt x="17388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3727;p80"/>
            <p:cNvSpPr/>
            <p:nvPr/>
          </p:nvSpPr>
          <p:spPr>
            <a:xfrm>
              <a:off x="733664" y="1451193"/>
              <a:ext cx="61229" cy="9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805" y="7129"/>
                    <a:pt x="12351" y="15985"/>
                    <a:pt x="2160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3728;p80"/>
            <p:cNvSpPr/>
            <p:nvPr/>
          </p:nvSpPr>
          <p:spPr>
            <a:xfrm>
              <a:off x="731586" y="1449211"/>
              <a:ext cx="67508" cy="10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fill="norm" stroke="1" extrusionOk="0">
                  <a:moveTo>
                    <a:pt x="692" y="0"/>
                  </a:moveTo>
                  <a:cubicBezTo>
                    <a:pt x="287" y="0"/>
                    <a:pt x="-149" y="221"/>
                    <a:pt x="49" y="617"/>
                  </a:cubicBezTo>
                  <a:cubicBezTo>
                    <a:pt x="950" y="4286"/>
                    <a:pt x="4256" y="7755"/>
                    <a:pt x="6969" y="11015"/>
                  </a:cubicBezTo>
                  <a:cubicBezTo>
                    <a:pt x="10275" y="14684"/>
                    <a:pt x="13888" y="18561"/>
                    <a:pt x="18699" y="21412"/>
                  </a:cubicBezTo>
                  <a:cubicBezTo>
                    <a:pt x="18956" y="21546"/>
                    <a:pt x="19243" y="21600"/>
                    <a:pt x="19511" y="21600"/>
                  </a:cubicBezTo>
                  <a:cubicBezTo>
                    <a:pt x="20540" y="21600"/>
                    <a:pt x="21451" y="20835"/>
                    <a:pt x="20501" y="20191"/>
                  </a:cubicBezTo>
                  <a:cubicBezTo>
                    <a:pt x="16294" y="16931"/>
                    <a:pt x="12680" y="13664"/>
                    <a:pt x="9374" y="9995"/>
                  </a:cubicBezTo>
                  <a:cubicBezTo>
                    <a:pt x="6365" y="6936"/>
                    <a:pt x="4553" y="3267"/>
                    <a:pt x="1247" y="208"/>
                  </a:cubicBezTo>
                  <a:cubicBezTo>
                    <a:pt x="1138" y="67"/>
                    <a:pt x="920" y="0"/>
                    <a:pt x="69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3729;p80"/>
            <p:cNvSpPr/>
            <p:nvPr/>
          </p:nvSpPr>
          <p:spPr>
            <a:xfrm>
              <a:off x="278847" y="1466732"/>
              <a:ext cx="43740" cy="7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12963" y="16766"/>
                    <a:pt x="16326" y="7957"/>
                    <a:pt x="216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3730;p80"/>
            <p:cNvSpPr/>
            <p:nvPr/>
          </p:nvSpPr>
          <p:spPr>
            <a:xfrm>
              <a:off x="275873" y="1463503"/>
              <a:ext cx="50614" cy="8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fill="norm" stroke="1" extrusionOk="0">
                  <a:moveTo>
                    <a:pt x="19662" y="0"/>
                  </a:moveTo>
                  <a:cubicBezTo>
                    <a:pt x="19197" y="0"/>
                    <a:pt x="18759" y="129"/>
                    <a:pt x="18586" y="343"/>
                  </a:cubicBezTo>
                  <a:cubicBezTo>
                    <a:pt x="14962" y="3211"/>
                    <a:pt x="13342" y="7392"/>
                    <a:pt x="11325" y="10525"/>
                  </a:cubicBezTo>
                  <a:cubicBezTo>
                    <a:pt x="8497" y="14431"/>
                    <a:pt x="4872" y="17307"/>
                    <a:pt x="425" y="19917"/>
                  </a:cubicBezTo>
                  <a:cubicBezTo>
                    <a:pt x="-584" y="20570"/>
                    <a:pt x="385" y="21600"/>
                    <a:pt x="1447" y="21600"/>
                  </a:cubicBezTo>
                  <a:cubicBezTo>
                    <a:pt x="1646" y="21600"/>
                    <a:pt x="1846" y="21566"/>
                    <a:pt x="2045" y="21480"/>
                  </a:cubicBezTo>
                  <a:cubicBezTo>
                    <a:pt x="12944" y="18346"/>
                    <a:pt x="19396" y="7915"/>
                    <a:pt x="21016" y="867"/>
                  </a:cubicBezTo>
                  <a:cubicBezTo>
                    <a:pt x="21016" y="258"/>
                    <a:pt x="20312" y="0"/>
                    <a:pt x="1966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3731;p80"/>
            <p:cNvSpPr/>
            <p:nvPr/>
          </p:nvSpPr>
          <p:spPr>
            <a:xfrm>
              <a:off x="423653" y="1630259"/>
              <a:ext cx="227425" cy="16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618" y="5458"/>
                  </a:lnTo>
                  <a:cubicBezTo>
                    <a:pt x="3711" y="2767"/>
                    <a:pt x="1831" y="615"/>
                    <a:pt x="0" y="0"/>
                  </a:cubicBezTo>
                  <a:close/>
                  <a:moveTo>
                    <a:pt x="5618" y="5458"/>
                  </a:moveTo>
                  <a:cubicBezTo>
                    <a:pt x="10182" y="11915"/>
                    <a:pt x="14922" y="21600"/>
                    <a:pt x="19614" y="21600"/>
                  </a:cubicBezTo>
                  <a:cubicBezTo>
                    <a:pt x="20279" y="21600"/>
                    <a:pt x="20938" y="21446"/>
                    <a:pt x="21600" y="20985"/>
                  </a:cubicBezTo>
                  <a:lnTo>
                    <a:pt x="5618" y="5458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3732;p80"/>
            <p:cNvSpPr/>
            <p:nvPr/>
          </p:nvSpPr>
          <p:spPr>
            <a:xfrm>
              <a:off x="418545" y="1629028"/>
              <a:ext cx="237987" cy="2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600" fill="norm" stroke="1" extrusionOk="0">
                  <a:moveTo>
                    <a:pt x="456" y="0"/>
                  </a:moveTo>
                  <a:cubicBezTo>
                    <a:pt x="-152" y="0"/>
                    <a:pt x="-152" y="9530"/>
                    <a:pt x="456" y="9530"/>
                  </a:cubicBezTo>
                  <a:cubicBezTo>
                    <a:pt x="5536" y="11693"/>
                    <a:pt x="10818" y="21600"/>
                    <a:pt x="16032" y="21600"/>
                  </a:cubicBezTo>
                  <a:cubicBezTo>
                    <a:pt x="17672" y="21600"/>
                    <a:pt x="19308" y="20628"/>
                    <a:pt x="20926" y="18089"/>
                  </a:cubicBezTo>
                  <a:cubicBezTo>
                    <a:pt x="21448" y="17148"/>
                    <a:pt x="21274" y="8558"/>
                    <a:pt x="20755" y="7618"/>
                  </a:cubicBezTo>
                  <a:cubicBezTo>
                    <a:pt x="14074" y="940"/>
                    <a:pt x="7136" y="0"/>
                    <a:pt x="4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3733;p80"/>
            <p:cNvSpPr/>
            <p:nvPr/>
          </p:nvSpPr>
          <p:spPr>
            <a:xfrm>
              <a:off x="509625" y="1431754"/>
              <a:ext cx="16243" cy="207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9" h="21600" fill="norm" stroke="1" extrusionOk="0">
                  <a:moveTo>
                    <a:pt x="1594" y="0"/>
                  </a:moveTo>
                  <a:cubicBezTo>
                    <a:pt x="-2811" y="7266"/>
                    <a:pt x="1594" y="14433"/>
                    <a:pt x="18789" y="21600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3734;p80"/>
            <p:cNvSpPr/>
            <p:nvPr/>
          </p:nvSpPr>
          <p:spPr>
            <a:xfrm>
              <a:off x="508000" y="1426638"/>
              <a:ext cx="16244" cy="21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272" y="0"/>
                  </a:moveTo>
                  <a:cubicBezTo>
                    <a:pt x="6271" y="0"/>
                    <a:pt x="3270" y="169"/>
                    <a:pt x="3270" y="511"/>
                  </a:cubicBezTo>
                  <a:cubicBezTo>
                    <a:pt x="-2732" y="7300"/>
                    <a:pt x="-323" y="14482"/>
                    <a:pt x="9272" y="21271"/>
                  </a:cubicBezTo>
                  <a:cubicBezTo>
                    <a:pt x="9904" y="21476"/>
                    <a:pt x="12195" y="21600"/>
                    <a:pt x="14406" y="21600"/>
                  </a:cubicBezTo>
                  <a:cubicBezTo>
                    <a:pt x="16380" y="21600"/>
                    <a:pt x="18276" y="21501"/>
                    <a:pt x="18868" y="21271"/>
                  </a:cubicBezTo>
                  <a:cubicBezTo>
                    <a:pt x="18868" y="14383"/>
                    <a:pt x="18868" y="7399"/>
                    <a:pt x="15275" y="511"/>
                  </a:cubicBezTo>
                  <a:cubicBezTo>
                    <a:pt x="15275" y="169"/>
                    <a:pt x="12273" y="0"/>
                    <a:pt x="927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3735;p80"/>
            <p:cNvSpPr/>
            <p:nvPr/>
          </p:nvSpPr>
          <p:spPr>
            <a:xfrm>
              <a:off x="529681" y="1439875"/>
              <a:ext cx="54008" cy="20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8" h="21600" fill="norm" stroke="1" extrusionOk="0">
                  <a:moveTo>
                    <a:pt x="10372" y="0"/>
                  </a:moveTo>
                  <a:cubicBezTo>
                    <a:pt x="9642" y="0"/>
                    <a:pt x="8963" y="183"/>
                    <a:pt x="8963" y="579"/>
                  </a:cubicBezTo>
                  <a:cubicBezTo>
                    <a:pt x="8963" y="5730"/>
                    <a:pt x="18216" y="18604"/>
                    <a:pt x="763" y="20770"/>
                  </a:cubicBezTo>
                  <a:cubicBezTo>
                    <a:pt x="-480" y="20865"/>
                    <a:pt x="-80" y="21600"/>
                    <a:pt x="1068" y="21600"/>
                  </a:cubicBezTo>
                  <a:cubicBezTo>
                    <a:pt x="1146" y="21600"/>
                    <a:pt x="1216" y="21600"/>
                    <a:pt x="1294" y="21593"/>
                  </a:cubicBezTo>
                  <a:cubicBezTo>
                    <a:pt x="21120" y="19841"/>
                    <a:pt x="13450" y="5937"/>
                    <a:pt x="12129" y="579"/>
                  </a:cubicBezTo>
                  <a:cubicBezTo>
                    <a:pt x="11998" y="207"/>
                    <a:pt x="11155" y="0"/>
                    <a:pt x="1037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3736;p80"/>
            <p:cNvSpPr/>
            <p:nvPr/>
          </p:nvSpPr>
          <p:spPr>
            <a:xfrm>
              <a:off x="255625" y="1762196"/>
              <a:ext cx="264248" cy="11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9585" y="0"/>
                  </a:moveTo>
                  <a:cubicBezTo>
                    <a:pt x="19241" y="0"/>
                    <a:pt x="18683" y="516"/>
                    <a:pt x="17395" y="1600"/>
                  </a:cubicBezTo>
                  <a:cubicBezTo>
                    <a:pt x="16885" y="2151"/>
                    <a:pt x="13907" y="2555"/>
                    <a:pt x="10733" y="2555"/>
                  </a:cubicBezTo>
                  <a:cubicBezTo>
                    <a:pt x="7737" y="2555"/>
                    <a:pt x="4566" y="2192"/>
                    <a:pt x="3122" y="1242"/>
                  </a:cubicBezTo>
                  <a:cubicBezTo>
                    <a:pt x="3122" y="1242"/>
                    <a:pt x="2203" y="733"/>
                    <a:pt x="1402" y="733"/>
                  </a:cubicBezTo>
                  <a:cubicBezTo>
                    <a:pt x="777" y="733"/>
                    <a:pt x="222" y="1043"/>
                    <a:pt x="222" y="2133"/>
                  </a:cubicBezTo>
                  <a:cubicBezTo>
                    <a:pt x="222" y="4624"/>
                    <a:pt x="-770" y="16736"/>
                    <a:pt x="1442" y="19766"/>
                  </a:cubicBezTo>
                  <a:cubicBezTo>
                    <a:pt x="2379" y="21090"/>
                    <a:pt x="5543" y="21600"/>
                    <a:pt x="8995" y="21600"/>
                  </a:cubicBezTo>
                  <a:cubicBezTo>
                    <a:pt x="13420" y="21600"/>
                    <a:pt x="18321" y="20768"/>
                    <a:pt x="19607" y="19766"/>
                  </a:cubicBezTo>
                  <a:cubicBezTo>
                    <a:pt x="20830" y="18699"/>
                    <a:pt x="20752" y="13173"/>
                    <a:pt x="20752" y="10859"/>
                  </a:cubicBezTo>
                  <a:cubicBezTo>
                    <a:pt x="20752" y="8544"/>
                    <a:pt x="20370" y="885"/>
                    <a:pt x="19989" y="352"/>
                  </a:cubicBezTo>
                  <a:cubicBezTo>
                    <a:pt x="19866" y="117"/>
                    <a:pt x="19750" y="0"/>
                    <a:pt x="19585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3737;p80"/>
            <p:cNvSpPr/>
            <p:nvPr/>
          </p:nvSpPr>
          <p:spPr>
            <a:xfrm>
              <a:off x="579138" y="1762196"/>
              <a:ext cx="244828" cy="11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1343" y="0"/>
                  </a:moveTo>
                  <a:cubicBezTo>
                    <a:pt x="1166" y="0"/>
                    <a:pt x="1041" y="117"/>
                    <a:pt x="909" y="352"/>
                  </a:cubicBezTo>
                  <a:cubicBezTo>
                    <a:pt x="496" y="885"/>
                    <a:pt x="0" y="8544"/>
                    <a:pt x="0" y="10859"/>
                  </a:cubicBezTo>
                  <a:cubicBezTo>
                    <a:pt x="0" y="13173"/>
                    <a:pt x="0" y="18699"/>
                    <a:pt x="1321" y="19766"/>
                  </a:cubicBezTo>
                  <a:cubicBezTo>
                    <a:pt x="2709" y="20768"/>
                    <a:pt x="7456" y="21600"/>
                    <a:pt x="11757" y="21600"/>
                  </a:cubicBezTo>
                  <a:cubicBezTo>
                    <a:pt x="15112" y="21600"/>
                    <a:pt x="18199" y="21090"/>
                    <a:pt x="19211" y="19766"/>
                  </a:cubicBezTo>
                  <a:cubicBezTo>
                    <a:pt x="21600" y="16736"/>
                    <a:pt x="20529" y="4624"/>
                    <a:pt x="20529" y="2133"/>
                  </a:cubicBezTo>
                  <a:cubicBezTo>
                    <a:pt x="20529" y="1043"/>
                    <a:pt x="19929" y="733"/>
                    <a:pt x="19254" y="733"/>
                  </a:cubicBezTo>
                  <a:cubicBezTo>
                    <a:pt x="18386" y="733"/>
                    <a:pt x="17396" y="1242"/>
                    <a:pt x="17396" y="1242"/>
                  </a:cubicBezTo>
                  <a:cubicBezTo>
                    <a:pt x="15834" y="2192"/>
                    <a:pt x="12799" y="2555"/>
                    <a:pt x="9962" y="2555"/>
                  </a:cubicBezTo>
                  <a:cubicBezTo>
                    <a:pt x="6957" y="2555"/>
                    <a:pt x="4180" y="2151"/>
                    <a:pt x="3629" y="1600"/>
                  </a:cubicBezTo>
                  <a:cubicBezTo>
                    <a:pt x="2292" y="516"/>
                    <a:pt x="1709" y="0"/>
                    <a:pt x="1343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3738;p80"/>
            <p:cNvSpPr/>
            <p:nvPr/>
          </p:nvSpPr>
          <p:spPr>
            <a:xfrm>
              <a:off x="134040" y="1021635"/>
              <a:ext cx="639495" cy="188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2" y="0"/>
                  </a:moveTo>
                  <a:cubicBezTo>
                    <a:pt x="296" y="1226"/>
                    <a:pt x="132" y="2342"/>
                    <a:pt x="0" y="3568"/>
                  </a:cubicBezTo>
                  <a:cubicBezTo>
                    <a:pt x="0" y="3568"/>
                    <a:pt x="2232" y="11156"/>
                    <a:pt x="4825" y="12162"/>
                  </a:cubicBezTo>
                  <a:cubicBezTo>
                    <a:pt x="4825" y="12162"/>
                    <a:pt x="4760" y="15510"/>
                    <a:pt x="4695" y="20308"/>
                  </a:cubicBezTo>
                  <a:cubicBezTo>
                    <a:pt x="6206" y="21002"/>
                    <a:pt x="8120" y="21600"/>
                    <a:pt x="10282" y="21600"/>
                  </a:cubicBezTo>
                  <a:cubicBezTo>
                    <a:pt x="13331" y="21600"/>
                    <a:pt x="16873" y="20411"/>
                    <a:pt x="20483" y="16626"/>
                  </a:cubicBezTo>
                  <a:cubicBezTo>
                    <a:pt x="20155" y="11828"/>
                    <a:pt x="19925" y="8366"/>
                    <a:pt x="19925" y="8366"/>
                  </a:cubicBezTo>
                  <a:cubicBezTo>
                    <a:pt x="19925" y="8366"/>
                    <a:pt x="20812" y="5690"/>
                    <a:pt x="21600" y="2452"/>
                  </a:cubicBezTo>
                  <a:cubicBezTo>
                    <a:pt x="17794" y="6622"/>
                    <a:pt x="14394" y="8124"/>
                    <a:pt x="11467" y="8124"/>
                  </a:cubicBezTo>
                  <a:cubicBezTo>
                    <a:pt x="6011" y="8124"/>
                    <a:pt x="2202" y="2904"/>
                    <a:pt x="49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3739;p80"/>
            <p:cNvSpPr/>
            <p:nvPr/>
          </p:nvSpPr>
          <p:spPr>
            <a:xfrm>
              <a:off x="148620" y="919577"/>
              <a:ext cx="652165" cy="1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1311" y="0"/>
                  </a:moveTo>
                  <a:cubicBezTo>
                    <a:pt x="17037" y="5887"/>
                    <a:pt x="13257" y="7932"/>
                    <a:pt x="10061" y="7932"/>
                  </a:cubicBezTo>
                  <a:cubicBezTo>
                    <a:pt x="6454" y="7932"/>
                    <a:pt x="3591" y="5323"/>
                    <a:pt x="1603" y="2677"/>
                  </a:cubicBezTo>
                  <a:cubicBezTo>
                    <a:pt x="993" y="5839"/>
                    <a:pt x="449" y="9369"/>
                    <a:pt x="0" y="12775"/>
                  </a:cubicBezTo>
                  <a:cubicBezTo>
                    <a:pt x="1664" y="15933"/>
                    <a:pt x="5352" y="21600"/>
                    <a:pt x="10653" y="21600"/>
                  </a:cubicBezTo>
                  <a:cubicBezTo>
                    <a:pt x="13521" y="21600"/>
                    <a:pt x="16860" y="19939"/>
                    <a:pt x="20607" y="15329"/>
                  </a:cubicBezTo>
                  <a:cubicBezTo>
                    <a:pt x="20895" y="13992"/>
                    <a:pt x="21151" y="12531"/>
                    <a:pt x="21375" y="11070"/>
                  </a:cubicBezTo>
                  <a:cubicBezTo>
                    <a:pt x="21600" y="9369"/>
                    <a:pt x="21504" y="4987"/>
                    <a:pt x="2131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3740;p80"/>
            <p:cNvSpPr/>
            <p:nvPr/>
          </p:nvSpPr>
          <p:spPr>
            <a:xfrm>
              <a:off x="235107" y="751463"/>
              <a:ext cx="539387" cy="15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22" y="0"/>
                  </a:moveTo>
                  <a:cubicBezTo>
                    <a:pt x="20822" y="0"/>
                    <a:pt x="15918" y="7215"/>
                    <a:pt x="15256" y="9219"/>
                  </a:cubicBezTo>
                  <a:lnTo>
                    <a:pt x="12493" y="11092"/>
                  </a:lnTo>
                  <a:cubicBezTo>
                    <a:pt x="12493" y="11092"/>
                    <a:pt x="11022" y="13836"/>
                    <a:pt x="9217" y="13836"/>
                  </a:cubicBezTo>
                  <a:cubicBezTo>
                    <a:pt x="8207" y="13836"/>
                    <a:pt x="7092" y="12974"/>
                    <a:pt x="6072" y="10288"/>
                  </a:cubicBezTo>
                  <a:cubicBezTo>
                    <a:pt x="6072" y="10288"/>
                    <a:pt x="5795" y="10059"/>
                    <a:pt x="5324" y="10059"/>
                  </a:cubicBezTo>
                  <a:cubicBezTo>
                    <a:pt x="4448" y="10059"/>
                    <a:pt x="2901" y="10851"/>
                    <a:pt x="1207" y="15366"/>
                  </a:cubicBezTo>
                  <a:cubicBezTo>
                    <a:pt x="818" y="16434"/>
                    <a:pt x="389" y="17771"/>
                    <a:pt x="0" y="19375"/>
                  </a:cubicBezTo>
                  <a:cubicBezTo>
                    <a:pt x="1729" y="20650"/>
                    <a:pt x="3844" y="21600"/>
                    <a:pt x="6289" y="21600"/>
                  </a:cubicBezTo>
                  <a:cubicBezTo>
                    <a:pt x="10509" y="21600"/>
                    <a:pt x="15712" y="18769"/>
                    <a:pt x="21600" y="9888"/>
                  </a:cubicBezTo>
                  <a:cubicBezTo>
                    <a:pt x="21172" y="4273"/>
                    <a:pt x="20822" y="0"/>
                    <a:pt x="20822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3741;p80"/>
            <p:cNvSpPr/>
            <p:nvPr/>
          </p:nvSpPr>
          <p:spPr>
            <a:xfrm>
              <a:off x="197219" y="823370"/>
              <a:ext cx="597674" cy="15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63" y="0"/>
                  </a:moveTo>
                  <a:cubicBezTo>
                    <a:pt x="15522" y="8703"/>
                    <a:pt x="10808" y="11499"/>
                    <a:pt x="6989" y="11499"/>
                  </a:cubicBezTo>
                  <a:cubicBezTo>
                    <a:pt x="4806" y="11499"/>
                    <a:pt x="2915" y="10586"/>
                    <a:pt x="1369" y="9339"/>
                  </a:cubicBezTo>
                  <a:cubicBezTo>
                    <a:pt x="878" y="11183"/>
                    <a:pt x="422" y="13416"/>
                    <a:pt x="0" y="15918"/>
                  </a:cubicBezTo>
                  <a:cubicBezTo>
                    <a:pt x="2179" y="18778"/>
                    <a:pt x="5317" y="21600"/>
                    <a:pt x="9271" y="21600"/>
                  </a:cubicBezTo>
                  <a:cubicBezTo>
                    <a:pt x="12773" y="21600"/>
                    <a:pt x="16916" y="19388"/>
                    <a:pt x="21600" y="13022"/>
                  </a:cubicBezTo>
                  <a:cubicBezTo>
                    <a:pt x="21390" y="8682"/>
                    <a:pt x="21109" y="4077"/>
                    <a:pt x="2086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3742;p80"/>
            <p:cNvSpPr/>
            <p:nvPr/>
          </p:nvSpPr>
          <p:spPr>
            <a:xfrm>
              <a:off x="268168" y="1166441"/>
              <a:ext cx="496606" cy="153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43" y="0"/>
                  </a:moveTo>
                  <a:cubicBezTo>
                    <a:pt x="15937" y="4612"/>
                    <a:pt x="11416" y="6088"/>
                    <a:pt x="7515" y="6088"/>
                  </a:cubicBezTo>
                  <a:cubicBezTo>
                    <a:pt x="4687" y="6088"/>
                    <a:pt x="2183" y="5312"/>
                    <a:pt x="211" y="4387"/>
                  </a:cubicBezTo>
                  <a:cubicBezTo>
                    <a:pt x="168" y="8913"/>
                    <a:pt x="85" y="14402"/>
                    <a:pt x="0" y="19614"/>
                  </a:cubicBezTo>
                  <a:cubicBezTo>
                    <a:pt x="2043" y="20670"/>
                    <a:pt x="4728" y="21600"/>
                    <a:pt x="7800" y="21600"/>
                  </a:cubicBezTo>
                  <a:cubicBezTo>
                    <a:pt x="11910" y="21600"/>
                    <a:pt x="16713" y="19935"/>
                    <a:pt x="21600" y="14677"/>
                  </a:cubicBezTo>
                  <a:cubicBezTo>
                    <a:pt x="21219" y="9464"/>
                    <a:pt x="20839" y="4251"/>
                    <a:pt x="20543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3743;p80"/>
            <p:cNvSpPr/>
            <p:nvPr/>
          </p:nvSpPr>
          <p:spPr>
            <a:xfrm>
              <a:off x="263308" y="1370525"/>
              <a:ext cx="537539" cy="125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21015" y="0"/>
                  </a:moveTo>
                  <a:cubicBezTo>
                    <a:pt x="16350" y="6867"/>
                    <a:pt x="11745" y="9006"/>
                    <a:pt x="7829" y="9006"/>
                  </a:cubicBezTo>
                  <a:cubicBezTo>
                    <a:pt x="4676" y="9006"/>
                    <a:pt x="1969" y="7617"/>
                    <a:pt x="38" y="6195"/>
                  </a:cubicBezTo>
                  <a:cubicBezTo>
                    <a:pt x="0" y="8879"/>
                    <a:pt x="0" y="10885"/>
                    <a:pt x="0" y="12059"/>
                  </a:cubicBezTo>
                  <a:cubicBezTo>
                    <a:pt x="0" y="17929"/>
                    <a:pt x="4700" y="21600"/>
                    <a:pt x="8743" y="21600"/>
                  </a:cubicBezTo>
                  <a:cubicBezTo>
                    <a:pt x="9431" y="21600"/>
                    <a:pt x="10099" y="21495"/>
                    <a:pt x="10722" y="21275"/>
                  </a:cubicBezTo>
                  <a:cubicBezTo>
                    <a:pt x="15008" y="19781"/>
                    <a:pt x="21282" y="11387"/>
                    <a:pt x="21555" y="11387"/>
                  </a:cubicBezTo>
                  <a:cubicBezTo>
                    <a:pt x="21558" y="11387"/>
                    <a:pt x="21559" y="11387"/>
                    <a:pt x="21562" y="11392"/>
                  </a:cubicBezTo>
                  <a:cubicBezTo>
                    <a:pt x="21600" y="11392"/>
                    <a:pt x="21367" y="6702"/>
                    <a:pt x="21015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3744;p80"/>
            <p:cNvSpPr/>
            <p:nvPr/>
          </p:nvSpPr>
          <p:spPr>
            <a:xfrm>
              <a:off x="264267" y="1270418"/>
              <a:ext cx="522857" cy="15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77" y="0"/>
                  </a:moveTo>
                  <a:cubicBezTo>
                    <a:pt x="16035" y="5281"/>
                    <a:pt x="11473" y="6954"/>
                    <a:pt x="7570" y="6954"/>
                  </a:cubicBezTo>
                  <a:cubicBezTo>
                    <a:pt x="4652" y="6954"/>
                    <a:pt x="2101" y="6020"/>
                    <a:pt x="161" y="4959"/>
                  </a:cubicBezTo>
                  <a:cubicBezTo>
                    <a:pt x="81" y="10335"/>
                    <a:pt x="41" y="15571"/>
                    <a:pt x="0" y="19288"/>
                  </a:cubicBezTo>
                  <a:cubicBezTo>
                    <a:pt x="1988" y="20458"/>
                    <a:pt x="4775" y="21600"/>
                    <a:pt x="8022" y="21600"/>
                  </a:cubicBezTo>
                  <a:cubicBezTo>
                    <a:pt x="12054" y="21600"/>
                    <a:pt x="16796" y="19841"/>
                    <a:pt x="21600" y="14193"/>
                  </a:cubicBezTo>
                  <a:cubicBezTo>
                    <a:pt x="21360" y="10059"/>
                    <a:pt x="20998" y="5100"/>
                    <a:pt x="2067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3745;p80"/>
            <p:cNvSpPr/>
            <p:nvPr/>
          </p:nvSpPr>
          <p:spPr>
            <a:xfrm>
              <a:off x="257524" y="810229"/>
              <a:ext cx="130312" cy="492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15534" y="0"/>
                  </a:moveTo>
                  <a:cubicBezTo>
                    <a:pt x="12326" y="0"/>
                    <a:pt x="7757" y="425"/>
                    <a:pt x="3187" y="1216"/>
                  </a:cubicBezTo>
                  <a:cubicBezTo>
                    <a:pt x="3187" y="1216"/>
                    <a:pt x="6836" y="5396"/>
                    <a:pt x="6075" y="7953"/>
                  </a:cubicBezTo>
                  <a:cubicBezTo>
                    <a:pt x="5469" y="10512"/>
                    <a:pt x="1055" y="16398"/>
                    <a:pt x="1055" y="16398"/>
                  </a:cubicBezTo>
                  <a:cubicBezTo>
                    <a:pt x="1055" y="16398"/>
                    <a:pt x="-466" y="19808"/>
                    <a:pt x="145" y="21600"/>
                  </a:cubicBezTo>
                  <a:cubicBezTo>
                    <a:pt x="10794" y="17975"/>
                    <a:pt x="18552" y="15417"/>
                    <a:pt x="20223" y="8806"/>
                  </a:cubicBezTo>
                  <a:cubicBezTo>
                    <a:pt x="21134" y="5651"/>
                    <a:pt x="18246" y="1771"/>
                    <a:pt x="16725" y="22"/>
                  </a:cubicBezTo>
                  <a:cubicBezTo>
                    <a:pt x="16355" y="7"/>
                    <a:pt x="15954" y="0"/>
                    <a:pt x="15534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3746;p80"/>
            <p:cNvSpPr/>
            <p:nvPr/>
          </p:nvSpPr>
          <p:spPr>
            <a:xfrm>
              <a:off x="258448" y="810741"/>
              <a:ext cx="151081" cy="513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3" h="21600" fill="norm" stroke="1" extrusionOk="0">
                  <a:moveTo>
                    <a:pt x="13688" y="0"/>
                  </a:moveTo>
                  <a:cubicBezTo>
                    <a:pt x="14944" y="1677"/>
                    <a:pt x="17328" y="5400"/>
                    <a:pt x="16576" y="8427"/>
                  </a:cubicBezTo>
                  <a:cubicBezTo>
                    <a:pt x="15196" y="14768"/>
                    <a:pt x="8792" y="17222"/>
                    <a:pt x="0" y="20700"/>
                  </a:cubicBezTo>
                  <a:cubicBezTo>
                    <a:pt x="124" y="21109"/>
                    <a:pt x="376" y="21436"/>
                    <a:pt x="752" y="21600"/>
                  </a:cubicBezTo>
                  <a:cubicBezTo>
                    <a:pt x="752" y="21600"/>
                    <a:pt x="14568" y="17713"/>
                    <a:pt x="18084" y="11822"/>
                  </a:cubicBezTo>
                  <a:cubicBezTo>
                    <a:pt x="21600" y="5931"/>
                    <a:pt x="17708" y="1717"/>
                    <a:pt x="16576" y="654"/>
                  </a:cubicBezTo>
                  <a:cubicBezTo>
                    <a:pt x="16200" y="287"/>
                    <a:pt x="15196" y="82"/>
                    <a:pt x="13688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3747;p80"/>
            <p:cNvSpPr/>
            <p:nvPr/>
          </p:nvSpPr>
          <p:spPr>
            <a:xfrm>
              <a:off x="552920" y="802396"/>
              <a:ext cx="211854" cy="45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65" y="0"/>
                  </a:moveTo>
                  <a:cubicBezTo>
                    <a:pt x="2080" y="0"/>
                    <a:pt x="890" y="92"/>
                    <a:pt x="0" y="260"/>
                  </a:cubicBezTo>
                  <a:cubicBezTo>
                    <a:pt x="98" y="2212"/>
                    <a:pt x="691" y="6536"/>
                    <a:pt x="3071" y="9791"/>
                  </a:cubicBezTo>
                  <a:cubicBezTo>
                    <a:pt x="8225" y="16580"/>
                    <a:pt x="12681" y="18671"/>
                    <a:pt x="21600" y="21600"/>
                  </a:cubicBezTo>
                  <a:cubicBezTo>
                    <a:pt x="20906" y="19694"/>
                    <a:pt x="19817" y="16207"/>
                    <a:pt x="19817" y="16207"/>
                  </a:cubicBezTo>
                  <a:cubicBezTo>
                    <a:pt x="19817" y="16207"/>
                    <a:pt x="13476" y="10395"/>
                    <a:pt x="11494" y="7745"/>
                  </a:cubicBezTo>
                  <a:cubicBezTo>
                    <a:pt x="9512" y="5141"/>
                    <a:pt x="9216" y="445"/>
                    <a:pt x="9216" y="445"/>
                  </a:cubicBezTo>
                  <a:cubicBezTo>
                    <a:pt x="7142" y="138"/>
                    <a:pt x="5157" y="0"/>
                    <a:pt x="3465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3748;p80"/>
            <p:cNvSpPr/>
            <p:nvPr/>
          </p:nvSpPr>
          <p:spPr>
            <a:xfrm>
              <a:off x="535019" y="807831"/>
              <a:ext cx="231218" cy="469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637" y="0"/>
                  </a:moveTo>
                  <a:cubicBezTo>
                    <a:pt x="658" y="224"/>
                    <a:pt x="38" y="536"/>
                    <a:pt x="38" y="939"/>
                  </a:cubicBezTo>
                  <a:cubicBezTo>
                    <a:pt x="-53" y="2147"/>
                    <a:pt x="-407" y="6975"/>
                    <a:pt x="5369" y="12880"/>
                  </a:cubicBezTo>
                  <a:cubicBezTo>
                    <a:pt x="11148" y="18782"/>
                    <a:pt x="21015" y="21600"/>
                    <a:pt x="21015" y="21600"/>
                  </a:cubicBezTo>
                  <a:cubicBezTo>
                    <a:pt x="21193" y="21376"/>
                    <a:pt x="21193" y="21019"/>
                    <a:pt x="21015" y="20526"/>
                  </a:cubicBezTo>
                  <a:cubicBezTo>
                    <a:pt x="13013" y="17708"/>
                    <a:pt x="9016" y="15697"/>
                    <a:pt x="4392" y="9168"/>
                  </a:cubicBezTo>
                  <a:cubicBezTo>
                    <a:pt x="2257" y="6037"/>
                    <a:pt x="1725" y="1877"/>
                    <a:pt x="1637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3749;p80"/>
            <p:cNvSpPr/>
            <p:nvPr/>
          </p:nvSpPr>
          <p:spPr>
            <a:xfrm>
              <a:off x="47261" y="1055495"/>
              <a:ext cx="357440" cy="32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7" h="21600" fill="norm" stroke="1" extrusionOk="0">
                  <a:moveTo>
                    <a:pt x="16808" y="0"/>
                  </a:moveTo>
                  <a:cubicBezTo>
                    <a:pt x="16477" y="0"/>
                    <a:pt x="16202" y="89"/>
                    <a:pt x="16036" y="266"/>
                  </a:cubicBezTo>
                  <a:cubicBezTo>
                    <a:pt x="15820" y="497"/>
                    <a:pt x="15545" y="561"/>
                    <a:pt x="15256" y="561"/>
                  </a:cubicBezTo>
                  <a:cubicBezTo>
                    <a:pt x="14900" y="561"/>
                    <a:pt x="14523" y="464"/>
                    <a:pt x="14212" y="464"/>
                  </a:cubicBezTo>
                  <a:cubicBezTo>
                    <a:pt x="13864" y="464"/>
                    <a:pt x="13597" y="584"/>
                    <a:pt x="13533" y="1098"/>
                  </a:cubicBezTo>
                  <a:cubicBezTo>
                    <a:pt x="13366" y="2379"/>
                    <a:pt x="13533" y="3148"/>
                    <a:pt x="13533" y="3148"/>
                  </a:cubicBezTo>
                  <a:cubicBezTo>
                    <a:pt x="13533" y="3148"/>
                    <a:pt x="7584" y="9936"/>
                    <a:pt x="5309" y="11247"/>
                  </a:cubicBezTo>
                  <a:cubicBezTo>
                    <a:pt x="5426" y="11118"/>
                    <a:pt x="5410" y="10543"/>
                    <a:pt x="2185" y="8016"/>
                  </a:cubicBezTo>
                  <a:cubicBezTo>
                    <a:pt x="1185" y="10642"/>
                    <a:pt x="240" y="13268"/>
                    <a:pt x="72" y="14677"/>
                  </a:cubicBezTo>
                  <a:cubicBezTo>
                    <a:pt x="-391" y="17946"/>
                    <a:pt x="1441" y="21600"/>
                    <a:pt x="4107" y="21600"/>
                  </a:cubicBezTo>
                  <a:cubicBezTo>
                    <a:pt x="4315" y="21600"/>
                    <a:pt x="4528" y="21577"/>
                    <a:pt x="4745" y="21530"/>
                  </a:cubicBezTo>
                  <a:cubicBezTo>
                    <a:pt x="7693" y="20892"/>
                    <a:pt x="12698" y="16599"/>
                    <a:pt x="17538" y="9552"/>
                  </a:cubicBezTo>
                  <a:cubicBezTo>
                    <a:pt x="17538" y="9552"/>
                    <a:pt x="21209" y="5454"/>
                    <a:pt x="20318" y="2957"/>
                  </a:cubicBezTo>
                  <a:cubicBezTo>
                    <a:pt x="19677" y="984"/>
                    <a:pt x="17915" y="0"/>
                    <a:pt x="1680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3750;p80"/>
            <p:cNvSpPr/>
            <p:nvPr/>
          </p:nvSpPr>
          <p:spPr>
            <a:xfrm>
              <a:off x="85441" y="1059523"/>
              <a:ext cx="198266" cy="16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41" y="0"/>
                  </a:moveTo>
                  <a:cubicBezTo>
                    <a:pt x="6141" y="0"/>
                    <a:pt x="2860" y="7536"/>
                    <a:pt x="0" y="15196"/>
                  </a:cubicBezTo>
                  <a:cubicBezTo>
                    <a:pt x="5946" y="20092"/>
                    <a:pt x="6162" y="21249"/>
                    <a:pt x="5967" y="21517"/>
                  </a:cubicBezTo>
                  <a:cubicBezTo>
                    <a:pt x="10311" y="18919"/>
                    <a:pt x="21600" y="5652"/>
                    <a:pt x="21600" y="5652"/>
                  </a:cubicBezTo>
                  <a:lnTo>
                    <a:pt x="19378" y="6780"/>
                  </a:lnTo>
                  <a:cubicBezTo>
                    <a:pt x="19378" y="6780"/>
                    <a:pt x="14296" y="6280"/>
                    <a:pt x="6141" y="0"/>
                  </a:cubicBezTo>
                  <a:close/>
                  <a:moveTo>
                    <a:pt x="5967" y="21517"/>
                  </a:moveTo>
                  <a:cubicBezTo>
                    <a:pt x="5918" y="21546"/>
                    <a:pt x="5869" y="21575"/>
                    <a:pt x="5824" y="21600"/>
                  </a:cubicBezTo>
                  <a:cubicBezTo>
                    <a:pt x="5824" y="21600"/>
                    <a:pt x="5911" y="21596"/>
                    <a:pt x="5967" y="21517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13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13563" t="69687" r="5082" b="17316"/>
          <a:stretch>
            <a:fillRect/>
          </a:stretch>
        </p:blipFill>
        <p:spPr>
          <a:xfrm>
            <a:off x="2094085" y="2540194"/>
            <a:ext cx="7721401" cy="702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5082" t="0" r="57120" b="32409"/>
          <a:stretch>
            <a:fillRect/>
          </a:stretch>
        </p:blipFill>
        <p:spPr>
          <a:xfrm>
            <a:off x="1857470" y="456001"/>
            <a:ext cx="2058514" cy="2097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217" name="تجميع"/>
          <p:cNvGrpSpPr/>
          <p:nvPr/>
        </p:nvGrpSpPr>
        <p:grpSpPr>
          <a:xfrm>
            <a:off x="2363111" y="3324574"/>
            <a:ext cx="7023076" cy="2710651"/>
            <a:chOff x="0" y="0"/>
            <a:chExt cx="7023074" cy="2710649"/>
          </a:xfrm>
        </p:grpSpPr>
        <p:pic>
          <p:nvPicPr>
            <p:cNvPr id="1215" name="IMG_2597.png" descr="IMG_259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379" b="0"/>
            <a:stretch>
              <a:fillRect/>
            </a:stretch>
          </p:blipFill>
          <p:spPr>
            <a:xfrm>
              <a:off x="442701" y="0"/>
              <a:ext cx="6580374" cy="2710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6" name="واستبدلها بصفر"/>
            <p:cNvSpPr txBox="1"/>
            <p:nvPr/>
          </p:nvSpPr>
          <p:spPr>
            <a:xfrm>
              <a:off x="0" y="2069894"/>
              <a:ext cx="1676902" cy="485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 defTabSz="1828800">
                <a:lnSpc>
                  <a:spcPct val="90000"/>
                </a:lnSpc>
                <a:spcBef>
                  <a:spcPts val="2000"/>
                </a:spcBef>
                <a:defRPr b="1" sz="2300">
                  <a:solidFill>
                    <a:srgbClr val="2828FF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واستبدلها بصفر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7" grpId="2"/>
      <p:bldP build="whole" bldLvl="1" animBg="1" rev="0" advAuto="0" spid="12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42967" t="21838" r="4369" b="50000"/>
          <a:stretch>
            <a:fillRect/>
          </a:stretch>
        </p:blipFill>
        <p:spPr>
          <a:xfrm>
            <a:off x="3916060" y="606669"/>
            <a:ext cx="5700143" cy="17368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5" name="تجميع"/>
          <p:cNvGrpSpPr/>
          <p:nvPr/>
        </p:nvGrpSpPr>
        <p:grpSpPr>
          <a:xfrm>
            <a:off x="3070382" y="6435120"/>
            <a:ext cx="5383636" cy="257699"/>
            <a:chOff x="0" y="0"/>
            <a:chExt cx="5383634" cy="257698"/>
          </a:xfrm>
        </p:grpSpPr>
        <p:sp>
          <p:nvSpPr>
            <p:cNvPr id="1220" name="Google Shape;1649;p50"/>
            <p:cNvSpPr/>
            <p:nvPr/>
          </p:nvSpPr>
          <p:spPr>
            <a:xfrm>
              <a:off x="0" y="0"/>
              <a:ext cx="5383636" cy="25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" y="19735"/>
                  </a:lnTo>
                  <a:lnTo>
                    <a:pt x="21600" y="21600"/>
                  </a:lnTo>
                  <a:lnTo>
                    <a:pt x="21354" y="107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hueOff val="-149998"/>
                    <a:satOff val="3508"/>
                    <a:lumOff val="12978"/>
                  </a:schemeClr>
                </a:gs>
                <a:gs pos="35000">
                  <a:srgbClr val="FFE4DD"/>
                </a:gs>
                <a:gs pos="100000">
                  <a:schemeClr val="accent1">
                    <a:hueOff val="-202365"/>
                    <a:satOff val="3508"/>
                    <a:lumOff val="19763"/>
                  </a:schemeClr>
                </a:gs>
              </a:gsLst>
              <a:lin ang="16200000" scaled="0"/>
            </a:gradFill>
            <a:ln w="25400" cap="flat">
              <a:solidFill>
                <a:srgbClr val="BA9E75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hueOff val="-883636"/>
                      <a:satOff val="-27777"/>
                      <a:lumOff val="56517"/>
                    </a:schemeClr>
                  </a:solidFill>
                </a:defRPr>
              </a:pPr>
            </a:p>
          </p:txBody>
        </p:sp>
        <p:grpSp>
          <p:nvGrpSpPr>
            <p:cNvPr id="1224" name="تجميع"/>
            <p:cNvGrpSpPr/>
            <p:nvPr/>
          </p:nvGrpSpPr>
          <p:grpSpPr>
            <a:xfrm>
              <a:off x="83869" y="56921"/>
              <a:ext cx="5215897" cy="143857"/>
              <a:chOff x="0" y="0"/>
              <a:chExt cx="5215895" cy="143856"/>
            </a:xfrm>
          </p:grpSpPr>
          <p:sp>
            <p:nvSpPr>
              <p:cNvPr id="1221" name="Google Shape;1650;p50">
                <a:hlinkClick r:id="" invalidUrl="" action="ppaction://hlinkshowjump?jump=nextslide" tgtFrame="" tooltip="" history="1" highlightClick="0" endSnd="0"/>
              </p:cNvPr>
              <p:cNvSpPr/>
              <p:nvPr/>
            </p:nvSpPr>
            <p:spPr>
              <a:xfrm>
                <a:off x="5049004" y="12416"/>
                <a:ext cx="166892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2" name="Google Shape;1651;p50">
                <a:hlinkClick r:id="" invalidUrl="" action="ppaction://hlinkshowjump?jump=previousslide" tgtFrame="" tooltip="" history="1" highlightClick="0" endSnd="0"/>
              </p:cNvPr>
              <p:cNvSpPr/>
              <p:nvPr/>
            </p:nvSpPr>
            <p:spPr>
              <a:xfrm flipH="1">
                <a:off x="0" y="12416"/>
                <a:ext cx="166891" cy="12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5400"/>
                    </a:moveTo>
                    <a:lnTo>
                      <a:pt x="516" y="5400"/>
                    </a:lnTo>
                    <a:lnTo>
                      <a:pt x="516" y="16200"/>
                    </a:lnTo>
                    <a:lnTo>
                      <a:pt x="0" y="16200"/>
                    </a:lnTo>
                    <a:close/>
                    <a:moveTo>
                      <a:pt x="1033" y="5400"/>
                    </a:moveTo>
                    <a:lnTo>
                      <a:pt x="2065" y="5400"/>
                    </a:lnTo>
                    <a:lnTo>
                      <a:pt x="2065" y="16200"/>
                    </a:lnTo>
                    <a:lnTo>
                      <a:pt x="1033" y="16200"/>
                    </a:lnTo>
                    <a:close/>
                    <a:moveTo>
                      <a:pt x="2582" y="5400"/>
                    </a:moveTo>
                    <a:lnTo>
                      <a:pt x="13339" y="5400"/>
                    </a:lnTo>
                    <a:lnTo>
                      <a:pt x="13339" y="0"/>
                    </a:lnTo>
                    <a:lnTo>
                      <a:pt x="21600" y="10800"/>
                    </a:lnTo>
                    <a:lnTo>
                      <a:pt x="13339" y="21600"/>
                    </a:lnTo>
                    <a:lnTo>
                      <a:pt x="13339" y="16200"/>
                    </a:lnTo>
                    <a:lnTo>
                      <a:pt x="2582" y="162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3" name="Google Shape;1652;p50">
                <a:hlinkClick r:id="rId3" invalidUrl="" action="ppaction://hlinksldjump" tgtFrame="" tooltip="" history="1" highlightClick="0" endSnd="0"/>
              </p:cNvPr>
              <p:cNvSpPr/>
              <p:nvPr/>
            </p:nvSpPr>
            <p:spPr>
              <a:xfrm>
                <a:off x="2524547" y="0"/>
                <a:ext cx="166775" cy="1438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54" y="20945"/>
                    </a:moveTo>
                    <a:lnTo>
                      <a:pt x="3923" y="10669"/>
                    </a:lnTo>
                    <a:lnTo>
                      <a:pt x="0" y="10604"/>
                    </a:lnTo>
                    <a:lnTo>
                      <a:pt x="11254" y="0"/>
                    </a:lnTo>
                    <a:lnTo>
                      <a:pt x="21600" y="10998"/>
                    </a:lnTo>
                    <a:lnTo>
                      <a:pt x="18131" y="10866"/>
                    </a:lnTo>
                    <a:lnTo>
                      <a:pt x="18417" y="21403"/>
                    </a:lnTo>
                    <a:lnTo>
                      <a:pt x="13415" y="21403"/>
                    </a:lnTo>
                    <a:lnTo>
                      <a:pt x="13415" y="15776"/>
                    </a:lnTo>
                    <a:lnTo>
                      <a:pt x="10117" y="15644"/>
                    </a:lnTo>
                    <a:lnTo>
                      <a:pt x="10061" y="2160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226" name="استعد"/>
          <p:cNvSpPr txBox="1"/>
          <p:nvPr/>
        </p:nvSpPr>
        <p:spPr>
          <a:xfrm>
            <a:off x="9947224" y="690835"/>
            <a:ext cx="1701903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hueOff val="-883636"/>
                    <a:satOff val="-27777"/>
                    <a:lumOff val="56517"/>
                  </a:schemeClr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pPr rtl="0">
              <a:defRPr/>
            </a:pPr>
            <a:r>
              <a:t>استعد</a:t>
            </a:r>
          </a:p>
        </p:txBody>
      </p:sp>
      <p:grpSp>
        <p:nvGrpSpPr>
          <p:cNvPr id="1296" name="Google Shape;3682;p80"/>
          <p:cNvGrpSpPr/>
          <p:nvPr/>
        </p:nvGrpSpPr>
        <p:grpSpPr>
          <a:xfrm>
            <a:off x="1573329" y="4117210"/>
            <a:ext cx="1041513" cy="2216311"/>
            <a:chOff x="0" y="0"/>
            <a:chExt cx="1041512" cy="2216309"/>
          </a:xfrm>
        </p:grpSpPr>
        <p:sp>
          <p:nvSpPr>
            <p:cNvPr id="1227" name="Google Shape;3683;p80"/>
            <p:cNvSpPr/>
            <p:nvPr/>
          </p:nvSpPr>
          <p:spPr>
            <a:xfrm>
              <a:off x="208513" y="740816"/>
              <a:ext cx="539389" cy="604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0534" y="0"/>
                  </a:moveTo>
                  <a:cubicBezTo>
                    <a:pt x="9348" y="0"/>
                    <a:pt x="8068" y="66"/>
                    <a:pt x="6723" y="207"/>
                  </a:cubicBezTo>
                  <a:cubicBezTo>
                    <a:pt x="6723" y="207"/>
                    <a:pt x="-364" y="866"/>
                    <a:pt x="15" y="4791"/>
                  </a:cubicBezTo>
                  <a:cubicBezTo>
                    <a:pt x="431" y="8750"/>
                    <a:pt x="90" y="17676"/>
                    <a:pt x="2364" y="20975"/>
                  </a:cubicBezTo>
                  <a:cubicBezTo>
                    <a:pt x="2693" y="21426"/>
                    <a:pt x="4208" y="21600"/>
                    <a:pt x="6198" y="21600"/>
                  </a:cubicBezTo>
                  <a:cubicBezTo>
                    <a:pt x="10175" y="21600"/>
                    <a:pt x="16045" y="20906"/>
                    <a:pt x="18090" y="20350"/>
                  </a:cubicBezTo>
                  <a:cubicBezTo>
                    <a:pt x="21160" y="19517"/>
                    <a:pt x="21236" y="16912"/>
                    <a:pt x="20896" y="14238"/>
                  </a:cubicBezTo>
                  <a:cubicBezTo>
                    <a:pt x="20554" y="11563"/>
                    <a:pt x="19606" y="5208"/>
                    <a:pt x="18584" y="2360"/>
                  </a:cubicBezTo>
                  <a:cubicBezTo>
                    <a:pt x="18047" y="911"/>
                    <a:pt x="14926" y="0"/>
                    <a:pt x="10534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3684;p80"/>
            <p:cNvSpPr/>
            <p:nvPr/>
          </p:nvSpPr>
          <p:spPr>
            <a:xfrm>
              <a:off x="228838" y="739824"/>
              <a:ext cx="538517" cy="604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9" h="21600" fill="norm" stroke="1" extrusionOk="0">
                  <a:moveTo>
                    <a:pt x="10536" y="0"/>
                  </a:moveTo>
                  <a:cubicBezTo>
                    <a:pt x="9351" y="0"/>
                    <a:pt x="8071" y="67"/>
                    <a:pt x="6725" y="207"/>
                  </a:cubicBezTo>
                  <a:cubicBezTo>
                    <a:pt x="6725" y="207"/>
                    <a:pt x="-399" y="867"/>
                    <a:pt x="17" y="4792"/>
                  </a:cubicBezTo>
                  <a:cubicBezTo>
                    <a:pt x="434" y="8751"/>
                    <a:pt x="55" y="17675"/>
                    <a:pt x="2366" y="20975"/>
                  </a:cubicBezTo>
                  <a:cubicBezTo>
                    <a:pt x="2683" y="21426"/>
                    <a:pt x="4194" y="21600"/>
                    <a:pt x="6183" y="21600"/>
                  </a:cubicBezTo>
                  <a:cubicBezTo>
                    <a:pt x="10161" y="21600"/>
                    <a:pt x="16047" y="20905"/>
                    <a:pt x="18094" y="20350"/>
                  </a:cubicBezTo>
                  <a:cubicBezTo>
                    <a:pt x="21125" y="19516"/>
                    <a:pt x="21201" y="16912"/>
                    <a:pt x="20861" y="14237"/>
                  </a:cubicBezTo>
                  <a:cubicBezTo>
                    <a:pt x="20519" y="11564"/>
                    <a:pt x="19571" y="5208"/>
                    <a:pt x="18548" y="2361"/>
                  </a:cubicBezTo>
                  <a:cubicBezTo>
                    <a:pt x="18042" y="912"/>
                    <a:pt x="14927" y="0"/>
                    <a:pt x="10536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3685;p80"/>
            <p:cNvSpPr/>
            <p:nvPr/>
          </p:nvSpPr>
          <p:spPr>
            <a:xfrm>
              <a:off x="603437" y="1940030"/>
              <a:ext cx="189506" cy="187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769" y="2449"/>
                    <a:pt x="9169" y="3527"/>
                    <a:pt x="2700" y="3527"/>
                  </a:cubicBezTo>
                  <a:cubicBezTo>
                    <a:pt x="1797" y="3527"/>
                    <a:pt x="897" y="3505"/>
                    <a:pt x="0" y="3465"/>
                  </a:cubicBezTo>
                  <a:lnTo>
                    <a:pt x="886" y="19448"/>
                  </a:lnTo>
                  <a:cubicBezTo>
                    <a:pt x="3808" y="21096"/>
                    <a:pt x="7179" y="21600"/>
                    <a:pt x="10211" y="21600"/>
                  </a:cubicBezTo>
                  <a:cubicBezTo>
                    <a:pt x="15000" y="21600"/>
                    <a:pt x="18943" y="20346"/>
                    <a:pt x="18943" y="20346"/>
                  </a:cubicBezTo>
                  <a:cubicBezTo>
                    <a:pt x="20160" y="17326"/>
                    <a:pt x="21046" y="7153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3686;p80"/>
            <p:cNvSpPr/>
            <p:nvPr/>
          </p:nvSpPr>
          <p:spPr>
            <a:xfrm>
              <a:off x="598577" y="1872950"/>
              <a:ext cx="198266" cy="9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29" y="21480"/>
                  </a:lnTo>
                  <a:cubicBezTo>
                    <a:pt x="1386" y="21558"/>
                    <a:pt x="2247" y="21600"/>
                    <a:pt x="3111" y="21600"/>
                  </a:cubicBezTo>
                  <a:cubicBezTo>
                    <a:pt x="9293" y="21600"/>
                    <a:pt x="15602" y="19530"/>
                    <a:pt x="21175" y="14824"/>
                  </a:cubicBezTo>
                  <a:cubicBezTo>
                    <a:pt x="21496" y="6875"/>
                    <a:pt x="21600" y="643"/>
                    <a:pt x="21600" y="6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3687;p80"/>
            <p:cNvSpPr/>
            <p:nvPr/>
          </p:nvSpPr>
          <p:spPr>
            <a:xfrm>
              <a:off x="609286" y="2167327"/>
              <a:ext cx="272155" cy="4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fill="norm" stroke="1" extrusionOk="0">
                  <a:moveTo>
                    <a:pt x="5500" y="0"/>
                  </a:moveTo>
                  <a:cubicBezTo>
                    <a:pt x="2338" y="0"/>
                    <a:pt x="-25" y="761"/>
                    <a:pt x="0" y="3045"/>
                  </a:cubicBezTo>
                  <a:cubicBezTo>
                    <a:pt x="75" y="9898"/>
                    <a:pt x="304" y="14184"/>
                    <a:pt x="304" y="14184"/>
                  </a:cubicBezTo>
                  <a:cubicBezTo>
                    <a:pt x="304" y="14184"/>
                    <a:pt x="2287" y="16764"/>
                    <a:pt x="6556" y="20190"/>
                  </a:cubicBezTo>
                  <a:cubicBezTo>
                    <a:pt x="7828" y="21191"/>
                    <a:pt x="9172" y="21600"/>
                    <a:pt x="10507" y="21600"/>
                  </a:cubicBezTo>
                  <a:cubicBezTo>
                    <a:pt x="13730" y="21600"/>
                    <a:pt x="16890" y="19175"/>
                    <a:pt x="18829" y="16764"/>
                  </a:cubicBezTo>
                  <a:cubicBezTo>
                    <a:pt x="21575" y="12901"/>
                    <a:pt x="21344" y="3045"/>
                    <a:pt x="21344" y="3045"/>
                  </a:cubicBezTo>
                  <a:cubicBezTo>
                    <a:pt x="21344" y="3045"/>
                    <a:pt x="11823" y="0"/>
                    <a:pt x="5500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3688;p80"/>
            <p:cNvSpPr/>
            <p:nvPr/>
          </p:nvSpPr>
          <p:spPr>
            <a:xfrm>
              <a:off x="782263" y="2131453"/>
              <a:ext cx="99350" cy="7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7951" y="0"/>
                  </a:moveTo>
                  <a:cubicBezTo>
                    <a:pt x="4076" y="6632"/>
                    <a:pt x="1428" y="13822"/>
                    <a:pt x="0" y="21600"/>
                  </a:cubicBezTo>
                  <a:cubicBezTo>
                    <a:pt x="12020" y="20738"/>
                    <a:pt x="21600" y="17574"/>
                    <a:pt x="20782" y="12676"/>
                  </a:cubicBezTo>
                  <a:cubicBezTo>
                    <a:pt x="19971" y="7494"/>
                    <a:pt x="13857" y="3174"/>
                    <a:pt x="795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3689;p80"/>
            <p:cNvSpPr/>
            <p:nvPr/>
          </p:nvSpPr>
          <p:spPr>
            <a:xfrm>
              <a:off x="607327" y="2109104"/>
              <a:ext cx="212857" cy="9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385" y="0"/>
                  </a:moveTo>
                  <a:cubicBezTo>
                    <a:pt x="-481" y="7432"/>
                    <a:pt x="385" y="17920"/>
                    <a:pt x="385" y="17920"/>
                  </a:cubicBezTo>
                  <a:cubicBezTo>
                    <a:pt x="3843" y="20407"/>
                    <a:pt x="9090" y="21600"/>
                    <a:pt x="14045" y="21600"/>
                  </a:cubicBezTo>
                  <a:cubicBezTo>
                    <a:pt x="15171" y="21600"/>
                    <a:pt x="16284" y="21535"/>
                    <a:pt x="17357" y="21413"/>
                  </a:cubicBezTo>
                  <a:cubicBezTo>
                    <a:pt x="18032" y="15512"/>
                    <a:pt x="19285" y="10056"/>
                    <a:pt x="21119" y="5024"/>
                  </a:cubicBezTo>
                  <a:cubicBezTo>
                    <a:pt x="18515" y="3062"/>
                    <a:pt x="16104" y="1754"/>
                    <a:pt x="16104" y="1754"/>
                  </a:cubicBezTo>
                  <a:cubicBezTo>
                    <a:pt x="13718" y="3249"/>
                    <a:pt x="11459" y="3795"/>
                    <a:pt x="9436" y="3795"/>
                  </a:cubicBezTo>
                  <a:cubicBezTo>
                    <a:pt x="4090" y="3795"/>
                    <a:pt x="385" y="0"/>
                    <a:pt x="385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3690;p80"/>
            <p:cNvSpPr/>
            <p:nvPr/>
          </p:nvSpPr>
          <p:spPr>
            <a:xfrm>
              <a:off x="776167" y="2071183"/>
              <a:ext cx="46091" cy="6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5" h="21600" fill="norm" stroke="1" extrusionOk="0">
                  <a:moveTo>
                    <a:pt x="6947" y="2072"/>
                  </a:moveTo>
                  <a:cubicBezTo>
                    <a:pt x="9815" y="2072"/>
                    <a:pt x="6066" y="11128"/>
                    <a:pt x="5383" y="12057"/>
                  </a:cubicBezTo>
                  <a:cubicBezTo>
                    <a:pt x="4613" y="13291"/>
                    <a:pt x="3844" y="14615"/>
                    <a:pt x="3012" y="15940"/>
                  </a:cubicBezTo>
                  <a:cubicBezTo>
                    <a:pt x="3000" y="15951"/>
                    <a:pt x="2987" y="15962"/>
                    <a:pt x="2975" y="15985"/>
                  </a:cubicBezTo>
                  <a:cubicBezTo>
                    <a:pt x="2938" y="14525"/>
                    <a:pt x="2938" y="13075"/>
                    <a:pt x="3124" y="11706"/>
                  </a:cubicBezTo>
                  <a:cubicBezTo>
                    <a:pt x="3124" y="9645"/>
                    <a:pt x="3124" y="3792"/>
                    <a:pt x="5768" y="2423"/>
                  </a:cubicBezTo>
                  <a:cubicBezTo>
                    <a:pt x="6240" y="2185"/>
                    <a:pt x="6637" y="2072"/>
                    <a:pt x="6947" y="2072"/>
                  </a:cubicBezTo>
                  <a:close/>
                  <a:moveTo>
                    <a:pt x="13402" y="10540"/>
                  </a:moveTo>
                  <a:cubicBezTo>
                    <a:pt x="14991" y="10540"/>
                    <a:pt x="15413" y="12238"/>
                    <a:pt x="14445" y="13426"/>
                  </a:cubicBezTo>
                  <a:cubicBezTo>
                    <a:pt x="12236" y="16596"/>
                    <a:pt x="7916" y="18079"/>
                    <a:pt x="3906" y="19075"/>
                  </a:cubicBezTo>
                  <a:cubicBezTo>
                    <a:pt x="5309" y="17106"/>
                    <a:pt x="6624" y="15057"/>
                    <a:pt x="8400" y="13426"/>
                  </a:cubicBezTo>
                  <a:cubicBezTo>
                    <a:pt x="9542" y="12396"/>
                    <a:pt x="11044" y="11026"/>
                    <a:pt x="12558" y="10675"/>
                  </a:cubicBezTo>
                  <a:cubicBezTo>
                    <a:pt x="12869" y="10585"/>
                    <a:pt x="13142" y="10540"/>
                    <a:pt x="13402" y="10540"/>
                  </a:cubicBezTo>
                  <a:close/>
                  <a:moveTo>
                    <a:pt x="6637" y="0"/>
                  </a:moveTo>
                  <a:cubicBezTo>
                    <a:pt x="-1370" y="0"/>
                    <a:pt x="107" y="15883"/>
                    <a:pt x="107" y="20309"/>
                  </a:cubicBezTo>
                  <a:cubicBezTo>
                    <a:pt x="107" y="21170"/>
                    <a:pt x="864" y="21600"/>
                    <a:pt x="1609" y="21600"/>
                  </a:cubicBezTo>
                  <a:cubicBezTo>
                    <a:pt x="2280" y="21600"/>
                    <a:pt x="2950" y="21260"/>
                    <a:pt x="3099" y="20592"/>
                  </a:cubicBezTo>
                  <a:cubicBezTo>
                    <a:pt x="9045" y="20106"/>
                    <a:pt x="20230" y="16925"/>
                    <a:pt x="17462" y="9985"/>
                  </a:cubicBezTo>
                  <a:cubicBezTo>
                    <a:pt x="16841" y="8660"/>
                    <a:pt x="15413" y="8174"/>
                    <a:pt x="13998" y="8174"/>
                  </a:cubicBezTo>
                  <a:cubicBezTo>
                    <a:pt x="12856" y="8174"/>
                    <a:pt x="11727" y="8491"/>
                    <a:pt x="11044" y="8955"/>
                  </a:cubicBezTo>
                  <a:cubicBezTo>
                    <a:pt x="10349" y="9306"/>
                    <a:pt x="9678" y="9679"/>
                    <a:pt x="9058" y="10087"/>
                  </a:cubicBezTo>
                  <a:cubicBezTo>
                    <a:pt x="11354" y="5072"/>
                    <a:pt x="12223" y="192"/>
                    <a:pt x="6898" y="11"/>
                  </a:cubicBezTo>
                  <a:cubicBezTo>
                    <a:pt x="6811" y="11"/>
                    <a:pt x="6724" y="0"/>
                    <a:pt x="663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3691;p80"/>
            <p:cNvSpPr/>
            <p:nvPr/>
          </p:nvSpPr>
          <p:spPr>
            <a:xfrm>
              <a:off x="295377" y="1872950"/>
              <a:ext cx="198266" cy="104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604"/>
                  </a:lnTo>
                  <a:cubicBezTo>
                    <a:pt x="0" y="604"/>
                    <a:pt x="212" y="10498"/>
                    <a:pt x="742" y="21600"/>
                  </a:cubicBezTo>
                  <a:cubicBezTo>
                    <a:pt x="7834" y="21394"/>
                    <a:pt x="14929" y="17158"/>
                    <a:pt x="21280" y="109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3692;p80"/>
            <p:cNvSpPr/>
            <p:nvPr/>
          </p:nvSpPr>
          <p:spPr>
            <a:xfrm>
              <a:off x="302187" y="1924459"/>
              <a:ext cx="188514" cy="20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921" y="3308"/>
                    <a:pt x="7459" y="5477"/>
                    <a:pt x="0" y="5583"/>
                  </a:cubicBezTo>
                  <a:cubicBezTo>
                    <a:pt x="557" y="11471"/>
                    <a:pt x="1334" y="18190"/>
                    <a:pt x="2337" y="20464"/>
                  </a:cubicBezTo>
                  <a:cubicBezTo>
                    <a:pt x="2337" y="20464"/>
                    <a:pt x="6224" y="21600"/>
                    <a:pt x="10969" y="21600"/>
                  </a:cubicBezTo>
                  <a:cubicBezTo>
                    <a:pt x="14057" y="21600"/>
                    <a:pt x="17504" y="21121"/>
                    <a:pt x="20486" y="1953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3693;p80"/>
            <p:cNvSpPr/>
            <p:nvPr/>
          </p:nvSpPr>
          <p:spPr>
            <a:xfrm>
              <a:off x="209829" y="2167327"/>
              <a:ext cx="273105" cy="4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4" h="21600" fill="norm" stroke="1" extrusionOk="0">
                  <a:moveTo>
                    <a:pt x="15904" y="0"/>
                  </a:moveTo>
                  <a:cubicBezTo>
                    <a:pt x="9558" y="0"/>
                    <a:pt x="2" y="3045"/>
                    <a:pt x="2" y="3045"/>
                  </a:cubicBezTo>
                  <a:cubicBezTo>
                    <a:pt x="2" y="3045"/>
                    <a:pt x="-151" y="12901"/>
                    <a:pt x="2593" y="16764"/>
                  </a:cubicBezTo>
                  <a:cubicBezTo>
                    <a:pt x="4534" y="19175"/>
                    <a:pt x="7694" y="21600"/>
                    <a:pt x="10917" y="21600"/>
                  </a:cubicBezTo>
                  <a:cubicBezTo>
                    <a:pt x="12252" y="21600"/>
                    <a:pt x="13596" y="21191"/>
                    <a:pt x="14868" y="20190"/>
                  </a:cubicBezTo>
                  <a:cubicBezTo>
                    <a:pt x="19137" y="16764"/>
                    <a:pt x="21120" y="14184"/>
                    <a:pt x="21120" y="14184"/>
                  </a:cubicBezTo>
                  <a:cubicBezTo>
                    <a:pt x="21120" y="14184"/>
                    <a:pt x="21349" y="9898"/>
                    <a:pt x="21424" y="3045"/>
                  </a:cubicBezTo>
                  <a:cubicBezTo>
                    <a:pt x="21449" y="761"/>
                    <a:pt x="19079" y="0"/>
                    <a:pt x="15904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3694;p80"/>
            <p:cNvSpPr/>
            <p:nvPr/>
          </p:nvSpPr>
          <p:spPr>
            <a:xfrm>
              <a:off x="209717" y="2131453"/>
              <a:ext cx="100240" cy="72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21600" fill="norm" stroke="1" extrusionOk="0">
                  <a:moveTo>
                    <a:pt x="13067" y="0"/>
                  </a:moveTo>
                  <a:cubicBezTo>
                    <a:pt x="7161" y="3174"/>
                    <a:pt x="846" y="7494"/>
                    <a:pt x="28" y="12676"/>
                  </a:cubicBezTo>
                  <a:cubicBezTo>
                    <a:pt x="-582" y="17574"/>
                    <a:pt x="8991" y="20738"/>
                    <a:pt x="21018" y="21600"/>
                  </a:cubicBezTo>
                  <a:cubicBezTo>
                    <a:pt x="19590" y="13822"/>
                    <a:pt x="16942" y="6632"/>
                    <a:pt x="13067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3695;p80"/>
            <p:cNvSpPr/>
            <p:nvPr/>
          </p:nvSpPr>
          <p:spPr>
            <a:xfrm>
              <a:off x="272036" y="2109104"/>
              <a:ext cx="212839" cy="9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7" h="21600" fill="norm" stroke="1" extrusionOk="0">
                  <a:moveTo>
                    <a:pt x="20731" y="0"/>
                  </a:moveTo>
                  <a:cubicBezTo>
                    <a:pt x="20731" y="0"/>
                    <a:pt x="17029" y="3795"/>
                    <a:pt x="11649" y="3795"/>
                  </a:cubicBezTo>
                  <a:cubicBezTo>
                    <a:pt x="9609" y="3795"/>
                    <a:pt x="7328" y="3249"/>
                    <a:pt x="4920" y="1754"/>
                  </a:cubicBezTo>
                  <a:cubicBezTo>
                    <a:pt x="4920" y="1754"/>
                    <a:pt x="2509" y="3062"/>
                    <a:pt x="0" y="5024"/>
                  </a:cubicBezTo>
                  <a:cubicBezTo>
                    <a:pt x="1834" y="10056"/>
                    <a:pt x="3087" y="15512"/>
                    <a:pt x="3762" y="21413"/>
                  </a:cubicBezTo>
                  <a:cubicBezTo>
                    <a:pt x="4835" y="21535"/>
                    <a:pt x="5945" y="21600"/>
                    <a:pt x="7074" y="21600"/>
                  </a:cubicBezTo>
                  <a:cubicBezTo>
                    <a:pt x="12029" y="21600"/>
                    <a:pt x="17276" y="20407"/>
                    <a:pt x="20731" y="17920"/>
                  </a:cubicBezTo>
                  <a:cubicBezTo>
                    <a:pt x="20731" y="17920"/>
                    <a:pt x="21600" y="7432"/>
                    <a:pt x="20731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3696;p80"/>
            <p:cNvSpPr/>
            <p:nvPr/>
          </p:nvSpPr>
          <p:spPr>
            <a:xfrm>
              <a:off x="269936" y="2071183"/>
              <a:ext cx="46117" cy="61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95" h="21600" fill="norm" stroke="1" extrusionOk="0">
                  <a:moveTo>
                    <a:pt x="10865" y="2072"/>
                  </a:moveTo>
                  <a:cubicBezTo>
                    <a:pt x="11200" y="2072"/>
                    <a:pt x="11609" y="2185"/>
                    <a:pt x="12130" y="2423"/>
                  </a:cubicBezTo>
                  <a:cubicBezTo>
                    <a:pt x="14773" y="3792"/>
                    <a:pt x="14773" y="9645"/>
                    <a:pt x="14773" y="11706"/>
                  </a:cubicBezTo>
                  <a:cubicBezTo>
                    <a:pt x="14959" y="13109"/>
                    <a:pt x="14959" y="14592"/>
                    <a:pt x="14909" y="16064"/>
                  </a:cubicBezTo>
                  <a:cubicBezTo>
                    <a:pt x="14649" y="15725"/>
                    <a:pt x="14376" y="15385"/>
                    <a:pt x="14090" y="15057"/>
                  </a:cubicBezTo>
                  <a:cubicBezTo>
                    <a:pt x="13396" y="14026"/>
                    <a:pt x="12738" y="13019"/>
                    <a:pt x="12130" y="12057"/>
                  </a:cubicBezTo>
                  <a:cubicBezTo>
                    <a:pt x="11795" y="11128"/>
                    <a:pt x="7775" y="2072"/>
                    <a:pt x="10865" y="2072"/>
                  </a:cubicBezTo>
                  <a:close/>
                  <a:moveTo>
                    <a:pt x="4500" y="10540"/>
                  </a:moveTo>
                  <a:cubicBezTo>
                    <a:pt x="4761" y="10540"/>
                    <a:pt x="5034" y="10585"/>
                    <a:pt x="5344" y="10675"/>
                  </a:cubicBezTo>
                  <a:cubicBezTo>
                    <a:pt x="6857" y="11026"/>
                    <a:pt x="8359" y="12396"/>
                    <a:pt x="9115" y="13426"/>
                  </a:cubicBezTo>
                  <a:cubicBezTo>
                    <a:pt x="11187" y="15057"/>
                    <a:pt x="12564" y="17106"/>
                    <a:pt x="13979" y="19075"/>
                  </a:cubicBezTo>
                  <a:cubicBezTo>
                    <a:pt x="9984" y="18079"/>
                    <a:pt x="5666" y="16596"/>
                    <a:pt x="3458" y="13426"/>
                  </a:cubicBezTo>
                  <a:cubicBezTo>
                    <a:pt x="2478" y="12238"/>
                    <a:pt x="2912" y="10540"/>
                    <a:pt x="4500" y="10540"/>
                  </a:cubicBezTo>
                  <a:close/>
                  <a:moveTo>
                    <a:pt x="11262" y="0"/>
                  </a:moveTo>
                  <a:cubicBezTo>
                    <a:pt x="11175" y="0"/>
                    <a:pt x="11088" y="11"/>
                    <a:pt x="11001" y="11"/>
                  </a:cubicBezTo>
                  <a:cubicBezTo>
                    <a:pt x="5629" y="192"/>
                    <a:pt x="6560" y="5151"/>
                    <a:pt x="8904" y="10211"/>
                  </a:cubicBezTo>
                  <a:cubicBezTo>
                    <a:pt x="8247" y="9758"/>
                    <a:pt x="7565" y="9340"/>
                    <a:pt x="6857" y="8955"/>
                  </a:cubicBezTo>
                  <a:cubicBezTo>
                    <a:pt x="6175" y="8491"/>
                    <a:pt x="5046" y="8174"/>
                    <a:pt x="3905" y="8174"/>
                  </a:cubicBezTo>
                  <a:cubicBezTo>
                    <a:pt x="2490" y="8174"/>
                    <a:pt x="1063" y="8660"/>
                    <a:pt x="443" y="9985"/>
                  </a:cubicBezTo>
                  <a:cubicBezTo>
                    <a:pt x="-2336" y="16958"/>
                    <a:pt x="8631" y="20140"/>
                    <a:pt x="14798" y="20592"/>
                  </a:cubicBezTo>
                  <a:cubicBezTo>
                    <a:pt x="14922" y="21272"/>
                    <a:pt x="15517" y="21600"/>
                    <a:pt x="16138" y="21600"/>
                  </a:cubicBezTo>
                  <a:cubicBezTo>
                    <a:pt x="16845" y="21600"/>
                    <a:pt x="17602" y="21170"/>
                    <a:pt x="17788" y="20309"/>
                  </a:cubicBezTo>
                  <a:cubicBezTo>
                    <a:pt x="17788" y="15883"/>
                    <a:pt x="19264" y="0"/>
                    <a:pt x="11262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243" name="Google Shape;3697;p80"/>
            <p:cNvGrpSpPr/>
            <p:nvPr/>
          </p:nvGrpSpPr>
          <p:grpSpPr>
            <a:xfrm>
              <a:off x="989256" y="370136"/>
              <a:ext cx="1" cy="16243"/>
              <a:chOff x="0" y="0"/>
              <a:chExt cx="0" cy="16242"/>
            </a:xfrm>
          </p:grpSpPr>
          <p:sp>
            <p:nvSpPr>
              <p:cNvPr id="1241" name="خط"/>
              <p:cNvSpPr/>
              <p:nvPr/>
            </p:nvSpPr>
            <p:spPr>
              <a:xfrm flipH="1">
                <a:off x="-1" y="0"/>
                <a:ext cx="2" cy="1624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2" name="خط"/>
              <p:cNvSpPr/>
              <p:nvPr/>
            </p:nvSpPr>
            <p:spPr>
              <a:xfrm flipV="1">
                <a:off x="-1" y="0"/>
                <a:ext cx="2" cy="16243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44" name="Google Shape;3698;p80"/>
            <p:cNvSpPr/>
            <p:nvPr/>
          </p:nvSpPr>
          <p:spPr>
            <a:xfrm>
              <a:off x="759913" y="725213"/>
              <a:ext cx="208946" cy="26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163" y="2637"/>
                    <a:pt x="10078" y="4215"/>
                    <a:pt x="3593" y="4215"/>
                  </a:cubicBezTo>
                  <a:cubicBezTo>
                    <a:pt x="2406" y="4215"/>
                    <a:pt x="1210" y="4164"/>
                    <a:pt x="0" y="4056"/>
                  </a:cubicBezTo>
                  <a:lnTo>
                    <a:pt x="4118" y="21600"/>
                  </a:lnTo>
                  <a:cubicBezTo>
                    <a:pt x="9242" y="18168"/>
                    <a:pt x="16374" y="9358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3699;p80"/>
            <p:cNvSpPr/>
            <p:nvPr/>
          </p:nvSpPr>
          <p:spPr>
            <a:xfrm>
              <a:off x="757004" y="291626"/>
              <a:ext cx="284509" cy="486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8" h="21600" fill="norm" stroke="1" extrusionOk="0">
                  <a:moveTo>
                    <a:pt x="16029" y="0"/>
                  </a:moveTo>
                  <a:cubicBezTo>
                    <a:pt x="14632" y="0"/>
                    <a:pt x="13708" y="3418"/>
                    <a:pt x="13708" y="3418"/>
                  </a:cubicBezTo>
                  <a:cubicBezTo>
                    <a:pt x="13708" y="3418"/>
                    <a:pt x="14471" y="50"/>
                    <a:pt x="13086" y="7"/>
                  </a:cubicBezTo>
                  <a:cubicBezTo>
                    <a:pt x="13077" y="6"/>
                    <a:pt x="13070" y="6"/>
                    <a:pt x="13061" y="6"/>
                  </a:cubicBezTo>
                  <a:cubicBezTo>
                    <a:pt x="11628" y="6"/>
                    <a:pt x="11355" y="3893"/>
                    <a:pt x="11355" y="3893"/>
                  </a:cubicBezTo>
                  <a:cubicBezTo>
                    <a:pt x="11355" y="3893"/>
                    <a:pt x="11115" y="2678"/>
                    <a:pt x="10170" y="2678"/>
                  </a:cubicBezTo>
                  <a:cubicBezTo>
                    <a:pt x="9972" y="2678"/>
                    <a:pt x="9747" y="2731"/>
                    <a:pt x="9485" y="2857"/>
                  </a:cubicBezTo>
                  <a:cubicBezTo>
                    <a:pt x="7961" y="3547"/>
                    <a:pt x="11008" y="6743"/>
                    <a:pt x="11008" y="6743"/>
                  </a:cubicBezTo>
                  <a:cubicBezTo>
                    <a:pt x="11008" y="6743"/>
                    <a:pt x="11008" y="7304"/>
                    <a:pt x="9624" y="10371"/>
                  </a:cubicBezTo>
                  <a:cubicBezTo>
                    <a:pt x="8239" y="13437"/>
                    <a:pt x="0" y="20735"/>
                    <a:pt x="0" y="20735"/>
                  </a:cubicBezTo>
                  <a:lnTo>
                    <a:pt x="207" y="21512"/>
                  </a:lnTo>
                  <a:cubicBezTo>
                    <a:pt x="1041" y="21572"/>
                    <a:pt x="1865" y="21600"/>
                    <a:pt x="2683" y="21600"/>
                  </a:cubicBezTo>
                  <a:cubicBezTo>
                    <a:pt x="7152" y="21600"/>
                    <a:pt x="11346" y="20726"/>
                    <a:pt x="15092" y="19266"/>
                  </a:cubicBezTo>
                  <a:cubicBezTo>
                    <a:pt x="16546" y="17193"/>
                    <a:pt x="17723" y="15078"/>
                    <a:pt x="18623" y="13090"/>
                  </a:cubicBezTo>
                  <a:cubicBezTo>
                    <a:pt x="21600" y="5965"/>
                    <a:pt x="19869" y="611"/>
                    <a:pt x="18623" y="568"/>
                  </a:cubicBezTo>
                  <a:cubicBezTo>
                    <a:pt x="18614" y="568"/>
                    <a:pt x="18605" y="567"/>
                    <a:pt x="18598" y="567"/>
                  </a:cubicBezTo>
                  <a:cubicBezTo>
                    <a:pt x="17436" y="567"/>
                    <a:pt x="16685" y="3378"/>
                    <a:pt x="16546" y="3806"/>
                  </a:cubicBezTo>
                  <a:cubicBezTo>
                    <a:pt x="16685" y="3331"/>
                    <a:pt x="17448" y="179"/>
                    <a:pt x="16131" y="7"/>
                  </a:cubicBezTo>
                  <a:cubicBezTo>
                    <a:pt x="16097" y="3"/>
                    <a:pt x="16063" y="0"/>
                    <a:pt x="1602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3701;p80"/>
            <p:cNvSpPr/>
            <p:nvPr/>
          </p:nvSpPr>
          <p:spPr>
            <a:xfrm>
              <a:off x="905" y="470515"/>
              <a:ext cx="137996" cy="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56" y="0"/>
                  </a:moveTo>
                  <a:cubicBezTo>
                    <a:pt x="7702" y="0"/>
                    <a:pt x="3523" y="1919"/>
                    <a:pt x="0" y="5733"/>
                  </a:cubicBezTo>
                  <a:cubicBezTo>
                    <a:pt x="801" y="13800"/>
                    <a:pt x="4970" y="21600"/>
                    <a:pt x="12767" y="21600"/>
                  </a:cubicBezTo>
                  <a:cubicBezTo>
                    <a:pt x="15319" y="21600"/>
                    <a:pt x="18262" y="20762"/>
                    <a:pt x="21600" y="18828"/>
                  </a:cubicBezTo>
                  <a:lnTo>
                    <a:pt x="21600" y="3830"/>
                  </a:lnTo>
                  <a:cubicBezTo>
                    <a:pt x="18602" y="1269"/>
                    <a:pt x="15234" y="0"/>
                    <a:pt x="11856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3702;p80"/>
            <p:cNvSpPr/>
            <p:nvPr/>
          </p:nvSpPr>
          <p:spPr>
            <a:xfrm>
              <a:off x="-1" y="420925"/>
              <a:ext cx="138902" cy="7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10724" y="0"/>
                  </a:moveTo>
                  <a:cubicBezTo>
                    <a:pt x="8587" y="0"/>
                    <a:pt x="6285" y="937"/>
                    <a:pt x="3983" y="3482"/>
                  </a:cubicBezTo>
                  <a:cubicBezTo>
                    <a:pt x="878" y="7219"/>
                    <a:pt x="-456" y="14409"/>
                    <a:pt x="138" y="21600"/>
                  </a:cubicBezTo>
                  <a:cubicBezTo>
                    <a:pt x="3564" y="16992"/>
                    <a:pt x="7628" y="14674"/>
                    <a:pt x="11668" y="14674"/>
                  </a:cubicBezTo>
                  <a:cubicBezTo>
                    <a:pt x="14953" y="14674"/>
                    <a:pt x="18229" y="16207"/>
                    <a:pt x="21144" y="19301"/>
                  </a:cubicBezTo>
                  <a:lnTo>
                    <a:pt x="21144" y="6935"/>
                  </a:lnTo>
                  <a:cubicBezTo>
                    <a:pt x="21144" y="6935"/>
                    <a:pt x="16549" y="0"/>
                    <a:pt x="10724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3703;p80"/>
            <p:cNvSpPr/>
            <p:nvPr/>
          </p:nvSpPr>
          <p:spPr>
            <a:xfrm>
              <a:off x="42267" y="474352"/>
              <a:ext cx="85241" cy="7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600" fill="norm" stroke="1" extrusionOk="0">
                  <a:moveTo>
                    <a:pt x="9090" y="0"/>
                  </a:moveTo>
                  <a:cubicBezTo>
                    <a:pt x="6032" y="0"/>
                    <a:pt x="2837" y="775"/>
                    <a:pt x="107" y="1475"/>
                  </a:cubicBezTo>
                  <a:cubicBezTo>
                    <a:pt x="-133" y="1759"/>
                    <a:pt x="107" y="2052"/>
                    <a:pt x="107" y="2052"/>
                  </a:cubicBezTo>
                  <a:cubicBezTo>
                    <a:pt x="2957" y="2052"/>
                    <a:pt x="6263" y="1296"/>
                    <a:pt x="9361" y="1296"/>
                  </a:cubicBezTo>
                  <a:cubicBezTo>
                    <a:pt x="12595" y="1296"/>
                    <a:pt x="15598" y="2118"/>
                    <a:pt x="17578" y="5504"/>
                  </a:cubicBezTo>
                  <a:cubicBezTo>
                    <a:pt x="20253" y="9807"/>
                    <a:pt x="20006" y="15850"/>
                    <a:pt x="20006" y="20730"/>
                  </a:cubicBezTo>
                  <a:cubicBezTo>
                    <a:pt x="20006" y="21307"/>
                    <a:pt x="20309" y="21600"/>
                    <a:pt x="20613" y="21600"/>
                  </a:cubicBezTo>
                  <a:cubicBezTo>
                    <a:pt x="20916" y="21600"/>
                    <a:pt x="21219" y="21307"/>
                    <a:pt x="21219" y="20730"/>
                  </a:cubicBezTo>
                  <a:cubicBezTo>
                    <a:pt x="21467" y="14989"/>
                    <a:pt x="21219" y="7802"/>
                    <a:pt x="17578" y="3490"/>
                  </a:cubicBezTo>
                  <a:cubicBezTo>
                    <a:pt x="15350" y="842"/>
                    <a:pt x="12292" y="0"/>
                    <a:pt x="909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3704;p80"/>
            <p:cNvSpPr/>
            <p:nvPr/>
          </p:nvSpPr>
          <p:spPr>
            <a:xfrm>
              <a:off x="78976" y="494975"/>
              <a:ext cx="48456" cy="2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7147" y="0"/>
                  </a:moveTo>
                  <a:cubicBezTo>
                    <a:pt x="4922" y="0"/>
                    <a:pt x="2601" y="1256"/>
                    <a:pt x="279" y="4185"/>
                  </a:cubicBezTo>
                  <a:cubicBezTo>
                    <a:pt x="-412" y="5324"/>
                    <a:pt x="307" y="6487"/>
                    <a:pt x="1053" y="6487"/>
                  </a:cubicBezTo>
                  <a:cubicBezTo>
                    <a:pt x="1219" y="6487"/>
                    <a:pt x="1385" y="6417"/>
                    <a:pt x="1537" y="6301"/>
                  </a:cubicBezTo>
                  <a:cubicBezTo>
                    <a:pt x="3457" y="4999"/>
                    <a:pt x="5295" y="4162"/>
                    <a:pt x="7078" y="4162"/>
                  </a:cubicBezTo>
                  <a:cubicBezTo>
                    <a:pt x="9193" y="4162"/>
                    <a:pt x="11252" y="5348"/>
                    <a:pt x="13297" y="8417"/>
                  </a:cubicBezTo>
                  <a:cubicBezTo>
                    <a:pt x="15398" y="11951"/>
                    <a:pt x="17084" y="16903"/>
                    <a:pt x="19184" y="21135"/>
                  </a:cubicBezTo>
                  <a:cubicBezTo>
                    <a:pt x="19378" y="21460"/>
                    <a:pt x="19585" y="21600"/>
                    <a:pt x="19792" y="21600"/>
                  </a:cubicBezTo>
                  <a:cubicBezTo>
                    <a:pt x="20511" y="21600"/>
                    <a:pt x="21188" y="19949"/>
                    <a:pt x="20856" y="18322"/>
                  </a:cubicBezTo>
                  <a:cubicBezTo>
                    <a:pt x="18120" y="8603"/>
                    <a:pt x="12965" y="0"/>
                    <a:pt x="7147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3705;p80"/>
            <p:cNvSpPr/>
            <p:nvPr/>
          </p:nvSpPr>
          <p:spPr>
            <a:xfrm>
              <a:off x="765733" y="470515"/>
              <a:ext cx="138028" cy="88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92" y="0"/>
                  </a:moveTo>
                  <a:cubicBezTo>
                    <a:pt x="6394" y="0"/>
                    <a:pt x="3002" y="1269"/>
                    <a:pt x="0" y="3830"/>
                  </a:cubicBezTo>
                  <a:lnTo>
                    <a:pt x="0" y="18828"/>
                  </a:lnTo>
                  <a:cubicBezTo>
                    <a:pt x="3377" y="20762"/>
                    <a:pt x="6349" y="21600"/>
                    <a:pt x="8921" y="21600"/>
                  </a:cubicBezTo>
                  <a:cubicBezTo>
                    <a:pt x="16772" y="21600"/>
                    <a:pt x="20910" y="13800"/>
                    <a:pt x="21600" y="5733"/>
                  </a:cubicBezTo>
                  <a:cubicBezTo>
                    <a:pt x="18158" y="1919"/>
                    <a:pt x="13975" y="0"/>
                    <a:pt x="9792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3706;p80"/>
            <p:cNvSpPr/>
            <p:nvPr/>
          </p:nvSpPr>
          <p:spPr>
            <a:xfrm>
              <a:off x="765733" y="420925"/>
              <a:ext cx="138923" cy="72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fill="norm" stroke="1" extrusionOk="0">
                  <a:moveTo>
                    <a:pt x="10420" y="0"/>
                  </a:moveTo>
                  <a:cubicBezTo>
                    <a:pt x="4595" y="0"/>
                    <a:pt x="0" y="6935"/>
                    <a:pt x="0" y="6935"/>
                  </a:cubicBezTo>
                  <a:lnTo>
                    <a:pt x="0" y="19301"/>
                  </a:lnTo>
                  <a:cubicBezTo>
                    <a:pt x="2984" y="16207"/>
                    <a:pt x="6298" y="14674"/>
                    <a:pt x="9588" y="14674"/>
                  </a:cubicBezTo>
                  <a:cubicBezTo>
                    <a:pt x="13637" y="14674"/>
                    <a:pt x="17663" y="16992"/>
                    <a:pt x="21011" y="21600"/>
                  </a:cubicBezTo>
                  <a:cubicBezTo>
                    <a:pt x="21600" y="14409"/>
                    <a:pt x="20271" y="7219"/>
                    <a:pt x="17161" y="3482"/>
                  </a:cubicBezTo>
                  <a:cubicBezTo>
                    <a:pt x="14859" y="937"/>
                    <a:pt x="12557" y="0"/>
                    <a:pt x="1042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3707;p80"/>
            <p:cNvSpPr/>
            <p:nvPr/>
          </p:nvSpPr>
          <p:spPr>
            <a:xfrm>
              <a:off x="777137" y="474352"/>
              <a:ext cx="85555" cy="73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600" fill="norm" stroke="1" extrusionOk="0">
                  <a:moveTo>
                    <a:pt x="12196" y="0"/>
                  </a:moveTo>
                  <a:cubicBezTo>
                    <a:pt x="8994" y="0"/>
                    <a:pt x="5944" y="842"/>
                    <a:pt x="3708" y="3490"/>
                  </a:cubicBezTo>
                  <a:cubicBezTo>
                    <a:pt x="67" y="8086"/>
                    <a:pt x="-173" y="14989"/>
                    <a:pt x="67" y="20730"/>
                  </a:cubicBezTo>
                  <a:cubicBezTo>
                    <a:pt x="67" y="21307"/>
                    <a:pt x="370" y="21600"/>
                    <a:pt x="673" y="21600"/>
                  </a:cubicBezTo>
                  <a:cubicBezTo>
                    <a:pt x="977" y="21600"/>
                    <a:pt x="1280" y="21307"/>
                    <a:pt x="1280" y="20730"/>
                  </a:cubicBezTo>
                  <a:cubicBezTo>
                    <a:pt x="1520" y="15850"/>
                    <a:pt x="1041" y="9807"/>
                    <a:pt x="3708" y="5504"/>
                  </a:cubicBezTo>
                  <a:cubicBezTo>
                    <a:pt x="5648" y="2052"/>
                    <a:pt x="8563" y="1192"/>
                    <a:pt x="11717" y="1192"/>
                  </a:cubicBezTo>
                  <a:cubicBezTo>
                    <a:pt x="14871" y="1192"/>
                    <a:pt x="18273" y="2052"/>
                    <a:pt x="21187" y="2052"/>
                  </a:cubicBezTo>
                  <a:cubicBezTo>
                    <a:pt x="21427" y="2052"/>
                    <a:pt x="21427" y="1759"/>
                    <a:pt x="21187" y="1475"/>
                  </a:cubicBezTo>
                  <a:cubicBezTo>
                    <a:pt x="18457" y="775"/>
                    <a:pt x="15262" y="0"/>
                    <a:pt x="1219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3708;p80"/>
            <p:cNvSpPr/>
            <p:nvPr/>
          </p:nvSpPr>
          <p:spPr>
            <a:xfrm>
              <a:off x="777219" y="494975"/>
              <a:ext cx="48618" cy="29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3798" y="0"/>
                  </a:moveTo>
                  <a:cubicBezTo>
                    <a:pt x="7976" y="0"/>
                    <a:pt x="2818" y="8603"/>
                    <a:pt x="80" y="18322"/>
                  </a:cubicBezTo>
                  <a:cubicBezTo>
                    <a:pt x="-238" y="19949"/>
                    <a:pt x="440" y="21600"/>
                    <a:pt x="1352" y="21600"/>
                  </a:cubicBezTo>
                  <a:cubicBezTo>
                    <a:pt x="1615" y="21600"/>
                    <a:pt x="1905" y="21460"/>
                    <a:pt x="2182" y="21135"/>
                  </a:cubicBezTo>
                  <a:cubicBezTo>
                    <a:pt x="4284" y="16903"/>
                    <a:pt x="5542" y="11951"/>
                    <a:pt x="8073" y="8417"/>
                  </a:cubicBezTo>
                  <a:cubicBezTo>
                    <a:pt x="10119" y="5348"/>
                    <a:pt x="12055" y="4162"/>
                    <a:pt x="14116" y="4162"/>
                  </a:cubicBezTo>
                  <a:cubicBezTo>
                    <a:pt x="15872" y="4162"/>
                    <a:pt x="17725" y="4999"/>
                    <a:pt x="19841" y="6301"/>
                  </a:cubicBezTo>
                  <a:cubicBezTo>
                    <a:pt x="19993" y="6417"/>
                    <a:pt x="20145" y="6487"/>
                    <a:pt x="20283" y="6487"/>
                  </a:cubicBezTo>
                  <a:cubicBezTo>
                    <a:pt x="20933" y="6487"/>
                    <a:pt x="21362" y="5324"/>
                    <a:pt x="20684" y="4185"/>
                  </a:cubicBezTo>
                  <a:cubicBezTo>
                    <a:pt x="18347" y="1256"/>
                    <a:pt x="16024" y="0"/>
                    <a:pt x="13798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3709;p80"/>
            <p:cNvSpPr/>
            <p:nvPr/>
          </p:nvSpPr>
          <p:spPr>
            <a:xfrm>
              <a:off x="386724" y="780622"/>
              <a:ext cx="161337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571" y="1108"/>
                    <a:pt x="7675" y="3617"/>
                    <a:pt x="779" y="8625"/>
                  </a:cubicBezTo>
                  <a:cubicBezTo>
                    <a:pt x="651" y="10292"/>
                    <a:pt x="390" y="11684"/>
                    <a:pt x="0" y="13075"/>
                  </a:cubicBezTo>
                  <a:cubicBezTo>
                    <a:pt x="0" y="13075"/>
                    <a:pt x="3450" y="21600"/>
                    <a:pt x="10783" y="21600"/>
                  </a:cubicBezTo>
                  <a:cubicBezTo>
                    <a:pt x="13715" y="21600"/>
                    <a:pt x="17268" y="20236"/>
                    <a:pt x="21467" y="16417"/>
                  </a:cubicBezTo>
                  <a:cubicBezTo>
                    <a:pt x="21467" y="16417"/>
                    <a:pt x="21339" y="8900"/>
                    <a:pt x="21600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3710;p80"/>
            <p:cNvSpPr/>
            <p:nvPr/>
          </p:nvSpPr>
          <p:spPr>
            <a:xfrm>
              <a:off x="386724" y="720353"/>
              <a:ext cx="172975" cy="90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484"/>
                  </a:lnTo>
                  <a:cubicBezTo>
                    <a:pt x="0" y="3484"/>
                    <a:pt x="1701" y="13470"/>
                    <a:pt x="727" y="21600"/>
                  </a:cubicBezTo>
                  <a:cubicBezTo>
                    <a:pt x="7159" y="17421"/>
                    <a:pt x="13591" y="15327"/>
                    <a:pt x="20147" y="14403"/>
                  </a:cubicBezTo>
                  <a:cubicBezTo>
                    <a:pt x="20390" y="9757"/>
                    <a:pt x="20754" y="4416"/>
                    <a:pt x="216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3711;p80"/>
            <p:cNvSpPr/>
            <p:nvPr/>
          </p:nvSpPr>
          <p:spPr>
            <a:xfrm>
              <a:off x="129959" y="105798"/>
              <a:ext cx="655245" cy="63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fill="norm" stroke="1" extrusionOk="0">
                  <a:moveTo>
                    <a:pt x="7959" y="0"/>
                  </a:moveTo>
                  <a:cubicBezTo>
                    <a:pt x="3721" y="0"/>
                    <a:pt x="-186" y="2287"/>
                    <a:pt x="7" y="10856"/>
                  </a:cubicBezTo>
                  <a:cubicBezTo>
                    <a:pt x="7" y="10856"/>
                    <a:pt x="-119" y="14882"/>
                    <a:pt x="823" y="16878"/>
                  </a:cubicBezTo>
                  <a:cubicBezTo>
                    <a:pt x="1733" y="18873"/>
                    <a:pt x="4809" y="21102"/>
                    <a:pt x="8921" y="21534"/>
                  </a:cubicBezTo>
                  <a:cubicBezTo>
                    <a:pt x="9368" y="21578"/>
                    <a:pt x="9831" y="21600"/>
                    <a:pt x="10303" y="21600"/>
                  </a:cubicBezTo>
                  <a:cubicBezTo>
                    <a:pt x="14147" y="21600"/>
                    <a:pt x="18598" y="20158"/>
                    <a:pt x="19688" y="17343"/>
                  </a:cubicBezTo>
                  <a:cubicBezTo>
                    <a:pt x="20944" y="14216"/>
                    <a:pt x="21414" y="12021"/>
                    <a:pt x="21038" y="8827"/>
                  </a:cubicBezTo>
                  <a:cubicBezTo>
                    <a:pt x="20661" y="5634"/>
                    <a:pt x="20504" y="4204"/>
                    <a:pt x="17711" y="2773"/>
                  </a:cubicBezTo>
                  <a:cubicBezTo>
                    <a:pt x="16332" y="2075"/>
                    <a:pt x="11996" y="0"/>
                    <a:pt x="7959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3712;p80"/>
            <p:cNvSpPr/>
            <p:nvPr/>
          </p:nvSpPr>
          <p:spPr>
            <a:xfrm>
              <a:off x="277887" y="443370"/>
              <a:ext cx="37889" cy="4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7" y="0"/>
                  </a:moveTo>
                  <a:cubicBezTo>
                    <a:pt x="4429" y="0"/>
                    <a:pt x="0" y="5064"/>
                    <a:pt x="0" y="10566"/>
                  </a:cubicBezTo>
                  <a:cubicBezTo>
                    <a:pt x="0" y="16551"/>
                    <a:pt x="4429" y="21600"/>
                    <a:pt x="10517" y="21600"/>
                  </a:cubicBezTo>
                  <a:cubicBezTo>
                    <a:pt x="16624" y="21600"/>
                    <a:pt x="21600" y="16551"/>
                    <a:pt x="21600" y="10566"/>
                  </a:cubicBezTo>
                  <a:cubicBezTo>
                    <a:pt x="21600" y="5064"/>
                    <a:pt x="16624" y="0"/>
                    <a:pt x="1051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3713;p80"/>
            <p:cNvSpPr/>
            <p:nvPr/>
          </p:nvSpPr>
          <p:spPr>
            <a:xfrm>
              <a:off x="585948" y="443370"/>
              <a:ext cx="37921" cy="4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27" y="0"/>
                  </a:moveTo>
                  <a:cubicBezTo>
                    <a:pt x="4990" y="0"/>
                    <a:pt x="0" y="5064"/>
                    <a:pt x="0" y="10566"/>
                  </a:cubicBezTo>
                  <a:cubicBezTo>
                    <a:pt x="0" y="16551"/>
                    <a:pt x="4990" y="21600"/>
                    <a:pt x="10527" y="21600"/>
                  </a:cubicBezTo>
                  <a:cubicBezTo>
                    <a:pt x="16610" y="21600"/>
                    <a:pt x="21600" y="16551"/>
                    <a:pt x="21600" y="10566"/>
                  </a:cubicBezTo>
                  <a:cubicBezTo>
                    <a:pt x="21600" y="5064"/>
                    <a:pt x="16610" y="0"/>
                    <a:pt x="10527" y="0"/>
                  </a:cubicBezTo>
                  <a:close/>
                </a:path>
              </a:pathLst>
            </a:custGeom>
            <a:solidFill>
              <a:srgbClr val="11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3714;p80"/>
            <p:cNvSpPr/>
            <p:nvPr/>
          </p:nvSpPr>
          <p:spPr>
            <a:xfrm>
              <a:off x="431839" y="422236"/>
              <a:ext cx="44368" cy="80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26" y="0"/>
                  </a:moveTo>
                  <a:cubicBezTo>
                    <a:pt x="3864" y="0"/>
                    <a:pt x="3642" y="68"/>
                    <a:pt x="3405" y="197"/>
                  </a:cubicBezTo>
                  <a:cubicBezTo>
                    <a:pt x="2057" y="2794"/>
                    <a:pt x="1613" y="5913"/>
                    <a:pt x="710" y="8766"/>
                  </a:cubicBezTo>
                  <a:cubicBezTo>
                    <a:pt x="266" y="10586"/>
                    <a:pt x="-637" y="12663"/>
                    <a:pt x="710" y="14483"/>
                  </a:cubicBezTo>
                  <a:cubicBezTo>
                    <a:pt x="2057" y="15781"/>
                    <a:pt x="3864" y="16815"/>
                    <a:pt x="6558" y="16815"/>
                  </a:cubicBezTo>
                  <a:cubicBezTo>
                    <a:pt x="7905" y="16559"/>
                    <a:pt x="8808" y="16038"/>
                    <a:pt x="10156" y="15781"/>
                  </a:cubicBezTo>
                  <a:cubicBezTo>
                    <a:pt x="10615" y="15516"/>
                    <a:pt x="11059" y="15004"/>
                    <a:pt x="11962" y="15004"/>
                  </a:cubicBezTo>
                  <a:cubicBezTo>
                    <a:pt x="12717" y="14653"/>
                    <a:pt x="13309" y="14483"/>
                    <a:pt x="13783" y="14483"/>
                  </a:cubicBezTo>
                  <a:cubicBezTo>
                    <a:pt x="14715" y="14483"/>
                    <a:pt x="15115" y="15175"/>
                    <a:pt x="15115" y="16559"/>
                  </a:cubicBezTo>
                  <a:cubicBezTo>
                    <a:pt x="17365" y="18379"/>
                    <a:pt x="16462" y="19413"/>
                    <a:pt x="12865" y="19934"/>
                  </a:cubicBezTo>
                  <a:cubicBezTo>
                    <a:pt x="11310" y="20378"/>
                    <a:pt x="11769" y="21600"/>
                    <a:pt x="13057" y="21600"/>
                  </a:cubicBezTo>
                  <a:cubicBezTo>
                    <a:pt x="13279" y="21600"/>
                    <a:pt x="13516" y="21566"/>
                    <a:pt x="13768" y="21489"/>
                  </a:cubicBezTo>
                  <a:cubicBezTo>
                    <a:pt x="17365" y="20711"/>
                    <a:pt x="20963" y="18900"/>
                    <a:pt x="20504" y="16303"/>
                  </a:cubicBezTo>
                  <a:cubicBezTo>
                    <a:pt x="20060" y="14483"/>
                    <a:pt x="17365" y="12919"/>
                    <a:pt x="14212" y="12919"/>
                  </a:cubicBezTo>
                  <a:cubicBezTo>
                    <a:pt x="11962" y="13184"/>
                    <a:pt x="10615" y="13961"/>
                    <a:pt x="8808" y="14483"/>
                  </a:cubicBezTo>
                  <a:cubicBezTo>
                    <a:pt x="7594" y="14790"/>
                    <a:pt x="6602" y="14927"/>
                    <a:pt x="5788" y="14927"/>
                  </a:cubicBezTo>
                  <a:cubicBezTo>
                    <a:pt x="1110" y="14927"/>
                    <a:pt x="2191" y="10492"/>
                    <a:pt x="2961" y="8510"/>
                  </a:cubicBezTo>
                  <a:cubicBezTo>
                    <a:pt x="3864" y="6169"/>
                    <a:pt x="6558" y="2538"/>
                    <a:pt x="4308" y="197"/>
                  </a:cubicBezTo>
                  <a:cubicBezTo>
                    <a:pt x="4308" y="68"/>
                    <a:pt x="4204" y="0"/>
                    <a:pt x="4026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3715;p80"/>
            <p:cNvSpPr/>
            <p:nvPr/>
          </p:nvSpPr>
          <p:spPr>
            <a:xfrm>
              <a:off x="427856" y="550512"/>
              <a:ext cx="63836" cy="3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6" h="21600" fill="norm" stroke="1" extrusionOk="0">
                  <a:moveTo>
                    <a:pt x="19302" y="0"/>
                  </a:moveTo>
                  <a:cubicBezTo>
                    <a:pt x="18794" y="0"/>
                    <a:pt x="18256" y="798"/>
                    <a:pt x="18104" y="2395"/>
                  </a:cubicBezTo>
                  <a:cubicBezTo>
                    <a:pt x="17515" y="11493"/>
                    <a:pt x="14704" y="17146"/>
                    <a:pt x="10197" y="17146"/>
                  </a:cubicBezTo>
                  <a:cubicBezTo>
                    <a:pt x="9963" y="17146"/>
                    <a:pt x="9710" y="17125"/>
                    <a:pt x="9466" y="17104"/>
                  </a:cubicBezTo>
                  <a:cubicBezTo>
                    <a:pt x="7619" y="17104"/>
                    <a:pt x="5457" y="15822"/>
                    <a:pt x="3914" y="12628"/>
                  </a:cubicBezTo>
                  <a:cubicBezTo>
                    <a:pt x="2371" y="10065"/>
                    <a:pt x="2056" y="6871"/>
                    <a:pt x="828" y="3047"/>
                  </a:cubicBezTo>
                  <a:cubicBezTo>
                    <a:pt x="513" y="3047"/>
                    <a:pt x="209" y="3047"/>
                    <a:pt x="209" y="3677"/>
                  </a:cubicBezTo>
                  <a:cubicBezTo>
                    <a:pt x="-1334" y="13910"/>
                    <a:pt x="6076" y="21558"/>
                    <a:pt x="9771" y="21558"/>
                  </a:cubicBezTo>
                  <a:cubicBezTo>
                    <a:pt x="9984" y="21579"/>
                    <a:pt x="10197" y="21600"/>
                    <a:pt x="10400" y="21600"/>
                  </a:cubicBezTo>
                  <a:cubicBezTo>
                    <a:pt x="15962" y="21600"/>
                    <a:pt x="20266" y="13489"/>
                    <a:pt x="20266" y="2395"/>
                  </a:cubicBezTo>
                  <a:cubicBezTo>
                    <a:pt x="20266" y="798"/>
                    <a:pt x="19799" y="0"/>
                    <a:pt x="1930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3716;p80"/>
            <p:cNvSpPr/>
            <p:nvPr/>
          </p:nvSpPr>
          <p:spPr>
            <a:xfrm>
              <a:off x="219568" y="336356"/>
              <a:ext cx="62019" cy="43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3" h="21600" fill="norm" stroke="1" extrusionOk="0">
                  <a:moveTo>
                    <a:pt x="19272" y="0"/>
                  </a:moveTo>
                  <a:cubicBezTo>
                    <a:pt x="11707" y="0"/>
                    <a:pt x="1585" y="10077"/>
                    <a:pt x="0" y="20610"/>
                  </a:cubicBezTo>
                  <a:cubicBezTo>
                    <a:pt x="0" y="21191"/>
                    <a:pt x="251" y="21600"/>
                    <a:pt x="525" y="21600"/>
                  </a:cubicBezTo>
                  <a:cubicBezTo>
                    <a:pt x="700" y="21600"/>
                    <a:pt x="874" y="21443"/>
                    <a:pt x="995" y="21081"/>
                  </a:cubicBezTo>
                  <a:cubicBezTo>
                    <a:pt x="5979" y="11052"/>
                    <a:pt x="11959" y="4842"/>
                    <a:pt x="20605" y="2452"/>
                  </a:cubicBezTo>
                  <a:cubicBezTo>
                    <a:pt x="21600" y="1965"/>
                    <a:pt x="21261" y="63"/>
                    <a:pt x="20266" y="63"/>
                  </a:cubicBezTo>
                  <a:cubicBezTo>
                    <a:pt x="19938" y="16"/>
                    <a:pt x="19611" y="0"/>
                    <a:pt x="19272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3717;p80"/>
            <p:cNvSpPr/>
            <p:nvPr/>
          </p:nvSpPr>
          <p:spPr>
            <a:xfrm>
              <a:off x="593246" y="328875"/>
              <a:ext cx="66495" cy="30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3409" y="0"/>
                  </a:moveTo>
                  <a:cubicBezTo>
                    <a:pt x="2397" y="0"/>
                    <a:pt x="1405" y="182"/>
                    <a:pt x="463" y="568"/>
                  </a:cubicBezTo>
                  <a:cubicBezTo>
                    <a:pt x="-154" y="568"/>
                    <a:pt x="-154" y="2635"/>
                    <a:pt x="463" y="2635"/>
                  </a:cubicBezTo>
                  <a:cubicBezTo>
                    <a:pt x="7225" y="6791"/>
                    <a:pt x="13996" y="8858"/>
                    <a:pt x="19229" y="20601"/>
                  </a:cubicBezTo>
                  <a:cubicBezTo>
                    <a:pt x="19472" y="21305"/>
                    <a:pt x="19746" y="21600"/>
                    <a:pt x="20019" y="21600"/>
                  </a:cubicBezTo>
                  <a:cubicBezTo>
                    <a:pt x="20788" y="21600"/>
                    <a:pt x="21446" y="19192"/>
                    <a:pt x="20768" y="17148"/>
                  </a:cubicBezTo>
                  <a:cubicBezTo>
                    <a:pt x="17063" y="7041"/>
                    <a:pt x="9705" y="0"/>
                    <a:pt x="3409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3718;p80"/>
            <p:cNvSpPr/>
            <p:nvPr/>
          </p:nvSpPr>
          <p:spPr>
            <a:xfrm>
              <a:off x="221519" y="522088"/>
              <a:ext cx="124376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25" y="0"/>
                    <a:pt x="0" y="4861"/>
                    <a:pt x="0" y="10800"/>
                  </a:cubicBezTo>
                  <a:cubicBezTo>
                    <a:pt x="0" y="16739"/>
                    <a:pt x="4725" y="21600"/>
                    <a:pt x="10800" y="21600"/>
                  </a:cubicBezTo>
                  <a:cubicBezTo>
                    <a:pt x="16708" y="21600"/>
                    <a:pt x="21600" y="16739"/>
                    <a:pt x="21600" y="10800"/>
                  </a:cubicBezTo>
                  <a:cubicBezTo>
                    <a:pt x="21600" y="4861"/>
                    <a:pt x="16708" y="0"/>
                    <a:pt x="10800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3719;p80"/>
            <p:cNvSpPr/>
            <p:nvPr/>
          </p:nvSpPr>
          <p:spPr>
            <a:xfrm>
              <a:off x="561648" y="522088"/>
              <a:ext cx="124409" cy="1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24" y="0"/>
                    <a:pt x="0" y="4861"/>
                    <a:pt x="0" y="10800"/>
                  </a:cubicBezTo>
                  <a:cubicBezTo>
                    <a:pt x="0" y="16739"/>
                    <a:pt x="4724" y="21600"/>
                    <a:pt x="10803" y="21600"/>
                  </a:cubicBezTo>
                  <a:cubicBezTo>
                    <a:pt x="16704" y="21600"/>
                    <a:pt x="21600" y="16739"/>
                    <a:pt x="21600" y="10800"/>
                  </a:cubicBezTo>
                  <a:cubicBezTo>
                    <a:pt x="21600" y="4861"/>
                    <a:pt x="16704" y="0"/>
                    <a:pt x="10803" y="0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3720;p80"/>
            <p:cNvSpPr/>
            <p:nvPr/>
          </p:nvSpPr>
          <p:spPr>
            <a:xfrm>
              <a:off x="88383" y="142120"/>
              <a:ext cx="772598" cy="30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6" y="0"/>
                  </a:moveTo>
                  <a:cubicBezTo>
                    <a:pt x="15596" y="3126"/>
                    <a:pt x="14939" y="7390"/>
                    <a:pt x="13812" y="7390"/>
                  </a:cubicBezTo>
                  <a:cubicBezTo>
                    <a:pt x="13663" y="7390"/>
                    <a:pt x="13506" y="7317"/>
                    <a:pt x="13340" y="7152"/>
                  </a:cubicBezTo>
                  <a:cubicBezTo>
                    <a:pt x="12498" y="5694"/>
                    <a:pt x="11955" y="2847"/>
                    <a:pt x="11112" y="695"/>
                  </a:cubicBezTo>
                  <a:cubicBezTo>
                    <a:pt x="10780" y="6053"/>
                    <a:pt x="9712" y="7860"/>
                    <a:pt x="8384" y="7860"/>
                  </a:cubicBezTo>
                  <a:cubicBezTo>
                    <a:pt x="6339" y="7860"/>
                    <a:pt x="3678" y="3578"/>
                    <a:pt x="2146" y="1389"/>
                  </a:cubicBezTo>
                  <a:cubicBezTo>
                    <a:pt x="1222" y="7362"/>
                    <a:pt x="1250" y="14306"/>
                    <a:pt x="0" y="20211"/>
                  </a:cubicBezTo>
                  <a:cubicBezTo>
                    <a:pt x="814" y="20627"/>
                    <a:pt x="1412" y="21600"/>
                    <a:pt x="1412" y="21600"/>
                  </a:cubicBezTo>
                  <a:cubicBezTo>
                    <a:pt x="3287" y="20627"/>
                    <a:pt x="2988" y="4168"/>
                    <a:pt x="2988" y="4166"/>
                  </a:cubicBezTo>
                  <a:cubicBezTo>
                    <a:pt x="2988" y="4166"/>
                    <a:pt x="7091" y="11043"/>
                    <a:pt x="9183" y="11528"/>
                  </a:cubicBezTo>
                  <a:cubicBezTo>
                    <a:pt x="9277" y="11551"/>
                    <a:pt x="9366" y="11560"/>
                    <a:pt x="9453" y="11560"/>
                  </a:cubicBezTo>
                  <a:cubicBezTo>
                    <a:pt x="11331" y="11560"/>
                    <a:pt x="11629" y="6736"/>
                    <a:pt x="11629" y="6736"/>
                  </a:cubicBezTo>
                  <a:cubicBezTo>
                    <a:pt x="11629" y="6736"/>
                    <a:pt x="12471" y="10349"/>
                    <a:pt x="13992" y="10696"/>
                  </a:cubicBezTo>
                  <a:cubicBezTo>
                    <a:pt x="14052" y="10710"/>
                    <a:pt x="14110" y="10714"/>
                    <a:pt x="14166" y="10714"/>
                  </a:cubicBezTo>
                  <a:cubicBezTo>
                    <a:pt x="15535" y="10714"/>
                    <a:pt x="15460" y="6736"/>
                    <a:pt x="15460" y="6736"/>
                  </a:cubicBezTo>
                  <a:cubicBezTo>
                    <a:pt x="16280" y="9453"/>
                    <a:pt x="16914" y="10207"/>
                    <a:pt x="17364" y="10207"/>
                  </a:cubicBezTo>
                  <a:cubicBezTo>
                    <a:pt x="17927" y="10207"/>
                    <a:pt x="18204" y="9028"/>
                    <a:pt x="18204" y="9028"/>
                  </a:cubicBezTo>
                  <a:cubicBezTo>
                    <a:pt x="18204" y="9028"/>
                    <a:pt x="18204" y="20140"/>
                    <a:pt x="19671" y="20558"/>
                  </a:cubicBezTo>
                  <a:cubicBezTo>
                    <a:pt x="19749" y="20579"/>
                    <a:pt x="19822" y="20590"/>
                    <a:pt x="19891" y="20590"/>
                  </a:cubicBezTo>
                  <a:cubicBezTo>
                    <a:pt x="21166" y="20590"/>
                    <a:pt x="21166" y="17153"/>
                    <a:pt x="21166" y="17153"/>
                  </a:cubicBezTo>
                  <a:cubicBezTo>
                    <a:pt x="21247" y="17224"/>
                    <a:pt x="21322" y="17259"/>
                    <a:pt x="21393" y="17259"/>
                  </a:cubicBezTo>
                  <a:cubicBezTo>
                    <a:pt x="21464" y="17259"/>
                    <a:pt x="21532" y="17224"/>
                    <a:pt x="21600" y="17153"/>
                  </a:cubicBezTo>
                  <a:cubicBezTo>
                    <a:pt x="20269" y="14514"/>
                    <a:pt x="19780" y="8752"/>
                    <a:pt x="19508" y="3542"/>
                  </a:cubicBezTo>
                  <a:cubicBezTo>
                    <a:pt x="19256" y="5217"/>
                    <a:pt x="18817" y="5802"/>
                    <a:pt x="18335" y="5802"/>
                  </a:cubicBezTo>
                  <a:cubicBezTo>
                    <a:pt x="17777" y="5802"/>
                    <a:pt x="17161" y="5018"/>
                    <a:pt x="16710" y="4236"/>
                  </a:cubicBezTo>
                  <a:cubicBezTo>
                    <a:pt x="16438" y="2847"/>
                    <a:pt x="15596" y="2152"/>
                    <a:pt x="15596" y="0"/>
                  </a:cubicBezTo>
                  <a:close/>
                </a:path>
              </a:pathLst>
            </a:custGeom>
            <a:solidFill>
              <a:srgbClr val="58293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3721;p80"/>
            <p:cNvSpPr/>
            <p:nvPr/>
          </p:nvSpPr>
          <p:spPr>
            <a:xfrm>
              <a:off x="33848" y="0"/>
              <a:ext cx="871454" cy="42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1" h="21600" fill="norm" stroke="1" extrusionOk="0">
                  <a:moveTo>
                    <a:pt x="9801" y="0"/>
                  </a:moveTo>
                  <a:cubicBezTo>
                    <a:pt x="6765" y="0"/>
                    <a:pt x="3440" y="5248"/>
                    <a:pt x="3440" y="5248"/>
                  </a:cubicBezTo>
                  <a:cubicBezTo>
                    <a:pt x="3440" y="5248"/>
                    <a:pt x="3983" y="1000"/>
                    <a:pt x="3032" y="852"/>
                  </a:cubicBezTo>
                  <a:cubicBezTo>
                    <a:pt x="3014" y="847"/>
                    <a:pt x="2997" y="845"/>
                    <a:pt x="2979" y="845"/>
                  </a:cubicBezTo>
                  <a:cubicBezTo>
                    <a:pt x="2080" y="845"/>
                    <a:pt x="2603" y="5841"/>
                    <a:pt x="2603" y="5841"/>
                  </a:cubicBezTo>
                  <a:cubicBezTo>
                    <a:pt x="2603" y="5841"/>
                    <a:pt x="1911" y="3545"/>
                    <a:pt x="1323" y="3545"/>
                  </a:cubicBezTo>
                  <a:cubicBezTo>
                    <a:pt x="1145" y="3545"/>
                    <a:pt x="976" y="3756"/>
                    <a:pt x="839" y="4309"/>
                  </a:cubicBezTo>
                  <a:cubicBezTo>
                    <a:pt x="251" y="6680"/>
                    <a:pt x="2128" y="9002"/>
                    <a:pt x="2128" y="9002"/>
                  </a:cubicBezTo>
                  <a:cubicBezTo>
                    <a:pt x="1913" y="9209"/>
                    <a:pt x="1773" y="9266"/>
                    <a:pt x="1666" y="9266"/>
                  </a:cubicBezTo>
                  <a:cubicBezTo>
                    <a:pt x="1537" y="9266"/>
                    <a:pt x="1459" y="9183"/>
                    <a:pt x="1359" y="9183"/>
                  </a:cubicBezTo>
                  <a:cubicBezTo>
                    <a:pt x="1246" y="9183"/>
                    <a:pt x="1107" y="9290"/>
                    <a:pt x="839" y="9744"/>
                  </a:cubicBezTo>
                  <a:cubicBezTo>
                    <a:pt x="-451" y="12362"/>
                    <a:pt x="522" y="16264"/>
                    <a:pt x="522" y="16264"/>
                  </a:cubicBezTo>
                  <a:cubicBezTo>
                    <a:pt x="-654" y="18834"/>
                    <a:pt x="522" y="21452"/>
                    <a:pt x="522" y="21452"/>
                  </a:cubicBezTo>
                  <a:cubicBezTo>
                    <a:pt x="568" y="21442"/>
                    <a:pt x="614" y="21439"/>
                    <a:pt x="661" y="21439"/>
                  </a:cubicBezTo>
                  <a:cubicBezTo>
                    <a:pt x="869" y="21439"/>
                    <a:pt x="1083" y="21519"/>
                    <a:pt x="1269" y="21600"/>
                  </a:cubicBezTo>
                  <a:cubicBezTo>
                    <a:pt x="2309" y="17400"/>
                    <a:pt x="2286" y="12461"/>
                    <a:pt x="3055" y="8213"/>
                  </a:cubicBezTo>
                  <a:cubicBezTo>
                    <a:pt x="4331" y="9770"/>
                    <a:pt x="6545" y="12815"/>
                    <a:pt x="8248" y="12815"/>
                  </a:cubicBezTo>
                  <a:cubicBezTo>
                    <a:pt x="9354" y="12815"/>
                    <a:pt x="10243" y="11530"/>
                    <a:pt x="10519" y="7718"/>
                  </a:cubicBezTo>
                  <a:cubicBezTo>
                    <a:pt x="11220" y="9249"/>
                    <a:pt x="11695" y="11275"/>
                    <a:pt x="12374" y="12312"/>
                  </a:cubicBezTo>
                  <a:cubicBezTo>
                    <a:pt x="12512" y="12429"/>
                    <a:pt x="12642" y="12481"/>
                    <a:pt x="12767" y="12481"/>
                  </a:cubicBezTo>
                  <a:cubicBezTo>
                    <a:pt x="13704" y="12481"/>
                    <a:pt x="14251" y="9443"/>
                    <a:pt x="14251" y="7174"/>
                  </a:cubicBezTo>
                  <a:cubicBezTo>
                    <a:pt x="14251" y="8707"/>
                    <a:pt x="14952" y="9249"/>
                    <a:pt x="15178" y="10238"/>
                  </a:cubicBezTo>
                  <a:cubicBezTo>
                    <a:pt x="15554" y="10793"/>
                    <a:pt x="16067" y="11351"/>
                    <a:pt x="16531" y="11351"/>
                  </a:cubicBezTo>
                  <a:cubicBezTo>
                    <a:pt x="16933" y="11351"/>
                    <a:pt x="17298" y="10935"/>
                    <a:pt x="17508" y="9744"/>
                  </a:cubicBezTo>
                  <a:cubicBezTo>
                    <a:pt x="17734" y="13449"/>
                    <a:pt x="18141" y="17548"/>
                    <a:pt x="19249" y="19425"/>
                  </a:cubicBezTo>
                  <a:cubicBezTo>
                    <a:pt x="19634" y="19178"/>
                    <a:pt x="19883" y="18241"/>
                    <a:pt x="19883" y="18241"/>
                  </a:cubicBezTo>
                  <a:cubicBezTo>
                    <a:pt x="20946" y="14140"/>
                    <a:pt x="19543" y="13152"/>
                    <a:pt x="19543" y="13152"/>
                  </a:cubicBezTo>
                  <a:cubicBezTo>
                    <a:pt x="19650" y="8590"/>
                    <a:pt x="17929" y="8458"/>
                    <a:pt x="17730" y="8458"/>
                  </a:cubicBezTo>
                  <a:cubicBezTo>
                    <a:pt x="17718" y="8458"/>
                    <a:pt x="17711" y="8460"/>
                    <a:pt x="17711" y="8460"/>
                  </a:cubicBezTo>
                  <a:cubicBezTo>
                    <a:pt x="17286" y="4094"/>
                    <a:pt x="15378" y="3280"/>
                    <a:pt x="14012" y="3280"/>
                  </a:cubicBezTo>
                  <a:cubicBezTo>
                    <a:pt x="13198" y="3280"/>
                    <a:pt x="12577" y="3567"/>
                    <a:pt x="12577" y="3567"/>
                  </a:cubicBezTo>
                  <a:cubicBezTo>
                    <a:pt x="12577" y="3567"/>
                    <a:pt x="13166" y="258"/>
                    <a:pt x="10044" y="11"/>
                  </a:cubicBezTo>
                  <a:cubicBezTo>
                    <a:pt x="9963" y="3"/>
                    <a:pt x="9882" y="0"/>
                    <a:pt x="9801" y="0"/>
                  </a:cubicBezTo>
                  <a:close/>
                </a:path>
              </a:pathLst>
            </a:custGeom>
            <a:solidFill>
              <a:srgbClr val="66344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3722;p80"/>
            <p:cNvSpPr/>
            <p:nvPr/>
          </p:nvSpPr>
          <p:spPr>
            <a:xfrm>
              <a:off x="276750" y="41564"/>
              <a:ext cx="169697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1600" fill="norm" stroke="1" extrusionOk="0">
                  <a:moveTo>
                    <a:pt x="15610" y="0"/>
                  </a:moveTo>
                  <a:cubicBezTo>
                    <a:pt x="15304" y="0"/>
                    <a:pt x="15018" y="477"/>
                    <a:pt x="15316" y="779"/>
                  </a:cubicBezTo>
                  <a:cubicBezTo>
                    <a:pt x="17786" y="2833"/>
                    <a:pt x="19078" y="6575"/>
                    <a:pt x="19435" y="9837"/>
                  </a:cubicBezTo>
                  <a:cubicBezTo>
                    <a:pt x="19860" y="12693"/>
                    <a:pt x="18927" y="15851"/>
                    <a:pt x="15831" y="15851"/>
                  </a:cubicBezTo>
                  <a:cubicBezTo>
                    <a:pt x="15521" y="15851"/>
                    <a:pt x="15196" y="15820"/>
                    <a:pt x="14844" y="15752"/>
                  </a:cubicBezTo>
                  <a:cubicBezTo>
                    <a:pt x="12726" y="15271"/>
                    <a:pt x="10609" y="13337"/>
                    <a:pt x="9432" y="11406"/>
                  </a:cubicBezTo>
                  <a:cubicBezTo>
                    <a:pt x="9362" y="11299"/>
                    <a:pt x="9266" y="11255"/>
                    <a:pt x="9165" y="11255"/>
                  </a:cubicBezTo>
                  <a:cubicBezTo>
                    <a:pt x="8921" y="11255"/>
                    <a:pt x="8677" y="11513"/>
                    <a:pt x="8844" y="11767"/>
                  </a:cubicBezTo>
                  <a:cubicBezTo>
                    <a:pt x="9548" y="13579"/>
                    <a:pt x="10493" y="16721"/>
                    <a:pt x="9784" y="18529"/>
                  </a:cubicBezTo>
                  <a:cubicBezTo>
                    <a:pt x="9277" y="19800"/>
                    <a:pt x="8228" y="20376"/>
                    <a:pt x="7086" y="20376"/>
                  </a:cubicBezTo>
                  <a:cubicBezTo>
                    <a:pt x="6382" y="20376"/>
                    <a:pt x="5635" y="20154"/>
                    <a:pt x="4961" y="19737"/>
                  </a:cubicBezTo>
                  <a:cubicBezTo>
                    <a:pt x="2724" y="18410"/>
                    <a:pt x="1315" y="16118"/>
                    <a:pt x="490" y="13821"/>
                  </a:cubicBezTo>
                  <a:cubicBezTo>
                    <a:pt x="440" y="13670"/>
                    <a:pt x="327" y="13603"/>
                    <a:pt x="227" y="13603"/>
                  </a:cubicBezTo>
                  <a:cubicBezTo>
                    <a:pt x="80" y="13603"/>
                    <a:pt x="-48" y="13730"/>
                    <a:pt x="18" y="13940"/>
                  </a:cubicBezTo>
                  <a:cubicBezTo>
                    <a:pt x="707" y="16463"/>
                    <a:pt x="4106" y="21600"/>
                    <a:pt x="7404" y="21600"/>
                  </a:cubicBezTo>
                  <a:cubicBezTo>
                    <a:pt x="8050" y="21600"/>
                    <a:pt x="8697" y="21401"/>
                    <a:pt x="9316" y="20944"/>
                  </a:cubicBezTo>
                  <a:cubicBezTo>
                    <a:pt x="10845" y="19860"/>
                    <a:pt x="10725" y="17444"/>
                    <a:pt x="10609" y="15752"/>
                  </a:cubicBezTo>
                  <a:cubicBezTo>
                    <a:pt x="10535" y="15144"/>
                    <a:pt x="10462" y="14485"/>
                    <a:pt x="10326" y="13837"/>
                  </a:cubicBezTo>
                  <a:cubicBezTo>
                    <a:pt x="11604" y="15486"/>
                    <a:pt x="13938" y="16614"/>
                    <a:pt x="16040" y="16614"/>
                  </a:cubicBezTo>
                  <a:cubicBezTo>
                    <a:pt x="17859" y="16614"/>
                    <a:pt x="19500" y="15772"/>
                    <a:pt x="20139" y="13702"/>
                  </a:cubicBezTo>
                  <a:cubicBezTo>
                    <a:pt x="21552" y="9594"/>
                    <a:pt x="19078" y="2590"/>
                    <a:pt x="15784" y="56"/>
                  </a:cubicBezTo>
                  <a:cubicBezTo>
                    <a:pt x="15730" y="16"/>
                    <a:pt x="15672" y="0"/>
                    <a:pt x="15610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3723;p80"/>
            <p:cNvSpPr/>
            <p:nvPr/>
          </p:nvSpPr>
          <p:spPr>
            <a:xfrm>
              <a:off x="698685" y="159577"/>
              <a:ext cx="99118" cy="9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4" y="0"/>
                  </a:moveTo>
                  <a:cubicBezTo>
                    <a:pt x="265" y="0"/>
                    <a:pt x="0" y="252"/>
                    <a:pt x="0" y="703"/>
                  </a:cubicBezTo>
                  <a:cubicBezTo>
                    <a:pt x="1693" y="7203"/>
                    <a:pt x="4445" y="21363"/>
                    <a:pt x="12493" y="21600"/>
                  </a:cubicBezTo>
                  <a:cubicBezTo>
                    <a:pt x="19273" y="21600"/>
                    <a:pt x="21600" y="9990"/>
                    <a:pt x="21600" y="4415"/>
                  </a:cubicBezTo>
                  <a:cubicBezTo>
                    <a:pt x="21600" y="3956"/>
                    <a:pt x="21335" y="3720"/>
                    <a:pt x="21022" y="3720"/>
                  </a:cubicBezTo>
                  <a:cubicBezTo>
                    <a:pt x="20701" y="3720"/>
                    <a:pt x="20332" y="3956"/>
                    <a:pt x="20123" y="4415"/>
                  </a:cubicBezTo>
                  <a:cubicBezTo>
                    <a:pt x="18562" y="8677"/>
                    <a:pt x="18618" y="19790"/>
                    <a:pt x="12904" y="19790"/>
                  </a:cubicBezTo>
                  <a:cubicBezTo>
                    <a:pt x="12389" y="19790"/>
                    <a:pt x="11831" y="19698"/>
                    <a:pt x="11225" y="19507"/>
                  </a:cubicBezTo>
                  <a:cubicBezTo>
                    <a:pt x="4445" y="17651"/>
                    <a:pt x="3811" y="5812"/>
                    <a:pt x="1059" y="237"/>
                  </a:cubicBezTo>
                  <a:cubicBezTo>
                    <a:pt x="913" y="76"/>
                    <a:pt x="732" y="0"/>
                    <a:pt x="564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3724;p80"/>
            <p:cNvSpPr/>
            <p:nvPr/>
          </p:nvSpPr>
          <p:spPr>
            <a:xfrm>
              <a:off x="78402" y="283537"/>
              <a:ext cx="74528" cy="99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8" h="21600" fill="norm" stroke="1" extrusionOk="0">
                  <a:moveTo>
                    <a:pt x="16275" y="0"/>
                  </a:moveTo>
                  <a:cubicBezTo>
                    <a:pt x="15716" y="0"/>
                    <a:pt x="15232" y="332"/>
                    <a:pt x="15529" y="941"/>
                  </a:cubicBezTo>
                  <a:cubicBezTo>
                    <a:pt x="17081" y="5146"/>
                    <a:pt x="18107" y="9773"/>
                    <a:pt x="17598" y="14186"/>
                  </a:cubicBezTo>
                  <a:cubicBezTo>
                    <a:pt x="17081" y="16918"/>
                    <a:pt x="15792" y="20071"/>
                    <a:pt x="11925" y="20279"/>
                  </a:cubicBezTo>
                  <a:cubicBezTo>
                    <a:pt x="11815" y="20286"/>
                    <a:pt x="11713" y="20286"/>
                    <a:pt x="11603" y="20286"/>
                  </a:cubicBezTo>
                  <a:cubicBezTo>
                    <a:pt x="7125" y="20286"/>
                    <a:pt x="3860" y="16025"/>
                    <a:pt x="841" y="13764"/>
                  </a:cubicBezTo>
                  <a:cubicBezTo>
                    <a:pt x="747" y="13729"/>
                    <a:pt x="646" y="13708"/>
                    <a:pt x="561" y="13708"/>
                  </a:cubicBezTo>
                  <a:cubicBezTo>
                    <a:pt x="162" y="13708"/>
                    <a:pt x="-143" y="14054"/>
                    <a:pt x="69" y="14393"/>
                  </a:cubicBezTo>
                  <a:cubicBezTo>
                    <a:pt x="2249" y="17367"/>
                    <a:pt x="7532" y="21600"/>
                    <a:pt x="12256" y="21600"/>
                  </a:cubicBezTo>
                  <a:cubicBezTo>
                    <a:pt x="14215" y="21600"/>
                    <a:pt x="16080" y="20867"/>
                    <a:pt x="17598" y="19020"/>
                  </a:cubicBezTo>
                  <a:cubicBezTo>
                    <a:pt x="21457" y="13978"/>
                    <a:pt x="19396" y="5568"/>
                    <a:pt x="17335" y="519"/>
                  </a:cubicBezTo>
                  <a:cubicBezTo>
                    <a:pt x="17123" y="173"/>
                    <a:pt x="16682" y="0"/>
                    <a:pt x="16275" y="0"/>
                  </a:cubicBezTo>
                  <a:close/>
                </a:path>
              </a:pathLst>
            </a:custGeom>
            <a:solidFill>
              <a:srgbClr val="8E4F4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3725;p80"/>
            <p:cNvSpPr/>
            <p:nvPr/>
          </p:nvSpPr>
          <p:spPr>
            <a:xfrm>
              <a:off x="271007" y="1474502"/>
              <a:ext cx="543326" cy="39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0640" y="0"/>
                  </a:moveTo>
                  <a:cubicBezTo>
                    <a:pt x="14044" y="3606"/>
                    <a:pt x="7139" y="5705"/>
                    <a:pt x="41" y="6135"/>
                  </a:cubicBezTo>
                  <a:cubicBezTo>
                    <a:pt x="-35" y="11947"/>
                    <a:pt x="-35" y="18997"/>
                    <a:pt x="311" y="21526"/>
                  </a:cubicBezTo>
                  <a:cubicBezTo>
                    <a:pt x="311" y="21526"/>
                    <a:pt x="1965" y="21600"/>
                    <a:pt x="3849" y="21600"/>
                  </a:cubicBezTo>
                  <a:cubicBezTo>
                    <a:pt x="5893" y="21600"/>
                    <a:pt x="8209" y="21513"/>
                    <a:pt x="8990" y="21150"/>
                  </a:cubicBezTo>
                  <a:cubicBezTo>
                    <a:pt x="8990" y="21150"/>
                    <a:pt x="9299" y="10602"/>
                    <a:pt x="9106" y="9309"/>
                  </a:cubicBezTo>
                  <a:cubicBezTo>
                    <a:pt x="9106" y="9309"/>
                    <a:pt x="9599" y="9378"/>
                    <a:pt x="10275" y="9378"/>
                  </a:cubicBezTo>
                  <a:cubicBezTo>
                    <a:pt x="11061" y="9378"/>
                    <a:pt x="12097" y="9284"/>
                    <a:pt x="12886" y="8879"/>
                  </a:cubicBezTo>
                  <a:cubicBezTo>
                    <a:pt x="12886" y="8879"/>
                    <a:pt x="12771" y="19158"/>
                    <a:pt x="13156" y="20718"/>
                  </a:cubicBezTo>
                  <a:cubicBezTo>
                    <a:pt x="13156" y="20718"/>
                    <a:pt x="19290" y="20504"/>
                    <a:pt x="21565" y="19805"/>
                  </a:cubicBezTo>
                  <a:cubicBezTo>
                    <a:pt x="21565" y="19805"/>
                    <a:pt x="21257" y="6512"/>
                    <a:pt x="20640" y="0"/>
                  </a:cubicBezTo>
                  <a:close/>
                </a:path>
              </a:pathLst>
            </a:custGeom>
            <a:solidFill>
              <a:srgbClr val="73D8E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3726;p80"/>
            <p:cNvSpPr/>
            <p:nvPr/>
          </p:nvSpPr>
          <p:spPr>
            <a:xfrm>
              <a:off x="272036" y="1402626"/>
              <a:ext cx="518988" cy="18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88" y="0"/>
                  </a:moveTo>
                  <a:cubicBezTo>
                    <a:pt x="11387" y="0"/>
                    <a:pt x="162" y="3444"/>
                    <a:pt x="162" y="3444"/>
                  </a:cubicBezTo>
                  <a:cubicBezTo>
                    <a:pt x="162" y="3444"/>
                    <a:pt x="41" y="11603"/>
                    <a:pt x="0" y="21600"/>
                  </a:cubicBezTo>
                  <a:cubicBezTo>
                    <a:pt x="7443" y="20681"/>
                    <a:pt x="14683" y="16201"/>
                    <a:pt x="21600" y="8499"/>
                  </a:cubicBezTo>
                  <a:cubicBezTo>
                    <a:pt x="21438" y="4938"/>
                    <a:pt x="21235" y="2295"/>
                    <a:pt x="21033" y="1376"/>
                  </a:cubicBezTo>
                  <a:cubicBezTo>
                    <a:pt x="20782" y="374"/>
                    <a:pt x="19370" y="0"/>
                    <a:pt x="17388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3727;p80"/>
            <p:cNvSpPr/>
            <p:nvPr/>
          </p:nvSpPr>
          <p:spPr>
            <a:xfrm>
              <a:off x="733664" y="1451193"/>
              <a:ext cx="61229" cy="9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805" y="7129"/>
                    <a:pt x="12351" y="15985"/>
                    <a:pt x="2160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3728;p80"/>
            <p:cNvSpPr/>
            <p:nvPr/>
          </p:nvSpPr>
          <p:spPr>
            <a:xfrm>
              <a:off x="731586" y="1449211"/>
              <a:ext cx="67508" cy="102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fill="norm" stroke="1" extrusionOk="0">
                  <a:moveTo>
                    <a:pt x="692" y="0"/>
                  </a:moveTo>
                  <a:cubicBezTo>
                    <a:pt x="287" y="0"/>
                    <a:pt x="-149" y="221"/>
                    <a:pt x="49" y="617"/>
                  </a:cubicBezTo>
                  <a:cubicBezTo>
                    <a:pt x="950" y="4286"/>
                    <a:pt x="4256" y="7755"/>
                    <a:pt x="6969" y="11015"/>
                  </a:cubicBezTo>
                  <a:cubicBezTo>
                    <a:pt x="10275" y="14684"/>
                    <a:pt x="13888" y="18561"/>
                    <a:pt x="18699" y="21412"/>
                  </a:cubicBezTo>
                  <a:cubicBezTo>
                    <a:pt x="18956" y="21546"/>
                    <a:pt x="19243" y="21600"/>
                    <a:pt x="19511" y="21600"/>
                  </a:cubicBezTo>
                  <a:cubicBezTo>
                    <a:pt x="20540" y="21600"/>
                    <a:pt x="21451" y="20835"/>
                    <a:pt x="20501" y="20191"/>
                  </a:cubicBezTo>
                  <a:cubicBezTo>
                    <a:pt x="16294" y="16931"/>
                    <a:pt x="12680" y="13664"/>
                    <a:pt x="9374" y="9995"/>
                  </a:cubicBezTo>
                  <a:cubicBezTo>
                    <a:pt x="6365" y="6936"/>
                    <a:pt x="4553" y="3267"/>
                    <a:pt x="1247" y="208"/>
                  </a:cubicBezTo>
                  <a:cubicBezTo>
                    <a:pt x="1138" y="67"/>
                    <a:pt x="920" y="0"/>
                    <a:pt x="69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3729;p80"/>
            <p:cNvSpPr/>
            <p:nvPr/>
          </p:nvSpPr>
          <p:spPr>
            <a:xfrm>
              <a:off x="278847" y="1466732"/>
              <a:ext cx="43740" cy="7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12963" y="16766"/>
                    <a:pt x="16326" y="7957"/>
                    <a:pt x="21600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3730;p80"/>
            <p:cNvSpPr/>
            <p:nvPr/>
          </p:nvSpPr>
          <p:spPr>
            <a:xfrm>
              <a:off x="275873" y="1463503"/>
              <a:ext cx="50614" cy="80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fill="norm" stroke="1" extrusionOk="0">
                  <a:moveTo>
                    <a:pt x="19662" y="0"/>
                  </a:moveTo>
                  <a:cubicBezTo>
                    <a:pt x="19197" y="0"/>
                    <a:pt x="18759" y="129"/>
                    <a:pt x="18586" y="343"/>
                  </a:cubicBezTo>
                  <a:cubicBezTo>
                    <a:pt x="14962" y="3211"/>
                    <a:pt x="13342" y="7392"/>
                    <a:pt x="11325" y="10525"/>
                  </a:cubicBezTo>
                  <a:cubicBezTo>
                    <a:pt x="8497" y="14431"/>
                    <a:pt x="4872" y="17307"/>
                    <a:pt x="425" y="19917"/>
                  </a:cubicBezTo>
                  <a:cubicBezTo>
                    <a:pt x="-584" y="20570"/>
                    <a:pt x="385" y="21600"/>
                    <a:pt x="1447" y="21600"/>
                  </a:cubicBezTo>
                  <a:cubicBezTo>
                    <a:pt x="1646" y="21600"/>
                    <a:pt x="1846" y="21566"/>
                    <a:pt x="2045" y="21480"/>
                  </a:cubicBezTo>
                  <a:cubicBezTo>
                    <a:pt x="12944" y="18346"/>
                    <a:pt x="19396" y="7915"/>
                    <a:pt x="21016" y="867"/>
                  </a:cubicBezTo>
                  <a:cubicBezTo>
                    <a:pt x="21016" y="258"/>
                    <a:pt x="20312" y="0"/>
                    <a:pt x="1966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3731;p80"/>
            <p:cNvSpPr/>
            <p:nvPr/>
          </p:nvSpPr>
          <p:spPr>
            <a:xfrm>
              <a:off x="423653" y="1630259"/>
              <a:ext cx="227425" cy="16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618" y="5458"/>
                  </a:lnTo>
                  <a:cubicBezTo>
                    <a:pt x="3711" y="2767"/>
                    <a:pt x="1831" y="615"/>
                    <a:pt x="0" y="0"/>
                  </a:cubicBezTo>
                  <a:close/>
                  <a:moveTo>
                    <a:pt x="5618" y="5458"/>
                  </a:moveTo>
                  <a:cubicBezTo>
                    <a:pt x="10182" y="11915"/>
                    <a:pt x="14922" y="21600"/>
                    <a:pt x="19614" y="21600"/>
                  </a:cubicBezTo>
                  <a:cubicBezTo>
                    <a:pt x="20279" y="21600"/>
                    <a:pt x="20938" y="21446"/>
                    <a:pt x="21600" y="20985"/>
                  </a:cubicBezTo>
                  <a:lnTo>
                    <a:pt x="5618" y="5458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3732;p80"/>
            <p:cNvSpPr/>
            <p:nvPr/>
          </p:nvSpPr>
          <p:spPr>
            <a:xfrm>
              <a:off x="418545" y="1629028"/>
              <a:ext cx="237987" cy="2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600" fill="norm" stroke="1" extrusionOk="0">
                  <a:moveTo>
                    <a:pt x="456" y="0"/>
                  </a:moveTo>
                  <a:cubicBezTo>
                    <a:pt x="-152" y="0"/>
                    <a:pt x="-152" y="9530"/>
                    <a:pt x="456" y="9530"/>
                  </a:cubicBezTo>
                  <a:cubicBezTo>
                    <a:pt x="5536" y="11693"/>
                    <a:pt x="10818" y="21600"/>
                    <a:pt x="16032" y="21600"/>
                  </a:cubicBezTo>
                  <a:cubicBezTo>
                    <a:pt x="17672" y="21600"/>
                    <a:pt x="19308" y="20628"/>
                    <a:pt x="20926" y="18089"/>
                  </a:cubicBezTo>
                  <a:cubicBezTo>
                    <a:pt x="21448" y="17148"/>
                    <a:pt x="21274" y="8558"/>
                    <a:pt x="20755" y="7618"/>
                  </a:cubicBezTo>
                  <a:cubicBezTo>
                    <a:pt x="14074" y="940"/>
                    <a:pt x="7136" y="0"/>
                    <a:pt x="456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3733;p80"/>
            <p:cNvSpPr/>
            <p:nvPr/>
          </p:nvSpPr>
          <p:spPr>
            <a:xfrm>
              <a:off x="509625" y="1431754"/>
              <a:ext cx="16243" cy="207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89" h="21600" fill="norm" stroke="1" extrusionOk="0">
                  <a:moveTo>
                    <a:pt x="1594" y="0"/>
                  </a:moveTo>
                  <a:cubicBezTo>
                    <a:pt x="-2811" y="7266"/>
                    <a:pt x="1594" y="14433"/>
                    <a:pt x="18789" y="21600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3734;p80"/>
            <p:cNvSpPr/>
            <p:nvPr/>
          </p:nvSpPr>
          <p:spPr>
            <a:xfrm>
              <a:off x="508000" y="1426638"/>
              <a:ext cx="16244" cy="21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272" y="0"/>
                  </a:moveTo>
                  <a:cubicBezTo>
                    <a:pt x="6271" y="0"/>
                    <a:pt x="3270" y="169"/>
                    <a:pt x="3270" y="511"/>
                  </a:cubicBezTo>
                  <a:cubicBezTo>
                    <a:pt x="-2732" y="7300"/>
                    <a:pt x="-323" y="14482"/>
                    <a:pt x="9272" y="21271"/>
                  </a:cubicBezTo>
                  <a:cubicBezTo>
                    <a:pt x="9904" y="21476"/>
                    <a:pt x="12195" y="21600"/>
                    <a:pt x="14406" y="21600"/>
                  </a:cubicBezTo>
                  <a:cubicBezTo>
                    <a:pt x="16380" y="21600"/>
                    <a:pt x="18276" y="21501"/>
                    <a:pt x="18868" y="21271"/>
                  </a:cubicBezTo>
                  <a:cubicBezTo>
                    <a:pt x="18868" y="14383"/>
                    <a:pt x="18868" y="7399"/>
                    <a:pt x="15275" y="511"/>
                  </a:cubicBezTo>
                  <a:cubicBezTo>
                    <a:pt x="15275" y="169"/>
                    <a:pt x="12273" y="0"/>
                    <a:pt x="927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3735;p80"/>
            <p:cNvSpPr/>
            <p:nvPr/>
          </p:nvSpPr>
          <p:spPr>
            <a:xfrm>
              <a:off x="529681" y="1439875"/>
              <a:ext cx="54008" cy="20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688" h="21600" fill="norm" stroke="1" extrusionOk="0">
                  <a:moveTo>
                    <a:pt x="10372" y="0"/>
                  </a:moveTo>
                  <a:cubicBezTo>
                    <a:pt x="9642" y="0"/>
                    <a:pt x="8963" y="183"/>
                    <a:pt x="8963" y="579"/>
                  </a:cubicBezTo>
                  <a:cubicBezTo>
                    <a:pt x="8963" y="5730"/>
                    <a:pt x="18216" y="18604"/>
                    <a:pt x="763" y="20770"/>
                  </a:cubicBezTo>
                  <a:cubicBezTo>
                    <a:pt x="-480" y="20865"/>
                    <a:pt x="-80" y="21600"/>
                    <a:pt x="1068" y="21600"/>
                  </a:cubicBezTo>
                  <a:cubicBezTo>
                    <a:pt x="1146" y="21600"/>
                    <a:pt x="1216" y="21600"/>
                    <a:pt x="1294" y="21593"/>
                  </a:cubicBezTo>
                  <a:cubicBezTo>
                    <a:pt x="21120" y="19841"/>
                    <a:pt x="13450" y="5937"/>
                    <a:pt x="12129" y="579"/>
                  </a:cubicBezTo>
                  <a:cubicBezTo>
                    <a:pt x="11998" y="207"/>
                    <a:pt x="11155" y="0"/>
                    <a:pt x="1037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3736;p80"/>
            <p:cNvSpPr/>
            <p:nvPr/>
          </p:nvSpPr>
          <p:spPr>
            <a:xfrm>
              <a:off x="255625" y="1762196"/>
              <a:ext cx="264248" cy="11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3" h="21600" fill="norm" stroke="1" extrusionOk="0">
                  <a:moveTo>
                    <a:pt x="19585" y="0"/>
                  </a:moveTo>
                  <a:cubicBezTo>
                    <a:pt x="19241" y="0"/>
                    <a:pt x="18683" y="516"/>
                    <a:pt x="17395" y="1600"/>
                  </a:cubicBezTo>
                  <a:cubicBezTo>
                    <a:pt x="16885" y="2151"/>
                    <a:pt x="13907" y="2555"/>
                    <a:pt x="10733" y="2555"/>
                  </a:cubicBezTo>
                  <a:cubicBezTo>
                    <a:pt x="7737" y="2555"/>
                    <a:pt x="4566" y="2192"/>
                    <a:pt x="3122" y="1242"/>
                  </a:cubicBezTo>
                  <a:cubicBezTo>
                    <a:pt x="3122" y="1242"/>
                    <a:pt x="2203" y="733"/>
                    <a:pt x="1402" y="733"/>
                  </a:cubicBezTo>
                  <a:cubicBezTo>
                    <a:pt x="777" y="733"/>
                    <a:pt x="222" y="1043"/>
                    <a:pt x="222" y="2133"/>
                  </a:cubicBezTo>
                  <a:cubicBezTo>
                    <a:pt x="222" y="4624"/>
                    <a:pt x="-770" y="16736"/>
                    <a:pt x="1442" y="19766"/>
                  </a:cubicBezTo>
                  <a:cubicBezTo>
                    <a:pt x="2379" y="21090"/>
                    <a:pt x="5543" y="21600"/>
                    <a:pt x="8995" y="21600"/>
                  </a:cubicBezTo>
                  <a:cubicBezTo>
                    <a:pt x="13420" y="21600"/>
                    <a:pt x="18321" y="20768"/>
                    <a:pt x="19607" y="19766"/>
                  </a:cubicBezTo>
                  <a:cubicBezTo>
                    <a:pt x="20830" y="18699"/>
                    <a:pt x="20752" y="13173"/>
                    <a:pt x="20752" y="10859"/>
                  </a:cubicBezTo>
                  <a:cubicBezTo>
                    <a:pt x="20752" y="8544"/>
                    <a:pt x="20370" y="885"/>
                    <a:pt x="19989" y="352"/>
                  </a:cubicBezTo>
                  <a:cubicBezTo>
                    <a:pt x="19866" y="117"/>
                    <a:pt x="19750" y="0"/>
                    <a:pt x="19585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3737;p80"/>
            <p:cNvSpPr/>
            <p:nvPr/>
          </p:nvSpPr>
          <p:spPr>
            <a:xfrm>
              <a:off x="579138" y="1762196"/>
              <a:ext cx="244828" cy="11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1343" y="0"/>
                  </a:moveTo>
                  <a:cubicBezTo>
                    <a:pt x="1166" y="0"/>
                    <a:pt x="1041" y="117"/>
                    <a:pt x="909" y="352"/>
                  </a:cubicBezTo>
                  <a:cubicBezTo>
                    <a:pt x="496" y="885"/>
                    <a:pt x="0" y="8544"/>
                    <a:pt x="0" y="10859"/>
                  </a:cubicBezTo>
                  <a:cubicBezTo>
                    <a:pt x="0" y="13173"/>
                    <a:pt x="0" y="18699"/>
                    <a:pt x="1321" y="19766"/>
                  </a:cubicBezTo>
                  <a:cubicBezTo>
                    <a:pt x="2709" y="20768"/>
                    <a:pt x="7456" y="21600"/>
                    <a:pt x="11757" y="21600"/>
                  </a:cubicBezTo>
                  <a:cubicBezTo>
                    <a:pt x="15112" y="21600"/>
                    <a:pt x="18199" y="21090"/>
                    <a:pt x="19211" y="19766"/>
                  </a:cubicBezTo>
                  <a:cubicBezTo>
                    <a:pt x="21600" y="16736"/>
                    <a:pt x="20529" y="4624"/>
                    <a:pt x="20529" y="2133"/>
                  </a:cubicBezTo>
                  <a:cubicBezTo>
                    <a:pt x="20529" y="1043"/>
                    <a:pt x="19929" y="733"/>
                    <a:pt x="19254" y="733"/>
                  </a:cubicBezTo>
                  <a:cubicBezTo>
                    <a:pt x="18386" y="733"/>
                    <a:pt x="17396" y="1242"/>
                    <a:pt x="17396" y="1242"/>
                  </a:cubicBezTo>
                  <a:cubicBezTo>
                    <a:pt x="15834" y="2192"/>
                    <a:pt x="12799" y="2555"/>
                    <a:pt x="9962" y="2555"/>
                  </a:cubicBezTo>
                  <a:cubicBezTo>
                    <a:pt x="6957" y="2555"/>
                    <a:pt x="4180" y="2151"/>
                    <a:pt x="3629" y="1600"/>
                  </a:cubicBezTo>
                  <a:cubicBezTo>
                    <a:pt x="2292" y="516"/>
                    <a:pt x="1709" y="0"/>
                    <a:pt x="1343" y="0"/>
                  </a:cubicBezTo>
                  <a:close/>
                </a:path>
              </a:pathLst>
            </a:custGeom>
            <a:solidFill>
              <a:srgbClr val="33D7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3738;p80"/>
            <p:cNvSpPr/>
            <p:nvPr/>
          </p:nvSpPr>
          <p:spPr>
            <a:xfrm>
              <a:off x="134040" y="1021635"/>
              <a:ext cx="639495" cy="188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2" y="0"/>
                  </a:moveTo>
                  <a:cubicBezTo>
                    <a:pt x="296" y="1226"/>
                    <a:pt x="132" y="2342"/>
                    <a:pt x="0" y="3568"/>
                  </a:cubicBezTo>
                  <a:cubicBezTo>
                    <a:pt x="0" y="3568"/>
                    <a:pt x="2232" y="11156"/>
                    <a:pt x="4825" y="12162"/>
                  </a:cubicBezTo>
                  <a:cubicBezTo>
                    <a:pt x="4825" y="12162"/>
                    <a:pt x="4760" y="15510"/>
                    <a:pt x="4695" y="20308"/>
                  </a:cubicBezTo>
                  <a:cubicBezTo>
                    <a:pt x="6206" y="21002"/>
                    <a:pt x="8120" y="21600"/>
                    <a:pt x="10282" y="21600"/>
                  </a:cubicBezTo>
                  <a:cubicBezTo>
                    <a:pt x="13331" y="21600"/>
                    <a:pt x="16873" y="20411"/>
                    <a:pt x="20483" y="16626"/>
                  </a:cubicBezTo>
                  <a:cubicBezTo>
                    <a:pt x="20155" y="11828"/>
                    <a:pt x="19925" y="8366"/>
                    <a:pt x="19925" y="8366"/>
                  </a:cubicBezTo>
                  <a:cubicBezTo>
                    <a:pt x="19925" y="8366"/>
                    <a:pt x="20812" y="5690"/>
                    <a:pt x="21600" y="2452"/>
                  </a:cubicBezTo>
                  <a:cubicBezTo>
                    <a:pt x="17794" y="6622"/>
                    <a:pt x="14394" y="8124"/>
                    <a:pt x="11467" y="8124"/>
                  </a:cubicBezTo>
                  <a:cubicBezTo>
                    <a:pt x="6011" y="8124"/>
                    <a:pt x="2202" y="2904"/>
                    <a:pt x="492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3739;p80"/>
            <p:cNvSpPr/>
            <p:nvPr/>
          </p:nvSpPr>
          <p:spPr>
            <a:xfrm>
              <a:off x="148620" y="919577"/>
              <a:ext cx="652165" cy="17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1311" y="0"/>
                  </a:moveTo>
                  <a:cubicBezTo>
                    <a:pt x="17037" y="5887"/>
                    <a:pt x="13257" y="7932"/>
                    <a:pt x="10061" y="7932"/>
                  </a:cubicBezTo>
                  <a:cubicBezTo>
                    <a:pt x="6454" y="7932"/>
                    <a:pt x="3591" y="5323"/>
                    <a:pt x="1603" y="2677"/>
                  </a:cubicBezTo>
                  <a:cubicBezTo>
                    <a:pt x="993" y="5839"/>
                    <a:pt x="449" y="9369"/>
                    <a:pt x="0" y="12775"/>
                  </a:cubicBezTo>
                  <a:cubicBezTo>
                    <a:pt x="1664" y="15933"/>
                    <a:pt x="5352" y="21600"/>
                    <a:pt x="10653" y="21600"/>
                  </a:cubicBezTo>
                  <a:cubicBezTo>
                    <a:pt x="13521" y="21600"/>
                    <a:pt x="16860" y="19939"/>
                    <a:pt x="20607" y="15329"/>
                  </a:cubicBezTo>
                  <a:cubicBezTo>
                    <a:pt x="20895" y="13992"/>
                    <a:pt x="21151" y="12531"/>
                    <a:pt x="21375" y="11070"/>
                  </a:cubicBezTo>
                  <a:cubicBezTo>
                    <a:pt x="21600" y="9369"/>
                    <a:pt x="21504" y="4987"/>
                    <a:pt x="21311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3740;p80"/>
            <p:cNvSpPr/>
            <p:nvPr/>
          </p:nvSpPr>
          <p:spPr>
            <a:xfrm>
              <a:off x="235107" y="751463"/>
              <a:ext cx="539387" cy="157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22" y="0"/>
                  </a:moveTo>
                  <a:cubicBezTo>
                    <a:pt x="20822" y="0"/>
                    <a:pt x="15918" y="7215"/>
                    <a:pt x="15256" y="9219"/>
                  </a:cubicBezTo>
                  <a:lnTo>
                    <a:pt x="12493" y="11092"/>
                  </a:lnTo>
                  <a:cubicBezTo>
                    <a:pt x="12493" y="11092"/>
                    <a:pt x="11022" y="13836"/>
                    <a:pt x="9217" y="13836"/>
                  </a:cubicBezTo>
                  <a:cubicBezTo>
                    <a:pt x="8207" y="13836"/>
                    <a:pt x="7092" y="12974"/>
                    <a:pt x="6072" y="10288"/>
                  </a:cubicBezTo>
                  <a:cubicBezTo>
                    <a:pt x="6072" y="10288"/>
                    <a:pt x="5795" y="10059"/>
                    <a:pt x="5324" y="10059"/>
                  </a:cubicBezTo>
                  <a:cubicBezTo>
                    <a:pt x="4448" y="10059"/>
                    <a:pt x="2901" y="10851"/>
                    <a:pt x="1207" y="15366"/>
                  </a:cubicBezTo>
                  <a:cubicBezTo>
                    <a:pt x="818" y="16434"/>
                    <a:pt x="389" y="17771"/>
                    <a:pt x="0" y="19375"/>
                  </a:cubicBezTo>
                  <a:cubicBezTo>
                    <a:pt x="1729" y="20650"/>
                    <a:pt x="3844" y="21600"/>
                    <a:pt x="6289" y="21600"/>
                  </a:cubicBezTo>
                  <a:cubicBezTo>
                    <a:pt x="10509" y="21600"/>
                    <a:pt x="15712" y="18769"/>
                    <a:pt x="21600" y="9888"/>
                  </a:cubicBezTo>
                  <a:cubicBezTo>
                    <a:pt x="21172" y="4273"/>
                    <a:pt x="20822" y="0"/>
                    <a:pt x="20822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3741;p80"/>
            <p:cNvSpPr/>
            <p:nvPr/>
          </p:nvSpPr>
          <p:spPr>
            <a:xfrm>
              <a:off x="197219" y="823370"/>
              <a:ext cx="597674" cy="15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63" y="0"/>
                  </a:moveTo>
                  <a:cubicBezTo>
                    <a:pt x="15522" y="8703"/>
                    <a:pt x="10808" y="11499"/>
                    <a:pt x="6989" y="11499"/>
                  </a:cubicBezTo>
                  <a:cubicBezTo>
                    <a:pt x="4806" y="11499"/>
                    <a:pt x="2915" y="10586"/>
                    <a:pt x="1369" y="9339"/>
                  </a:cubicBezTo>
                  <a:cubicBezTo>
                    <a:pt x="878" y="11183"/>
                    <a:pt x="422" y="13416"/>
                    <a:pt x="0" y="15918"/>
                  </a:cubicBezTo>
                  <a:cubicBezTo>
                    <a:pt x="2179" y="18778"/>
                    <a:pt x="5317" y="21600"/>
                    <a:pt x="9271" y="21600"/>
                  </a:cubicBezTo>
                  <a:cubicBezTo>
                    <a:pt x="12773" y="21600"/>
                    <a:pt x="16916" y="19388"/>
                    <a:pt x="21600" y="13022"/>
                  </a:cubicBezTo>
                  <a:cubicBezTo>
                    <a:pt x="21390" y="8682"/>
                    <a:pt x="21109" y="4077"/>
                    <a:pt x="20863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3742;p80"/>
            <p:cNvSpPr/>
            <p:nvPr/>
          </p:nvSpPr>
          <p:spPr>
            <a:xfrm>
              <a:off x="268168" y="1166441"/>
              <a:ext cx="496606" cy="153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43" y="0"/>
                  </a:moveTo>
                  <a:cubicBezTo>
                    <a:pt x="15937" y="4612"/>
                    <a:pt x="11416" y="6088"/>
                    <a:pt x="7515" y="6088"/>
                  </a:cubicBezTo>
                  <a:cubicBezTo>
                    <a:pt x="4687" y="6088"/>
                    <a:pt x="2183" y="5312"/>
                    <a:pt x="211" y="4387"/>
                  </a:cubicBezTo>
                  <a:cubicBezTo>
                    <a:pt x="168" y="8913"/>
                    <a:pt x="85" y="14402"/>
                    <a:pt x="0" y="19614"/>
                  </a:cubicBezTo>
                  <a:cubicBezTo>
                    <a:pt x="2043" y="20670"/>
                    <a:pt x="4728" y="21600"/>
                    <a:pt x="7800" y="21600"/>
                  </a:cubicBezTo>
                  <a:cubicBezTo>
                    <a:pt x="11910" y="21600"/>
                    <a:pt x="16713" y="19935"/>
                    <a:pt x="21600" y="14677"/>
                  </a:cubicBezTo>
                  <a:cubicBezTo>
                    <a:pt x="21219" y="9464"/>
                    <a:pt x="20839" y="4251"/>
                    <a:pt x="20543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3743;p80"/>
            <p:cNvSpPr/>
            <p:nvPr/>
          </p:nvSpPr>
          <p:spPr>
            <a:xfrm>
              <a:off x="263308" y="1370525"/>
              <a:ext cx="537539" cy="125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21015" y="0"/>
                  </a:moveTo>
                  <a:cubicBezTo>
                    <a:pt x="16350" y="6867"/>
                    <a:pt x="11745" y="9006"/>
                    <a:pt x="7829" y="9006"/>
                  </a:cubicBezTo>
                  <a:cubicBezTo>
                    <a:pt x="4676" y="9006"/>
                    <a:pt x="1969" y="7617"/>
                    <a:pt x="38" y="6195"/>
                  </a:cubicBezTo>
                  <a:cubicBezTo>
                    <a:pt x="0" y="8879"/>
                    <a:pt x="0" y="10885"/>
                    <a:pt x="0" y="12059"/>
                  </a:cubicBezTo>
                  <a:cubicBezTo>
                    <a:pt x="0" y="17929"/>
                    <a:pt x="4700" y="21600"/>
                    <a:pt x="8743" y="21600"/>
                  </a:cubicBezTo>
                  <a:cubicBezTo>
                    <a:pt x="9431" y="21600"/>
                    <a:pt x="10099" y="21495"/>
                    <a:pt x="10722" y="21275"/>
                  </a:cubicBezTo>
                  <a:cubicBezTo>
                    <a:pt x="15008" y="19781"/>
                    <a:pt x="21282" y="11387"/>
                    <a:pt x="21555" y="11387"/>
                  </a:cubicBezTo>
                  <a:cubicBezTo>
                    <a:pt x="21558" y="11387"/>
                    <a:pt x="21559" y="11387"/>
                    <a:pt x="21562" y="11392"/>
                  </a:cubicBezTo>
                  <a:cubicBezTo>
                    <a:pt x="21600" y="11392"/>
                    <a:pt x="21367" y="6702"/>
                    <a:pt x="21015" y="0"/>
                  </a:cubicBezTo>
                  <a:close/>
                </a:path>
              </a:pathLst>
            </a:custGeom>
            <a:solidFill>
              <a:srgbClr val="3A308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3744;p80"/>
            <p:cNvSpPr/>
            <p:nvPr/>
          </p:nvSpPr>
          <p:spPr>
            <a:xfrm>
              <a:off x="264267" y="1270418"/>
              <a:ext cx="522857" cy="15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77" y="0"/>
                  </a:moveTo>
                  <a:cubicBezTo>
                    <a:pt x="16035" y="5281"/>
                    <a:pt x="11473" y="6954"/>
                    <a:pt x="7570" y="6954"/>
                  </a:cubicBezTo>
                  <a:cubicBezTo>
                    <a:pt x="4652" y="6954"/>
                    <a:pt x="2101" y="6020"/>
                    <a:pt x="161" y="4959"/>
                  </a:cubicBezTo>
                  <a:cubicBezTo>
                    <a:pt x="81" y="10335"/>
                    <a:pt x="41" y="15571"/>
                    <a:pt x="0" y="19288"/>
                  </a:cubicBezTo>
                  <a:cubicBezTo>
                    <a:pt x="1988" y="20458"/>
                    <a:pt x="4775" y="21600"/>
                    <a:pt x="8022" y="21600"/>
                  </a:cubicBezTo>
                  <a:cubicBezTo>
                    <a:pt x="12054" y="21600"/>
                    <a:pt x="16796" y="19841"/>
                    <a:pt x="21600" y="14193"/>
                  </a:cubicBezTo>
                  <a:cubicBezTo>
                    <a:pt x="21360" y="10059"/>
                    <a:pt x="20998" y="5100"/>
                    <a:pt x="20677" y="0"/>
                  </a:cubicBezTo>
                  <a:close/>
                </a:path>
              </a:pathLst>
            </a:custGeom>
            <a:solidFill>
              <a:srgbClr val="635BA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3745;p80"/>
            <p:cNvSpPr/>
            <p:nvPr/>
          </p:nvSpPr>
          <p:spPr>
            <a:xfrm>
              <a:off x="257524" y="810229"/>
              <a:ext cx="130312" cy="492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15534" y="0"/>
                  </a:moveTo>
                  <a:cubicBezTo>
                    <a:pt x="12326" y="0"/>
                    <a:pt x="7757" y="425"/>
                    <a:pt x="3187" y="1216"/>
                  </a:cubicBezTo>
                  <a:cubicBezTo>
                    <a:pt x="3187" y="1216"/>
                    <a:pt x="6836" y="5396"/>
                    <a:pt x="6075" y="7953"/>
                  </a:cubicBezTo>
                  <a:cubicBezTo>
                    <a:pt x="5469" y="10512"/>
                    <a:pt x="1055" y="16398"/>
                    <a:pt x="1055" y="16398"/>
                  </a:cubicBezTo>
                  <a:cubicBezTo>
                    <a:pt x="1055" y="16398"/>
                    <a:pt x="-466" y="19808"/>
                    <a:pt x="145" y="21600"/>
                  </a:cubicBezTo>
                  <a:cubicBezTo>
                    <a:pt x="10794" y="17975"/>
                    <a:pt x="18552" y="15417"/>
                    <a:pt x="20223" y="8806"/>
                  </a:cubicBezTo>
                  <a:cubicBezTo>
                    <a:pt x="21134" y="5651"/>
                    <a:pt x="18246" y="1771"/>
                    <a:pt x="16725" y="22"/>
                  </a:cubicBezTo>
                  <a:cubicBezTo>
                    <a:pt x="16355" y="7"/>
                    <a:pt x="15954" y="0"/>
                    <a:pt x="15534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3746;p80"/>
            <p:cNvSpPr/>
            <p:nvPr/>
          </p:nvSpPr>
          <p:spPr>
            <a:xfrm>
              <a:off x="258448" y="810741"/>
              <a:ext cx="151081" cy="513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3" h="21600" fill="norm" stroke="1" extrusionOk="0">
                  <a:moveTo>
                    <a:pt x="13688" y="0"/>
                  </a:moveTo>
                  <a:cubicBezTo>
                    <a:pt x="14944" y="1677"/>
                    <a:pt x="17328" y="5400"/>
                    <a:pt x="16576" y="8427"/>
                  </a:cubicBezTo>
                  <a:cubicBezTo>
                    <a:pt x="15196" y="14768"/>
                    <a:pt x="8792" y="17222"/>
                    <a:pt x="0" y="20700"/>
                  </a:cubicBezTo>
                  <a:cubicBezTo>
                    <a:pt x="124" y="21109"/>
                    <a:pt x="376" y="21436"/>
                    <a:pt x="752" y="21600"/>
                  </a:cubicBezTo>
                  <a:cubicBezTo>
                    <a:pt x="752" y="21600"/>
                    <a:pt x="14568" y="17713"/>
                    <a:pt x="18084" y="11822"/>
                  </a:cubicBezTo>
                  <a:cubicBezTo>
                    <a:pt x="21600" y="5931"/>
                    <a:pt x="17708" y="1717"/>
                    <a:pt x="16576" y="654"/>
                  </a:cubicBezTo>
                  <a:cubicBezTo>
                    <a:pt x="16200" y="287"/>
                    <a:pt x="15196" y="82"/>
                    <a:pt x="13688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3747;p80"/>
            <p:cNvSpPr/>
            <p:nvPr/>
          </p:nvSpPr>
          <p:spPr>
            <a:xfrm>
              <a:off x="552920" y="802396"/>
              <a:ext cx="211854" cy="45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65" y="0"/>
                  </a:moveTo>
                  <a:cubicBezTo>
                    <a:pt x="2080" y="0"/>
                    <a:pt x="890" y="92"/>
                    <a:pt x="0" y="260"/>
                  </a:cubicBezTo>
                  <a:cubicBezTo>
                    <a:pt x="98" y="2212"/>
                    <a:pt x="691" y="6536"/>
                    <a:pt x="3071" y="9791"/>
                  </a:cubicBezTo>
                  <a:cubicBezTo>
                    <a:pt x="8225" y="16580"/>
                    <a:pt x="12681" y="18671"/>
                    <a:pt x="21600" y="21600"/>
                  </a:cubicBezTo>
                  <a:cubicBezTo>
                    <a:pt x="20906" y="19694"/>
                    <a:pt x="19817" y="16207"/>
                    <a:pt x="19817" y="16207"/>
                  </a:cubicBezTo>
                  <a:cubicBezTo>
                    <a:pt x="19817" y="16207"/>
                    <a:pt x="13476" y="10395"/>
                    <a:pt x="11494" y="7745"/>
                  </a:cubicBezTo>
                  <a:cubicBezTo>
                    <a:pt x="9512" y="5141"/>
                    <a:pt x="9216" y="445"/>
                    <a:pt x="9216" y="445"/>
                  </a:cubicBezTo>
                  <a:cubicBezTo>
                    <a:pt x="7142" y="138"/>
                    <a:pt x="5157" y="0"/>
                    <a:pt x="3465" y="0"/>
                  </a:cubicBezTo>
                  <a:close/>
                </a:path>
              </a:pathLst>
            </a:custGeom>
            <a:solidFill>
              <a:srgbClr val="F8992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3748;p80"/>
            <p:cNvSpPr/>
            <p:nvPr/>
          </p:nvSpPr>
          <p:spPr>
            <a:xfrm>
              <a:off x="535019" y="807831"/>
              <a:ext cx="231218" cy="469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9" h="21600" fill="norm" stroke="1" extrusionOk="0">
                  <a:moveTo>
                    <a:pt x="1637" y="0"/>
                  </a:moveTo>
                  <a:cubicBezTo>
                    <a:pt x="658" y="224"/>
                    <a:pt x="38" y="536"/>
                    <a:pt x="38" y="939"/>
                  </a:cubicBezTo>
                  <a:cubicBezTo>
                    <a:pt x="-53" y="2147"/>
                    <a:pt x="-407" y="6975"/>
                    <a:pt x="5369" y="12880"/>
                  </a:cubicBezTo>
                  <a:cubicBezTo>
                    <a:pt x="11148" y="18782"/>
                    <a:pt x="21015" y="21600"/>
                    <a:pt x="21015" y="21600"/>
                  </a:cubicBezTo>
                  <a:cubicBezTo>
                    <a:pt x="21193" y="21376"/>
                    <a:pt x="21193" y="21019"/>
                    <a:pt x="21015" y="20526"/>
                  </a:cubicBezTo>
                  <a:cubicBezTo>
                    <a:pt x="13013" y="17708"/>
                    <a:pt x="9016" y="15697"/>
                    <a:pt x="4392" y="9168"/>
                  </a:cubicBezTo>
                  <a:cubicBezTo>
                    <a:pt x="2257" y="6037"/>
                    <a:pt x="1725" y="1877"/>
                    <a:pt x="1637" y="0"/>
                  </a:cubicBezTo>
                  <a:close/>
                </a:path>
              </a:pathLst>
            </a:custGeom>
            <a:solidFill>
              <a:srgbClr val="F269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3749;p80"/>
            <p:cNvSpPr/>
            <p:nvPr/>
          </p:nvSpPr>
          <p:spPr>
            <a:xfrm>
              <a:off x="47261" y="1055495"/>
              <a:ext cx="357440" cy="32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7" h="21600" fill="norm" stroke="1" extrusionOk="0">
                  <a:moveTo>
                    <a:pt x="16808" y="0"/>
                  </a:moveTo>
                  <a:cubicBezTo>
                    <a:pt x="16477" y="0"/>
                    <a:pt x="16202" y="89"/>
                    <a:pt x="16036" y="266"/>
                  </a:cubicBezTo>
                  <a:cubicBezTo>
                    <a:pt x="15820" y="497"/>
                    <a:pt x="15545" y="561"/>
                    <a:pt x="15256" y="561"/>
                  </a:cubicBezTo>
                  <a:cubicBezTo>
                    <a:pt x="14900" y="561"/>
                    <a:pt x="14523" y="464"/>
                    <a:pt x="14212" y="464"/>
                  </a:cubicBezTo>
                  <a:cubicBezTo>
                    <a:pt x="13864" y="464"/>
                    <a:pt x="13597" y="584"/>
                    <a:pt x="13533" y="1098"/>
                  </a:cubicBezTo>
                  <a:cubicBezTo>
                    <a:pt x="13366" y="2379"/>
                    <a:pt x="13533" y="3148"/>
                    <a:pt x="13533" y="3148"/>
                  </a:cubicBezTo>
                  <a:cubicBezTo>
                    <a:pt x="13533" y="3148"/>
                    <a:pt x="7584" y="9936"/>
                    <a:pt x="5309" y="11247"/>
                  </a:cubicBezTo>
                  <a:cubicBezTo>
                    <a:pt x="5426" y="11118"/>
                    <a:pt x="5410" y="10543"/>
                    <a:pt x="2185" y="8016"/>
                  </a:cubicBezTo>
                  <a:cubicBezTo>
                    <a:pt x="1185" y="10642"/>
                    <a:pt x="240" y="13268"/>
                    <a:pt x="72" y="14677"/>
                  </a:cubicBezTo>
                  <a:cubicBezTo>
                    <a:pt x="-391" y="17946"/>
                    <a:pt x="1441" y="21600"/>
                    <a:pt x="4107" y="21600"/>
                  </a:cubicBezTo>
                  <a:cubicBezTo>
                    <a:pt x="4315" y="21600"/>
                    <a:pt x="4528" y="21577"/>
                    <a:pt x="4745" y="21530"/>
                  </a:cubicBezTo>
                  <a:cubicBezTo>
                    <a:pt x="7693" y="20892"/>
                    <a:pt x="12698" y="16599"/>
                    <a:pt x="17538" y="9552"/>
                  </a:cubicBezTo>
                  <a:cubicBezTo>
                    <a:pt x="17538" y="9552"/>
                    <a:pt x="21209" y="5454"/>
                    <a:pt x="20318" y="2957"/>
                  </a:cubicBezTo>
                  <a:cubicBezTo>
                    <a:pt x="19677" y="984"/>
                    <a:pt x="17915" y="0"/>
                    <a:pt x="16808" y="0"/>
                  </a:cubicBezTo>
                  <a:close/>
                </a:path>
              </a:pathLst>
            </a:custGeom>
            <a:solidFill>
              <a:srgbClr val="F9C1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3750;p80"/>
            <p:cNvSpPr/>
            <p:nvPr/>
          </p:nvSpPr>
          <p:spPr>
            <a:xfrm>
              <a:off x="85441" y="1059523"/>
              <a:ext cx="198266" cy="16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41" y="0"/>
                  </a:moveTo>
                  <a:cubicBezTo>
                    <a:pt x="6141" y="0"/>
                    <a:pt x="2860" y="7536"/>
                    <a:pt x="0" y="15196"/>
                  </a:cubicBezTo>
                  <a:cubicBezTo>
                    <a:pt x="5946" y="20092"/>
                    <a:pt x="6162" y="21249"/>
                    <a:pt x="5967" y="21517"/>
                  </a:cubicBezTo>
                  <a:cubicBezTo>
                    <a:pt x="10311" y="18919"/>
                    <a:pt x="21600" y="5652"/>
                    <a:pt x="21600" y="5652"/>
                  </a:cubicBezTo>
                  <a:lnTo>
                    <a:pt x="19378" y="6780"/>
                  </a:lnTo>
                  <a:cubicBezTo>
                    <a:pt x="19378" y="6780"/>
                    <a:pt x="14296" y="6280"/>
                    <a:pt x="6141" y="0"/>
                  </a:cubicBezTo>
                  <a:close/>
                  <a:moveTo>
                    <a:pt x="5967" y="21517"/>
                  </a:moveTo>
                  <a:cubicBezTo>
                    <a:pt x="5918" y="21546"/>
                    <a:pt x="5869" y="21575"/>
                    <a:pt x="5824" y="21600"/>
                  </a:cubicBezTo>
                  <a:cubicBezTo>
                    <a:pt x="5824" y="21600"/>
                    <a:pt x="5911" y="21596"/>
                    <a:pt x="5967" y="21517"/>
                  </a:cubicBezTo>
                  <a:close/>
                </a:path>
              </a:pathLst>
            </a:custGeom>
            <a:solidFill>
              <a:srgbClr val="ED999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97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29966" t="83024" r="5082" b="4312"/>
          <a:stretch>
            <a:fillRect/>
          </a:stretch>
        </p:blipFill>
        <p:spPr>
          <a:xfrm>
            <a:off x="3070382" y="2654649"/>
            <a:ext cx="6603376" cy="733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8" name="IMG_2585.png" descr="IMG_2585.png"/>
          <p:cNvPicPr>
            <a:picLocks noChangeAspect="1"/>
          </p:cNvPicPr>
          <p:nvPr/>
        </p:nvPicPr>
        <p:blipFill>
          <a:blip r:embed="rId2">
            <a:extLst/>
          </a:blip>
          <a:srcRect l="5082" t="0" r="57120" b="32409"/>
          <a:stretch>
            <a:fillRect/>
          </a:stretch>
        </p:blipFill>
        <p:spPr>
          <a:xfrm>
            <a:off x="1857470" y="456001"/>
            <a:ext cx="2058514" cy="20975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299" name="IMG_2598.png" descr="IMG_2598.png"/>
          <p:cNvPicPr>
            <a:picLocks noChangeAspect="1"/>
          </p:cNvPicPr>
          <p:nvPr/>
        </p:nvPicPr>
        <p:blipFill>
          <a:blip r:embed="rId4">
            <a:extLst/>
          </a:blip>
          <a:srcRect l="0" t="0" r="5822" b="0"/>
          <a:stretch>
            <a:fillRect/>
          </a:stretch>
        </p:blipFill>
        <p:spPr>
          <a:xfrm>
            <a:off x="1610800" y="3368854"/>
            <a:ext cx="8100439" cy="1214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7" grpId="1"/>
      <p:bldP build="whole" bldLvl="1" animBg="1" rev="0" advAuto="0" spid="1299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4A545E"/>
      </a:dk1>
      <a:lt1>
        <a:srgbClr val="FDAA8F"/>
      </a:lt1>
      <a:dk2>
        <a:srgbClr val="A7A7A7"/>
      </a:dk2>
      <a:lt2>
        <a:srgbClr val="535353"/>
      </a:lt2>
      <a:accent1>
        <a:srgbClr val="FDAA8F"/>
      </a:accent1>
      <a:accent2>
        <a:srgbClr val="FFD8A1"/>
      </a:accent2>
      <a:accent3>
        <a:srgbClr val="8E5F50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hueOff val="-883636"/>
            <a:satOff val="-27777"/>
            <a:lumOff val="56517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A545E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A545E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AA8F"/>
      </a:accent1>
      <a:accent2>
        <a:srgbClr val="FFD8A1"/>
      </a:accent2>
      <a:accent3>
        <a:srgbClr val="8E5F50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SlidesMani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hueOff val="-883636"/>
            <a:satOff val="-27777"/>
            <a:lumOff val="56517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A545E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4A545E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