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345" rtl="1" saveSubsetFonts="1">
  <p:sldMasterIdLst>
    <p:sldMasterId id="2147483648" r:id="rId1"/>
  </p:sldMasterIdLst>
  <p:notesMasterIdLst>
    <p:notesMasterId r:id="rId19"/>
  </p:notesMasterIdLst>
  <p:sldIdLst>
    <p:sldId id="421" r:id="rId2"/>
    <p:sldId id="264" r:id="rId3"/>
    <p:sldId id="259" r:id="rId4"/>
    <p:sldId id="434" r:id="rId5"/>
    <p:sldId id="432" r:id="rId6"/>
    <p:sldId id="431" r:id="rId7"/>
    <p:sldId id="430" r:id="rId8"/>
    <p:sldId id="429" r:id="rId9"/>
    <p:sldId id="428" r:id="rId10"/>
    <p:sldId id="427" r:id="rId11"/>
    <p:sldId id="426" r:id="rId12"/>
    <p:sldId id="425" r:id="rId13"/>
    <p:sldId id="424" r:id="rId14"/>
    <p:sldId id="423" r:id="rId15"/>
    <p:sldId id="422" r:id="rId16"/>
    <p:sldId id="267" r:id="rId17"/>
    <p:sldId id="268" r:id="rId18"/>
  </p:sldIdLst>
  <p:sldSz cx="12192000" cy="6858000"/>
  <p:notesSz cx="6858000" cy="9144000"/>
  <p:custDataLst>
    <p:tags r:id="rId20"/>
  </p:custDataLst>
  <p:defaultTextStyle>
    <a:defPPr>
      <a:defRPr lang="ar-EG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CAAB9"/>
    <a:srgbClr val="454172"/>
    <a:srgbClr val="2A2644"/>
    <a:srgbClr val="E89E76"/>
    <a:srgbClr val="776383"/>
    <a:srgbClr val="AAA900"/>
    <a:srgbClr val="F2F2F2"/>
    <a:srgbClr val="A71126"/>
    <a:srgbClr val="56745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5575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168" y="5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FEB3A547-1BCE-DF47-ACE3-8C6269F62310}" type="datetimeFigureOut">
              <a:rPr lang="ar-SA" smtClean="0"/>
              <a:t>22 ربيع الثاني، 1443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C83E68C3-CF43-7C48-B11F-0411DBDFABA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0883678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7792749926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7792749926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742024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BA3D6A12-AE6C-41E9-9ED6-6AEFAA09BE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  <a:endParaRPr lang="ar-EG"/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99D42009-21C3-4AA3-8867-5572D251D5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  <a:endParaRPr lang="ar-EG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E4F4DCD4-5D5C-40C8-8D73-D510302D75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B8E4C98F-F46F-427D-8D87-C90E0F4B57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878960FD-1561-48C7-AEE4-289252F89F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7FB82-6900-4FF8-BDA9-6B51EE998D2C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37238946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E80B363B-113E-4622-8FA2-E6D8DE6DC7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EG"/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A2EFAC90-CDE1-4DEB-9935-D98AF874007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EG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697AC652-65D2-4CC9-8D5B-E617E01D38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D9866025-0CD7-4132-AF9C-A7A8DC1294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3A609DB6-A05F-4D9D-831F-161D971B4B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7FB82-6900-4FF8-BDA9-6B51EE998D2C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23726907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E8F29035-000D-4631-B116-0B9616F6903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  <a:endParaRPr lang="ar-EG"/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05B75708-9AB0-4446-B97F-F4E8C992484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EG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D3C0D84E-EF62-4DFE-886E-DCAD0BD4E9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CD4F993B-410D-4239-820D-3FEF9D9087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0E1535A-9D40-437C-B7B5-FF62CA7FC0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7FB82-6900-4FF8-BDA9-6B51EE998D2C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1347661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39981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8EB1629A-5C4D-4002-BA2F-90B69B75C3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EG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5DB13663-5522-4631-9B20-CD0F5894C0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EG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15784B29-D02D-43FE-8308-490EAAE6FE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D40FED34-4776-4AA8-BCB8-BF8AFF8386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B2EDBC2C-38BF-4A21-A664-42A4380D85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7FB82-6900-4FF8-BDA9-6B51EE998D2C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4472171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1336375-DAF7-471B-B528-564FB21018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  <a:endParaRPr lang="ar-EG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1AAE7036-05B0-4375-8BA1-C24F7F43F0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98E4B139-2997-474A-8AA6-70786FF986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E08248FF-B06A-4175-8C43-AEBFA56FFE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CA16FFDB-B524-4F69-9932-F7609DD70D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7FB82-6900-4FF8-BDA9-6B51EE998D2C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39347835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5D38D12A-C657-4F53-91ED-115FDF9A2D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EG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ADFEF442-BBFF-48BF-9F2B-0FC95361609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EG"/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BF8A3BFE-F9E6-454C-A972-5DCA628BB1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EG"/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B81C620C-58F7-4B73-A8CC-E2EEE71641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B76865B5-33CA-4B2F-AA8A-F7052A23AF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03A7A3BB-079D-40DC-A13E-C8A41E61F7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7FB82-6900-4FF8-BDA9-6B51EE998D2C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27005532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75E2976-1EAA-4BC7-8623-B915D270C1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EG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510A3411-EDD1-4D11-B958-4F3E5A1F01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46AA395A-3747-4326-B16F-05B9453313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EG"/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A26A88B4-9D34-4287-872A-4E30FBE031F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1C4C3340-85D7-40FE-91BD-D600DF9EDF3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EG"/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E7A60059-6436-49FD-AA8A-A9766079EB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A34BD70E-A595-4E21-A64A-B9B318D94B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ECF05664-7DC4-4482-87E1-26BBA64A5C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7FB82-6900-4FF8-BDA9-6B51EE998D2C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40514598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EED5BE3-3918-4507-941D-EB9065AD24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EG"/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80DE8B73-6D57-401A-B070-5DAC51AA71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61882A5D-C7D0-4412-A6BF-C86A2BB730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A1FB63EB-D97C-4D1B-AE6B-A719CD72C6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7FB82-6900-4FF8-BDA9-6B51EE998D2C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2011395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5EA79438-73D0-4193-9566-CE408C6509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C6CAAABB-9D7B-47B5-A3AA-B13CFD838D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59285388-0833-4E3D-BCEE-32D3892FE9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7FB82-6900-4FF8-BDA9-6B51EE998D2C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17579576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F47D6077-B512-4CC3-B36D-F1788BD744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  <a:endParaRPr lang="ar-EG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977CC530-9622-4D2F-B42A-666815B629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EG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5CE21D19-C5BD-4D1C-B84D-27C01A864F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6598A60B-DAC8-408C-B0CB-F38772E5E3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45F9B807-A0F5-433A-94A9-6F7CB39272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4CD7C5F0-3BD6-4DE3-B039-01578393A1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7FB82-6900-4FF8-BDA9-6B51EE998D2C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17434281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85D27440-269E-4915-AC57-625E4FB490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  <a:endParaRPr lang="ar-EG"/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AF6A3057-CD05-4ACC-89E2-E98D87E7F59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EG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63EEBB67-FAC0-4545-A799-E8B81D2599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4530E263-DE32-4FF2-BB03-910AE1A216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D96115B1-AE31-4CAA-8FF3-39F86354FB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6137C98B-9E40-45DE-A5D9-941AD8E660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7FB82-6900-4FF8-BDA9-6B51EE998D2C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33219681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C86E4735-8350-4F39-94A0-51717C68B4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  <a:endParaRPr lang="ar-EG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D130A187-3F16-4E99-B962-2277D420BD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EG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9355D5C3-7E4A-45A4-8500-499848E3902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EG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D0F3689F-2B14-4ED8-A6A5-7976DD8AF86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EG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AD43D208-77D3-4449-BC0D-ACE12F4F00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77FB82-6900-4FF8-BDA9-6B51EE998D2C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16339005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hf hdr="0" ftr="0" dt="0"/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EG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13" Type="http://schemas.openxmlformats.org/officeDocument/2006/relationships/image" Target="../media/image11.png"/><Relationship Id="rId18" Type="http://schemas.openxmlformats.org/officeDocument/2006/relationships/image" Target="../media/image15.png"/><Relationship Id="rId3" Type="http://schemas.openxmlformats.org/officeDocument/2006/relationships/image" Target="../media/image2.jpg"/><Relationship Id="rId7" Type="http://schemas.openxmlformats.org/officeDocument/2006/relationships/image" Target="../media/image6.png"/><Relationship Id="rId12" Type="http://schemas.openxmlformats.org/officeDocument/2006/relationships/image" Target="../media/image10.jpeg"/><Relationship Id="rId17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11" Type="http://schemas.openxmlformats.org/officeDocument/2006/relationships/hyperlink" Target="https://www.meta-calculator.com/graph-paper-maker/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2.jpeg"/><Relationship Id="rId10" Type="http://schemas.openxmlformats.org/officeDocument/2006/relationships/image" Target="../media/image9.jp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hyperlink" Target="https://pixabay.com/it/lavagna-bianca-bordo-bianco-3205371/" TargetMode="Externa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19.jpg"/><Relationship Id="rId7" Type="http://schemas.openxmlformats.org/officeDocument/2006/relationships/image" Target="../media/image3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png"/><Relationship Id="rId4" Type="http://schemas.openxmlformats.org/officeDocument/2006/relationships/image" Target="../media/image13.png"/><Relationship Id="rId9" Type="http://schemas.openxmlformats.org/officeDocument/2006/relationships/audio" Target="../media/audio2.wav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19.jpg"/><Relationship Id="rId7" Type="http://schemas.openxmlformats.org/officeDocument/2006/relationships/image" Target="../media/image3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png"/><Relationship Id="rId4" Type="http://schemas.openxmlformats.org/officeDocument/2006/relationships/image" Target="../media/image13.png"/><Relationship Id="rId9" Type="http://schemas.openxmlformats.org/officeDocument/2006/relationships/audio" Target="../media/audio2.wav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19.jpg"/><Relationship Id="rId7" Type="http://schemas.openxmlformats.org/officeDocument/2006/relationships/image" Target="../media/image3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png"/><Relationship Id="rId4" Type="http://schemas.openxmlformats.org/officeDocument/2006/relationships/image" Target="../media/image13.png"/><Relationship Id="rId9" Type="http://schemas.openxmlformats.org/officeDocument/2006/relationships/audio" Target="../media/audio2.wav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19.jpg"/><Relationship Id="rId7" Type="http://schemas.openxmlformats.org/officeDocument/2006/relationships/image" Target="../media/image3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png"/><Relationship Id="rId4" Type="http://schemas.openxmlformats.org/officeDocument/2006/relationships/image" Target="../media/image13.png"/><Relationship Id="rId9" Type="http://schemas.openxmlformats.org/officeDocument/2006/relationships/audio" Target="../media/audio2.wav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19.jpg"/><Relationship Id="rId7" Type="http://schemas.openxmlformats.org/officeDocument/2006/relationships/image" Target="../media/image3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png"/><Relationship Id="rId4" Type="http://schemas.openxmlformats.org/officeDocument/2006/relationships/image" Target="../media/image13.png"/><Relationship Id="rId9" Type="http://schemas.openxmlformats.org/officeDocument/2006/relationships/audio" Target="../media/audio2.wav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19.jpg"/><Relationship Id="rId7" Type="http://schemas.openxmlformats.org/officeDocument/2006/relationships/image" Target="../media/image3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png"/><Relationship Id="rId4" Type="http://schemas.openxmlformats.org/officeDocument/2006/relationships/image" Target="../media/image13.png"/><Relationship Id="rId9" Type="http://schemas.openxmlformats.org/officeDocument/2006/relationships/audio" Target="../media/audio2.wav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19.jpg"/><Relationship Id="rId7" Type="http://schemas.openxmlformats.org/officeDocument/2006/relationships/image" Target="../media/image33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png"/><Relationship Id="rId4" Type="http://schemas.openxmlformats.org/officeDocument/2006/relationships/image" Target="../media/image13.png"/><Relationship Id="rId9" Type="http://schemas.openxmlformats.org/officeDocument/2006/relationships/audio" Target="../media/audio2.wav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image" Target="../media/image16.png"/><Relationship Id="rId7" Type="http://schemas.openxmlformats.org/officeDocument/2006/relationships/image" Target="../media/image1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7.pn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image" Target="../media/image16.png"/><Relationship Id="rId7" Type="http://schemas.openxmlformats.org/officeDocument/2006/relationships/image" Target="../media/image1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7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wmf"/><Relationship Id="rId3" Type="http://schemas.openxmlformats.org/officeDocument/2006/relationships/image" Target="../media/image19.jpg"/><Relationship Id="rId7" Type="http://schemas.openxmlformats.org/officeDocument/2006/relationships/image" Target="../media/image2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11" Type="http://schemas.openxmlformats.org/officeDocument/2006/relationships/audio" Target="../media/audio2.wav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3.png"/><Relationship Id="rId9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19.jpg"/><Relationship Id="rId7" Type="http://schemas.openxmlformats.org/officeDocument/2006/relationships/image" Target="../media/image26.wm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png"/><Relationship Id="rId10" Type="http://schemas.openxmlformats.org/officeDocument/2006/relationships/audio" Target="../media/audio2.wav"/><Relationship Id="rId4" Type="http://schemas.openxmlformats.org/officeDocument/2006/relationships/image" Target="../media/image13.png"/><Relationship Id="rId9" Type="http://schemas.openxmlformats.org/officeDocument/2006/relationships/image" Target="../media/image2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19.jpg"/><Relationship Id="rId7" Type="http://schemas.openxmlformats.org/officeDocument/2006/relationships/image" Target="../media/image29.wm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png"/><Relationship Id="rId4" Type="http://schemas.openxmlformats.org/officeDocument/2006/relationships/image" Target="../media/image13.png"/><Relationship Id="rId9" Type="http://schemas.openxmlformats.org/officeDocument/2006/relationships/audio" Target="../media/audio2.wav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19.jpg"/><Relationship Id="rId7" Type="http://schemas.openxmlformats.org/officeDocument/2006/relationships/image" Target="../media/image3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png"/><Relationship Id="rId4" Type="http://schemas.openxmlformats.org/officeDocument/2006/relationships/image" Target="../media/image13.png"/><Relationship Id="rId9" Type="http://schemas.openxmlformats.org/officeDocument/2006/relationships/audio" Target="../media/audio2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19.jpg"/><Relationship Id="rId7" Type="http://schemas.openxmlformats.org/officeDocument/2006/relationships/image" Target="../media/image3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png"/><Relationship Id="rId4" Type="http://schemas.openxmlformats.org/officeDocument/2006/relationships/image" Target="../media/image13.png"/><Relationship Id="rId9" Type="http://schemas.openxmlformats.org/officeDocument/2006/relationships/audio" Target="../media/audio2.wav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19.jpg"/><Relationship Id="rId7" Type="http://schemas.openxmlformats.org/officeDocument/2006/relationships/image" Target="../media/image3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png"/><Relationship Id="rId4" Type="http://schemas.openxmlformats.org/officeDocument/2006/relationships/image" Target="../media/image13.png"/><Relationship Id="rId9" Type="http://schemas.openxmlformats.org/officeDocument/2006/relationships/audio" Target="../media/audio2.wav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19.jpg"/><Relationship Id="rId7" Type="http://schemas.openxmlformats.org/officeDocument/2006/relationships/image" Target="../media/image3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png"/><Relationship Id="rId4" Type="http://schemas.openxmlformats.org/officeDocument/2006/relationships/image" Target="../media/image13.png"/><Relationship Id="rId9" Type="http://schemas.openxmlformats.org/officeDocument/2006/relationships/audio" Target="../media/audio2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" descr="A picture containing text, floor&#10;&#10;Description automatically generated">
            <a:extLst>
              <a:ext uri="{FF2B5EF4-FFF2-40B4-BE49-F238E27FC236}">
                <a16:creationId xmlns:a16="http://schemas.microsoft.com/office/drawing/2014/main" id="{401EA9EC-5BF0-BD4A-BA1C-02A030C220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900" y="-6879"/>
            <a:ext cx="12299800" cy="6858000"/>
          </a:xfrm>
          <a:prstGeom prst="rect">
            <a:avLst/>
          </a:prstGeom>
        </p:spPr>
      </p:pic>
      <p:pic>
        <p:nvPicPr>
          <p:cNvPr id="69" name="Google Shape;69;p14"/>
          <p:cNvPicPr preferRelativeResize="0"/>
          <p:nvPr/>
        </p:nvPicPr>
        <p:blipFill rotWithShape="1">
          <a:blip r:embed="rId4">
            <a:alphaModFix/>
          </a:blip>
          <a:srcRect l="27948" r="28740"/>
          <a:stretch/>
        </p:blipFill>
        <p:spPr>
          <a:xfrm>
            <a:off x="1795478" y="2990239"/>
            <a:ext cx="1608667" cy="3227027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70765" y="3979140"/>
            <a:ext cx="2057993" cy="31004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3682;p109">
            <a:extLst>
              <a:ext uri="{FF2B5EF4-FFF2-40B4-BE49-F238E27FC236}">
                <a16:creationId xmlns:a16="http://schemas.microsoft.com/office/drawing/2014/main" id="{F67D406F-88B2-134A-9EC2-133B5EB5EF51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l="17759" t="35748" r="16949" b="34280"/>
          <a:stretch/>
        </p:blipFill>
        <p:spPr>
          <a:xfrm>
            <a:off x="3788075" y="4305273"/>
            <a:ext cx="2592455" cy="859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3683;p109">
            <a:extLst>
              <a:ext uri="{FF2B5EF4-FFF2-40B4-BE49-F238E27FC236}">
                <a16:creationId xmlns:a16="http://schemas.microsoft.com/office/drawing/2014/main" id="{82EC729D-8D9F-9C4E-89DB-123F16AF4452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l="17759" t="66931" r="16949"/>
          <a:stretch/>
        </p:blipFill>
        <p:spPr>
          <a:xfrm>
            <a:off x="6380530" y="4251790"/>
            <a:ext cx="2360896" cy="948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133;p17">
            <a:extLst>
              <a:ext uri="{FF2B5EF4-FFF2-40B4-BE49-F238E27FC236}">
                <a16:creationId xmlns:a16="http://schemas.microsoft.com/office/drawing/2014/main" id="{D72403B1-2914-2542-A32F-F4F7D28EC22D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0451864" y="4216473"/>
            <a:ext cx="1403380" cy="948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صورة 54">
            <a:extLst>
              <a:ext uri="{FF2B5EF4-FFF2-40B4-BE49-F238E27FC236}">
                <a16:creationId xmlns:a16="http://schemas.microsoft.com/office/drawing/2014/main" id="{0BD0D158-7DE9-FC4B-BA17-2FE63DF3C29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27" t="8293" r="8269" b="9258"/>
          <a:stretch/>
        </p:blipFill>
        <p:spPr>
          <a:xfrm>
            <a:off x="9011322" y="2526208"/>
            <a:ext cx="1614258" cy="1582502"/>
          </a:xfrm>
          <a:prstGeom prst="rect">
            <a:avLst/>
          </a:prstGeom>
        </p:spPr>
      </p:pic>
      <p:pic>
        <p:nvPicPr>
          <p:cNvPr id="56" name="صورة 55">
            <a:extLst>
              <a:ext uri="{FF2B5EF4-FFF2-40B4-BE49-F238E27FC236}">
                <a16:creationId xmlns:a16="http://schemas.microsoft.com/office/drawing/2014/main" id="{5913AEE7-E499-104B-8B23-4573AF6D31A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1676" y="1877609"/>
            <a:ext cx="1237663" cy="809259"/>
          </a:xfrm>
          <a:prstGeom prst="rect">
            <a:avLst/>
          </a:prstGeom>
        </p:spPr>
      </p:pic>
      <p:grpSp>
        <p:nvGrpSpPr>
          <p:cNvPr id="57" name="مجموعة 71">
            <a:extLst>
              <a:ext uri="{FF2B5EF4-FFF2-40B4-BE49-F238E27FC236}">
                <a16:creationId xmlns:a16="http://schemas.microsoft.com/office/drawing/2014/main" id="{236EA89F-735C-D548-A245-21910093677E}"/>
              </a:ext>
            </a:extLst>
          </p:cNvPr>
          <p:cNvGrpSpPr>
            <a:grpSpLocks/>
          </p:cNvGrpSpPr>
          <p:nvPr/>
        </p:nvGrpSpPr>
        <p:grpSpPr bwMode="auto">
          <a:xfrm>
            <a:off x="9237426" y="667883"/>
            <a:ext cx="1214438" cy="1136650"/>
            <a:chOff x="3326307" y="697407"/>
            <a:chExt cx="5463186" cy="5463186"/>
          </a:xfrm>
        </p:grpSpPr>
        <p:sp>
          <p:nvSpPr>
            <p:cNvPr id="58" name="شكل بيضاوي 57">
              <a:extLst>
                <a:ext uri="{FF2B5EF4-FFF2-40B4-BE49-F238E27FC236}">
                  <a16:creationId xmlns:a16="http://schemas.microsoft.com/office/drawing/2014/main" id="{EAFCAD77-ED32-4443-BB70-919842EA3523}"/>
                </a:ext>
              </a:extLst>
            </p:cNvPr>
            <p:cNvSpPr/>
            <p:nvPr/>
          </p:nvSpPr>
          <p:spPr>
            <a:xfrm>
              <a:off x="3326307" y="697407"/>
              <a:ext cx="5463186" cy="5463186"/>
            </a:xfrm>
            <a:prstGeom prst="ellipse">
              <a:avLst/>
            </a:prstGeom>
            <a:solidFill>
              <a:schemeClr val="accent5">
                <a:lumMod val="20000"/>
                <a:lumOff val="80000"/>
              </a:schemeClr>
            </a:solidFill>
            <a:ln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171450" indent="-171450" algn="ctr">
                <a:buFont typeface="Arial" panose="020B0604020202020204" pitchFamily="34" charset="0"/>
                <a:buChar char="•"/>
                <a:defRPr/>
              </a:pPr>
              <a:endParaRPr lang="ar-EG" sz="1013" dirty="0"/>
            </a:p>
          </p:txBody>
        </p:sp>
        <p:grpSp>
          <p:nvGrpSpPr>
            <p:cNvPr id="61" name="مجموعة 74">
              <a:extLst>
                <a:ext uri="{FF2B5EF4-FFF2-40B4-BE49-F238E27FC236}">
                  <a16:creationId xmlns:a16="http://schemas.microsoft.com/office/drawing/2014/main" id="{E775D7C4-DCBD-7241-A026-1B35123A171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815176" y="1103486"/>
              <a:ext cx="4682212" cy="4814204"/>
              <a:chOff x="3815176" y="1103486"/>
              <a:chExt cx="4682212" cy="4814204"/>
            </a:xfrm>
          </p:grpSpPr>
          <p:sp>
            <p:nvSpPr>
              <p:cNvPr id="72" name="مربع نص 75">
                <a:extLst>
                  <a:ext uri="{FF2B5EF4-FFF2-40B4-BE49-F238E27FC236}">
                    <a16:creationId xmlns:a16="http://schemas.microsoft.com/office/drawing/2014/main" id="{53A7398B-B900-C644-A2D7-66E018BB2C8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87413" y="1103486"/>
                <a:ext cx="369764" cy="312381"/>
              </a:xfrm>
              <a:custGeom>
                <a:avLst/>
                <a:gdLst>
                  <a:gd name="T0" fmla="*/ 338166 w 369764"/>
                  <a:gd name="T1" fmla="*/ 22199 h 312381"/>
                  <a:gd name="T2" fmla="*/ 360764 w 369764"/>
                  <a:gd name="T3" fmla="*/ 110593 h 312381"/>
                  <a:gd name="T4" fmla="*/ 292368 w 369764"/>
                  <a:gd name="T5" fmla="*/ 182189 h 312381"/>
                  <a:gd name="T6" fmla="*/ 221173 w 369764"/>
                  <a:gd name="T7" fmla="*/ 273783 h 312381"/>
                  <a:gd name="T8" fmla="*/ 322967 w 369764"/>
                  <a:gd name="T9" fmla="*/ 267584 h 312381"/>
                  <a:gd name="T10" fmla="*/ 369764 w 369764"/>
                  <a:gd name="T11" fmla="*/ 292182 h 312381"/>
                  <a:gd name="T12" fmla="*/ 350965 w 369764"/>
                  <a:gd name="T13" fmla="*/ 312181 h 312381"/>
                  <a:gd name="T14" fmla="*/ 322967 w 369764"/>
                  <a:gd name="T15" fmla="*/ 305981 h 312381"/>
                  <a:gd name="T16" fmla="*/ 261570 w 369764"/>
                  <a:gd name="T17" fmla="*/ 308381 h 312381"/>
                  <a:gd name="T18" fmla="*/ 215373 w 369764"/>
                  <a:gd name="T19" fmla="*/ 312381 h 312381"/>
                  <a:gd name="T20" fmla="*/ 202574 w 369764"/>
                  <a:gd name="T21" fmla="*/ 310781 h 312381"/>
                  <a:gd name="T22" fmla="*/ 182175 w 369764"/>
                  <a:gd name="T23" fmla="*/ 273383 h 312381"/>
                  <a:gd name="T24" fmla="*/ 270170 w 369764"/>
                  <a:gd name="T25" fmla="*/ 150391 h 312381"/>
                  <a:gd name="T26" fmla="*/ 325566 w 369764"/>
                  <a:gd name="T27" fmla="*/ 74796 h 312381"/>
                  <a:gd name="T28" fmla="*/ 280369 w 369764"/>
                  <a:gd name="T29" fmla="*/ 42997 h 312381"/>
                  <a:gd name="T30" fmla="*/ 216773 w 369764"/>
                  <a:gd name="T31" fmla="*/ 75995 h 312381"/>
                  <a:gd name="T32" fmla="*/ 182375 w 369764"/>
                  <a:gd name="T33" fmla="*/ 66396 h 312381"/>
                  <a:gd name="T34" fmla="*/ 230572 w 369764"/>
                  <a:gd name="T35" fmla="*/ 18399 h 312381"/>
                  <a:gd name="T36" fmla="*/ 81995 w 369764"/>
                  <a:gd name="T37" fmla="*/ 0 h 312381"/>
                  <a:gd name="T38" fmla="*/ 94195 w 369764"/>
                  <a:gd name="T39" fmla="*/ 29098 h 312381"/>
                  <a:gd name="T40" fmla="*/ 93695 w 369764"/>
                  <a:gd name="T41" fmla="*/ 62796 h 312381"/>
                  <a:gd name="T42" fmla="*/ 89595 w 369764"/>
                  <a:gd name="T43" fmla="*/ 150791 h 312381"/>
                  <a:gd name="T44" fmla="*/ 86395 w 369764"/>
                  <a:gd name="T45" fmla="*/ 246785 h 312381"/>
                  <a:gd name="T46" fmla="*/ 109194 w 369764"/>
                  <a:gd name="T47" fmla="*/ 273583 h 312381"/>
                  <a:gd name="T48" fmla="*/ 128592 w 369764"/>
                  <a:gd name="T49" fmla="*/ 292782 h 312381"/>
                  <a:gd name="T50" fmla="*/ 109194 w 369764"/>
                  <a:gd name="T51" fmla="*/ 311981 h 312381"/>
                  <a:gd name="T52" fmla="*/ 29798 w 369764"/>
                  <a:gd name="T53" fmla="*/ 311781 h 312381"/>
                  <a:gd name="T54" fmla="*/ 0 w 369764"/>
                  <a:gd name="T55" fmla="*/ 294782 h 312381"/>
                  <a:gd name="T56" fmla="*/ 40998 w 369764"/>
                  <a:gd name="T57" fmla="*/ 274783 h 312381"/>
                  <a:gd name="T58" fmla="*/ 47497 w 369764"/>
                  <a:gd name="T59" fmla="*/ 246785 h 312381"/>
                  <a:gd name="T60" fmla="*/ 50397 w 369764"/>
                  <a:gd name="T61" fmla="*/ 141391 h 312381"/>
                  <a:gd name="T62" fmla="*/ 20399 w 369764"/>
                  <a:gd name="T63" fmla="*/ 84795 h 312381"/>
                  <a:gd name="T64" fmla="*/ 600 w 369764"/>
                  <a:gd name="T65" fmla="*/ 64996 h 312381"/>
                  <a:gd name="T66" fmla="*/ 48397 w 369764"/>
                  <a:gd name="T67" fmla="*/ 17799 h 312381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0" t="0" r="r" b="b"/>
                <a:pathLst>
                  <a:path w="369764" h="312381">
                    <a:moveTo>
                      <a:pt x="280369" y="4600"/>
                    </a:moveTo>
                    <a:cubicBezTo>
                      <a:pt x="301968" y="4600"/>
                      <a:pt x="321233" y="10466"/>
                      <a:pt x="338166" y="22199"/>
                    </a:cubicBezTo>
                    <a:cubicBezTo>
                      <a:pt x="357098" y="35398"/>
                      <a:pt x="366564" y="52330"/>
                      <a:pt x="366564" y="72996"/>
                    </a:cubicBezTo>
                    <a:cubicBezTo>
                      <a:pt x="366564" y="86595"/>
                      <a:pt x="364631" y="99127"/>
                      <a:pt x="360764" y="110593"/>
                    </a:cubicBezTo>
                    <a:cubicBezTo>
                      <a:pt x="356898" y="122059"/>
                      <a:pt x="351032" y="132525"/>
                      <a:pt x="343165" y="141991"/>
                    </a:cubicBezTo>
                    <a:cubicBezTo>
                      <a:pt x="333166" y="153991"/>
                      <a:pt x="316234" y="167390"/>
                      <a:pt x="292368" y="182189"/>
                    </a:cubicBezTo>
                    <a:cubicBezTo>
                      <a:pt x="267303" y="197921"/>
                      <a:pt x="250838" y="209854"/>
                      <a:pt x="242972" y="217987"/>
                    </a:cubicBezTo>
                    <a:cubicBezTo>
                      <a:pt x="228172" y="233319"/>
                      <a:pt x="220906" y="251918"/>
                      <a:pt x="221173" y="273783"/>
                    </a:cubicBezTo>
                    <a:lnTo>
                      <a:pt x="262370" y="269984"/>
                    </a:lnTo>
                    <a:cubicBezTo>
                      <a:pt x="290635" y="268384"/>
                      <a:pt x="310834" y="267584"/>
                      <a:pt x="322967" y="267584"/>
                    </a:cubicBezTo>
                    <a:cubicBezTo>
                      <a:pt x="333099" y="267584"/>
                      <a:pt x="342699" y="269317"/>
                      <a:pt x="351765" y="272783"/>
                    </a:cubicBezTo>
                    <a:cubicBezTo>
                      <a:pt x="363764" y="277450"/>
                      <a:pt x="369764" y="283916"/>
                      <a:pt x="369764" y="292182"/>
                    </a:cubicBezTo>
                    <a:cubicBezTo>
                      <a:pt x="369764" y="297382"/>
                      <a:pt x="367964" y="302015"/>
                      <a:pt x="364364" y="306081"/>
                    </a:cubicBezTo>
                    <a:cubicBezTo>
                      <a:pt x="360764" y="310148"/>
                      <a:pt x="356298" y="312181"/>
                      <a:pt x="350965" y="312181"/>
                    </a:cubicBezTo>
                    <a:cubicBezTo>
                      <a:pt x="347632" y="312181"/>
                      <a:pt x="342932" y="311148"/>
                      <a:pt x="336866" y="309081"/>
                    </a:cubicBezTo>
                    <a:cubicBezTo>
                      <a:pt x="330799" y="307015"/>
                      <a:pt x="326166" y="305981"/>
                      <a:pt x="322967" y="305981"/>
                    </a:cubicBezTo>
                    <a:cubicBezTo>
                      <a:pt x="316167" y="305981"/>
                      <a:pt x="305968" y="306381"/>
                      <a:pt x="292368" y="307181"/>
                    </a:cubicBezTo>
                    <a:cubicBezTo>
                      <a:pt x="278769" y="307981"/>
                      <a:pt x="268503" y="308381"/>
                      <a:pt x="261570" y="308381"/>
                    </a:cubicBezTo>
                    <a:cubicBezTo>
                      <a:pt x="256371" y="308381"/>
                      <a:pt x="248671" y="309048"/>
                      <a:pt x="238472" y="310381"/>
                    </a:cubicBezTo>
                    <a:cubicBezTo>
                      <a:pt x="228272" y="311714"/>
                      <a:pt x="220573" y="312381"/>
                      <a:pt x="215373" y="312381"/>
                    </a:cubicBezTo>
                    <a:cubicBezTo>
                      <a:pt x="213907" y="312381"/>
                      <a:pt x="211773" y="312114"/>
                      <a:pt x="208974" y="311581"/>
                    </a:cubicBezTo>
                    <a:cubicBezTo>
                      <a:pt x="206174" y="311048"/>
                      <a:pt x="204041" y="310781"/>
                      <a:pt x="202574" y="310781"/>
                    </a:cubicBezTo>
                    <a:cubicBezTo>
                      <a:pt x="193375" y="310781"/>
                      <a:pt x="187375" y="306315"/>
                      <a:pt x="184575" y="297382"/>
                    </a:cubicBezTo>
                    <a:cubicBezTo>
                      <a:pt x="182975" y="292716"/>
                      <a:pt x="182175" y="284716"/>
                      <a:pt x="182175" y="273383"/>
                    </a:cubicBezTo>
                    <a:cubicBezTo>
                      <a:pt x="182175" y="242319"/>
                      <a:pt x="190641" y="217320"/>
                      <a:pt x="207574" y="198388"/>
                    </a:cubicBezTo>
                    <a:cubicBezTo>
                      <a:pt x="215307" y="189722"/>
                      <a:pt x="236172" y="173723"/>
                      <a:pt x="270170" y="150391"/>
                    </a:cubicBezTo>
                    <a:cubicBezTo>
                      <a:pt x="289235" y="137325"/>
                      <a:pt x="301968" y="127126"/>
                      <a:pt x="308368" y="119793"/>
                    </a:cubicBezTo>
                    <a:cubicBezTo>
                      <a:pt x="319833" y="106994"/>
                      <a:pt x="325566" y="91994"/>
                      <a:pt x="325566" y="74796"/>
                    </a:cubicBezTo>
                    <a:cubicBezTo>
                      <a:pt x="325566" y="66263"/>
                      <a:pt x="320033" y="58663"/>
                      <a:pt x="308967" y="51997"/>
                    </a:cubicBezTo>
                    <a:cubicBezTo>
                      <a:pt x="299235" y="45997"/>
                      <a:pt x="289702" y="42997"/>
                      <a:pt x="280369" y="42997"/>
                    </a:cubicBezTo>
                    <a:cubicBezTo>
                      <a:pt x="268103" y="42997"/>
                      <a:pt x="256437" y="46531"/>
                      <a:pt x="245371" y="53597"/>
                    </a:cubicBezTo>
                    <a:lnTo>
                      <a:pt x="216773" y="75995"/>
                    </a:lnTo>
                    <a:cubicBezTo>
                      <a:pt x="211040" y="80528"/>
                      <a:pt x="206440" y="82795"/>
                      <a:pt x="202974" y="82795"/>
                    </a:cubicBezTo>
                    <a:cubicBezTo>
                      <a:pt x="189241" y="82795"/>
                      <a:pt x="182375" y="77329"/>
                      <a:pt x="182375" y="66396"/>
                    </a:cubicBezTo>
                    <a:cubicBezTo>
                      <a:pt x="182375" y="60130"/>
                      <a:pt x="184908" y="54730"/>
                      <a:pt x="189975" y="50197"/>
                    </a:cubicBezTo>
                    <a:cubicBezTo>
                      <a:pt x="205574" y="35531"/>
                      <a:pt x="219106" y="24932"/>
                      <a:pt x="230572" y="18399"/>
                    </a:cubicBezTo>
                    <a:cubicBezTo>
                      <a:pt x="246705" y="9200"/>
                      <a:pt x="263304" y="4600"/>
                      <a:pt x="280369" y="4600"/>
                    </a:cubicBezTo>
                    <a:close/>
                    <a:moveTo>
                      <a:pt x="81995" y="0"/>
                    </a:moveTo>
                    <a:cubicBezTo>
                      <a:pt x="90928" y="0"/>
                      <a:pt x="95394" y="5133"/>
                      <a:pt x="95394" y="15399"/>
                    </a:cubicBezTo>
                    <a:cubicBezTo>
                      <a:pt x="95394" y="18466"/>
                      <a:pt x="94995" y="23032"/>
                      <a:pt x="94195" y="29098"/>
                    </a:cubicBezTo>
                    <a:cubicBezTo>
                      <a:pt x="93395" y="35165"/>
                      <a:pt x="92995" y="39731"/>
                      <a:pt x="92995" y="42797"/>
                    </a:cubicBezTo>
                    <a:cubicBezTo>
                      <a:pt x="92995" y="47197"/>
                      <a:pt x="93228" y="53863"/>
                      <a:pt x="93695" y="62796"/>
                    </a:cubicBezTo>
                    <a:cubicBezTo>
                      <a:pt x="94161" y="71729"/>
                      <a:pt x="94395" y="78395"/>
                      <a:pt x="94395" y="82795"/>
                    </a:cubicBezTo>
                    <a:cubicBezTo>
                      <a:pt x="94395" y="97994"/>
                      <a:pt x="92795" y="120659"/>
                      <a:pt x="89595" y="150791"/>
                    </a:cubicBezTo>
                    <a:cubicBezTo>
                      <a:pt x="86395" y="180922"/>
                      <a:pt x="84795" y="203521"/>
                      <a:pt x="84795" y="218587"/>
                    </a:cubicBezTo>
                    <a:cubicBezTo>
                      <a:pt x="84795" y="226320"/>
                      <a:pt x="85328" y="235719"/>
                      <a:pt x="86395" y="246785"/>
                    </a:cubicBezTo>
                    <a:cubicBezTo>
                      <a:pt x="87462" y="257851"/>
                      <a:pt x="88062" y="266917"/>
                      <a:pt x="88195" y="273983"/>
                    </a:cubicBezTo>
                    <a:lnTo>
                      <a:pt x="109194" y="273583"/>
                    </a:lnTo>
                    <a:cubicBezTo>
                      <a:pt x="114793" y="273583"/>
                      <a:pt x="119426" y="275417"/>
                      <a:pt x="123093" y="279083"/>
                    </a:cubicBezTo>
                    <a:cubicBezTo>
                      <a:pt x="126759" y="282750"/>
                      <a:pt x="128592" y="287316"/>
                      <a:pt x="128592" y="292782"/>
                    </a:cubicBezTo>
                    <a:cubicBezTo>
                      <a:pt x="128592" y="298382"/>
                      <a:pt x="126759" y="302982"/>
                      <a:pt x="123093" y="306581"/>
                    </a:cubicBezTo>
                    <a:cubicBezTo>
                      <a:pt x="119426" y="310181"/>
                      <a:pt x="114793" y="311981"/>
                      <a:pt x="109194" y="311981"/>
                    </a:cubicBezTo>
                    <a:lnTo>
                      <a:pt x="69396" y="311981"/>
                    </a:lnTo>
                    <a:lnTo>
                      <a:pt x="29798" y="311781"/>
                    </a:lnTo>
                    <a:cubicBezTo>
                      <a:pt x="20466" y="311781"/>
                      <a:pt x="13933" y="311181"/>
                      <a:pt x="10200" y="309981"/>
                    </a:cubicBezTo>
                    <a:cubicBezTo>
                      <a:pt x="3400" y="307581"/>
                      <a:pt x="0" y="302515"/>
                      <a:pt x="0" y="294782"/>
                    </a:cubicBezTo>
                    <a:cubicBezTo>
                      <a:pt x="0" y="281316"/>
                      <a:pt x="10466" y="274583"/>
                      <a:pt x="31398" y="274583"/>
                    </a:cubicBezTo>
                    <a:lnTo>
                      <a:pt x="40998" y="274783"/>
                    </a:lnTo>
                    <a:lnTo>
                      <a:pt x="49197" y="275183"/>
                    </a:lnTo>
                    <a:cubicBezTo>
                      <a:pt x="49197" y="268784"/>
                      <a:pt x="48631" y="259318"/>
                      <a:pt x="47497" y="246785"/>
                    </a:cubicBezTo>
                    <a:cubicBezTo>
                      <a:pt x="46364" y="234252"/>
                      <a:pt x="45798" y="224853"/>
                      <a:pt x="45798" y="218587"/>
                    </a:cubicBezTo>
                    <a:cubicBezTo>
                      <a:pt x="45798" y="201654"/>
                      <a:pt x="47331" y="175923"/>
                      <a:pt x="50397" y="141391"/>
                    </a:cubicBezTo>
                    <a:cubicBezTo>
                      <a:pt x="53330" y="107394"/>
                      <a:pt x="54730" y="81595"/>
                      <a:pt x="54597" y="63996"/>
                    </a:cubicBezTo>
                    <a:cubicBezTo>
                      <a:pt x="36731" y="77862"/>
                      <a:pt x="25332" y="84795"/>
                      <a:pt x="20399" y="84795"/>
                    </a:cubicBezTo>
                    <a:cubicBezTo>
                      <a:pt x="15066" y="84795"/>
                      <a:pt x="10433" y="82795"/>
                      <a:pt x="6500" y="78795"/>
                    </a:cubicBezTo>
                    <a:cubicBezTo>
                      <a:pt x="2567" y="74796"/>
                      <a:pt x="600" y="70196"/>
                      <a:pt x="600" y="64996"/>
                    </a:cubicBezTo>
                    <a:cubicBezTo>
                      <a:pt x="600" y="58730"/>
                      <a:pt x="6333" y="51130"/>
                      <a:pt x="17799" y="42198"/>
                    </a:cubicBezTo>
                    <a:cubicBezTo>
                      <a:pt x="24999" y="37131"/>
                      <a:pt x="35198" y="28998"/>
                      <a:pt x="48397" y="17799"/>
                    </a:cubicBezTo>
                    <a:cubicBezTo>
                      <a:pt x="60130" y="5933"/>
                      <a:pt x="71329" y="0"/>
                      <a:pt x="81995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51435" tIns="25718" rIns="51435" bIns="25718"/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ar-SA"/>
              </a:p>
            </p:txBody>
          </p:sp>
          <p:sp>
            <p:nvSpPr>
              <p:cNvPr id="73" name="مربع نص 76">
                <a:extLst>
                  <a:ext uri="{FF2B5EF4-FFF2-40B4-BE49-F238E27FC236}">
                    <a16:creationId xmlns:a16="http://schemas.microsoft.com/office/drawing/2014/main" id="{948F4B82-52B3-E846-AF78-EB3D43729AA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58989" y="5592110"/>
                <a:ext cx="199588" cy="325580"/>
              </a:xfrm>
              <a:custGeom>
                <a:avLst/>
                <a:gdLst>
                  <a:gd name="T0" fmla="*/ 97194 w 199588"/>
                  <a:gd name="T1" fmla="*/ 161390 h 325580"/>
                  <a:gd name="T2" fmla="*/ 66396 w 199588"/>
                  <a:gd name="T3" fmla="*/ 167390 h 325580"/>
                  <a:gd name="T4" fmla="*/ 40197 w 199588"/>
                  <a:gd name="T5" fmla="*/ 182789 h 325580"/>
                  <a:gd name="T6" fmla="*/ 38997 w 199588"/>
                  <a:gd name="T7" fmla="*/ 203588 h 325580"/>
                  <a:gd name="T8" fmla="*/ 50997 w 199588"/>
                  <a:gd name="T9" fmla="*/ 261984 h 325580"/>
                  <a:gd name="T10" fmla="*/ 98394 w 199588"/>
                  <a:gd name="T11" fmla="*/ 290782 h 325580"/>
                  <a:gd name="T12" fmla="*/ 145191 w 199588"/>
                  <a:gd name="T13" fmla="*/ 269184 h 325580"/>
                  <a:gd name="T14" fmla="*/ 160590 w 199588"/>
                  <a:gd name="T15" fmla="*/ 216187 h 325580"/>
                  <a:gd name="T16" fmla="*/ 144791 w 199588"/>
                  <a:gd name="T17" fmla="*/ 175090 h 325580"/>
                  <a:gd name="T18" fmla="*/ 97194 w 199588"/>
                  <a:gd name="T19" fmla="*/ 161390 h 325580"/>
                  <a:gd name="T20" fmla="*/ 119793 w 199588"/>
                  <a:gd name="T21" fmla="*/ 0 h 325580"/>
                  <a:gd name="T22" fmla="*/ 133792 w 199588"/>
                  <a:gd name="T23" fmla="*/ 5700 h 325580"/>
                  <a:gd name="T24" fmla="*/ 139991 w 199588"/>
                  <a:gd name="T25" fmla="*/ 19199 h 325580"/>
                  <a:gd name="T26" fmla="*/ 119593 w 199588"/>
                  <a:gd name="T27" fmla="*/ 46997 h 325580"/>
                  <a:gd name="T28" fmla="*/ 78795 w 199588"/>
                  <a:gd name="T29" fmla="*/ 86795 h 325580"/>
                  <a:gd name="T30" fmla="*/ 50997 w 199588"/>
                  <a:gd name="T31" fmla="*/ 136392 h 325580"/>
                  <a:gd name="T32" fmla="*/ 81395 w 199588"/>
                  <a:gd name="T33" fmla="*/ 124493 h 325580"/>
                  <a:gd name="T34" fmla="*/ 102794 w 199588"/>
                  <a:gd name="T35" fmla="*/ 120593 h 325580"/>
                  <a:gd name="T36" fmla="*/ 174589 w 199588"/>
                  <a:gd name="T37" fmla="*/ 145591 h 325580"/>
                  <a:gd name="T38" fmla="*/ 199588 w 199588"/>
                  <a:gd name="T39" fmla="*/ 216187 h 325580"/>
                  <a:gd name="T40" fmla="*/ 172589 w 199588"/>
                  <a:gd name="T41" fmla="*/ 294182 h 325580"/>
                  <a:gd name="T42" fmla="*/ 97194 w 199588"/>
                  <a:gd name="T43" fmla="*/ 325580 h 325580"/>
                  <a:gd name="T44" fmla="*/ 20399 w 199588"/>
                  <a:gd name="T45" fmla="*/ 287383 h 325580"/>
                  <a:gd name="T46" fmla="*/ 0 w 199588"/>
                  <a:gd name="T47" fmla="*/ 203588 h 325580"/>
                  <a:gd name="T48" fmla="*/ 80195 w 199588"/>
                  <a:gd name="T49" fmla="*/ 32198 h 325580"/>
                  <a:gd name="T50" fmla="*/ 98994 w 199588"/>
                  <a:gd name="T51" fmla="*/ 13199 h 325580"/>
                  <a:gd name="T52" fmla="*/ 119793 w 199588"/>
                  <a:gd name="T53" fmla="*/ 0 h 325580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199588" h="325580">
                    <a:moveTo>
                      <a:pt x="97194" y="161390"/>
                    </a:moveTo>
                    <a:cubicBezTo>
                      <a:pt x="85728" y="161390"/>
                      <a:pt x="75462" y="163390"/>
                      <a:pt x="66396" y="167390"/>
                    </a:cubicBezTo>
                    <a:cubicBezTo>
                      <a:pt x="62929" y="168990"/>
                      <a:pt x="54197" y="174123"/>
                      <a:pt x="40197" y="182789"/>
                    </a:cubicBezTo>
                    <a:cubicBezTo>
                      <a:pt x="39397" y="189855"/>
                      <a:pt x="38997" y="196788"/>
                      <a:pt x="38997" y="203588"/>
                    </a:cubicBezTo>
                    <a:cubicBezTo>
                      <a:pt x="38997" y="227453"/>
                      <a:pt x="42997" y="246918"/>
                      <a:pt x="50997" y="261984"/>
                    </a:cubicBezTo>
                    <a:cubicBezTo>
                      <a:pt x="61129" y="281183"/>
                      <a:pt x="76929" y="290782"/>
                      <a:pt x="98394" y="290782"/>
                    </a:cubicBezTo>
                    <a:cubicBezTo>
                      <a:pt x="118526" y="290782"/>
                      <a:pt x="134125" y="283583"/>
                      <a:pt x="145191" y="269184"/>
                    </a:cubicBezTo>
                    <a:cubicBezTo>
                      <a:pt x="155457" y="255851"/>
                      <a:pt x="160590" y="238186"/>
                      <a:pt x="160590" y="216187"/>
                    </a:cubicBezTo>
                    <a:cubicBezTo>
                      <a:pt x="160590" y="197921"/>
                      <a:pt x="155324" y="184222"/>
                      <a:pt x="144791" y="175090"/>
                    </a:cubicBezTo>
                    <a:cubicBezTo>
                      <a:pt x="134258" y="165957"/>
                      <a:pt x="118393" y="161390"/>
                      <a:pt x="97194" y="161390"/>
                    </a:cubicBezTo>
                    <a:close/>
                    <a:moveTo>
                      <a:pt x="119793" y="0"/>
                    </a:moveTo>
                    <a:cubicBezTo>
                      <a:pt x="125126" y="0"/>
                      <a:pt x="129792" y="1900"/>
                      <a:pt x="133792" y="5700"/>
                    </a:cubicBezTo>
                    <a:cubicBezTo>
                      <a:pt x="137791" y="9500"/>
                      <a:pt x="139858" y="13999"/>
                      <a:pt x="139991" y="19199"/>
                    </a:cubicBezTo>
                    <a:cubicBezTo>
                      <a:pt x="140258" y="23999"/>
                      <a:pt x="133458" y="33265"/>
                      <a:pt x="119593" y="46997"/>
                    </a:cubicBezTo>
                    <a:lnTo>
                      <a:pt x="78795" y="86795"/>
                    </a:lnTo>
                    <a:cubicBezTo>
                      <a:pt x="67996" y="97728"/>
                      <a:pt x="58730" y="114260"/>
                      <a:pt x="50997" y="136392"/>
                    </a:cubicBezTo>
                    <a:cubicBezTo>
                      <a:pt x="62596" y="131059"/>
                      <a:pt x="72729" y="127092"/>
                      <a:pt x="81395" y="124493"/>
                    </a:cubicBezTo>
                    <a:cubicBezTo>
                      <a:pt x="90061" y="121893"/>
                      <a:pt x="97194" y="120593"/>
                      <a:pt x="102794" y="120593"/>
                    </a:cubicBezTo>
                    <a:cubicBezTo>
                      <a:pt x="133992" y="120593"/>
                      <a:pt x="157924" y="128926"/>
                      <a:pt x="174589" y="145591"/>
                    </a:cubicBezTo>
                    <a:cubicBezTo>
                      <a:pt x="191255" y="162257"/>
                      <a:pt x="199588" y="185789"/>
                      <a:pt x="199588" y="216187"/>
                    </a:cubicBezTo>
                    <a:cubicBezTo>
                      <a:pt x="199588" y="248052"/>
                      <a:pt x="190588" y="274050"/>
                      <a:pt x="172589" y="294182"/>
                    </a:cubicBezTo>
                    <a:cubicBezTo>
                      <a:pt x="153790" y="315114"/>
                      <a:pt x="128659" y="325580"/>
                      <a:pt x="97194" y="325580"/>
                    </a:cubicBezTo>
                    <a:cubicBezTo>
                      <a:pt x="62396" y="325580"/>
                      <a:pt x="36798" y="312848"/>
                      <a:pt x="20399" y="287383"/>
                    </a:cubicBezTo>
                    <a:cubicBezTo>
                      <a:pt x="6799" y="266451"/>
                      <a:pt x="0" y="238519"/>
                      <a:pt x="0" y="203588"/>
                    </a:cubicBezTo>
                    <a:cubicBezTo>
                      <a:pt x="0" y="137725"/>
                      <a:pt x="26732" y="80595"/>
                      <a:pt x="80195" y="32198"/>
                    </a:cubicBezTo>
                    <a:lnTo>
                      <a:pt x="98994" y="13199"/>
                    </a:lnTo>
                    <a:cubicBezTo>
                      <a:pt x="108193" y="4400"/>
                      <a:pt x="115126" y="0"/>
                      <a:pt x="119793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51435" tIns="25718" rIns="51435" bIns="25718"/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ar-SA"/>
              </a:p>
            </p:txBody>
          </p:sp>
          <p:sp>
            <p:nvSpPr>
              <p:cNvPr id="74" name="مربع نص 77">
                <a:extLst>
                  <a:ext uri="{FF2B5EF4-FFF2-40B4-BE49-F238E27FC236}">
                    <a16:creationId xmlns:a16="http://schemas.microsoft.com/office/drawing/2014/main" id="{52A8DA24-D3EF-FA41-89D7-BDC803D5E77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09999" y="3354098"/>
                <a:ext cx="187389" cy="314381"/>
              </a:xfrm>
              <a:custGeom>
                <a:avLst/>
                <a:gdLst>
                  <a:gd name="T0" fmla="*/ 84995 w 187389"/>
                  <a:gd name="T1" fmla="*/ 0 h 314381"/>
                  <a:gd name="T2" fmla="*/ 153191 w 187389"/>
                  <a:gd name="T3" fmla="*/ 18999 h 314381"/>
                  <a:gd name="T4" fmla="*/ 180189 w 187389"/>
                  <a:gd name="T5" fmla="*/ 77195 h 314381"/>
                  <a:gd name="T6" fmla="*/ 142192 w 187389"/>
                  <a:gd name="T7" fmla="*/ 139191 h 314381"/>
                  <a:gd name="T8" fmla="*/ 134392 w 187389"/>
                  <a:gd name="T9" fmla="*/ 141991 h 314381"/>
                  <a:gd name="T10" fmla="*/ 174190 w 187389"/>
                  <a:gd name="T11" fmla="*/ 171289 h 314381"/>
                  <a:gd name="T12" fmla="*/ 187389 w 187389"/>
                  <a:gd name="T13" fmla="*/ 219986 h 314381"/>
                  <a:gd name="T14" fmla="*/ 159590 w 187389"/>
                  <a:gd name="T15" fmla="*/ 286882 h 314381"/>
                  <a:gd name="T16" fmla="*/ 91795 w 187389"/>
                  <a:gd name="T17" fmla="*/ 314381 h 314381"/>
                  <a:gd name="T18" fmla="*/ 37598 w 187389"/>
                  <a:gd name="T19" fmla="*/ 301781 h 314381"/>
                  <a:gd name="T20" fmla="*/ 1200 w 187389"/>
                  <a:gd name="T21" fmla="*/ 260784 h 314381"/>
                  <a:gd name="T22" fmla="*/ 0 w 187389"/>
                  <a:gd name="T23" fmla="*/ 253784 h 314381"/>
                  <a:gd name="T24" fmla="*/ 6100 w 187389"/>
                  <a:gd name="T25" fmla="*/ 240485 h 314381"/>
                  <a:gd name="T26" fmla="*/ 20199 w 187389"/>
                  <a:gd name="T27" fmla="*/ 235185 h 314381"/>
                  <a:gd name="T28" fmla="*/ 33998 w 187389"/>
                  <a:gd name="T29" fmla="*/ 242585 h 314381"/>
                  <a:gd name="T30" fmla="*/ 43198 w 187389"/>
                  <a:gd name="T31" fmla="*/ 256384 h 314381"/>
                  <a:gd name="T32" fmla="*/ 62597 w 187389"/>
                  <a:gd name="T33" fmla="*/ 271083 h 314381"/>
                  <a:gd name="T34" fmla="*/ 91795 w 187389"/>
                  <a:gd name="T35" fmla="*/ 275983 h 314381"/>
                  <a:gd name="T36" fmla="*/ 129992 w 187389"/>
                  <a:gd name="T37" fmla="*/ 262384 h 314381"/>
                  <a:gd name="T38" fmla="*/ 147391 w 187389"/>
                  <a:gd name="T39" fmla="*/ 227186 h 314381"/>
                  <a:gd name="T40" fmla="*/ 125193 w 187389"/>
                  <a:gd name="T41" fmla="*/ 178989 h 314381"/>
                  <a:gd name="T42" fmla="*/ 73196 w 187389"/>
                  <a:gd name="T43" fmla="*/ 159990 h 314381"/>
                  <a:gd name="T44" fmla="*/ 50997 w 187389"/>
                  <a:gd name="T45" fmla="*/ 141991 h 314381"/>
                  <a:gd name="T46" fmla="*/ 68396 w 187389"/>
                  <a:gd name="T47" fmla="*/ 123992 h 314381"/>
                  <a:gd name="T48" fmla="*/ 116193 w 187389"/>
                  <a:gd name="T49" fmla="*/ 112193 h 314381"/>
                  <a:gd name="T50" fmla="*/ 136992 w 187389"/>
                  <a:gd name="T51" fmla="*/ 98694 h 314381"/>
                  <a:gd name="T52" fmla="*/ 144191 w 187389"/>
                  <a:gd name="T53" fmla="*/ 77995 h 314381"/>
                  <a:gd name="T54" fmla="*/ 130592 w 187389"/>
                  <a:gd name="T55" fmla="*/ 49597 h 314381"/>
                  <a:gd name="T56" fmla="*/ 89595 w 187389"/>
                  <a:gd name="T57" fmla="*/ 38397 h 314381"/>
                  <a:gd name="T58" fmla="*/ 63197 w 187389"/>
                  <a:gd name="T59" fmla="*/ 44997 h 314381"/>
                  <a:gd name="T60" fmla="*/ 40598 w 187389"/>
                  <a:gd name="T61" fmla="*/ 59196 h 314381"/>
                  <a:gd name="T62" fmla="*/ 29999 w 187389"/>
                  <a:gd name="T63" fmla="*/ 63396 h 314381"/>
                  <a:gd name="T64" fmla="*/ 16299 w 187389"/>
                  <a:gd name="T65" fmla="*/ 57296 h 314381"/>
                  <a:gd name="T66" fmla="*/ 10600 w 187389"/>
                  <a:gd name="T67" fmla="*/ 43397 h 314381"/>
                  <a:gd name="T68" fmla="*/ 41198 w 187389"/>
                  <a:gd name="T69" fmla="*/ 12999 h 314381"/>
                  <a:gd name="T70" fmla="*/ 84995 w 187389"/>
                  <a:gd name="T71" fmla="*/ 0 h 314381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187389" h="314381">
                    <a:moveTo>
                      <a:pt x="84995" y="0"/>
                    </a:moveTo>
                    <a:cubicBezTo>
                      <a:pt x="113660" y="0"/>
                      <a:pt x="136392" y="6333"/>
                      <a:pt x="153191" y="18999"/>
                    </a:cubicBezTo>
                    <a:cubicBezTo>
                      <a:pt x="171190" y="32598"/>
                      <a:pt x="180189" y="51997"/>
                      <a:pt x="180189" y="77195"/>
                    </a:cubicBezTo>
                    <a:cubicBezTo>
                      <a:pt x="180189" y="108526"/>
                      <a:pt x="167523" y="129192"/>
                      <a:pt x="142192" y="139191"/>
                    </a:cubicBezTo>
                    <a:cubicBezTo>
                      <a:pt x="139925" y="140125"/>
                      <a:pt x="137325" y="141058"/>
                      <a:pt x="134392" y="141991"/>
                    </a:cubicBezTo>
                    <a:cubicBezTo>
                      <a:pt x="152124" y="148524"/>
                      <a:pt x="165390" y="158290"/>
                      <a:pt x="174190" y="171289"/>
                    </a:cubicBezTo>
                    <a:cubicBezTo>
                      <a:pt x="182989" y="184289"/>
                      <a:pt x="187389" y="200521"/>
                      <a:pt x="187389" y="219986"/>
                    </a:cubicBezTo>
                    <a:cubicBezTo>
                      <a:pt x="187389" y="246251"/>
                      <a:pt x="178123" y="268550"/>
                      <a:pt x="159590" y="286882"/>
                    </a:cubicBezTo>
                    <a:cubicBezTo>
                      <a:pt x="141058" y="305214"/>
                      <a:pt x="118460" y="314381"/>
                      <a:pt x="91795" y="314381"/>
                    </a:cubicBezTo>
                    <a:cubicBezTo>
                      <a:pt x="71663" y="314381"/>
                      <a:pt x="53597" y="310181"/>
                      <a:pt x="37598" y="301781"/>
                    </a:cubicBezTo>
                    <a:cubicBezTo>
                      <a:pt x="19599" y="292049"/>
                      <a:pt x="7467" y="278383"/>
                      <a:pt x="1200" y="260784"/>
                    </a:cubicBezTo>
                    <a:cubicBezTo>
                      <a:pt x="400" y="258384"/>
                      <a:pt x="0" y="256051"/>
                      <a:pt x="0" y="253784"/>
                    </a:cubicBezTo>
                    <a:cubicBezTo>
                      <a:pt x="0" y="248451"/>
                      <a:pt x="2034" y="244018"/>
                      <a:pt x="6100" y="240485"/>
                    </a:cubicBezTo>
                    <a:cubicBezTo>
                      <a:pt x="10166" y="236952"/>
                      <a:pt x="14866" y="235185"/>
                      <a:pt x="20199" y="235185"/>
                    </a:cubicBezTo>
                    <a:cubicBezTo>
                      <a:pt x="25532" y="235185"/>
                      <a:pt x="30132" y="237652"/>
                      <a:pt x="33998" y="242585"/>
                    </a:cubicBezTo>
                    <a:lnTo>
                      <a:pt x="43198" y="256384"/>
                    </a:lnTo>
                    <a:cubicBezTo>
                      <a:pt x="47998" y="262917"/>
                      <a:pt x="54464" y="267817"/>
                      <a:pt x="62597" y="271083"/>
                    </a:cubicBezTo>
                    <a:cubicBezTo>
                      <a:pt x="70729" y="274350"/>
                      <a:pt x="80462" y="275983"/>
                      <a:pt x="91795" y="275983"/>
                    </a:cubicBezTo>
                    <a:cubicBezTo>
                      <a:pt x="106327" y="275983"/>
                      <a:pt x="119060" y="271450"/>
                      <a:pt x="129992" y="262384"/>
                    </a:cubicBezTo>
                    <a:cubicBezTo>
                      <a:pt x="141592" y="252784"/>
                      <a:pt x="147391" y="241052"/>
                      <a:pt x="147391" y="227186"/>
                    </a:cubicBezTo>
                    <a:cubicBezTo>
                      <a:pt x="147391" y="207054"/>
                      <a:pt x="139992" y="190988"/>
                      <a:pt x="125193" y="178989"/>
                    </a:cubicBezTo>
                    <a:cubicBezTo>
                      <a:pt x="112127" y="168589"/>
                      <a:pt x="94794" y="162257"/>
                      <a:pt x="73196" y="159990"/>
                    </a:cubicBezTo>
                    <a:cubicBezTo>
                      <a:pt x="58397" y="158523"/>
                      <a:pt x="50997" y="152524"/>
                      <a:pt x="50997" y="141991"/>
                    </a:cubicBezTo>
                    <a:cubicBezTo>
                      <a:pt x="50997" y="134125"/>
                      <a:pt x="56797" y="128125"/>
                      <a:pt x="68396" y="123992"/>
                    </a:cubicBezTo>
                    <a:lnTo>
                      <a:pt x="116193" y="112193"/>
                    </a:lnTo>
                    <a:cubicBezTo>
                      <a:pt x="125393" y="108860"/>
                      <a:pt x="132325" y="104360"/>
                      <a:pt x="136992" y="98694"/>
                    </a:cubicBezTo>
                    <a:cubicBezTo>
                      <a:pt x="141658" y="93027"/>
                      <a:pt x="144058" y="86128"/>
                      <a:pt x="144191" y="77995"/>
                    </a:cubicBezTo>
                    <a:cubicBezTo>
                      <a:pt x="144458" y="66262"/>
                      <a:pt x="139925" y="56796"/>
                      <a:pt x="130592" y="49597"/>
                    </a:cubicBezTo>
                    <a:cubicBezTo>
                      <a:pt x="120859" y="42131"/>
                      <a:pt x="107194" y="38397"/>
                      <a:pt x="89595" y="38397"/>
                    </a:cubicBezTo>
                    <a:cubicBezTo>
                      <a:pt x="80529" y="38397"/>
                      <a:pt x="71729" y="40597"/>
                      <a:pt x="63197" y="44997"/>
                    </a:cubicBezTo>
                    <a:lnTo>
                      <a:pt x="40598" y="59196"/>
                    </a:lnTo>
                    <a:cubicBezTo>
                      <a:pt x="36198" y="61996"/>
                      <a:pt x="32665" y="63396"/>
                      <a:pt x="29999" y="63396"/>
                    </a:cubicBezTo>
                    <a:cubicBezTo>
                      <a:pt x="24666" y="63396"/>
                      <a:pt x="20099" y="61363"/>
                      <a:pt x="16299" y="57296"/>
                    </a:cubicBezTo>
                    <a:cubicBezTo>
                      <a:pt x="12500" y="53230"/>
                      <a:pt x="10600" y="48597"/>
                      <a:pt x="10600" y="43397"/>
                    </a:cubicBezTo>
                    <a:cubicBezTo>
                      <a:pt x="10600" y="32864"/>
                      <a:pt x="20799" y="22732"/>
                      <a:pt x="41198" y="12999"/>
                    </a:cubicBezTo>
                    <a:cubicBezTo>
                      <a:pt x="58930" y="4333"/>
                      <a:pt x="73529" y="0"/>
                      <a:pt x="84995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51435" tIns="25718" rIns="51435" bIns="25718"/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ar-SA"/>
              </a:p>
            </p:txBody>
          </p:sp>
          <p:sp>
            <p:nvSpPr>
              <p:cNvPr id="76" name="مربع نص 78">
                <a:extLst>
                  <a:ext uri="{FF2B5EF4-FFF2-40B4-BE49-F238E27FC236}">
                    <a16:creationId xmlns:a16="http://schemas.microsoft.com/office/drawing/2014/main" id="{48ECB07F-510D-DD41-9F15-39048914D7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15176" y="3352098"/>
                <a:ext cx="208589" cy="326180"/>
              </a:xfrm>
              <a:custGeom>
                <a:avLst/>
                <a:gdLst>
                  <a:gd name="T0" fmla="*/ 105993 w 208589"/>
                  <a:gd name="T1" fmla="*/ 34198 h 326180"/>
                  <a:gd name="T2" fmla="*/ 55496 w 208589"/>
                  <a:gd name="T3" fmla="*/ 51597 h 326180"/>
                  <a:gd name="T4" fmla="*/ 38397 w 208589"/>
                  <a:gd name="T5" fmla="*/ 103994 h 326180"/>
                  <a:gd name="T6" fmla="*/ 58996 w 208589"/>
                  <a:gd name="T7" fmla="*/ 149591 h 326180"/>
                  <a:gd name="T8" fmla="*/ 104793 w 208589"/>
                  <a:gd name="T9" fmla="*/ 163790 h 326180"/>
                  <a:gd name="T10" fmla="*/ 138191 w 208589"/>
                  <a:gd name="T11" fmla="*/ 154190 h 326180"/>
                  <a:gd name="T12" fmla="*/ 166990 w 208589"/>
                  <a:gd name="T13" fmla="*/ 134392 h 326180"/>
                  <a:gd name="T14" fmla="*/ 169589 w 208589"/>
                  <a:gd name="T15" fmla="*/ 106793 h 326180"/>
                  <a:gd name="T16" fmla="*/ 148491 w 208589"/>
                  <a:gd name="T17" fmla="*/ 57996 h 326180"/>
                  <a:gd name="T18" fmla="*/ 105993 w 208589"/>
                  <a:gd name="T19" fmla="*/ 34198 h 326180"/>
                  <a:gd name="T20" fmla="*/ 111593 w 208589"/>
                  <a:gd name="T21" fmla="*/ 0 h 326180"/>
                  <a:gd name="T22" fmla="*/ 177589 w 208589"/>
                  <a:gd name="T23" fmla="*/ 29998 h 326180"/>
                  <a:gd name="T24" fmla="*/ 208587 w 208589"/>
                  <a:gd name="T25" fmla="*/ 106793 h 326180"/>
                  <a:gd name="T26" fmla="*/ 189788 w 208589"/>
                  <a:gd name="T27" fmla="*/ 205387 h 326180"/>
                  <a:gd name="T28" fmla="*/ 134392 w 208589"/>
                  <a:gd name="T29" fmla="*/ 282983 h 326180"/>
                  <a:gd name="T30" fmla="*/ 87594 w 208589"/>
                  <a:gd name="T31" fmla="*/ 308981 h 326180"/>
                  <a:gd name="T32" fmla="*/ 37797 w 208589"/>
                  <a:gd name="T33" fmla="*/ 326180 h 326180"/>
                  <a:gd name="T34" fmla="*/ 24298 w 208589"/>
                  <a:gd name="T35" fmla="*/ 320180 h 326180"/>
                  <a:gd name="T36" fmla="*/ 18999 w 208589"/>
                  <a:gd name="T37" fmla="*/ 306181 h 326180"/>
                  <a:gd name="T38" fmla="*/ 32598 w 208589"/>
                  <a:gd name="T39" fmla="*/ 288382 h 326180"/>
                  <a:gd name="T40" fmla="*/ 65996 w 208589"/>
                  <a:gd name="T41" fmla="*/ 276983 h 326180"/>
                  <a:gd name="T42" fmla="*/ 114993 w 208589"/>
                  <a:gd name="T43" fmla="*/ 247985 h 326180"/>
                  <a:gd name="T44" fmla="*/ 147791 w 208589"/>
                  <a:gd name="T45" fmla="*/ 201388 h 326180"/>
                  <a:gd name="T46" fmla="*/ 156390 w 208589"/>
                  <a:gd name="T47" fmla="*/ 184189 h 326180"/>
                  <a:gd name="T48" fmla="*/ 127592 w 208589"/>
                  <a:gd name="T49" fmla="*/ 195988 h 326180"/>
                  <a:gd name="T50" fmla="*/ 98994 w 208589"/>
                  <a:gd name="T51" fmla="*/ 201388 h 326180"/>
                  <a:gd name="T52" fmla="*/ 33598 w 208589"/>
                  <a:gd name="T53" fmla="*/ 180389 h 326180"/>
                  <a:gd name="T54" fmla="*/ 0 w 208589"/>
                  <a:gd name="T55" fmla="*/ 107593 h 326180"/>
                  <a:gd name="T56" fmla="*/ 34398 w 208589"/>
                  <a:gd name="T57" fmla="*/ 23798 h 326180"/>
                  <a:gd name="T58" fmla="*/ 111593 w 208589"/>
                  <a:gd name="T59" fmla="*/ 0 h 326180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0" t="0" r="r" b="b"/>
                <a:pathLst>
                  <a:path w="208589" h="326180">
                    <a:moveTo>
                      <a:pt x="105993" y="34198"/>
                    </a:moveTo>
                    <a:cubicBezTo>
                      <a:pt x="83595" y="34198"/>
                      <a:pt x="66762" y="39997"/>
                      <a:pt x="55496" y="51597"/>
                    </a:cubicBezTo>
                    <a:cubicBezTo>
                      <a:pt x="44230" y="63196"/>
                      <a:pt x="38531" y="80662"/>
                      <a:pt x="38397" y="103994"/>
                    </a:cubicBezTo>
                    <a:cubicBezTo>
                      <a:pt x="38397" y="123592"/>
                      <a:pt x="45264" y="138791"/>
                      <a:pt x="58996" y="149591"/>
                    </a:cubicBezTo>
                    <a:cubicBezTo>
                      <a:pt x="71129" y="159057"/>
                      <a:pt x="86394" y="163790"/>
                      <a:pt x="104793" y="163790"/>
                    </a:cubicBezTo>
                    <a:cubicBezTo>
                      <a:pt x="115459" y="163790"/>
                      <a:pt x="126592" y="160590"/>
                      <a:pt x="138191" y="154190"/>
                    </a:cubicBezTo>
                    <a:cubicBezTo>
                      <a:pt x="143524" y="151257"/>
                      <a:pt x="153124" y="144658"/>
                      <a:pt x="166990" y="134392"/>
                    </a:cubicBezTo>
                    <a:cubicBezTo>
                      <a:pt x="168723" y="122792"/>
                      <a:pt x="169589" y="113593"/>
                      <a:pt x="169589" y="106793"/>
                    </a:cubicBezTo>
                    <a:cubicBezTo>
                      <a:pt x="169456" y="90128"/>
                      <a:pt x="162423" y="73862"/>
                      <a:pt x="148491" y="57996"/>
                    </a:cubicBezTo>
                    <a:cubicBezTo>
                      <a:pt x="134558" y="42131"/>
                      <a:pt x="120392" y="34198"/>
                      <a:pt x="105993" y="34198"/>
                    </a:cubicBezTo>
                    <a:close/>
                    <a:moveTo>
                      <a:pt x="111593" y="0"/>
                    </a:moveTo>
                    <a:cubicBezTo>
                      <a:pt x="136125" y="0"/>
                      <a:pt x="158123" y="9999"/>
                      <a:pt x="177589" y="29998"/>
                    </a:cubicBezTo>
                    <a:cubicBezTo>
                      <a:pt x="198121" y="51197"/>
                      <a:pt x="208454" y="76795"/>
                      <a:pt x="208587" y="106793"/>
                    </a:cubicBezTo>
                    <a:cubicBezTo>
                      <a:pt x="208720" y="140658"/>
                      <a:pt x="202454" y="173523"/>
                      <a:pt x="189788" y="205387"/>
                    </a:cubicBezTo>
                    <a:cubicBezTo>
                      <a:pt x="176189" y="239785"/>
                      <a:pt x="157723" y="265650"/>
                      <a:pt x="134392" y="282983"/>
                    </a:cubicBezTo>
                    <a:cubicBezTo>
                      <a:pt x="124659" y="290182"/>
                      <a:pt x="109060" y="298848"/>
                      <a:pt x="87594" y="308981"/>
                    </a:cubicBezTo>
                    <a:cubicBezTo>
                      <a:pt x="63729" y="320447"/>
                      <a:pt x="47130" y="326180"/>
                      <a:pt x="37797" y="326180"/>
                    </a:cubicBezTo>
                    <a:cubicBezTo>
                      <a:pt x="32331" y="326180"/>
                      <a:pt x="27831" y="324180"/>
                      <a:pt x="24298" y="320180"/>
                    </a:cubicBezTo>
                    <a:cubicBezTo>
                      <a:pt x="20765" y="316181"/>
                      <a:pt x="18999" y="311514"/>
                      <a:pt x="18999" y="306181"/>
                    </a:cubicBezTo>
                    <a:cubicBezTo>
                      <a:pt x="18999" y="298315"/>
                      <a:pt x="23532" y="292382"/>
                      <a:pt x="32598" y="288382"/>
                    </a:cubicBezTo>
                    <a:lnTo>
                      <a:pt x="65996" y="276983"/>
                    </a:lnTo>
                    <a:cubicBezTo>
                      <a:pt x="86661" y="268583"/>
                      <a:pt x="102993" y="258917"/>
                      <a:pt x="114993" y="247985"/>
                    </a:cubicBezTo>
                    <a:cubicBezTo>
                      <a:pt x="126992" y="237052"/>
                      <a:pt x="137925" y="221520"/>
                      <a:pt x="147791" y="201388"/>
                    </a:cubicBezTo>
                    <a:lnTo>
                      <a:pt x="156390" y="184189"/>
                    </a:lnTo>
                    <a:cubicBezTo>
                      <a:pt x="148924" y="188455"/>
                      <a:pt x="139325" y="192388"/>
                      <a:pt x="127592" y="195988"/>
                    </a:cubicBezTo>
                    <a:cubicBezTo>
                      <a:pt x="115859" y="199588"/>
                      <a:pt x="106327" y="201388"/>
                      <a:pt x="98994" y="201388"/>
                    </a:cubicBezTo>
                    <a:cubicBezTo>
                      <a:pt x="73795" y="201388"/>
                      <a:pt x="51997" y="194388"/>
                      <a:pt x="33598" y="180389"/>
                    </a:cubicBezTo>
                    <a:cubicBezTo>
                      <a:pt x="11199" y="163323"/>
                      <a:pt x="0" y="139058"/>
                      <a:pt x="0" y="107593"/>
                    </a:cubicBezTo>
                    <a:cubicBezTo>
                      <a:pt x="0" y="70396"/>
                      <a:pt x="11466" y="42464"/>
                      <a:pt x="34398" y="23798"/>
                    </a:cubicBezTo>
                    <a:cubicBezTo>
                      <a:pt x="53996" y="7933"/>
                      <a:pt x="79728" y="0"/>
                      <a:pt x="111593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51435" tIns="25718" rIns="51435" bIns="25718"/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ar-SA"/>
              </a:p>
            </p:txBody>
          </p:sp>
          <p:sp>
            <p:nvSpPr>
              <p:cNvPr id="77" name="مربع نص 79">
                <a:extLst>
                  <a:ext uri="{FF2B5EF4-FFF2-40B4-BE49-F238E27FC236}">
                    <a16:creationId xmlns:a16="http://schemas.microsoft.com/office/drawing/2014/main" id="{10E3EA47-70F3-3F4B-8FBD-A9387E8F9A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57069" y="1404126"/>
                <a:ext cx="128592" cy="311981"/>
              </a:xfrm>
              <a:custGeom>
                <a:avLst/>
                <a:gdLst>
                  <a:gd name="T0" fmla="*/ 81995 w 128592"/>
                  <a:gd name="T1" fmla="*/ 0 h 311981"/>
                  <a:gd name="T2" fmla="*/ 95394 w 128592"/>
                  <a:gd name="T3" fmla="*/ 15399 h 311981"/>
                  <a:gd name="T4" fmla="*/ 94195 w 128592"/>
                  <a:gd name="T5" fmla="*/ 29098 h 311981"/>
                  <a:gd name="T6" fmla="*/ 92995 w 128592"/>
                  <a:gd name="T7" fmla="*/ 42797 h 311981"/>
                  <a:gd name="T8" fmla="*/ 93695 w 128592"/>
                  <a:gd name="T9" fmla="*/ 62796 h 311981"/>
                  <a:gd name="T10" fmla="*/ 94395 w 128592"/>
                  <a:gd name="T11" fmla="*/ 82795 h 311981"/>
                  <a:gd name="T12" fmla="*/ 89595 w 128592"/>
                  <a:gd name="T13" fmla="*/ 150791 h 311981"/>
                  <a:gd name="T14" fmla="*/ 84795 w 128592"/>
                  <a:gd name="T15" fmla="*/ 218587 h 311981"/>
                  <a:gd name="T16" fmla="*/ 86395 w 128592"/>
                  <a:gd name="T17" fmla="*/ 246785 h 311981"/>
                  <a:gd name="T18" fmla="*/ 88195 w 128592"/>
                  <a:gd name="T19" fmla="*/ 273983 h 311981"/>
                  <a:gd name="T20" fmla="*/ 109194 w 128592"/>
                  <a:gd name="T21" fmla="*/ 273583 h 311981"/>
                  <a:gd name="T22" fmla="*/ 123093 w 128592"/>
                  <a:gd name="T23" fmla="*/ 279083 h 311981"/>
                  <a:gd name="T24" fmla="*/ 128592 w 128592"/>
                  <a:gd name="T25" fmla="*/ 292782 h 311981"/>
                  <a:gd name="T26" fmla="*/ 123093 w 128592"/>
                  <a:gd name="T27" fmla="*/ 306581 h 311981"/>
                  <a:gd name="T28" fmla="*/ 109194 w 128592"/>
                  <a:gd name="T29" fmla="*/ 311981 h 311981"/>
                  <a:gd name="T30" fmla="*/ 69396 w 128592"/>
                  <a:gd name="T31" fmla="*/ 311981 h 311981"/>
                  <a:gd name="T32" fmla="*/ 29799 w 128592"/>
                  <a:gd name="T33" fmla="*/ 311781 h 311981"/>
                  <a:gd name="T34" fmla="*/ 10200 w 128592"/>
                  <a:gd name="T35" fmla="*/ 309981 h 311981"/>
                  <a:gd name="T36" fmla="*/ 0 w 128592"/>
                  <a:gd name="T37" fmla="*/ 294782 h 311981"/>
                  <a:gd name="T38" fmla="*/ 31398 w 128592"/>
                  <a:gd name="T39" fmla="*/ 274583 h 311981"/>
                  <a:gd name="T40" fmla="*/ 40998 w 128592"/>
                  <a:gd name="T41" fmla="*/ 274783 h 311981"/>
                  <a:gd name="T42" fmla="*/ 49197 w 128592"/>
                  <a:gd name="T43" fmla="*/ 275183 h 311981"/>
                  <a:gd name="T44" fmla="*/ 47497 w 128592"/>
                  <a:gd name="T45" fmla="*/ 246785 h 311981"/>
                  <a:gd name="T46" fmla="*/ 45797 w 128592"/>
                  <a:gd name="T47" fmla="*/ 218587 h 311981"/>
                  <a:gd name="T48" fmla="*/ 50397 w 128592"/>
                  <a:gd name="T49" fmla="*/ 141391 h 311981"/>
                  <a:gd name="T50" fmla="*/ 54597 w 128592"/>
                  <a:gd name="T51" fmla="*/ 63996 h 311981"/>
                  <a:gd name="T52" fmla="*/ 20399 w 128592"/>
                  <a:gd name="T53" fmla="*/ 84795 h 311981"/>
                  <a:gd name="T54" fmla="*/ 6500 w 128592"/>
                  <a:gd name="T55" fmla="*/ 78795 h 311981"/>
                  <a:gd name="T56" fmla="*/ 600 w 128592"/>
                  <a:gd name="T57" fmla="*/ 64996 h 311981"/>
                  <a:gd name="T58" fmla="*/ 17799 w 128592"/>
                  <a:gd name="T59" fmla="*/ 42198 h 311981"/>
                  <a:gd name="T60" fmla="*/ 48397 w 128592"/>
                  <a:gd name="T61" fmla="*/ 17799 h 311981"/>
                  <a:gd name="T62" fmla="*/ 81995 w 128592"/>
                  <a:gd name="T63" fmla="*/ 0 h 311981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128592" h="311981">
                    <a:moveTo>
                      <a:pt x="81995" y="0"/>
                    </a:moveTo>
                    <a:cubicBezTo>
                      <a:pt x="90928" y="0"/>
                      <a:pt x="95394" y="5133"/>
                      <a:pt x="95394" y="15399"/>
                    </a:cubicBezTo>
                    <a:cubicBezTo>
                      <a:pt x="95394" y="18466"/>
                      <a:pt x="94994" y="23032"/>
                      <a:pt x="94195" y="29098"/>
                    </a:cubicBezTo>
                    <a:cubicBezTo>
                      <a:pt x="93395" y="35165"/>
                      <a:pt x="92995" y="39731"/>
                      <a:pt x="92995" y="42797"/>
                    </a:cubicBezTo>
                    <a:cubicBezTo>
                      <a:pt x="92995" y="47197"/>
                      <a:pt x="93228" y="53863"/>
                      <a:pt x="93695" y="62796"/>
                    </a:cubicBezTo>
                    <a:cubicBezTo>
                      <a:pt x="94161" y="71729"/>
                      <a:pt x="94395" y="78395"/>
                      <a:pt x="94395" y="82795"/>
                    </a:cubicBezTo>
                    <a:cubicBezTo>
                      <a:pt x="94395" y="97994"/>
                      <a:pt x="92795" y="120659"/>
                      <a:pt x="89595" y="150791"/>
                    </a:cubicBezTo>
                    <a:cubicBezTo>
                      <a:pt x="86395" y="180922"/>
                      <a:pt x="84795" y="203521"/>
                      <a:pt x="84795" y="218587"/>
                    </a:cubicBezTo>
                    <a:cubicBezTo>
                      <a:pt x="84795" y="226320"/>
                      <a:pt x="85328" y="235719"/>
                      <a:pt x="86395" y="246785"/>
                    </a:cubicBezTo>
                    <a:cubicBezTo>
                      <a:pt x="87462" y="257851"/>
                      <a:pt x="88062" y="266917"/>
                      <a:pt x="88195" y="273983"/>
                    </a:cubicBezTo>
                    <a:lnTo>
                      <a:pt x="109194" y="273583"/>
                    </a:lnTo>
                    <a:cubicBezTo>
                      <a:pt x="114793" y="273583"/>
                      <a:pt x="119426" y="275417"/>
                      <a:pt x="123093" y="279083"/>
                    </a:cubicBezTo>
                    <a:cubicBezTo>
                      <a:pt x="126759" y="282750"/>
                      <a:pt x="128592" y="287316"/>
                      <a:pt x="128592" y="292782"/>
                    </a:cubicBezTo>
                    <a:cubicBezTo>
                      <a:pt x="128592" y="298382"/>
                      <a:pt x="126759" y="302982"/>
                      <a:pt x="123093" y="306581"/>
                    </a:cubicBezTo>
                    <a:cubicBezTo>
                      <a:pt x="119426" y="310181"/>
                      <a:pt x="114793" y="311981"/>
                      <a:pt x="109194" y="311981"/>
                    </a:cubicBezTo>
                    <a:lnTo>
                      <a:pt x="69396" y="311981"/>
                    </a:lnTo>
                    <a:lnTo>
                      <a:pt x="29799" y="311781"/>
                    </a:lnTo>
                    <a:cubicBezTo>
                      <a:pt x="20466" y="311781"/>
                      <a:pt x="13933" y="311181"/>
                      <a:pt x="10200" y="309981"/>
                    </a:cubicBezTo>
                    <a:cubicBezTo>
                      <a:pt x="3400" y="307581"/>
                      <a:pt x="0" y="302515"/>
                      <a:pt x="0" y="294782"/>
                    </a:cubicBezTo>
                    <a:cubicBezTo>
                      <a:pt x="0" y="281316"/>
                      <a:pt x="10466" y="274583"/>
                      <a:pt x="31398" y="274583"/>
                    </a:cubicBezTo>
                    <a:lnTo>
                      <a:pt x="40998" y="274783"/>
                    </a:lnTo>
                    <a:lnTo>
                      <a:pt x="49197" y="275183"/>
                    </a:lnTo>
                    <a:cubicBezTo>
                      <a:pt x="49197" y="268784"/>
                      <a:pt x="48631" y="259318"/>
                      <a:pt x="47497" y="246785"/>
                    </a:cubicBezTo>
                    <a:cubicBezTo>
                      <a:pt x="46364" y="234252"/>
                      <a:pt x="45797" y="224853"/>
                      <a:pt x="45797" y="218587"/>
                    </a:cubicBezTo>
                    <a:cubicBezTo>
                      <a:pt x="45797" y="201654"/>
                      <a:pt x="47331" y="175923"/>
                      <a:pt x="50397" y="141391"/>
                    </a:cubicBezTo>
                    <a:cubicBezTo>
                      <a:pt x="53330" y="107394"/>
                      <a:pt x="54730" y="81595"/>
                      <a:pt x="54597" y="63996"/>
                    </a:cubicBezTo>
                    <a:cubicBezTo>
                      <a:pt x="36731" y="77862"/>
                      <a:pt x="25332" y="84795"/>
                      <a:pt x="20399" y="84795"/>
                    </a:cubicBezTo>
                    <a:cubicBezTo>
                      <a:pt x="15066" y="84795"/>
                      <a:pt x="10433" y="82795"/>
                      <a:pt x="6500" y="78795"/>
                    </a:cubicBezTo>
                    <a:cubicBezTo>
                      <a:pt x="2567" y="74796"/>
                      <a:pt x="600" y="70196"/>
                      <a:pt x="600" y="64996"/>
                    </a:cubicBezTo>
                    <a:cubicBezTo>
                      <a:pt x="600" y="58730"/>
                      <a:pt x="6333" y="51130"/>
                      <a:pt x="17799" y="42198"/>
                    </a:cubicBezTo>
                    <a:cubicBezTo>
                      <a:pt x="24999" y="37131"/>
                      <a:pt x="35198" y="28998"/>
                      <a:pt x="48397" y="17799"/>
                    </a:cubicBezTo>
                    <a:cubicBezTo>
                      <a:pt x="60130" y="5933"/>
                      <a:pt x="71329" y="0"/>
                      <a:pt x="81995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51435" tIns="25718" rIns="51435" bIns="25718"/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ar-SA"/>
              </a:p>
            </p:txBody>
          </p:sp>
          <p:sp>
            <p:nvSpPr>
              <p:cNvPr id="79" name="مربع نص 80">
                <a:extLst>
                  <a:ext uri="{FF2B5EF4-FFF2-40B4-BE49-F238E27FC236}">
                    <a16:creationId xmlns:a16="http://schemas.microsoft.com/office/drawing/2014/main" id="{8DADAB23-9926-4D40-8BE4-120CA701E38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28783" y="5301068"/>
                <a:ext cx="228786" cy="314780"/>
              </a:xfrm>
              <a:custGeom>
                <a:avLst/>
                <a:gdLst>
                  <a:gd name="T0" fmla="*/ 19599 w 228786"/>
                  <a:gd name="T1" fmla="*/ 0 h 314780"/>
                  <a:gd name="T2" fmla="*/ 95295 w 228786"/>
                  <a:gd name="T3" fmla="*/ 1600 h 314780"/>
                  <a:gd name="T4" fmla="*/ 170990 w 228786"/>
                  <a:gd name="T5" fmla="*/ 3199 h 314780"/>
                  <a:gd name="T6" fmla="*/ 207588 w 228786"/>
                  <a:gd name="T7" fmla="*/ 3199 h 314780"/>
                  <a:gd name="T8" fmla="*/ 228786 w 228786"/>
                  <a:gd name="T9" fmla="*/ 15799 h 314780"/>
                  <a:gd name="T10" fmla="*/ 216787 w 228786"/>
                  <a:gd name="T11" fmla="*/ 40397 h 314780"/>
                  <a:gd name="T12" fmla="*/ 198588 w 228786"/>
                  <a:gd name="T13" fmla="*/ 61596 h 314780"/>
                  <a:gd name="T14" fmla="*/ 150791 w 228786"/>
                  <a:gd name="T15" fmla="*/ 135191 h 314780"/>
                  <a:gd name="T16" fmla="*/ 114393 w 228786"/>
                  <a:gd name="T17" fmla="*/ 214987 h 314780"/>
                  <a:gd name="T18" fmla="*/ 97594 w 228786"/>
                  <a:gd name="T19" fmla="*/ 261184 h 314780"/>
                  <a:gd name="T20" fmla="*/ 78196 w 228786"/>
                  <a:gd name="T21" fmla="*/ 305381 h 314780"/>
                  <a:gd name="T22" fmla="*/ 62197 w 228786"/>
                  <a:gd name="T23" fmla="*/ 314780 h 314780"/>
                  <a:gd name="T24" fmla="*/ 48097 w 228786"/>
                  <a:gd name="T25" fmla="*/ 309181 h 314780"/>
                  <a:gd name="T26" fmla="*/ 41998 w 228786"/>
                  <a:gd name="T27" fmla="*/ 295782 h 314780"/>
                  <a:gd name="T28" fmla="*/ 54797 w 228786"/>
                  <a:gd name="T29" fmla="*/ 256784 h 314780"/>
                  <a:gd name="T30" fmla="*/ 99794 w 228786"/>
                  <a:gd name="T31" fmla="*/ 146591 h 314780"/>
                  <a:gd name="T32" fmla="*/ 160991 w 228786"/>
                  <a:gd name="T33" fmla="*/ 45797 h 314780"/>
                  <a:gd name="T34" fmla="*/ 164790 w 228786"/>
                  <a:gd name="T35" fmla="*/ 41597 h 314780"/>
                  <a:gd name="T36" fmla="*/ 64396 w 228786"/>
                  <a:gd name="T37" fmla="*/ 39597 h 314780"/>
                  <a:gd name="T38" fmla="*/ 19399 w 228786"/>
                  <a:gd name="T39" fmla="*/ 38397 h 314780"/>
                  <a:gd name="T40" fmla="*/ 0 w 228786"/>
                  <a:gd name="T41" fmla="*/ 19198 h 314780"/>
                  <a:gd name="T42" fmla="*/ 5600 w 228786"/>
                  <a:gd name="T43" fmla="*/ 5399 h 314780"/>
                  <a:gd name="T44" fmla="*/ 19599 w 228786"/>
                  <a:gd name="T45" fmla="*/ 0 h 314780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0" t="0" r="r" b="b"/>
                <a:pathLst>
                  <a:path w="228786" h="314780">
                    <a:moveTo>
                      <a:pt x="19599" y="0"/>
                    </a:moveTo>
                    <a:cubicBezTo>
                      <a:pt x="36398" y="0"/>
                      <a:pt x="61630" y="533"/>
                      <a:pt x="95295" y="1600"/>
                    </a:cubicBezTo>
                    <a:cubicBezTo>
                      <a:pt x="128959" y="2666"/>
                      <a:pt x="154191" y="3199"/>
                      <a:pt x="170990" y="3199"/>
                    </a:cubicBezTo>
                    <a:lnTo>
                      <a:pt x="207588" y="3199"/>
                    </a:lnTo>
                    <a:cubicBezTo>
                      <a:pt x="221720" y="3199"/>
                      <a:pt x="228786" y="7399"/>
                      <a:pt x="228786" y="15799"/>
                    </a:cubicBezTo>
                    <a:cubicBezTo>
                      <a:pt x="228786" y="22065"/>
                      <a:pt x="224787" y="30264"/>
                      <a:pt x="216787" y="40397"/>
                    </a:cubicBezTo>
                    <a:lnTo>
                      <a:pt x="198588" y="61596"/>
                    </a:lnTo>
                    <a:cubicBezTo>
                      <a:pt x="181256" y="81861"/>
                      <a:pt x="165324" y="106393"/>
                      <a:pt x="150791" y="135191"/>
                    </a:cubicBezTo>
                    <a:lnTo>
                      <a:pt x="114393" y="214987"/>
                    </a:lnTo>
                    <a:cubicBezTo>
                      <a:pt x="111860" y="220853"/>
                      <a:pt x="106261" y="236252"/>
                      <a:pt x="97594" y="261184"/>
                    </a:cubicBezTo>
                    <a:cubicBezTo>
                      <a:pt x="90662" y="280916"/>
                      <a:pt x="84195" y="295648"/>
                      <a:pt x="78196" y="305381"/>
                    </a:cubicBezTo>
                    <a:cubicBezTo>
                      <a:pt x="74462" y="311647"/>
                      <a:pt x="69130" y="314780"/>
                      <a:pt x="62197" y="314780"/>
                    </a:cubicBezTo>
                    <a:cubicBezTo>
                      <a:pt x="56864" y="314780"/>
                      <a:pt x="52164" y="312914"/>
                      <a:pt x="48097" y="309181"/>
                    </a:cubicBezTo>
                    <a:cubicBezTo>
                      <a:pt x="44031" y="305448"/>
                      <a:pt x="41998" y="300981"/>
                      <a:pt x="41998" y="295782"/>
                    </a:cubicBezTo>
                    <a:cubicBezTo>
                      <a:pt x="41998" y="290715"/>
                      <a:pt x="46264" y="277716"/>
                      <a:pt x="54797" y="256784"/>
                    </a:cubicBezTo>
                    <a:lnTo>
                      <a:pt x="99794" y="146591"/>
                    </a:lnTo>
                    <a:cubicBezTo>
                      <a:pt x="119660" y="102993"/>
                      <a:pt x="140058" y="69395"/>
                      <a:pt x="160991" y="45797"/>
                    </a:cubicBezTo>
                    <a:lnTo>
                      <a:pt x="164790" y="41597"/>
                    </a:lnTo>
                    <a:lnTo>
                      <a:pt x="64396" y="39597"/>
                    </a:lnTo>
                    <a:lnTo>
                      <a:pt x="19399" y="38397"/>
                    </a:lnTo>
                    <a:cubicBezTo>
                      <a:pt x="6467" y="37197"/>
                      <a:pt x="0" y="30798"/>
                      <a:pt x="0" y="19198"/>
                    </a:cubicBezTo>
                    <a:cubicBezTo>
                      <a:pt x="0" y="13599"/>
                      <a:pt x="1867" y="8999"/>
                      <a:pt x="5600" y="5399"/>
                    </a:cubicBezTo>
                    <a:cubicBezTo>
                      <a:pt x="9333" y="1800"/>
                      <a:pt x="14000" y="0"/>
                      <a:pt x="19599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51435" tIns="25718" rIns="51435" bIns="25718"/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ar-SA"/>
              </a:p>
            </p:txBody>
          </p:sp>
          <p:sp>
            <p:nvSpPr>
              <p:cNvPr id="81" name="مربع نص 81">
                <a:extLst>
                  <a:ext uri="{FF2B5EF4-FFF2-40B4-BE49-F238E27FC236}">
                    <a16:creationId xmlns:a16="http://schemas.microsoft.com/office/drawing/2014/main" id="{D54D4708-2E07-8446-8665-59B4E73AB5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12959" y="2230091"/>
                <a:ext cx="187589" cy="307781"/>
              </a:xfrm>
              <a:custGeom>
                <a:avLst/>
                <a:gdLst>
                  <a:gd name="T0" fmla="*/ 98194 w 187589"/>
                  <a:gd name="T1" fmla="*/ 0 h 307781"/>
                  <a:gd name="T2" fmla="*/ 155991 w 187589"/>
                  <a:gd name="T3" fmla="*/ 17599 h 307781"/>
                  <a:gd name="T4" fmla="*/ 184389 w 187589"/>
                  <a:gd name="T5" fmla="*/ 68396 h 307781"/>
                  <a:gd name="T6" fmla="*/ 178589 w 187589"/>
                  <a:gd name="T7" fmla="*/ 105993 h 307781"/>
                  <a:gd name="T8" fmla="*/ 160990 w 187589"/>
                  <a:gd name="T9" fmla="*/ 137391 h 307781"/>
                  <a:gd name="T10" fmla="*/ 110193 w 187589"/>
                  <a:gd name="T11" fmla="*/ 177589 h 307781"/>
                  <a:gd name="T12" fmla="*/ 60797 w 187589"/>
                  <a:gd name="T13" fmla="*/ 213387 h 307781"/>
                  <a:gd name="T14" fmla="*/ 38998 w 187589"/>
                  <a:gd name="T15" fmla="*/ 269183 h 307781"/>
                  <a:gd name="T16" fmla="*/ 80195 w 187589"/>
                  <a:gd name="T17" fmla="*/ 265384 h 307781"/>
                  <a:gd name="T18" fmla="*/ 140792 w 187589"/>
                  <a:gd name="T19" fmla="*/ 262984 h 307781"/>
                  <a:gd name="T20" fmla="*/ 169590 w 187589"/>
                  <a:gd name="T21" fmla="*/ 268184 h 307781"/>
                  <a:gd name="T22" fmla="*/ 187589 w 187589"/>
                  <a:gd name="T23" fmla="*/ 287582 h 307781"/>
                  <a:gd name="T24" fmla="*/ 182189 w 187589"/>
                  <a:gd name="T25" fmla="*/ 301481 h 307781"/>
                  <a:gd name="T26" fmla="*/ 168790 w 187589"/>
                  <a:gd name="T27" fmla="*/ 307581 h 307781"/>
                  <a:gd name="T28" fmla="*/ 154691 w 187589"/>
                  <a:gd name="T29" fmla="*/ 304481 h 307781"/>
                  <a:gd name="T30" fmla="*/ 140792 w 187589"/>
                  <a:gd name="T31" fmla="*/ 301381 h 307781"/>
                  <a:gd name="T32" fmla="*/ 110193 w 187589"/>
                  <a:gd name="T33" fmla="*/ 302581 h 307781"/>
                  <a:gd name="T34" fmla="*/ 79395 w 187589"/>
                  <a:gd name="T35" fmla="*/ 303781 h 307781"/>
                  <a:gd name="T36" fmla="*/ 56297 w 187589"/>
                  <a:gd name="T37" fmla="*/ 305781 h 307781"/>
                  <a:gd name="T38" fmla="*/ 33198 w 187589"/>
                  <a:gd name="T39" fmla="*/ 307781 h 307781"/>
                  <a:gd name="T40" fmla="*/ 26799 w 187589"/>
                  <a:gd name="T41" fmla="*/ 306981 h 307781"/>
                  <a:gd name="T42" fmla="*/ 20399 w 187589"/>
                  <a:gd name="T43" fmla="*/ 306181 h 307781"/>
                  <a:gd name="T44" fmla="*/ 2400 w 187589"/>
                  <a:gd name="T45" fmla="*/ 292782 h 307781"/>
                  <a:gd name="T46" fmla="*/ 0 w 187589"/>
                  <a:gd name="T47" fmla="*/ 268783 h 307781"/>
                  <a:gd name="T48" fmla="*/ 25399 w 187589"/>
                  <a:gd name="T49" fmla="*/ 193788 h 307781"/>
                  <a:gd name="T50" fmla="*/ 87995 w 187589"/>
                  <a:gd name="T51" fmla="*/ 145791 h 307781"/>
                  <a:gd name="T52" fmla="*/ 126193 w 187589"/>
                  <a:gd name="T53" fmla="*/ 115193 h 307781"/>
                  <a:gd name="T54" fmla="*/ 143391 w 187589"/>
                  <a:gd name="T55" fmla="*/ 70196 h 307781"/>
                  <a:gd name="T56" fmla="*/ 126792 w 187589"/>
                  <a:gd name="T57" fmla="*/ 47397 h 307781"/>
                  <a:gd name="T58" fmla="*/ 98194 w 187589"/>
                  <a:gd name="T59" fmla="*/ 38398 h 307781"/>
                  <a:gd name="T60" fmla="*/ 63196 w 187589"/>
                  <a:gd name="T61" fmla="*/ 48997 h 307781"/>
                  <a:gd name="T62" fmla="*/ 34598 w 187589"/>
                  <a:gd name="T63" fmla="*/ 71396 h 307781"/>
                  <a:gd name="T64" fmla="*/ 20799 w 187589"/>
                  <a:gd name="T65" fmla="*/ 78195 h 307781"/>
                  <a:gd name="T66" fmla="*/ 200 w 187589"/>
                  <a:gd name="T67" fmla="*/ 61796 h 307781"/>
                  <a:gd name="T68" fmla="*/ 7800 w 187589"/>
                  <a:gd name="T69" fmla="*/ 45597 h 307781"/>
                  <a:gd name="T70" fmla="*/ 48397 w 187589"/>
                  <a:gd name="T71" fmla="*/ 13799 h 307781"/>
                  <a:gd name="T72" fmla="*/ 98194 w 187589"/>
                  <a:gd name="T73" fmla="*/ 0 h 307781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0" t="0" r="r" b="b"/>
                <a:pathLst>
                  <a:path w="187589" h="307781">
                    <a:moveTo>
                      <a:pt x="98194" y="0"/>
                    </a:moveTo>
                    <a:cubicBezTo>
                      <a:pt x="119793" y="0"/>
                      <a:pt x="139058" y="5866"/>
                      <a:pt x="155991" y="17599"/>
                    </a:cubicBezTo>
                    <a:cubicBezTo>
                      <a:pt x="174923" y="30798"/>
                      <a:pt x="184389" y="47730"/>
                      <a:pt x="184389" y="68396"/>
                    </a:cubicBezTo>
                    <a:cubicBezTo>
                      <a:pt x="184389" y="81995"/>
                      <a:pt x="182456" y="94527"/>
                      <a:pt x="178589" y="105993"/>
                    </a:cubicBezTo>
                    <a:cubicBezTo>
                      <a:pt x="174723" y="117459"/>
                      <a:pt x="168857" y="127925"/>
                      <a:pt x="160990" y="137391"/>
                    </a:cubicBezTo>
                    <a:cubicBezTo>
                      <a:pt x="150991" y="149391"/>
                      <a:pt x="134059" y="162790"/>
                      <a:pt x="110193" y="177589"/>
                    </a:cubicBezTo>
                    <a:cubicBezTo>
                      <a:pt x="85128" y="193321"/>
                      <a:pt x="68663" y="205254"/>
                      <a:pt x="60797" y="213387"/>
                    </a:cubicBezTo>
                    <a:cubicBezTo>
                      <a:pt x="45997" y="228719"/>
                      <a:pt x="38731" y="247318"/>
                      <a:pt x="38998" y="269183"/>
                    </a:cubicBezTo>
                    <a:lnTo>
                      <a:pt x="80195" y="265384"/>
                    </a:lnTo>
                    <a:cubicBezTo>
                      <a:pt x="108460" y="263784"/>
                      <a:pt x="128659" y="262984"/>
                      <a:pt x="140792" y="262984"/>
                    </a:cubicBezTo>
                    <a:cubicBezTo>
                      <a:pt x="150924" y="262984"/>
                      <a:pt x="160524" y="264717"/>
                      <a:pt x="169590" y="268184"/>
                    </a:cubicBezTo>
                    <a:cubicBezTo>
                      <a:pt x="181589" y="272850"/>
                      <a:pt x="187589" y="279316"/>
                      <a:pt x="187589" y="287582"/>
                    </a:cubicBezTo>
                    <a:cubicBezTo>
                      <a:pt x="187589" y="292782"/>
                      <a:pt x="185789" y="297415"/>
                      <a:pt x="182189" y="301481"/>
                    </a:cubicBezTo>
                    <a:cubicBezTo>
                      <a:pt x="178589" y="305548"/>
                      <a:pt x="174123" y="307581"/>
                      <a:pt x="168790" y="307581"/>
                    </a:cubicBezTo>
                    <a:cubicBezTo>
                      <a:pt x="165457" y="307581"/>
                      <a:pt x="160757" y="306548"/>
                      <a:pt x="154691" y="304481"/>
                    </a:cubicBezTo>
                    <a:cubicBezTo>
                      <a:pt x="148625" y="302415"/>
                      <a:pt x="143991" y="301381"/>
                      <a:pt x="140792" y="301381"/>
                    </a:cubicBezTo>
                    <a:cubicBezTo>
                      <a:pt x="133992" y="301381"/>
                      <a:pt x="123793" y="301781"/>
                      <a:pt x="110193" y="302581"/>
                    </a:cubicBezTo>
                    <a:cubicBezTo>
                      <a:pt x="96594" y="303381"/>
                      <a:pt x="86328" y="303781"/>
                      <a:pt x="79395" y="303781"/>
                    </a:cubicBezTo>
                    <a:cubicBezTo>
                      <a:pt x="74196" y="303781"/>
                      <a:pt x="66496" y="304448"/>
                      <a:pt x="56297" y="305781"/>
                    </a:cubicBezTo>
                    <a:cubicBezTo>
                      <a:pt x="46097" y="307114"/>
                      <a:pt x="38398" y="307781"/>
                      <a:pt x="33198" y="307781"/>
                    </a:cubicBezTo>
                    <a:cubicBezTo>
                      <a:pt x="31732" y="307781"/>
                      <a:pt x="29598" y="307514"/>
                      <a:pt x="26799" y="306981"/>
                    </a:cubicBezTo>
                    <a:cubicBezTo>
                      <a:pt x="23999" y="306448"/>
                      <a:pt x="21866" y="306181"/>
                      <a:pt x="20399" y="306181"/>
                    </a:cubicBezTo>
                    <a:cubicBezTo>
                      <a:pt x="11200" y="306181"/>
                      <a:pt x="5200" y="301715"/>
                      <a:pt x="2400" y="292782"/>
                    </a:cubicBezTo>
                    <a:cubicBezTo>
                      <a:pt x="800" y="288116"/>
                      <a:pt x="0" y="280116"/>
                      <a:pt x="0" y="268783"/>
                    </a:cubicBezTo>
                    <a:cubicBezTo>
                      <a:pt x="0" y="237719"/>
                      <a:pt x="8466" y="212720"/>
                      <a:pt x="25399" y="193788"/>
                    </a:cubicBezTo>
                    <a:cubicBezTo>
                      <a:pt x="33132" y="185122"/>
                      <a:pt x="53997" y="169123"/>
                      <a:pt x="87995" y="145791"/>
                    </a:cubicBezTo>
                    <a:cubicBezTo>
                      <a:pt x="107060" y="132725"/>
                      <a:pt x="119793" y="122526"/>
                      <a:pt x="126193" y="115193"/>
                    </a:cubicBezTo>
                    <a:cubicBezTo>
                      <a:pt x="137658" y="102394"/>
                      <a:pt x="143391" y="87395"/>
                      <a:pt x="143391" y="70196"/>
                    </a:cubicBezTo>
                    <a:cubicBezTo>
                      <a:pt x="143391" y="61663"/>
                      <a:pt x="137858" y="54063"/>
                      <a:pt x="126792" y="47397"/>
                    </a:cubicBezTo>
                    <a:cubicBezTo>
                      <a:pt x="117060" y="41397"/>
                      <a:pt x="107527" y="38398"/>
                      <a:pt x="98194" y="38398"/>
                    </a:cubicBezTo>
                    <a:cubicBezTo>
                      <a:pt x="85928" y="38398"/>
                      <a:pt x="74262" y="41931"/>
                      <a:pt x="63196" y="48997"/>
                    </a:cubicBezTo>
                    <a:lnTo>
                      <a:pt x="34598" y="71396"/>
                    </a:lnTo>
                    <a:cubicBezTo>
                      <a:pt x="28865" y="75929"/>
                      <a:pt x="24265" y="78195"/>
                      <a:pt x="20799" y="78195"/>
                    </a:cubicBezTo>
                    <a:cubicBezTo>
                      <a:pt x="7066" y="78195"/>
                      <a:pt x="200" y="72729"/>
                      <a:pt x="200" y="61796"/>
                    </a:cubicBezTo>
                    <a:cubicBezTo>
                      <a:pt x="200" y="55530"/>
                      <a:pt x="2733" y="50130"/>
                      <a:pt x="7800" y="45597"/>
                    </a:cubicBezTo>
                    <a:cubicBezTo>
                      <a:pt x="23399" y="30931"/>
                      <a:pt x="36931" y="20332"/>
                      <a:pt x="48397" y="13799"/>
                    </a:cubicBezTo>
                    <a:cubicBezTo>
                      <a:pt x="64530" y="4600"/>
                      <a:pt x="81129" y="0"/>
                      <a:pt x="98194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51435" tIns="25718" rIns="51435" bIns="25718"/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ar-SA"/>
              </a:p>
            </p:txBody>
          </p:sp>
          <p:sp>
            <p:nvSpPr>
              <p:cNvPr id="82" name="مربع نص 82">
                <a:extLst>
                  <a:ext uri="{FF2B5EF4-FFF2-40B4-BE49-F238E27FC236}">
                    <a16:creationId xmlns:a16="http://schemas.microsoft.com/office/drawing/2014/main" id="{3C7D2AF0-8F78-C84D-912A-C36EC253B6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17804" y="4476095"/>
                <a:ext cx="200801" cy="315989"/>
              </a:xfrm>
              <a:custGeom>
                <a:avLst/>
                <a:gdLst>
                  <a:gd name="T0" fmla="*/ 96608 w 200801"/>
                  <a:gd name="T1" fmla="*/ 162398 h 315989"/>
                  <a:gd name="T2" fmla="*/ 54210 w 200801"/>
                  <a:gd name="T3" fmla="*/ 187996 h 315989"/>
                  <a:gd name="T4" fmla="*/ 38611 w 200801"/>
                  <a:gd name="T5" fmla="*/ 234794 h 315989"/>
                  <a:gd name="T6" fmla="*/ 61610 w 200801"/>
                  <a:gd name="T7" fmla="*/ 272191 h 315989"/>
                  <a:gd name="T8" fmla="*/ 98408 w 200801"/>
                  <a:gd name="T9" fmla="*/ 280991 h 315989"/>
                  <a:gd name="T10" fmla="*/ 147605 w 200801"/>
                  <a:gd name="T11" fmla="*/ 264392 h 315989"/>
                  <a:gd name="T12" fmla="*/ 158804 w 200801"/>
                  <a:gd name="T13" fmla="*/ 224394 h 315989"/>
                  <a:gd name="T14" fmla="*/ 138405 w 200801"/>
                  <a:gd name="T15" fmla="*/ 182197 h 315989"/>
                  <a:gd name="T16" fmla="*/ 96608 w 200801"/>
                  <a:gd name="T17" fmla="*/ 162398 h 315989"/>
                  <a:gd name="T18" fmla="*/ 100208 w 200801"/>
                  <a:gd name="T19" fmla="*/ 35806 h 315989"/>
                  <a:gd name="T20" fmla="*/ 60810 w 200801"/>
                  <a:gd name="T21" fmla="*/ 50405 h 315989"/>
                  <a:gd name="T22" fmla="*/ 48811 w 200801"/>
                  <a:gd name="T23" fmla="*/ 87203 h 315989"/>
                  <a:gd name="T24" fmla="*/ 94808 w 200801"/>
                  <a:gd name="T25" fmla="*/ 127000 h 315989"/>
                  <a:gd name="T26" fmla="*/ 129206 w 200801"/>
                  <a:gd name="T27" fmla="*/ 113001 h 315989"/>
                  <a:gd name="T28" fmla="*/ 145805 w 200801"/>
                  <a:gd name="T29" fmla="*/ 83003 h 315989"/>
                  <a:gd name="T30" fmla="*/ 133606 w 200801"/>
                  <a:gd name="T31" fmla="*/ 44805 h 315989"/>
                  <a:gd name="T32" fmla="*/ 100208 w 200801"/>
                  <a:gd name="T33" fmla="*/ 35806 h 315989"/>
                  <a:gd name="T34" fmla="*/ 100808 w 200801"/>
                  <a:gd name="T35" fmla="*/ 8 h 315989"/>
                  <a:gd name="T36" fmla="*/ 184802 w 200801"/>
                  <a:gd name="T37" fmla="*/ 83003 h 315989"/>
                  <a:gd name="T38" fmla="*/ 175203 w 200801"/>
                  <a:gd name="T39" fmla="*/ 120001 h 315989"/>
                  <a:gd name="T40" fmla="*/ 145005 w 200801"/>
                  <a:gd name="T41" fmla="*/ 142199 h 315989"/>
                  <a:gd name="T42" fmla="*/ 186802 w 200801"/>
                  <a:gd name="T43" fmla="*/ 174597 h 315989"/>
                  <a:gd name="T44" fmla="*/ 200801 w 200801"/>
                  <a:gd name="T45" fmla="*/ 230794 h 315989"/>
                  <a:gd name="T46" fmla="*/ 170603 w 200801"/>
                  <a:gd name="T47" fmla="*/ 294790 h 315989"/>
                  <a:gd name="T48" fmla="*/ 98408 w 200801"/>
                  <a:gd name="T49" fmla="*/ 315989 h 315989"/>
                  <a:gd name="T50" fmla="*/ 30212 w 200801"/>
                  <a:gd name="T51" fmla="*/ 297590 h 315989"/>
                  <a:gd name="T52" fmla="*/ 14 w 200801"/>
                  <a:gd name="T53" fmla="*/ 236593 h 315989"/>
                  <a:gd name="T54" fmla="*/ 45411 w 200801"/>
                  <a:gd name="T55" fmla="*/ 148599 h 315989"/>
                  <a:gd name="T56" fmla="*/ 9813 w 200801"/>
                  <a:gd name="T57" fmla="*/ 87203 h 315989"/>
                  <a:gd name="T58" fmla="*/ 37211 w 200801"/>
                  <a:gd name="T59" fmla="*/ 24406 h 315989"/>
                  <a:gd name="T60" fmla="*/ 100808 w 200801"/>
                  <a:gd name="T61" fmla="*/ 8 h 315989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0" t="0" r="r" b="b"/>
                <a:pathLst>
                  <a:path w="200801" h="315989">
                    <a:moveTo>
                      <a:pt x="96608" y="162398"/>
                    </a:moveTo>
                    <a:cubicBezTo>
                      <a:pt x="75409" y="172264"/>
                      <a:pt x="61277" y="180797"/>
                      <a:pt x="54210" y="187996"/>
                    </a:cubicBezTo>
                    <a:cubicBezTo>
                      <a:pt x="43144" y="199062"/>
                      <a:pt x="37945" y="214661"/>
                      <a:pt x="38611" y="234794"/>
                    </a:cubicBezTo>
                    <a:cubicBezTo>
                      <a:pt x="39145" y="251459"/>
                      <a:pt x="46811" y="263925"/>
                      <a:pt x="61610" y="272191"/>
                    </a:cubicBezTo>
                    <a:cubicBezTo>
                      <a:pt x="72409" y="278058"/>
                      <a:pt x="84675" y="280991"/>
                      <a:pt x="98408" y="280991"/>
                    </a:cubicBezTo>
                    <a:cubicBezTo>
                      <a:pt x="121873" y="280991"/>
                      <a:pt x="138272" y="275458"/>
                      <a:pt x="147605" y="264392"/>
                    </a:cubicBezTo>
                    <a:cubicBezTo>
                      <a:pt x="155071" y="255592"/>
                      <a:pt x="158804" y="242260"/>
                      <a:pt x="158804" y="224394"/>
                    </a:cubicBezTo>
                    <a:cubicBezTo>
                      <a:pt x="158804" y="206929"/>
                      <a:pt x="152004" y="192863"/>
                      <a:pt x="138405" y="182197"/>
                    </a:cubicBezTo>
                    <a:cubicBezTo>
                      <a:pt x="129339" y="174864"/>
                      <a:pt x="115407" y="168264"/>
                      <a:pt x="96608" y="162398"/>
                    </a:cubicBezTo>
                    <a:close/>
                    <a:moveTo>
                      <a:pt x="100208" y="35806"/>
                    </a:moveTo>
                    <a:cubicBezTo>
                      <a:pt x="83009" y="35806"/>
                      <a:pt x="69876" y="40672"/>
                      <a:pt x="60810" y="50405"/>
                    </a:cubicBezTo>
                    <a:cubicBezTo>
                      <a:pt x="52677" y="59471"/>
                      <a:pt x="48677" y="71737"/>
                      <a:pt x="48811" y="87203"/>
                    </a:cubicBezTo>
                    <a:cubicBezTo>
                      <a:pt x="48944" y="105868"/>
                      <a:pt x="64276" y="119134"/>
                      <a:pt x="94808" y="127000"/>
                    </a:cubicBezTo>
                    <a:cubicBezTo>
                      <a:pt x="110807" y="122334"/>
                      <a:pt x="122273" y="117667"/>
                      <a:pt x="129206" y="113001"/>
                    </a:cubicBezTo>
                    <a:cubicBezTo>
                      <a:pt x="140272" y="105535"/>
                      <a:pt x="145805" y="95535"/>
                      <a:pt x="145805" y="83003"/>
                    </a:cubicBezTo>
                    <a:cubicBezTo>
                      <a:pt x="145805" y="64871"/>
                      <a:pt x="141738" y="52138"/>
                      <a:pt x="133606" y="44805"/>
                    </a:cubicBezTo>
                    <a:cubicBezTo>
                      <a:pt x="126673" y="38805"/>
                      <a:pt x="115540" y="35806"/>
                      <a:pt x="100208" y="35806"/>
                    </a:cubicBezTo>
                    <a:close/>
                    <a:moveTo>
                      <a:pt x="100808" y="8"/>
                    </a:moveTo>
                    <a:cubicBezTo>
                      <a:pt x="156804" y="-525"/>
                      <a:pt x="184802" y="27140"/>
                      <a:pt x="184802" y="83003"/>
                    </a:cubicBezTo>
                    <a:cubicBezTo>
                      <a:pt x="184802" y="99002"/>
                      <a:pt x="181603" y="111334"/>
                      <a:pt x="175203" y="120001"/>
                    </a:cubicBezTo>
                    <a:cubicBezTo>
                      <a:pt x="170003" y="127200"/>
                      <a:pt x="159937" y="134600"/>
                      <a:pt x="145005" y="142199"/>
                    </a:cubicBezTo>
                    <a:cubicBezTo>
                      <a:pt x="164870" y="152199"/>
                      <a:pt x="178803" y="162998"/>
                      <a:pt x="186802" y="174597"/>
                    </a:cubicBezTo>
                    <a:cubicBezTo>
                      <a:pt x="196135" y="188196"/>
                      <a:pt x="200801" y="206929"/>
                      <a:pt x="200801" y="230794"/>
                    </a:cubicBezTo>
                    <a:cubicBezTo>
                      <a:pt x="200801" y="257992"/>
                      <a:pt x="190735" y="279324"/>
                      <a:pt x="170603" y="294790"/>
                    </a:cubicBezTo>
                    <a:cubicBezTo>
                      <a:pt x="151938" y="308922"/>
                      <a:pt x="127873" y="315989"/>
                      <a:pt x="98408" y="315989"/>
                    </a:cubicBezTo>
                    <a:cubicBezTo>
                      <a:pt x="70276" y="315989"/>
                      <a:pt x="47544" y="309856"/>
                      <a:pt x="30212" y="297590"/>
                    </a:cubicBezTo>
                    <a:cubicBezTo>
                      <a:pt x="10480" y="283724"/>
                      <a:pt x="414" y="263392"/>
                      <a:pt x="14" y="236593"/>
                    </a:cubicBezTo>
                    <a:cubicBezTo>
                      <a:pt x="-520" y="193529"/>
                      <a:pt x="14613" y="164198"/>
                      <a:pt x="45411" y="148599"/>
                    </a:cubicBezTo>
                    <a:cubicBezTo>
                      <a:pt x="21679" y="134200"/>
                      <a:pt x="9813" y="113734"/>
                      <a:pt x="9813" y="87203"/>
                    </a:cubicBezTo>
                    <a:cubicBezTo>
                      <a:pt x="9813" y="62004"/>
                      <a:pt x="18946" y="41072"/>
                      <a:pt x="37211" y="24406"/>
                    </a:cubicBezTo>
                    <a:cubicBezTo>
                      <a:pt x="54677" y="8407"/>
                      <a:pt x="75876" y="275"/>
                      <a:pt x="100808" y="8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51435" tIns="25718" rIns="51435" bIns="25718"/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ar-SA"/>
              </a:p>
            </p:txBody>
          </p:sp>
          <p:sp>
            <p:nvSpPr>
              <p:cNvPr id="83" name="مربع نص 83">
                <a:extLst>
                  <a:ext uri="{FF2B5EF4-FFF2-40B4-BE49-F238E27FC236}">
                    <a16:creationId xmlns:a16="http://schemas.microsoft.com/office/drawing/2014/main" id="{54496A85-3E1B-7F45-B418-2E3F4113688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04666" y="4438051"/>
                <a:ext cx="228186" cy="317181"/>
              </a:xfrm>
              <a:custGeom>
                <a:avLst/>
                <a:gdLst>
                  <a:gd name="T0" fmla="*/ 144391 w 228186"/>
                  <a:gd name="T1" fmla="*/ 55397 h 317181"/>
                  <a:gd name="T2" fmla="*/ 60996 w 228186"/>
                  <a:gd name="T3" fmla="*/ 182989 h 317181"/>
                  <a:gd name="T4" fmla="*/ 144391 w 228186"/>
                  <a:gd name="T5" fmla="*/ 184989 h 317181"/>
                  <a:gd name="T6" fmla="*/ 144391 w 228186"/>
                  <a:gd name="T7" fmla="*/ 55397 h 317181"/>
                  <a:gd name="T8" fmla="*/ 160590 w 228186"/>
                  <a:gd name="T9" fmla="*/ 0 h 317181"/>
                  <a:gd name="T10" fmla="*/ 183188 w 228186"/>
                  <a:gd name="T11" fmla="*/ 19599 h 317181"/>
                  <a:gd name="T12" fmla="*/ 183188 w 228186"/>
                  <a:gd name="T13" fmla="*/ 185789 h 317181"/>
                  <a:gd name="T14" fmla="*/ 191388 w 228186"/>
                  <a:gd name="T15" fmla="*/ 185589 h 317181"/>
                  <a:gd name="T16" fmla="*/ 228186 w 228186"/>
                  <a:gd name="T17" fmla="*/ 205388 h 317181"/>
                  <a:gd name="T18" fmla="*/ 212987 w 228186"/>
                  <a:gd name="T19" fmla="*/ 223587 h 317181"/>
                  <a:gd name="T20" fmla="*/ 183188 w 228186"/>
                  <a:gd name="T21" fmla="*/ 224587 h 317181"/>
                  <a:gd name="T22" fmla="*/ 183188 w 228186"/>
                  <a:gd name="T23" fmla="*/ 298582 h 317181"/>
                  <a:gd name="T24" fmla="*/ 164990 w 228186"/>
                  <a:gd name="T25" fmla="*/ 317181 h 317181"/>
                  <a:gd name="T26" fmla="*/ 143791 w 228186"/>
                  <a:gd name="T27" fmla="*/ 288183 h 317181"/>
                  <a:gd name="T28" fmla="*/ 144191 w 228186"/>
                  <a:gd name="T29" fmla="*/ 277983 h 317181"/>
                  <a:gd name="T30" fmla="*/ 144591 w 228186"/>
                  <a:gd name="T31" fmla="*/ 268984 h 317181"/>
                  <a:gd name="T32" fmla="*/ 144391 w 228186"/>
                  <a:gd name="T33" fmla="*/ 223587 h 317181"/>
                  <a:gd name="T34" fmla="*/ 56196 w 228186"/>
                  <a:gd name="T35" fmla="*/ 221387 h 317181"/>
                  <a:gd name="T36" fmla="*/ 18199 w 228186"/>
                  <a:gd name="T37" fmla="*/ 219587 h 317181"/>
                  <a:gd name="T38" fmla="*/ 0 w 228186"/>
                  <a:gd name="T39" fmla="*/ 205388 h 317181"/>
                  <a:gd name="T40" fmla="*/ 10999 w 228186"/>
                  <a:gd name="T41" fmla="*/ 182589 h 317181"/>
                  <a:gd name="T42" fmla="*/ 28198 w 228186"/>
                  <a:gd name="T43" fmla="*/ 162190 h 317181"/>
                  <a:gd name="T44" fmla="*/ 126592 w 228186"/>
                  <a:gd name="T45" fmla="*/ 18599 h 317181"/>
                  <a:gd name="T46" fmla="*/ 160590 w 228186"/>
                  <a:gd name="T47" fmla="*/ 0 h 317181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228186" h="317181">
                    <a:moveTo>
                      <a:pt x="144391" y="55397"/>
                    </a:moveTo>
                    <a:cubicBezTo>
                      <a:pt x="108793" y="112193"/>
                      <a:pt x="80995" y="154724"/>
                      <a:pt x="60996" y="182989"/>
                    </a:cubicBezTo>
                    <a:lnTo>
                      <a:pt x="144391" y="184989"/>
                    </a:lnTo>
                    <a:lnTo>
                      <a:pt x="144391" y="55397"/>
                    </a:lnTo>
                    <a:close/>
                    <a:moveTo>
                      <a:pt x="160590" y="0"/>
                    </a:moveTo>
                    <a:cubicBezTo>
                      <a:pt x="175656" y="0"/>
                      <a:pt x="183188" y="6533"/>
                      <a:pt x="183188" y="19599"/>
                    </a:cubicBezTo>
                    <a:lnTo>
                      <a:pt x="183188" y="185789"/>
                    </a:lnTo>
                    <a:cubicBezTo>
                      <a:pt x="185455" y="185656"/>
                      <a:pt x="188188" y="185589"/>
                      <a:pt x="191388" y="185589"/>
                    </a:cubicBezTo>
                    <a:cubicBezTo>
                      <a:pt x="215920" y="185589"/>
                      <a:pt x="228186" y="192189"/>
                      <a:pt x="228186" y="205388"/>
                    </a:cubicBezTo>
                    <a:cubicBezTo>
                      <a:pt x="228186" y="214987"/>
                      <a:pt x="223119" y="221053"/>
                      <a:pt x="212987" y="223587"/>
                    </a:cubicBezTo>
                    <a:cubicBezTo>
                      <a:pt x="208454" y="224787"/>
                      <a:pt x="198521" y="225120"/>
                      <a:pt x="183188" y="224587"/>
                    </a:cubicBezTo>
                    <a:lnTo>
                      <a:pt x="183188" y="298582"/>
                    </a:lnTo>
                    <a:cubicBezTo>
                      <a:pt x="183188" y="310981"/>
                      <a:pt x="177122" y="317181"/>
                      <a:pt x="164990" y="317181"/>
                    </a:cubicBezTo>
                    <a:cubicBezTo>
                      <a:pt x="150857" y="317181"/>
                      <a:pt x="143791" y="307515"/>
                      <a:pt x="143791" y="288183"/>
                    </a:cubicBezTo>
                    <a:cubicBezTo>
                      <a:pt x="143791" y="285783"/>
                      <a:pt x="143924" y="282383"/>
                      <a:pt x="144191" y="277983"/>
                    </a:cubicBezTo>
                    <a:cubicBezTo>
                      <a:pt x="144457" y="273584"/>
                      <a:pt x="144591" y="270584"/>
                      <a:pt x="144591" y="268984"/>
                    </a:cubicBezTo>
                    <a:lnTo>
                      <a:pt x="144391" y="223587"/>
                    </a:lnTo>
                    <a:lnTo>
                      <a:pt x="56196" y="221387"/>
                    </a:lnTo>
                    <a:cubicBezTo>
                      <a:pt x="37931" y="221387"/>
                      <a:pt x="25265" y="220787"/>
                      <a:pt x="18199" y="219587"/>
                    </a:cubicBezTo>
                    <a:cubicBezTo>
                      <a:pt x="6066" y="217587"/>
                      <a:pt x="0" y="212854"/>
                      <a:pt x="0" y="205388"/>
                    </a:cubicBezTo>
                    <a:cubicBezTo>
                      <a:pt x="0" y="199388"/>
                      <a:pt x="3666" y="191789"/>
                      <a:pt x="10999" y="182589"/>
                    </a:cubicBezTo>
                    <a:lnTo>
                      <a:pt x="28198" y="162190"/>
                    </a:lnTo>
                    <a:lnTo>
                      <a:pt x="126592" y="18599"/>
                    </a:lnTo>
                    <a:cubicBezTo>
                      <a:pt x="135525" y="6200"/>
                      <a:pt x="146857" y="0"/>
                      <a:pt x="160590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51435" tIns="25718" rIns="51435" bIns="25718"/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ar-SA"/>
              </a:p>
            </p:txBody>
          </p:sp>
          <p:sp>
            <p:nvSpPr>
              <p:cNvPr id="84" name="مربع نص 84">
                <a:extLst>
                  <a:ext uri="{FF2B5EF4-FFF2-40B4-BE49-F238E27FC236}">
                    <a16:creationId xmlns:a16="http://schemas.microsoft.com/office/drawing/2014/main" id="{EE2EA62D-6042-3B43-B6B8-A6FD3CB6AA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29135" y="2246685"/>
                <a:ext cx="385163" cy="319581"/>
              </a:xfrm>
              <a:custGeom>
                <a:avLst/>
                <a:gdLst>
                  <a:gd name="T0" fmla="*/ 277569 w 385163"/>
                  <a:gd name="T1" fmla="*/ 39398 h 319581"/>
                  <a:gd name="T2" fmla="*/ 218573 w 385163"/>
                  <a:gd name="T3" fmla="*/ 77195 h 319581"/>
                  <a:gd name="T4" fmla="*/ 200374 w 385163"/>
                  <a:gd name="T5" fmla="*/ 149391 h 319581"/>
                  <a:gd name="T6" fmla="*/ 218173 w 385163"/>
                  <a:gd name="T7" fmla="*/ 248185 h 319581"/>
                  <a:gd name="T8" fmla="*/ 271570 w 385163"/>
                  <a:gd name="T9" fmla="*/ 281183 h 319581"/>
                  <a:gd name="T10" fmla="*/ 332366 w 385163"/>
                  <a:gd name="T11" fmla="*/ 232786 h 319581"/>
                  <a:gd name="T12" fmla="*/ 345165 w 385163"/>
                  <a:gd name="T13" fmla="*/ 147591 h 319581"/>
                  <a:gd name="T14" fmla="*/ 328266 w 385163"/>
                  <a:gd name="T15" fmla="*/ 66396 h 319581"/>
                  <a:gd name="T16" fmla="*/ 277569 w 385163"/>
                  <a:gd name="T17" fmla="*/ 39398 h 319581"/>
                  <a:gd name="T18" fmla="*/ 277769 w 385163"/>
                  <a:gd name="T19" fmla="*/ 800 h 319581"/>
                  <a:gd name="T20" fmla="*/ 359764 w 385163"/>
                  <a:gd name="T21" fmla="*/ 45597 h 319581"/>
                  <a:gd name="T22" fmla="*/ 385163 w 385163"/>
                  <a:gd name="T23" fmla="*/ 140192 h 319581"/>
                  <a:gd name="T24" fmla="*/ 356765 w 385163"/>
                  <a:gd name="T25" fmla="*/ 274683 h 319581"/>
                  <a:gd name="T26" fmla="*/ 271570 w 385163"/>
                  <a:gd name="T27" fmla="*/ 319581 h 319581"/>
                  <a:gd name="T28" fmla="*/ 182775 w 385163"/>
                  <a:gd name="T29" fmla="*/ 263984 h 319581"/>
                  <a:gd name="T30" fmla="*/ 161576 w 385163"/>
                  <a:gd name="T31" fmla="*/ 152591 h 319581"/>
                  <a:gd name="T32" fmla="*/ 189175 w 385163"/>
                  <a:gd name="T33" fmla="*/ 51397 h 319581"/>
                  <a:gd name="T34" fmla="*/ 277769 w 385163"/>
                  <a:gd name="T35" fmla="*/ 800 h 319581"/>
                  <a:gd name="T36" fmla="*/ 81995 w 385163"/>
                  <a:gd name="T37" fmla="*/ 0 h 319581"/>
                  <a:gd name="T38" fmla="*/ 95394 w 385163"/>
                  <a:gd name="T39" fmla="*/ 15399 h 319581"/>
                  <a:gd name="T40" fmla="*/ 94194 w 385163"/>
                  <a:gd name="T41" fmla="*/ 29098 h 319581"/>
                  <a:gd name="T42" fmla="*/ 92995 w 385163"/>
                  <a:gd name="T43" fmla="*/ 42798 h 319581"/>
                  <a:gd name="T44" fmla="*/ 93694 w 385163"/>
                  <a:gd name="T45" fmla="*/ 62796 h 319581"/>
                  <a:gd name="T46" fmla="*/ 94394 w 385163"/>
                  <a:gd name="T47" fmla="*/ 82795 h 319581"/>
                  <a:gd name="T48" fmla="*/ 89595 w 385163"/>
                  <a:gd name="T49" fmla="*/ 150791 h 319581"/>
                  <a:gd name="T50" fmla="*/ 84795 w 385163"/>
                  <a:gd name="T51" fmla="*/ 218587 h 319581"/>
                  <a:gd name="T52" fmla="*/ 86395 w 385163"/>
                  <a:gd name="T53" fmla="*/ 246785 h 319581"/>
                  <a:gd name="T54" fmla="*/ 88195 w 385163"/>
                  <a:gd name="T55" fmla="*/ 273983 h 319581"/>
                  <a:gd name="T56" fmla="*/ 109194 w 385163"/>
                  <a:gd name="T57" fmla="*/ 273583 h 319581"/>
                  <a:gd name="T58" fmla="*/ 123093 w 385163"/>
                  <a:gd name="T59" fmla="*/ 279083 h 319581"/>
                  <a:gd name="T60" fmla="*/ 128592 w 385163"/>
                  <a:gd name="T61" fmla="*/ 292782 h 319581"/>
                  <a:gd name="T62" fmla="*/ 123093 w 385163"/>
                  <a:gd name="T63" fmla="*/ 306581 h 319581"/>
                  <a:gd name="T64" fmla="*/ 109194 w 385163"/>
                  <a:gd name="T65" fmla="*/ 311981 h 319581"/>
                  <a:gd name="T66" fmla="*/ 69396 w 385163"/>
                  <a:gd name="T67" fmla="*/ 311981 h 319581"/>
                  <a:gd name="T68" fmla="*/ 29798 w 385163"/>
                  <a:gd name="T69" fmla="*/ 311781 h 319581"/>
                  <a:gd name="T70" fmla="*/ 10200 w 385163"/>
                  <a:gd name="T71" fmla="*/ 309981 h 319581"/>
                  <a:gd name="T72" fmla="*/ 0 w 385163"/>
                  <a:gd name="T73" fmla="*/ 294782 h 319581"/>
                  <a:gd name="T74" fmla="*/ 31398 w 385163"/>
                  <a:gd name="T75" fmla="*/ 274583 h 319581"/>
                  <a:gd name="T76" fmla="*/ 40998 w 385163"/>
                  <a:gd name="T77" fmla="*/ 274783 h 319581"/>
                  <a:gd name="T78" fmla="*/ 49197 w 385163"/>
                  <a:gd name="T79" fmla="*/ 275183 h 319581"/>
                  <a:gd name="T80" fmla="*/ 47497 w 385163"/>
                  <a:gd name="T81" fmla="*/ 246785 h 319581"/>
                  <a:gd name="T82" fmla="*/ 45797 w 385163"/>
                  <a:gd name="T83" fmla="*/ 218587 h 319581"/>
                  <a:gd name="T84" fmla="*/ 50397 w 385163"/>
                  <a:gd name="T85" fmla="*/ 141392 h 319581"/>
                  <a:gd name="T86" fmla="*/ 54597 w 385163"/>
                  <a:gd name="T87" fmla="*/ 63996 h 319581"/>
                  <a:gd name="T88" fmla="*/ 20399 w 385163"/>
                  <a:gd name="T89" fmla="*/ 84795 h 319581"/>
                  <a:gd name="T90" fmla="*/ 6500 w 385163"/>
                  <a:gd name="T91" fmla="*/ 78795 h 319581"/>
                  <a:gd name="T92" fmla="*/ 600 w 385163"/>
                  <a:gd name="T93" fmla="*/ 64996 h 319581"/>
                  <a:gd name="T94" fmla="*/ 17799 w 385163"/>
                  <a:gd name="T95" fmla="*/ 42198 h 319581"/>
                  <a:gd name="T96" fmla="*/ 48397 w 385163"/>
                  <a:gd name="T97" fmla="*/ 17799 h 319581"/>
                  <a:gd name="T98" fmla="*/ 81995 w 385163"/>
                  <a:gd name="T99" fmla="*/ 0 h 319581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0" t="0" r="r" b="b"/>
                <a:pathLst>
                  <a:path w="385163" h="319581">
                    <a:moveTo>
                      <a:pt x="277569" y="39398"/>
                    </a:moveTo>
                    <a:cubicBezTo>
                      <a:pt x="252771" y="39398"/>
                      <a:pt x="233105" y="51997"/>
                      <a:pt x="218573" y="77195"/>
                    </a:cubicBezTo>
                    <a:cubicBezTo>
                      <a:pt x="206440" y="98261"/>
                      <a:pt x="200374" y="122326"/>
                      <a:pt x="200374" y="149391"/>
                    </a:cubicBezTo>
                    <a:cubicBezTo>
                      <a:pt x="200374" y="193255"/>
                      <a:pt x="206307" y="226186"/>
                      <a:pt x="218173" y="248185"/>
                    </a:cubicBezTo>
                    <a:cubicBezTo>
                      <a:pt x="230039" y="270184"/>
                      <a:pt x="247838" y="281183"/>
                      <a:pt x="271570" y="281183"/>
                    </a:cubicBezTo>
                    <a:cubicBezTo>
                      <a:pt x="299835" y="281183"/>
                      <a:pt x="320100" y="265051"/>
                      <a:pt x="332366" y="232786"/>
                    </a:cubicBezTo>
                    <a:cubicBezTo>
                      <a:pt x="340899" y="210387"/>
                      <a:pt x="345165" y="181989"/>
                      <a:pt x="345165" y="147591"/>
                    </a:cubicBezTo>
                    <a:cubicBezTo>
                      <a:pt x="345165" y="111460"/>
                      <a:pt x="339532" y="84395"/>
                      <a:pt x="328266" y="66396"/>
                    </a:cubicBezTo>
                    <a:cubicBezTo>
                      <a:pt x="317000" y="48397"/>
                      <a:pt x="300101" y="39398"/>
                      <a:pt x="277569" y="39398"/>
                    </a:cubicBezTo>
                    <a:close/>
                    <a:moveTo>
                      <a:pt x="277769" y="800"/>
                    </a:moveTo>
                    <a:cubicBezTo>
                      <a:pt x="312834" y="800"/>
                      <a:pt x="340166" y="15733"/>
                      <a:pt x="359764" y="45597"/>
                    </a:cubicBezTo>
                    <a:cubicBezTo>
                      <a:pt x="376697" y="71462"/>
                      <a:pt x="385163" y="102994"/>
                      <a:pt x="385163" y="140192"/>
                    </a:cubicBezTo>
                    <a:cubicBezTo>
                      <a:pt x="385163" y="199921"/>
                      <a:pt x="375697" y="244752"/>
                      <a:pt x="356765" y="274683"/>
                    </a:cubicBezTo>
                    <a:cubicBezTo>
                      <a:pt x="337832" y="304615"/>
                      <a:pt x="309434" y="319581"/>
                      <a:pt x="271570" y="319581"/>
                    </a:cubicBezTo>
                    <a:cubicBezTo>
                      <a:pt x="231039" y="319581"/>
                      <a:pt x="201441" y="301048"/>
                      <a:pt x="182775" y="263984"/>
                    </a:cubicBezTo>
                    <a:cubicBezTo>
                      <a:pt x="168643" y="235452"/>
                      <a:pt x="161576" y="198321"/>
                      <a:pt x="161576" y="152591"/>
                    </a:cubicBezTo>
                    <a:cubicBezTo>
                      <a:pt x="161576" y="113927"/>
                      <a:pt x="170776" y="80195"/>
                      <a:pt x="189175" y="51397"/>
                    </a:cubicBezTo>
                    <a:cubicBezTo>
                      <a:pt x="210907" y="17666"/>
                      <a:pt x="240438" y="800"/>
                      <a:pt x="277769" y="800"/>
                    </a:cubicBezTo>
                    <a:close/>
                    <a:moveTo>
                      <a:pt x="81995" y="0"/>
                    </a:moveTo>
                    <a:cubicBezTo>
                      <a:pt x="90928" y="0"/>
                      <a:pt x="95394" y="5133"/>
                      <a:pt x="95394" y="15399"/>
                    </a:cubicBezTo>
                    <a:cubicBezTo>
                      <a:pt x="95394" y="18466"/>
                      <a:pt x="94994" y="23032"/>
                      <a:pt x="94194" y="29098"/>
                    </a:cubicBezTo>
                    <a:cubicBezTo>
                      <a:pt x="93395" y="35165"/>
                      <a:pt x="92995" y="39731"/>
                      <a:pt x="92995" y="42798"/>
                    </a:cubicBezTo>
                    <a:cubicBezTo>
                      <a:pt x="92995" y="47197"/>
                      <a:pt x="93228" y="53864"/>
                      <a:pt x="93694" y="62796"/>
                    </a:cubicBezTo>
                    <a:cubicBezTo>
                      <a:pt x="94161" y="71729"/>
                      <a:pt x="94394" y="78395"/>
                      <a:pt x="94394" y="82795"/>
                    </a:cubicBezTo>
                    <a:cubicBezTo>
                      <a:pt x="94394" y="97994"/>
                      <a:pt x="92795" y="120659"/>
                      <a:pt x="89595" y="150791"/>
                    </a:cubicBezTo>
                    <a:cubicBezTo>
                      <a:pt x="86395" y="180922"/>
                      <a:pt x="84795" y="203521"/>
                      <a:pt x="84795" y="218587"/>
                    </a:cubicBezTo>
                    <a:cubicBezTo>
                      <a:pt x="84795" y="226320"/>
                      <a:pt x="85328" y="235719"/>
                      <a:pt x="86395" y="246785"/>
                    </a:cubicBezTo>
                    <a:cubicBezTo>
                      <a:pt x="87462" y="257851"/>
                      <a:pt x="88061" y="266917"/>
                      <a:pt x="88195" y="273983"/>
                    </a:cubicBezTo>
                    <a:lnTo>
                      <a:pt x="109194" y="273583"/>
                    </a:lnTo>
                    <a:cubicBezTo>
                      <a:pt x="114793" y="273583"/>
                      <a:pt x="119426" y="275417"/>
                      <a:pt x="123093" y="279083"/>
                    </a:cubicBezTo>
                    <a:cubicBezTo>
                      <a:pt x="126759" y="282750"/>
                      <a:pt x="128592" y="287316"/>
                      <a:pt x="128592" y="292782"/>
                    </a:cubicBezTo>
                    <a:cubicBezTo>
                      <a:pt x="128592" y="298382"/>
                      <a:pt x="126759" y="302982"/>
                      <a:pt x="123093" y="306581"/>
                    </a:cubicBezTo>
                    <a:cubicBezTo>
                      <a:pt x="119426" y="310181"/>
                      <a:pt x="114793" y="311981"/>
                      <a:pt x="109194" y="311981"/>
                    </a:cubicBezTo>
                    <a:lnTo>
                      <a:pt x="69396" y="311981"/>
                    </a:lnTo>
                    <a:lnTo>
                      <a:pt x="29798" y="311781"/>
                    </a:lnTo>
                    <a:cubicBezTo>
                      <a:pt x="20466" y="311781"/>
                      <a:pt x="13933" y="311181"/>
                      <a:pt x="10200" y="309981"/>
                    </a:cubicBezTo>
                    <a:cubicBezTo>
                      <a:pt x="3400" y="307581"/>
                      <a:pt x="0" y="302515"/>
                      <a:pt x="0" y="294782"/>
                    </a:cubicBezTo>
                    <a:cubicBezTo>
                      <a:pt x="0" y="281316"/>
                      <a:pt x="10466" y="274583"/>
                      <a:pt x="31398" y="274583"/>
                    </a:cubicBezTo>
                    <a:lnTo>
                      <a:pt x="40998" y="274783"/>
                    </a:lnTo>
                    <a:lnTo>
                      <a:pt x="49197" y="275183"/>
                    </a:lnTo>
                    <a:cubicBezTo>
                      <a:pt x="49197" y="268784"/>
                      <a:pt x="48631" y="259318"/>
                      <a:pt x="47497" y="246785"/>
                    </a:cubicBezTo>
                    <a:cubicBezTo>
                      <a:pt x="46364" y="234253"/>
                      <a:pt x="45797" y="224853"/>
                      <a:pt x="45797" y="218587"/>
                    </a:cubicBezTo>
                    <a:cubicBezTo>
                      <a:pt x="45797" y="201655"/>
                      <a:pt x="47331" y="175923"/>
                      <a:pt x="50397" y="141392"/>
                    </a:cubicBezTo>
                    <a:cubicBezTo>
                      <a:pt x="53330" y="107394"/>
                      <a:pt x="54730" y="81595"/>
                      <a:pt x="54597" y="63996"/>
                    </a:cubicBezTo>
                    <a:cubicBezTo>
                      <a:pt x="36731" y="77862"/>
                      <a:pt x="25332" y="84795"/>
                      <a:pt x="20399" y="84795"/>
                    </a:cubicBezTo>
                    <a:cubicBezTo>
                      <a:pt x="15066" y="84795"/>
                      <a:pt x="10433" y="82795"/>
                      <a:pt x="6500" y="78795"/>
                    </a:cubicBezTo>
                    <a:cubicBezTo>
                      <a:pt x="2567" y="74796"/>
                      <a:pt x="600" y="70196"/>
                      <a:pt x="600" y="64996"/>
                    </a:cubicBezTo>
                    <a:cubicBezTo>
                      <a:pt x="600" y="58730"/>
                      <a:pt x="6333" y="51130"/>
                      <a:pt x="17799" y="42198"/>
                    </a:cubicBezTo>
                    <a:cubicBezTo>
                      <a:pt x="24999" y="37131"/>
                      <a:pt x="35198" y="28998"/>
                      <a:pt x="48397" y="17799"/>
                    </a:cubicBezTo>
                    <a:cubicBezTo>
                      <a:pt x="60130" y="5933"/>
                      <a:pt x="71329" y="0"/>
                      <a:pt x="81995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51435" tIns="25718" rIns="51435" bIns="25718"/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ar-SA"/>
              </a:p>
            </p:txBody>
          </p:sp>
          <p:sp>
            <p:nvSpPr>
              <p:cNvPr id="85" name="مربع نص 85">
                <a:extLst>
                  <a:ext uri="{FF2B5EF4-FFF2-40B4-BE49-F238E27FC236}">
                    <a16:creationId xmlns:a16="http://schemas.microsoft.com/office/drawing/2014/main" id="{9716F385-EE10-BA42-85B4-6E4A693385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10015" y="5273582"/>
                <a:ext cx="205387" cy="321380"/>
              </a:xfrm>
              <a:custGeom>
                <a:avLst/>
                <a:gdLst>
                  <a:gd name="T0" fmla="*/ 175189 w 205387"/>
                  <a:gd name="T1" fmla="*/ 0 h 321380"/>
                  <a:gd name="T2" fmla="*/ 188988 w 205387"/>
                  <a:gd name="T3" fmla="*/ 5800 h 321380"/>
                  <a:gd name="T4" fmla="*/ 194988 w 205387"/>
                  <a:gd name="T5" fmla="*/ 19199 h 321380"/>
                  <a:gd name="T6" fmla="*/ 147591 w 205387"/>
                  <a:gd name="T7" fmla="*/ 41598 h 321380"/>
                  <a:gd name="T8" fmla="*/ 131992 w 205387"/>
                  <a:gd name="T9" fmla="*/ 41198 h 321380"/>
                  <a:gd name="T10" fmla="*/ 120592 w 205387"/>
                  <a:gd name="T11" fmla="*/ 40798 h 321380"/>
                  <a:gd name="T12" fmla="*/ 86794 w 205387"/>
                  <a:gd name="T13" fmla="*/ 41398 h 321380"/>
                  <a:gd name="T14" fmla="*/ 52996 w 205387"/>
                  <a:gd name="T15" fmla="*/ 42397 h 321380"/>
                  <a:gd name="T16" fmla="*/ 45597 w 205387"/>
                  <a:gd name="T17" fmla="*/ 108993 h 321380"/>
                  <a:gd name="T18" fmla="*/ 118592 w 205387"/>
                  <a:gd name="T19" fmla="*/ 87195 h 321380"/>
                  <a:gd name="T20" fmla="*/ 185788 w 205387"/>
                  <a:gd name="T21" fmla="*/ 121593 h 321380"/>
                  <a:gd name="T22" fmla="*/ 205387 w 205387"/>
                  <a:gd name="T23" fmla="*/ 195988 h 321380"/>
                  <a:gd name="T24" fmla="*/ 173789 w 205387"/>
                  <a:gd name="T25" fmla="*/ 284983 h 321380"/>
                  <a:gd name="T26" fmla="*/ 87194 w 205387"/>
                  <a:gd name="T27" fmla="*/ 321380 h 321380"/>
                  <a:gd name="T28" fmla="*/ 3599 w 205387"/>
                  <a:gd name="T29" fmla="*/ 279383 h 321380"/>
                  <a:gd name="T30" fmla="*/ 0 w 205387"/>
                  <a:gd name="T31" fmla="*/ 268184 h 321380"/>
                  <a:gd name="T32" fmla="*/ 6199 w 205387"/>
                  <a:gd name="T33" fmla="*/ 254685 h 321380"/>
                  <a:gd name="T34" fmla="*/ 20198 w 205387"/>
                  <a:gd name="T35" fmla="*/ 248985 h 321380"/>
                  <a:gd name="T36" fmla="*/ 35798 w 205387"/>
                  <a:gd name="T37" fmla="*/ 257784 h 321380"/>
                  <a:gd name="T38" fmla="*/ 51797 w 205387"/>
                  <a:gd name="T39" fmla="*/ 274183 h 321380"/>
                  <a:gd name="T40" fmla="*/ 87194 w 205387"/>
                  <a:gd name="T41" fmla="*/ 282983 h 321380"/>
                  <a:gd name="T42" fmla="*/ 144591 w 205387"/>
                  <a:gd name="T43" fmla="*/ 256584 h 321380"/>
                  <a:gd name="T44" fmla="*/ 166390 w 205387"/>
                  <a:gd name="T45" fmla="*/ 195988 h 321380"/>
                  <a:gd name="T46" fmla="*/ 156790 w 205387"/>
                  <a:gd name="T47" fmla="*/ 148591 h 321380"/>
                  <a:gd name="T48" fmla="*/ 118592 w 205387"/>
                  <a:gd name="T49" fmla="*/ 125592 h 321380"/>
                  <a:gd name="T50" fmla="*/ 83595 w 205387"/>
                  <a:gd name="T51" fmla="*/ 131392 h 321380"/>
                  <a:gd name="T52" fmla="*/ 61796 w 205387"/>
                  <a:gd name="T53" fmla="*/ 147191 h 321380"/>
                  <a:gd name="T54" fmla="*/ 39997 w 205387"/>
                  <a:gd name="T55" fmla="*/ 170990 h 321380"/>
                  <a:gd name="T56" fmla="*/ 21998 w 205387"/>
                  <a:gd name="T57" fmla="*/ 179989 h 321380"/>
                  <a:gd name="T58" fmla="*/ 8399 w 205387"/>
                  <a:gd name="T59" fmla="*/ 174289 h 321380"/>
                  <a:gd name="T60" fmla="*/ 2800 w 205387"/>
                  <a:gd name="T61" fmla="*/ 160590 h 321380"/>
                  <a:gd name="T62" fmla="*/ 5999 w 205387"/>
                  <a:gd name="T63" fmla="*/ 124992 h 321380"/>
                  <a:gd name="T64" fmla="*/ 12799 w 205387"/>
                  <a:gd name="T65" fmla="*/ 42198 h 321380"/>
                  <a:gd name="T66" fmla="*/ 9299 w 205387"/>
                  <a:gd name="T67" fmla="*/ 26898 h 321380"/>
                  <a:gd name="T68" fmla="*/ 5799 w 205387"/>
                  <a:gd name="T69" fmla="*/ 14599 h 321380"/>
                  <a:gd name="T70" fmla="*/ 26798 w 205387"/>
                  <a:gd name="T71" fmla="*/ 2400 h 321380"/>
                  <a:gd name="T72" fmla="*/ 38897 w 205387"/>
                  <a:gd name="T73" fmla="*/ 3100 h 321380"/>
                  <a:gd name="T74" fmla="*/ 50997 w 205387"/>
                  <a:gd name="T75" fmla="*/ 3800 h 321380"/>
                  <a:gd name="T76" fmla="*/ 85794 w 205387"/>
                  <a:gd name="T77" fmla="*/ 3000 h 321380"/>
                  <a:gd name="T78" fmla="*/ 120592 w 205387"/>
                  <a:gd name="T79" fmla="*/ 2200 h 321380"/>
                  <a:gd name="T80" fmla="*/ 136991 w 205387"/>
                  <a:gd name="T81" fmla="*/ 2600 h 321380"/>
                  <a:gd name="T82" fmla="*/ 153390 w 205387"/>
                  <a:gd name="T83" fmla="*/ 3000 h 321380"/>
                  <a:gd name="T84" fmla="*/ 164390 w 205387"/>
                  <a:gd name="T85" fmla="*/ 1500 h 321380"/>
                  <a:gd name="T86" fmla="*/ 175189 w 205387"/>
                  <a:gd name="T87" fmla="*/ 0 h 321380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205387" h="321380">
                    <a:moveTo>
                      <a:pt x="175189" y="0"/>
                    </a:moveTo>
                    <a:cubicBezTo>
                      <a:pt x="180389" y="0"/>
                      <a:pt x="184988" y="1933"/>
                      <a:pt x="188988" y="5800"/>
                    </a:cubicBezTo>
                    <a:cubicBezTo>
                      <a:pt x="192988" y="9666"/>
                      <a:pt x="194988" y="14133"/>
                      <a:pt x="194988" y="19199"/>
                    </a:cubicBezTo>
                    <a:cubicBezTo>
                      <a:pt x="194988" y="34131"/>
                      <a:pt x="179189" y="41598"/>
                      <a:pt x="147591" y="41598"/>
                    </a:cubicBezTo>
                    <a:cubicBezTo>
                      <a:pt x="143458" y="41598"/>
                      <a:pt x="138258" y="41464"/>
                      <a:pt x="131992" y="41198"/>
                    </a:cubicBezTo>
                    <a:cubicBezTo>
                      <a:pt x="125725" y="40931"/>
                      <a:pt x="121926" y="40798"/>
                      <a:pt x="120592" y="40798"/>
                    </a:cubicBezTo>
                    <a:lnTo>
                      <a:pt x="86794" y="41398"/>
                    </a:lnTo>
                    <a:lnTo>
                      <a:pt x="52996" y="42397"/>
                    </a:lnTo>
                    <a:cubicBezTo>
                      <a:pt x="52996" y="48397"/>
                      <a:pt x="50530" y="70596"/>
                      <a:pt x="45597" y="108993"/>
                    </a:cubicBezTo>
                    <a:cubicBezTo>
                      <a:pt x="63862" y="94461"/>
                      <a:pt x="88194" y="87195"/>
                      <a:pt x="118592" y="87195"/>
                    </a:cubicBezTo>
                    <a:cubicBezTo>
                      <a:pt x="147924" y="87195"/>
                      <a:pt x="170323" y="98661"/>
                      <a:pt x="185788" y="121593"/>
                    </a:cubicBezTo>
                    <a:cubicBezTo>
                      <a:pt x="198854" y="141058"/>
                      <a:pt x="205387" y="165857"/>
                      <a:pt x="205387" y="195988"/>
                    </a:cubicBezTo>
                    <a:cubicBezTo>
                      <a:pt x="205387" y="231986"/>
                      <a:pt x="194854" y="261651"/>
                      <a:pt x="173789" y="284983"/>
                    </a:cubicBezTo>
                    <a:cubicBezTo>
                      <a:pt x="151924" y="309248"/>
                      <a:pt x="123059" y="321380"/>
                      <a:pt x="87194" y="321380"/>
                    </a:cubicBezTo>
                    <a:cubicBezTo>
                      <a:pt x="49330" y="321380"/>
                      <a:pt x="21465" y="307381"/>
                      <a:pt x="3599" y="279383"/>
                    </a:cubicBezTo>
                    <a:cubicBezTo>
                      <a:pt x="1200" y="275517"/>
                      <a:pt x="0" y="271783"/>
                      <a:pt x="0" y="268184"/>
                    </a:cubicBezTo>
                    <a:cubicBezTo>
                      <a:pt x="0" y="262984"/>
                      <a:pt x="2066" y="258484"/>
                      <a:pt x="6199" y="254685"/>
                    </a:cubicBezTo>
                    <a:cubicBezTo>
                      <a:pt x="10332" y="250885"/>
                      <a:pt x="14999" y="248985"/>
                      <a:pt x="20198" y="248985"/>
                    </a:cubicBezTo>
                    <a:cubicBezTo>
                      <a:pt x="25665" y="248985"/>
                      <a:pt x="30864" y="251918"/>
                      <a:pt x="35798" y="257784"/>
                    </a:cubicBezTo>
                    <a:cubicBezTo>
                      <a:pt x="42864" y="266317"/>
                      <a:pt x="48197" y="271783"/>
                      <a:pt x="51797" y="274183"/>
                    </a:cubicBezTo>
                    <a:cubicBezTo>
                      <a:pt x="60463" y="280050"/>
                      <a:pt x="72262" y="282983"/>
                      <a:pt x="87194" y="282983"/>
                    </a:cubicBezTo>
                    <a:cubicBezTo>
                      <a:pt x="110260" y="282983"/>
                      <a:pt x="129392" y="274183"/>
                      <a:pt x="144591" y="256584"/>
                    </a:cubicBezTo>
                    <a:cubicBezTo>
                      <a:pt x="159123" y="239785"/>
                      <a:pt x="166390" y="219587"/>
                      <a:pt x="166390" y="195988"/>
                    </a:cubicBezTo>
                    <a:cubicBezTo>
                      <a:pt x="166390" y="176523"/>
                      <a:pt x="163190" y="160724"/>
                      <a:pt x="156790" y="148591"/>
                    </a:cubicBezTo>
                    <a:cubicBezTo>
                      <a:pt x="148524" y="133259"/>
                      <a:pt x="135791" y="125592"/>
                      <a:pt x="118592" y="125592"/>
                    </a:cubicBezTo>
                    <a:cubicBezTo>
                      <a:pt x="104327" y="125592"/>
                      <a:pt x="92661" y="127526"/>
                      <a:pt x="83595" y="131392"/>
                    </a:cubicBezTo>
                    <a:cubicBezTo>
                      <a:pt x="76395" y="134459"/>
                      <a:pt x="69129" y="139725"/>
                      <a:pt x="61796" y="147191"/>
                    </a:cubicBezTo>
                    <a:lnTo>
                      <a:pt x="39997" y="170990"/>
                    </a:lnTo>
                    <a:cubicBezTo>
                      <a:pt x="34131" y="176989"/>
                      <a:pt x="28131" y="179989"/>
                      <a:pt x="21998" y="179989"/>
                    </a:cubicBezTo>
                    <a:cubicBezTo>
                      <a:pt x="16665" y="179989"/>
                      <a:pt x="12132" y="178089"/>
                      <a:pt x="8399" y="174289"/>
                    </a:cubicBezTo>
                    <a:cubicBezTo>
                      <a:pt x="4666" y="170490"/>
                      <a:pt x="2800" y="165923"/>
                      <a:pt x="2800" y="160590"/>
                    </a:cubicBezTo>
                    <a:cubicBezTo>
                      <a:pt x="2800" y="157924"/>
                      <a:pt x="3866" y="146058"/>
                      <a:pt x="5999" y="124992"/>
                    </a:cubicBezTo>
                    <a:cubicBezTo>
                      <a:pt x="10532" y="82995"/>
                      <a:pt x="12799" y="55397"/>
                      <a:pt x="12799" y="42198"/>
                    </a:cubicBezTo>
                    <a:cubicBezTo>
                      <a:pt x="12799" y="37531"/>
                      <a:pt x="11632" y="32431"/>
                      <a:pt x="9299" y="26898"/>
                    </a:cubicBezTo>
                    <a:cubicBezTo>
                      <a:pt x="6966" y="21365"/>
                      <a:pt x="5799" y="17266"/>
                      <a:pt x="5799" y="14599"/>
                    </a:cubicBezTo>
                    <a:cubicBezTo>
                      <a:pt x="5799" y="6466"/>
                      <a:pt x="12799" y="2400"/>
                      <a:pt x="26798" y="2400"/>
                    </a:cubicBezTo>
                    <a:cubicBezTo>
                      <a:pt x="29465" y="2400"/>
                      <a:pt x="33498" y="2633"/>
                      <a:pt x="38897" y="3100"/>
                    </a:cubicBezTo>
                    <a:cubicBezTo>
                      <a:pt x="44297" y="3567"/>
                      <a:pt x="48330" y="3800"/>
                      <a:pt x="50997" y="3800"/>
                    </a:cubicBezTo>
                    <a:cubicBezTo>
                      <a:pt x="58729" y="3800"/>
                      <a:pt x="70329" y="3533"/>
                      <a:pt x="85794" y="3000"/>
                    </a:cubicBezTo>
                    <a:cubicBezTo>
                      <a:pt x="101260" y="2467"/>
                      <a:pt x="112859" y="2200"/>
                      <a:pt x="120592" y="2200"/>
                    </a:cubicBezTo>
                    <a:cubicBezTo>
                      <a:pt x="124192" y="2200"/>
                      <a:pt x="129658" y="2333"/>
                      <a:pt x="136991" y="2600"/>
                    </a:cubicBezTo>
                    <a:cubicBezTo>
                      <a:pt x="144324" y="2867"/>
                      <a:pt x="149791" y="3000"/>
                      <a:pt x="153390" y="3000"/>
                    </a:cubicBezTo>
                    <a:cubicBezTo>
                      <a:pt x="155924" y="3000"/>
                      <a:pt x="159590" y="2500"/>
                      <a:pt x="164390" y="1500"/>
                    </a:cubicBezTo>
                    <a:cubicBezTo>
                      <a:pt x="169189" y="500"/>
                      <a:pt x="172789" y="0"/>
                      <a:pt x="175189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51435" tIns="25718" rIns="51435" bIns="25718"/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ar-SA"/>
              </a:p>
            </p:txBody>
          </p:sp>
          <p:sp>
            <p:nvSpPr>
              <p:cNvPr id="86" name="مربع نص 86">
                <a:extLst>
                  <a:ext uri="{FF2B5EF4-FFF2-40B4-BE49-F238E27FC236}">
                    <a16:creationId xmlns:a16="http://schemas.microsoft.com/office/drawing/2014/main" id="{9DF27A16-EAAB-7F4D-ADB9-C6CF656A88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06060" y="1425929"/>
                <a:ext cx="308218" cy="311981"/>
              </a:xfrm>
              <a:custGeom>
                <a:avLst/>
                <a:gdLst>
                  <a:gd name="T0" fmla="*/ 276369 w 308218"/>
                  <a:gd name="T1" fmla="*/ 15399 h 311981"/>
                  <a:gd name="T2" fmla="*/ 273970 w 308218"/>
                  <a:gd name="T3" fmla="*/ 42797 h 311981"/>
                  <a:gd name="T4" fmla="*/ 275370 w 308218"/>
                  <a:gd name="T5" fmla="*/ 82795 h 311981"/>
                  <a:gd name="T6" fmla="*/ 265770 w 308218"/>
                  <a:gd name="T7" fmla="*/ 218587 h 311981"/>
                  <a:gd name="T8" fmla="*/ 269170 w 308218"/>
                  <a:gd name="T9" fmla="*/ 273983 h 311981"/>
                  <a:gd name="T10" fmla="*/ 304068 w 308218"/>
                  <a:gd name="T11" fmla="*/ 279083 h 311981"/>
                  <a:gd name="T12" fmla="*/ 302608 w 308218"/>
                  <a:gd name="T13" fmla="*/ 296007 h 311981"/>
                  <a:gd name="T14" fmla="*/ 250371 w 308218"/>
                  <a:gd name="T15" fmla="*/ 311981 h 311981"/>
                  <a:gd name="T16" fmla="*/ 191175 w 308218"/>
                  <a:gd name="T17" fmla="*/ 309981 h 311981"/>
                  <a:gd name="T18" fmla="*/ 212373 w 308218"/>
                  <a:gd name="T19" fmla="*/ 274583 h 311981"/>
                  <a:gd name="T20" fmla="*/ 230172 w 308218"/>
                  <a:gd name="T21" fmla="*/ 275183 h 311981"/>
                  <a:gd name="T22" fmla="*/ 226772 w 308218"/>
                  <a:gd name="T23" fmla="*/ 218587 h 311981"/>
                  <a:gd name="T24" fmla="*/ 235572 w 308218"/>
                  <a:gd name="T25" fmla="*/ 63996 h 311981"/>
                  <a:gd name="T26" fmla="*/ 187475 w 308218"/>
                  <a:gd name="T27" fmla="*/ 78795 h 311981"/>
                  <a:gd name="T28" fmla="*/ 198774 w 308218"/>
                  <a:gd name="T29" fmla="*/ 42198 h 311981"/>
                  <a:gd name="T30" fmla="*/ 262970 w 308218"/>
                  <a:gd name="T31" fmla="*/ 0 h 311981"/>
                  <a:gd name="T32" fmla="*/ 95394 w 308218"/>
                  <a:gd name="T33" fmla="*/ 15399 h 311981"/>
                  <a:gd name="T34" fmla="*/ 92995 w 308218"/>
                  <a:gd name="T35" fmla="*/ 42797 h 311981"/>
                  <a:gd name="T36" fmla="*/ 94395 w 308218"/>
                  <a:gd name="T37" fmla="*/ 82795 h 311981"/>
                  <a:gd name="T38" fmla="*/ 84795 w 308218"/>
                  <a:gd name="T39" fmla="*/ 218587 h 311981"/>
                  <a:gd name="T40" fmla="*/ 88195 w 308218"/>
                  <a:gd name="T41" fmla="*/ 273983 h 311981"/>
                  <a:gd name="T42" fmla="*/ 123093 w 308218"/>
                  <a:gd name="T43" fmla="*/ 279083 h 311981"/>
                  <a:gd name="T44" fmla="*/ 123093 w 308218"/>
                  <a:gd name="T45" fmla="*/ 306581 h 311981"/>
                  <a:gd name="T46" fmla="*/ 69396 w 308218"/>
                  <a:gd name="T47" fmla="*/ 311981 h 311981"/>
                  <a:gd name="T48" fmla="*/ 10200 w 308218"/>
                  <a:gd name="T49" fmla="*/ 309981 h 311981"/>
                  <a:gd name="T50" fmla="*/ 31398 w 308218"/>
                  <a:gd name="T51" fmla="*/ 274583 h 311981"/>
                  <a:gd name="T52" fmla="*/ 49197 w 308218"/>
                  <a:gd name="T53" fmla="*/ 275183 h 311981"/>
                  <a:gd name="T54" fmla="*/ 45798 w 308218"/>
                  <a:gd name="T55" fmla="*/ 218587 h 311981"/>
                  <a:gd name="T56" fmla="*/ 54597 w 308218"/>
                  <a:gd name="T57" fmla="*/ 63996 h 311981"/>
                  <a:gd name="T58" fmla="*/ 6500 w 308218"/>
                  <a:gd name="T59" fmla="*/ 78795 h 311981"/>
                  <a:gd name="T60" fmla="*/ 17799 w 308218"/>
                  <a:gd name="T61" fmla="*/ 42198 h 311981"/>
                  <a:gd name="T62" fmla="*/ 81995 w 308218"/>
                  <a:gd name="T63" fmla="*/ 0 h 311981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308218" h="311981">
                    <a:moveTo>
                      <a:pt x="262970" y="0"/>
                    </a:moveTo>
                    <a:cubicBezTo>
                      <a:pt x="271903" y="0"/>
                      <a:pt x="276369" y="5133"/>
                      <a:pt x="276369" y="15399"/>
                    </a:cubicBezTo>
                    <a:cubicBezTo>
                      <a:pt x="276369" y="18466"/>
                      <a:pt x="275969" y="23032"/>
                      <a:pt x="275170" y="29098"/>
                    </a:cubicBezTo>
                    <a:cubicBezTo>
                      <a:pt x="274370" y="35165"/>
                      <a:pt x="273970" y="39731"/>
                      <a:pt x="273970" y="42797"/>
                    </a:cubicBezTo>
                    <a:cubicBezTo>
                      <a:pt x="273970" y="47197"/>
                      <a:pt x="274203" y="53863"/>
                      <a:pt x="274670" y="62796"/>
                    </a:cubicBezTo>
                    <a:cubicBezTo>
                      <a:pt x="275136" y="71729"/>
                      <a:pt x="275370" y="78395"/>
                      <a:pt x="275370" y="82795"/>
                    </a:cubicBezTo>
                    <a:cubicBezTo>
                      <a:pt x="275370" y="97994"/>
                      <a:pt x="273770" y="120659"/>
                      <a:pt x="270570" y="150791"/>
                    </a:cubicBezTo>
                    <a:cubicBezTo>
                      <a:pt x="267370" y="180922"/>
                      <a:pt x="265770" y="203521"/>
                      <a:pt x="265770" y="218587"/>
                    </a:cubicBezTo>
                    <a:cubicBezTo>
                      <a:pt x="265770" y="226320"/>
                      <a:pt x="266303" y="235719"/>
                      <a:pt x="267370" y="246785"/>
                    </a:cubicBezTo>
                    <a:cubicBezTo>
                      <a:pt x="268437" y="257851"/>
                      <a:pt x="269037" y="266917"/>
                      <a:pt x="269170" y="273983"/>
                    </a:cubicBezTo>
                    <a:lnTo>
                      <a:pt x="290169" y="273583"/>
                    </a:lnTo>
                    <a:cubicBezTo>
                      <a:pt x="295768" y="273583"/>
                      <a:pt x="300401" y="275417"/>
                      <a:pt x="304068" y="279083"/>
                    </a:cubicBezTo>
                    <a:lnTo>
                      <a:pt x="308218" y="289422"/>
                    </a:lnTo>
                    <a:lnTo>
                      <a:pt x="302608" y="296007"/>
                    </a:lnTo>
                    <a:lnTo>
                      <a:pt x="282611" y="311981"/>
                    </a:lnTo>
                    <a:lnTo>
                      <a:pt x="250371" y="311981"/>
                    </a:lnTo>
                    <a:lnTo>
                      <a:pt x="210773" y="311781"/>
                    </a:lnTo>
                    <a:cubicBezTo>
                      <a:pt x="201441" y="311781"/>
                      <a:pt x="194908" y="311181"/>
                      <a:pt x="191175" y="309981"/>
                    </a:cubicBezTo>
                    <a:cubicBezTo>
                      <a:pt x="184375" y="307581"/>
                      <a:pt x="180975" y="302515"/>
                      <a:pt x="180975" y="294782"/>
                    </a:cubicBezTo>
                    <a:cubicBezTo>
                      <a:pt x="180975" y="281316"/>
                      <a:pt x="191441" y="274583"/>
                      <a:pt x="212373" y="274583"/>
                    </a:cubicBezTo>
                    <a:lnTo>
                      <a:pt x="221973" y="274783"/>
                    </a:lnTo>
                    <a:lnTo>
                      <a:pt x="230172" y="275183"/>
                    </a:lnTo>
                    <a:cubicBezTo>
                      <a:pt x="230172" y="268784"/>
                      <a:pt x="229606" y="259318"/>
                      <a:pt x="228472" y="246785"/>
                    </a:cubicBezTo>
                    <a:cubicBezTo>
                      <a:pt x="227339" y="234252"/>
                      <a:pt x="226772" y="224853"/>
                      <a:pt x="226772" y="218587"/>
                    </a:cubicBezTo>
                    <a:cubicBezTo>
                      <a:pt x="226772" y="201654"/>
                      <a:pt x="228306" y="175923"/>
                      <a:pt x="231372" y="141391"/>
                    </a:cubicBezTo>
                    <a:cubicBezTo>
                      <a:pt x="234305" y="107394"/>
                      <a:pt x="235705" y="81595"/>
                      <a:pt x="235572" y="63996"/>
                    </a:cubicBezTo>
                    <a:cubicBezTo>
                      <a:pt x="217706" y="77862"/>
                      <a:pt x="206307" y="84795"/>
                      <a:pt x="201374" y="84795"/>
                    </a:cubicBezTo>
                    <a:cubicBezTo>
                      <a:pt x="196041" y="84795"/>
                      <a:pt x="191408" y="82795"/>
                      <a:pt x="187475" y="78795"/>
                    </a:cubicBezTo>
                    <a:cubicBezTo>
                      <a:pt x="183542" y="74796"/>
                      <a:pt x="181575" y="70196"/>
                      <a:pt x="181575" y="64996"/>
                    </a:cubicBezTo>
                    <a:cubicBezTo>
                      <a:pt x="181575" y="58730"/>
                      <a:pt x="187308" y="51130"/>
                      <a:pt x="198774" y="42198"/>
                    </a:cubicBezTo>
                    <a:cubicBezTo>
                      <a:pt x="205974" y="37131"/>
                      <a:pt x="216173" y="28998"/>
                      <a:pt x="229372" y="17799"/>
                    </a:cubicBezTo>
                    <a:cubicBezTo>
                      <a:pt x="241105" y="5933"/>
                      <a:pt x="252304" y="0"/>
                      <a:pt x="262970" y="0"/>
                    </a:cubicBezTo>
                    <a:close/>
                    <a:moveTo>
                      <a:pt x="81995" y="0"/>
                    </a:moveTo>
                    <a:cubicBezTo>
                      <a:pt x="90928" y="0"/>
                      <a:pt x="95394" y="5133"/>
                      <a:pt x="95394" y="15399"/>
                    </a:cubicBezTo>
                    <a:cubicBezTo>
                      <a:pt x="95394" y="18466"/>
                      <a:pt x="94995" y="23032"/>
                      <a:pt x="94195" y="29098"/>
                    </a:cubicBezTo>
                    <a:cubicBezTo>
                      <a:pt x="93395" y="35165"/>
                      <a:pt x="92995" y="39731"/>
                      <a:pt x="92995" y="42797"/>
                    </a:cubicBezTo>
                    <a:cubicBezTo>
                      <a:pt x="92995" y="47197"/>
                      <a:pt x="93228" y="53863"/>
                      <a:pt x="93695" y="62796"/>
                    </a:cubicBezTo>
                    <a:cubicBezTo>
                      <a:pt x="94161" y="71729"/>
                      <a:pt x="94395" y="78395"/>
                      <a:pt x="94395" y="82795"/>
                    </a:cubicBezTo>
                    <a:cubicBezTo>
                      <a:pt x="94395" y="97994"/>
                      <a:pt x="92795" y="120659"/>
                      <a:pt x="89595" y="150791"/>
                    </a:cubicBezTo>
                    <a:cubicBezTo>
                      <a:pt x="86395" y="180922"/>
                      <a:pt x="84795" y="203521"/>
                      <a:pt x="84795" y="218587"/>
                    </a:cubicBezTo>
                    <a:cubicBezTo>
                      <a:pt x="84795" y="226320"/>
                      <a:pt x="85328" y="235719"/>
                      <a:pt x="86395" y="246785"/>
                    </a:cubicBezTo>
                    <a:cubicBezTo>
                      <a:pt x="87462" y="257851"/>
                      <a:pt x="88062" y="266917"/>
                      <a:pt x="88195" y="273983"/>
                    </a:cubicBezTo>
                    <a:lnTo>
                      <a:pt x="109194" y="273583"/>
                    </a:lnTo>
                    <a:cubicBezTo>
                      <a:pt x="114793" y="273583"/>
                      <a:pt x="119426" y="275417"/>
                      <a:pt x="123093" y="279083"/>
                    </a:cubicBezTo>
                    <a:cubicBezTo>
                      <a:pt x="126759" y="282750"/>
                      <a:pt x="128592" y="287316"/>
                      <a:pt x="128592" y="292782"/>
                    </a:cubicBezTo>
                    <a:cubicBezTo>
                      <a:pt x="128592" y="298382"/>
                      <a:pt x="126759" y="302982"/>
                      <a:pt x="123093" y="306581"/>
                    </a:cubicBezTo>
                    <a:cubicBezTo>
                      <a:pt x="119426" y="310181"/>
                      <a:pt x="114793" y="311981"/>
                      <a:pt x="109194" y="311981"/>
                    </a:cubicBezTo>
                    <a:lnTo>
                      <a:pt x="69396" y="311981"/>
                    </a:lnTo>
                    <a:lnTo>
                      <a:pt x="29798" y="311781"/>
                    </a:lnTo>
                    <a:cubicBezTo>
                      <a:pt x="20466" y="311781"/>
                      <a:pt x="13933" y="311181"/>
                      <a:pt x="10200" y="309981"/>
                    </a:cubicBezTo>
                    <a:cubicBezTo>
                      <a:pt x="3400" y="307581"/>
                      <a:pt x="0" y="302515"/>
                      <a:pt x="0" y="294782"/>
                    </a:cubicBezTo>
                    <a:cubicBezTo>
                      <a:pt x="0" y="281316"/>
                      <a:pt x="10466" y="274583"/>
                      <a:pt x="31398" y="274583"/>
                    </a:cubicBezTo>
                    <a:lnTo>
                      <a:pt x="40998" y="274783"/>
                    </a:lnTo>
                    <a:lnTo>
                      <a:pt x="49197" y="275183"/>
                    </a:lnTo>
                    <a:cubicBezTo>
                      <a:pt x="49197" y="268784"/>
                      <a:pt x="48631" y="259318"/>
                      <a:pt x="47497" y="246785"/>
                    </a:cubicBezTo>
                    <a:cubicBezTo>
                      <a:pt x="46364" y="234252"/>
                      <a:pt x="45798" y="224853"/>
                      <a:pt x="45798" y="218587"/>
                    </a:cubicBezTo>
                    <a:cubicBezTo>
                      <a:pt x="45798" y="201654"/>
                      <a:pt x="47331" y="175923"/>
                      <a:pt x="50397" y="141391"/>
                    </a:cubicBezTo>
                    <a:cubicBezTo>
                      <a:pt x="53330" y="107394"/>
                      <a:pt x="54730" y="81595"/>
                      <a:pt x="54597" y="63996"/>
                    </a:cubicBezTo>
                    <a:cubicBezTo>
                      <a:pt x="36731" y="77862"/>
                      <a:pt x="25332" y="84795"/>
                      <a:pt x="20399" y="84795"/>
                    </a:cubicBezTo>
                    <a:cubicBezTo>
                      <a:pt x="15066" y="84795"/>
                      <a:pt x="10433" y="82795"/>
                      <a:pt x="6500" y="78795"/>
                    </a:cubicBezTo>
                    <a:cubicBezTo>
                      <a:pt x="2567" y="74796"/>
                      <a:pt x="600" y="70196"/>
                      <a:pt x="600" y="64996"/>
                    </a:cubicBezTo>
                    <a:cubicBezTo>
                      <a:pt x="600" y="58730"/>
                      <a:pt x="6333" y="51130"/>
                      <a:pt x="17799" y="42198"/>
                    </a:cubicBezTo>
                    <a:cubicBezTo>
                      <a:pt x="24999" y="37131"/>
                      <a:pt x="35198" y="28998"/>
                      <a:pt x="48397" y="17799"/>
                    </a:cubicBezTo>
                    <a:cubicBezTo>
                      <a:pt x="60130" y="5933"/>
                      <a:pt x="71329" y="0"/>
                      <a:pt x="81995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51435" tIns="25718" rIns="51435" bIns="25718"/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ar-SA"/>
              </a:p>
            </p:txBody>
          </p:sp>
        </p:grpSp>
      </p:grpSp>
      <p:grpSp>
        <p:nvGrpSpPr>
          <p:cNvPr id="87" name="مجموعة 86">
            <a:extLst>
              <a:ext uri="{FF2B5EF4-FFF2-40B4-BE49-F238E27FC236}">
                <a16:creationId xmlns:a16="http://schemas.microsoft.com/office/drawing/2014/main" id="{C09F88D0-8470-B543-B722-F0CA9FCEA122}"/>
              </a:ext>
            </a:extLst>
          </p:cNvPr>
          <p:cNvGrpSpPr>
            <a:grpSpLocks/>
          </p:cNvGrpSpPr>
          <p:nvPr/>
        </p:nvGrpSpPr>
        <p:grpSpPr bwMode="auto">
          <a:xfrm>
            <a:off x="9818452" y="775833"/>
            <a:ext cx="66675" cy="1009650"/>
            <a:chOff x="5944770" y="1379001"/>
            <a:chExt cx="226260" cy="3927154"/>
          </a:xfrm>
        </p:grpSpPr>
        <p:sp>
          <p:nvSpPr>
            <p:cNvPr id="88" name="مثلث متساوي الساقين 49">
              <a:extLst>
                <a:ext uri="{FF2B5EF4-FFF2-40B4-BE49-F238E27FC236}">
                  <a16:creationId xmlns:a16="http://schemas.microsoft.com/office/drawing/2014/main" id="{589B87D9-B61E-BA40-975F-932DE898CF02}"/>
                </a:ext>
              </a:extLst>
            </p:cNvPr>
            <p:cNvSpPr/>
            <p:nvPr/>
          </p:nvSpPr>
          <p:spPr>
            <a:xfrm>
              <a:off x="5944770" y="1379001"/>
              <a:ext cx="226260" cy="1963577"/>
            </a:xfrm>
            <a:prstGeom prst="triangl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171450" indent="-171450" algn="ctr">
                <a:buFont typeface="Arial" panose="020B0604020202020204" pitchFamily="34" charset="0"/>
                <a:buChar char="•"/>
                <a:defRPr/>
              </a:pPr>
              <a:endParaRPr lang="ar-EG" sz="1013"/>
            </a:p>
          </p:txBody>
        </p:sp>
        <p:sp>
          <p:nvSpPr>
            <p:cNvPr id="89" name="مثلث متساوي الساقين 50">
              <a:extLst>
                <a:ext uri="{FF2B5EF4-FFF2-40B4-BE49-F238E27FC236}">
                  <a16:creationId xmlns:a16="http://schemas.microsoft.com/office/drawing/2014/main" id="{47D5A070-8178-4941-AAE8-78A3EBD2EBB0}"/>
                </a:ext>
              </a:extLst>
            </p:cNvPr>
            <p:cNvSpPr/>
            <p:nvPr/>
          </p:nvSpPr>
          <p:spPr>
            <a:xfrm flipV="1">
              <a:off x="5944770" y="3342578"/>
              <a:ext cx="226260" cy="1963577"/>
            </a:xfrm>
            <a:prstGeom prst="triangl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171450" indent="-171450" algn="ctr">
                <a:buFont typeface="Arial" panose="020B0604020202020204" pitchFamily="34" charset="0"/>
                <a:buChar char="•"/>
                <a:defRPr/>
              </a:pPr>
              <a:endParaRPr lang="ar-EG" sz="1013"/>
            </a:p>
          </p:txBody>
        </p:sp>
      </p:grpSp>
      <p:grpSp>
        <p:nvGrpSpPr>
          <p:cNvPr id="90" name="مجموعة 89">
            <a:extLst>
              <a:ext uri="{FF2B5EF4-FFF2-40B4-BE49-F238E27FC236}">
                <a16:creationId xmlns:a16="http://schemas.microsoft.com/office/drawing/2014/main" id="{2CB2430E-31EE-4E4B-930E-B1ADA1FFD1B5}"/>
              </a:ext>
            </a:extLst>
          </p:cNvPr>
          <p:cNvGrpSpPr>
            <a:grpSpLocks/>
          </p:cNvGrpSpPr>
          <p:nvPr/>
        </p:nvGrpSpPr>
        <p:grpSpPr bwMode="auto">
          <a:xfrm rot="4908360">
            <a:off x="9761301" y="880608"/>
            <a:ext cx="63500" cy="787400"/>
            <a:chOff x="5944770" y="1379001"/>
            <a:chExt cx="226260" cy="3927154"/>
          </a:xfrm>
        </p:grpSpPr>
        <p:sp>
          <p:nvSpPr>
            <p:cNvPr id="91" name="مثلث متساوي الساقين 52">
              <a:extLst>
                <a:ext uri="{FF2B5EF4-FFF2-40B4-BE49-F238E27FC236}">
                  <a16:creationId xmlns:a16="http://schemas.microsoft.com/office/drawing/2014/main" id="{9F5BF914-781D-604E-A75B-ADB005A0B95E}"/>
                </a:ext>
              </a:extLst>
            </p:cNvPr>
            <p:cNvSpPr/>
            <p:nvPr/>
          </p:nvSpPr>
          <p:spPr>
            <a:xfrm>
              <a:off x="5941542" y="1392220"/>
              <a:ext cx="226260" cy="1963577"/>
            </a:xfrm>
            <a:prstGeom prst="triangl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171450" indent="-171450" algn="ctr">
                <a:buFont typeface="Arial" panose="020B0604020202020204" pitchFamily="34" charset="0"/>
                <a:buChar char="•"/>
                <a:defRPr/>
              </a:pPr>
              <a:endParaRPr lang="ar-EG" sz="1013"/>
            </a:p>
          </p:txBody>
        </p:sp>
        <p:sp>
          <p:nvSpPr>
            <p:cNvPr id="92" name="مثلث متساوي الساقين 53">
              <a:extLst>
                <a:ext uri="{FF2B5EF4-FFF2-40B4-BE49-F238E27FC236}">
                  <a16:creationId xmlns:a16="http://schemas.microsoft.com/office/drawing/2014/main" id="{63408373-C8F0-F940-BD93-92D038C0ED99}"/>
                </a:ext>
              </a:extLst>
            </p:cNvPr>
            <p:cNvSpPr/>
            <p:nvPr/>
          </p:nvSpPr>
          <p:spPr>
            <a:xfrm flipV="1">
              <a:off x="5935188" y="3342771"/>
              <a:ext cx="226260" cy="1963577"/>
            </a:xfrm>
            <a:prstGeom prst="triangl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171450" indent="-171450" algn="ctr">
                <a:buFont typeface="Arial" panose="020B0604020202020204" pitchFamily="34" charset="0"/>
                <a:buChar char="•"/>
                <a:defRPr/>
              </a:pPr>
              <a:endParaRPr lang="ar-EG" sz="1013"/>
            </a:p>
          </p:txBody>
        </p:sp>
      </p:grpSp>
      <p:sp>
        <p:nvSpPr>
          <p:cNvPr id="93" name="شكل بيضاوي 92">
            <a:extLst>
              <a:ext uri="{FF2B5EF4-FFF2-40B4-BE49-F238E27FC236}">
                <a16:creationId xmlns:a16="http://schemas.microsoft.com/office/drawing/2014/main" id="{AEBE5AA3-F1C8-E749-BF27-6BFE65F07720}"/>
              </a:ext>
            </a:extLst>
          </p:cNvPr>
          <p:cNvSpPr/>
          <p:nvPr/>
        </p:nvSpPr>
        <p:spPr>
          <a:xfrm>
            <a:off x="9796000" y="1220331"/>
            <a:ext cx="98094" cy="107390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marL="171450" indent="-171450" algn="ctr" defTabSz="685800">
              <a:buFont typeface="Arial" panose="020B0604020202020204" pitchFamily="34" charset="0"/>
              <a:buChar char="•"/>
              <a:defRPr/>
            </a:pPr>
            <a:endParaRPr lang="ar-EG" sz="1013"/>
          </a:p>
        </p:txBody>
      </p:sp>
      <p:pic>
        <p:nvPicPr>
          <p:cNvPr id="98" name="صورة 97" descr="صورة تحتوي على منضدة&#10;&#10;تم إنشاء الوصف تلقائياً">
            <a:extLst>
              <a:ext uri="{FF2B5EF4-FFF2-40B4-BE49-F238E27FC236}">
                <a16:creationId xmlns:a16="http://schemas.microsoft.com/office/drawing/2014/main" id="{D549DDC5-8CD1-EB48-800F-E8EF3C501AA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825107" y="1392783"/>
            <a:ext cx="1735706" cy="1323900"/>
          </a:xfrm>
          <a:prstGeom prst="rect">
            <a:avLst/>
          </a:prstGeom>
        </p:spPr>
      </p:pic>
      <p:pic>
        <p:nvPicPr>
          <p:cNvPr id="99" name="صورة 98">
            <a:hlinkClick r:id="rId11"/>
            <a:extLst>
              <a:ext uri="{FF2B5EF4-FFF2-40B4-BE49-F238E27FC236}">
                <a16:creationId xmlns:a16="http://schemas.microsoft.com/office/drawing/2014/main" id="{038308F1-4404-E64C-B665-B49F41DE9E33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7120" t="7380" r="8167" b="3206"/>
          <a:stretch/>
        </p:blipFill>
        <p:spPr>
          <a:xfrm rot="5400000">
            <a:off x="9341161" y="2784446"/>
            <a:ext cx="970651" cy="1480247"/>
          </a:xfrm>
          <a:prstGeom prst="rect">
            <a:avLst/>
          </a:prstGeom>
        </p:spPr>
      </p:pic>
      <p:pic>
        <p:nvPicPr>
          <p:cNvPr id="101" name="صورة 100">
            <a:extLst>
              <a:ext uri="{FF2B5EF4-FFF2-40B4-BE49-F238E27FC236}">
                <a16:creationId xmlns:a16="http://schemas.microsoft.com/office/drawing/2014/main" id="{FA23DD39-9640-A447-84B8-56F30CF2A33D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4"/>
              </a:ext>
            </a:extLst>
          </a:blip>
          <a:srcRect l="5635" t="3489" r="4829" b="19087"/>
          <a:stretch/>
        </p:blipFill>
        <p:spPr>
          <a:xfrm>
            <a:off x="3968402" y="968157"/>
            <a:ext cx="4802819" cy="3437423"/>
          </a:xfrm>
          <a:prstGeom prst="rect">
            <a:avLst/>
          </a:prstGeom>
        </p:spPr>
      </p:pic>
      <p:pic>
        <p:nvPicPr>
          <p:cNvPr id="94" name="Picture 2">
            <a:extLst>
              <a:ext uri="{FF2B5EF4-FFF2-40B4-BE49-F238E27FC236}">
                <a16:creationId xmlns:a16="http://schemas.microsoft.com/office/drawing/2014/main" id="{E5E30C0F-B0B9-CF4B-883E-A220B2928C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133" y="1150380"/>
            <a:ext cx="1653477" cy="4486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5" name="مستطيل 94">
            <a:extLst>
              <a:ext uri="{FF2B5EF4-FFF2-40B4-BE49-F238E27FC236}">
                <a16:creationId xmlns:a16="http://schemas.microsoft.com/office/drawing/2014/main" id="{1FE8F44C-FF3A-944D-AD83-F6B72E48CC11}"/>
              </a:ext>
            </a:extLst>
          </p:cNvPr>
          <p:cNvSpPr/>
          <p:nvPr/>
        </p:nvSpPr>
        <p:spPr>
          <a:xfrm>
            <a:off x="4997023" y="2055719"/>
            <a:ext cx="2801938" cy="935038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100" dirty="0">
                <a:solidFill>
                  <a:srgbClr val="FF0000"/>
                </a:solidFill>
                <a:latin typeface="Beirut" pitchFamily="2" charset="-78"/>
                <a:cs typeface="Beirut" pitchFamily="2" charset="-78"/>
              </a:rPr>
              <a:t>٣-٥ </a:t>
            </a:r>
          </a:p>
          <a:p>
            <a:pPr algn="ctr">
              <a:defRPr/>
            </a:pPr>
            <a:r>
              <a:rPr lang="ar-SA" sz="2400" dirty="0">
                <a:solidFill>
                  <a:srgbClr val="002060"/>
                </a:solidFill>
                <a:latin typeface="Beirut" pitchFamily="2" charset="-78"/>
                <a:cs typeface="Beirut" pitchFamily="2" charset="-78"/>
              </a:rPr>
              <a:t>المعادلات ذات الخطوتين </a:t>
            </a:r>
            <a:endParaRPr lang="ar-SA" sz="2400" dirty="0">
              <a:solidFill>
                <a:srgbClr val="00B050"/>
              </a:solidFill>
              <a:latin typeface="Beirut" pitchFamily="2" charset="-78"/>
              <a:cs typeface="Beirut" pitchFamily="2" charset="-78"/>
            </a:endParaRPr>
          </a:p>
        </p:txBody>
      </p:sp>
      <p:sp>
        <p:nvSpPr>
          <p:cNvPr id="96" name="مربع نص 5">
            <a:extLst>
              <a:ext uri="{FF2B5EF4-FFF2-40B4-BE49-F238E27FC236}">
                <a16:creationId xmlns:a16="http://schemas.microsoft.com/office/drawing/2014/main" id="{32EC4E04-E50A-5D4B-9A0B-B46FC26940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76350" y="1159158"/>
            <a:ext cx="1757363" cy="64611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685800" rtl="0">
              <a:spcBef>
                <a:spcPct val="0"/>
              </a:spcBef>
              <a:buNone/>
              <a:defRPr/>
            </a:pPr>
            <a:r>
              <a:rPr lang="ar-SA" altLang="ar-SA" sz="1200" dirty="0">
                <a:solidFill>
                  <a:srgbClr val="C00000"/>
                </a:solidFill>
              </a:rPr>
              <a:t>التاريخ   </a:t>
            </a:r>
            <a:r>
              <a:rPr lang="ar-SA" altLang="ar-SA" sz="1200" dirty="0">
                <a:solidFill>
                  <a:srgbClr val="002060"/>
                </a:solidFill>
              </a:rPr>
              <a:t>/  /    ١٤٤هـ</a:t>
            </a:r>
          </a:p>
          <a:p>
            <a:pPr defTabSz="685800" rtl="0">
              <a:spcBef>
                <a:spcPct val="0"/>
              </a:spcBef>
              <a:buNone/>
              <a:defRPr/>
            </a:pPr>
            <a:endParaRPr lang="ar-SA" altLang="ar-SA" sz="1200" dirty="0">
              <a:solidFill>
                <a:srgbClr val="002060"/>
              </a:solidFill>
            </a:endParaRPr>
          </a:p>
          <a:p>
            <a:pPr defTabSz="685800" rtl="0">
              <a:spcBef>
                <a:spcPct val="0"/>
              </a:spcBef>
              <a:buNone/>
              <a:defRPr/>
            </a:pPr>
            <a:r>
              <a:rPr lang="ar-SA" altLang="ar-SA" sz="1200" dirty="0">
                <a:solidFill>
                  <a:srgbClr val="002060"/>
                </a:solidFill>
              </a:rPr>
              <a:t> </a:t>
            </a:r>
            <a:r>
              <a:rPr lang="ar-SA" altLang="ar-SA" sz="1200" dirty="0">
                <a:solidFill>
                  <a:srgbClr val="C00000"/>
                </a:solidFill>
              </a:rPr>
              <a:t>رقم الصفحة :</a:t>
            </a:r>
            <a:endParaRPr lang="ar-SA" altLang="ar-SA" sz="1050" dirty="0">
              <a:solidFill>
                <a:srgbClr val="002060"/>
              </a:solidFill>
            </a:endParaRPr>
          </a:p>
        </p:txBody>
      </p:sp>
      <p:pic>
        <p:nvPicPr>
          <p:cNvPr id="97" name="صورة 96">
            <a:extLst>
              <a:ext uri="{FF2B5EF4-FFF2-40B4-BE49-F238E27FC236}">
                <a16:creationId xmlns:a16="http://schemas.microsoft.com/office/drawing/2014/main" id="{4CFA3C5E-230A-D548-B40A-191F522192E6}"/>
              </a:ext>
            </a:extLst>
          </p:cNvPr>
          <p:cNvPicPr>
            <a:picLocks noChangeAspect="1"/>
          </p:cNvPicPr>
          <p:nvPr/>
        </p:nvPicPr>
        <p:blipFill>
          <a:blip r:embed="rId16">
            <a:alphaModFix amt="50000"/>
          </a:blip>
          <a:stretch>
            <a:fillRect/>
          </a:stretch>
        </p:blipFill>
        <p:spPr>
          <a:xfrm>
            <a:off x="4108361" y="2785429"/>
            <a:ext cx="1190726" cy="1193711"/>
          </a:xfrm>
          <a:prstGeom prst="rect">
            <a:avLst/>
          </a:prstGeom>
          <a:ln>
            <a:noFill/>
          </a:ln>
        </p:spPr>
      </p:pic>
      <p:pic>
        <p:nvPicPr>
          <p:cNvPr id="104" name="Google Shape;2464;p81">
            <a:extLst>
              <a:ext uri="{FF2B5EF4-FFF2-40B4-BE49-F238E27FC236}">
                <a16:creationId xmlns:a16="http://schemas.microsoft.com/office/drawing/2014/main" id="{BAD0068B-89A4-7046-82FD-9E44EA336E84}"/>
              </a:ext>
            </a:extLst>
          </p:cNvPr>
          <p:cNvPicPr preferRelativeResize="0"/>
          <p:nvPr/>
        </p:nvPicPr>
        <p:blipFill rotWithShape="1">
          <a:blip r:embed="rId17">
            <a:alphaModFix/>
          </a:blip>
          <a:srcRect l="8340" b="53840"/>
          <a:stretch/>
        </p:blipFill>
        <p:spPr>
          <a:xfrm flipH="1">
            <a:off x="2022963" y="5753215"/>
            <a:ext cx="8562539" cy="1097906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Google Shape;105;p16">
            <a:extLst>
              <a:ext uri="{FF2B5EF4-FFF2-40B4-BE49-F238E27FC236}">
                <a16:creationId xmlns:a16="http://schemas.microsoft.com/office/drawing/2014/main" id="{02FDF6B7-472D-9149-AFB0-13BE4E3214F6}"/>
              </a:ext>
            </a:extLst>
          </p:cNvPr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8741426" y="3741695"/>
            <a:ext cx="3250706" cy="3781617"/>
          </a:xfrm>
          <a:prstGeom prst="rect">
            <a:avLst/>
          </a:prstGeom>
          <a:noFill/>
          <a:ln>
            <a:noFill/>
          </a:ln>
        </p:spPr>
      </p:pic>
      <p:sp>
        <p:nvSpPr>
          <p:cNvPr id="42" name="عنصر نائب لرقم الشريحة 3">
            <a:extLst>
              <a:ext uri="{FF2B5EF4-FFF2-40B4-BE49-F238E27FC236}">
                <a16:creationId xmlns:a16="http://schemas.microsoft.com/office/drawing/2014/main" id="{02429A64-C445-5645-9BEB-6DA7836420F3}"/>
              </a:ext>
            </a:extLst>
          </p:cNvPr>
          <p:cNvSpPr txBox="1">
            <a:spLocks/>
          </p:cNvSpPr>
          <p:nvPr/>
        </p:nvSpPr>
        <p:spPr>
          <a:xfrm>
            <a:off x="2240114" y="6512183"/>
            <a:ext cx="2743200" cy="365125"/>
          </a:xfrm>
          <a:prstGeom prst="rect">
            <a:avLst/>
          </a:prstGeom>
        </p:spPr>
        <p:txBody>
          <a:bodyPr spcFirstLastPara="1" vert="horz" wrap="square" lIns="91425" tIns="91425" rIns="91425" bIns="91425" rtlCol="1" anchor="ctr" anchorCtr="0">
            <a:noAutofit/>
          </a:bodyPr>
          <a:lstStyle>
            <a:defPPr>
              <a:defRPr lang="ar-EG"/>
            </a:defPPr>
            <a:lvl1pPr marL="0" lvl="0" algn="l" defTabSz="914400" rtl="1" eaLnBrk="1" latinLnBrk="0" hangingPunct="1"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lvl="1" algn="r" defTabSz="914400" rtl="1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lvl="2" algn="r" defTabSz="914400" rtl="1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lvl="3" algn="r" defTabSz="914400" rtl="1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lvl="4" algn="r" defTabSz="914400" rtl="1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lvl="5" algn="r" defTabSz="914400" rtl="1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lvl="6" algn="r" defTabSz="914400" rtl="1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lvl="7" algn="r" defTabSz="914400" rtl="1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lvl="8" algn="r" defTabSz="914400" rtl="1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277FB82-6900-4FF8-BDA9-6B51EE998D2C}" type="slidenum">
              <a:rPr lang="ar-EG" smtClean="0">
                <a:solidFill>
                  <a:schemeClr val="tx1"/>
                </a:solidFill>
              </a:rPr>
              <a:pPr/>
              <a:t>345</a:t>
            </a:fld>
            <a:endParaRPr lang="ar-EG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0363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0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50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id="{CD9494CC-01BD-4056-8A18-34DF6CEB5039}"/>
              </a:ext>
            </a:extLst>
          </p:cNvPr>
          <p:cNvSpPr/>
          <p:nvPr/>
        </p:nvSpPr>
        <p:spPr>
          <a:xfrm rot="16200000">
            <a:off x="2955761" y="-2455360"/>
            <a:ext cx="6423381" cy="11686551"/>
          </a:xfrm>
          <a:prstGeom prst="roundRect">
            <a:avLst>
              <a:gd name="adj" fmla="val 5381"/>
            </a:avLst>
          </a:prstGeom>
          <a:solidFill>
            <a:srgbClr val="776383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grpSp>
        <p:nvGrpSpPr>
          <p:cNvPr id="6" name="مجموعة 5">
            <a:extLst>
              <a:ext uri="{FF2B5EF4-FFF2-40B4-BE49-F238E27FC236}">
                <a16:creationId xmlns:a16="http://schemas.microsoft.com/office/drawing/2014/main" id="{C6A01C9F-C5DA-5347-A84B-F971C0E5D111}"/>
              </a:ext>
            </a:extLst>
          </p:cNvPr>
          <p:cNvGrpSpPr/>
          <p:nvPr/>
        </p:nvGrpSpPr>
        <p:grpSpPr>
          <a:xfrm>
            <a:off x="324175" y="258392"/>
            <a:ext cx="11867825" cy="6423382"/>
            <a:chOff x="760246" y="392652"/>
            <a:chExt cx="11420963" cy="6423382"/>
          </a:xfrm>
        </p:grpSpPr>
        <p:sp>
          <p:nvSpPr>
            <p:cNvPr id="7" name="مستطيل مستدير الزوايا 6">
              <a:extLst>
                <a:ext uri="{FF2B5EF4-FFF2-40B4-BE49-F238E27FC236}">
                  <a16:creationId xmlns:a16="http://schemas.microsoft.com/office/drawing/2014/main" id="{3031575D-A504-F34B-9982-513CE59AAFDB}"/>
                </a:ext>
              </a:extLst>
            </p:cNvPr>
            <p:cNvSpPr/>
            <p:nvPr/>
          </p:nvSpPr>
          <p:spPr>
            <a:xfrm>
              <a:off x="760246" y="392652"/>
              <a:ext cx="11096787" cy="6142407"/>
            </a:xfrm>
            <a:prstGeom prst="roundRect">
              <a:avLst/>
            </a:prstGeom>
            <a:blipFill>
              <a:blip r:embed="rId3"/>
              <a:stretch>
                <a:fillRect/>
              </a:stretch>
            </a:blip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pic>
          <p:nvPicPr>
            <p:cNvPr id="9" name="صورة 8">
              <a:extLst>
                <a:ext uri="{FF2B5EF4-FFF2-40B4-BE49-F238E27FC236}">
                  <a16:creationId xmlns:a16="http://schemas.microsoft.com/office/drawing/2014/main" id="{AE9BD02E-7A89-5640-9988-C9DA36285E9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35000"/>
            </a:blip>
            <a:stretch>
              <a:fillRect/>
            </a:stretch>
          </p:blipFill>
          <p:spPr>
            <a:xfrm>
              <a:off x="11135153" y="5767882"/>
              <a:ext cx="1046056" cy="1048152"/>
            </a:xfrm>
            <a:prstGeom prst="rect">
              <a:avLst/>
            </a:prstGeom>
          </p:spPr>
        </p:pic>
      </p:grpSp>
      <p:pic>
        <p:nvPicPr>
          <p:cNvPr id="15" name="صورة 14" descr="صورة تحتوي على داخلي, جهاز, أسود, مقياس فكي&#10;&#10;تم إنشاء الوصف تلقائياً">
            <a:extLst>
              <a:ext uri="{FF2B5EF4-FFF2-40B4-BE49-F238E27FC236}">
                <a16:creationId xmlns:a16="http://schemas.microsoft.com/office/drawing/2014/main" id="{77B38BD7-6F4A-4CCC-B7D7-CE5F326D41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197384" y="-4672999"/>
            <a:ext cx="944905" cy="10643356"/>
          </a:xfrm>
          <a:prstGeom prst="rect">
            <a:avLst/>
          </a:prstGeom>
        </p:spPr>
      </p:pic>
      <p:pic>
        <p:nvPicPr>
          <p:cNvPr id="10" name="Picture 6" descr="https://i.pinimg.com/564x/f7/b1/09/f7b1094060ec4e7985a4aac0849e9e9f.jpg">
            <a:extLst>
              <a:ext uri="{FF2B5EF4-FFF2-40B4-BE49-F238E27FC236}">
                <a16:creationId xmlns:a16="http://schemas.microsoft.com/office/drawing/2014/main" id="{A7E94AA6-AE5A-D34D-9DC7-0D8B1B8449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81" b="13152"/>
          <a:stretch/>
        </p:blipFill>
        <p:spPr bwMode="auto">
          <a:xfrm rot="2225611">
            <a:off x="10683578" y="775804"/>
            <a:ext cx="974153" cy="1023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44DF60DA-3DA2-154D-B1C3-B0B41DB7F8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517112" y="972547"/>
            <a:ext cx="3676654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3" name="مجموعة 17">
            <a:extLst>
              <a:ext uri="{FF2B5EF4-FFF2-40B4-BE49-F238E27FC236}">
                <a16:creationId xmlns:a16="http://schemas.microsoft.com/office/drawing/2014/main" id="{A43971F8-D07A-C64D-B55D-D4EA0A4269EA}"/>
              </a:ext>
            </a:extLst>
          </p:cNvPr>
          <p:cNvGrpSpPr/>
          <p:nvPr/>
        </p:nvGrpSpPr>
        <p:grpSpPr>
          <a:xfrm>
            <a:off x="5231360" y="772521"/>
            <a:ext cx="5286412" cy="857256"/>
            <a:chOff x="3643306" y="857232"/>
            <a:chExt cx="5286412" cy="928694"/>
          </a:xfrm>
        </p:grpSpPr>
        <p:sp>
          <p:nvSpPr>
            <p:cNvPr id="13" name="دبوس زينة 20">
              <a:extLst>
                <a:ext uri="{FF2B5EF4-FFF2-40B4-BE49-F238E27FC236}">
                  <a16:creationId xmlns:a16="http://schemas.microsoft.com/office/drawing/2014/main" id="{F9A8A92D-D1A3-D247-B6F9-D0D835AB0ED8}"/>
                </a:ext>
              </a:extLst>
            </p:cNvPr>
            <p:cNvSpPr/>
            <p:nvPr/>
          </p:nvSpPr>
          <p:spPr>
            <a:xfrm>
              <a:off x="3643306" y="857232"/>
              <a:ext cx="4071966" cy="928694"/>
            </a:xfrm>
            <a:prstGeom prst="plaque">
              <a:avLst/>
            </a:prstGeom>
            <a:noFill/>
            <a:ln w="28575">
              <a:solidFill>
                <a:schemeClr val="tx1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endParaRPr lang="ar-SA" sz="2400" b="1" dirty="0">
                <a:solidFill>
                  <a:schemeClr val="tx1"/>
                </a:solidFill>
              </a:endParaRPr>
            </a:p>
          </p:txBody>
        </p:sp>
        <p:grpSp>
          <p:nvGrpSpPr>
            <p:cNvPr id="14" name="مجموعة 16">
              <a:extLst>
                <a:ext uri="{FF2B5EF4-FFF2-40B4-BE49-F238E27FC236}">
                  <a16:creationId xmlns:a16="http://schemas.microsoft.com/office/drawing/2014/main" id="{46B7BE5F-3243-1A4E-8A91-5A4CB8667693}"/>
                </a:ext>
              </a:extLst>
            </p:cNvPr>
            <p:cNvGrpSpPr/>
            <p:nvPr/>
          </p:nvGrpSpPr>
          <p:grpSpPr>
            <a:xfrm>
              <a:off x="7715272" y="857232"/>
              <a:ext cx="1214446" cy="928694"/>
              <a:chOff x="7715272" y="857232"/>
              <a:chExt cx="1214446" cy="928694"/>
            </a:xfrm>
          </p:grpSpPr>
          <p:sp>
            <p:nvSpPr>
              <p:cNvPr id="16" name="دبوس زينة 25">
                <a:extLst>
                  <a:ext uri="{FF2B5EF4-FFF2-40B4-BE49-F238E27FC236}">
                    <a16:creationId xmlns:a16="http://schemas.microsoft.com/office/drawing/2014/main" id="{8DE03F38-1545-364C-86B1-C24B846807D2}"/>
                  </a:ext>
                </a:extLst>
              </p:cNvPr>
              <p:cNvSpPr/>
              <p:nvPr/>
            </p:nvSpPr>
            <p:spPr>
              <a:xfrm>
                <a:off x="7715272" y="857232"/>
                <a:ext cx="1214446" cy="928694"/>
              </a:xfrm>
              <a:prstGeom prst="plaque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 w="28575">
                <a:solidFill>
                  <a:schemeClr val="tx1"/>
                </a:solidFill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 prst="artDeco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SA" dirty="0"/>
              </a:p>
            </p:txBody>
          </p:sp>
          <p:pic>
            <p:nvPicPr>
              <p:cNvPr id="17" name="Picture 2">
                <a:extLst>
                  <a:ext uri="{FF2B5EF4-FFF2-40B4-BE49-F238E27FC236}">
                    <a16:creationId xmlns:a16="http://schemas.microsoft.com/office/drawing/2014/main" id="{156FA85F-FB92-C242-8850-17964AD5A3D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/>
              <a:srcRect/>
              <a:stretch>
                <a:fillRect/>
              </a:stretch>
            </p:blipFill>
            <p:spPr bwMode="auto">
              <a:xfrm>
                <a:off x="7743846" y="1000110"/>
                <a:ext cx="1138220" cy="57150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  <a:scene3d>
                <a:camera prst="orthographicFront"/>
                <a:lightRig rig="threePt" dir="t"/>
              </a:scene3d>
              <a:sp3d>
                <a:bevelT w="114300" prst="artDeco"/>
              </a:sp3d>
            </p:spPr>
          </p:pic>
        </p:grpSp>
      </p:grpSp>
      <p:sp>
        <p:nvSpPr>
          <p:cNvPr id="5" name="Rectangle 33">
            <a:extLst>
              <a:ext uri="{FF2B5EF4-FFF2-40B4-BE49-F238E27FC236}">
                <a16:creationId xmlns:a16="http://schemas.microsoft.com/office/drawing/2014/main" id="{9E2E54AB-20DC-F04A-AC3B-0157C94745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66387" y="1982235"/>
            <a:ext cx="3995737" cy="4248150"/>
          </a:xfrm>
          <a:prstGeom prst="rect">
            <a:avLst/>
          </a:prstGeom>
          <a:solidFill>
            <a:srgbClr val="996600">
              <a:alpha val="23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ar-SA" dirty="0"/>
          </a:p>
        </p:txBody>
      </p:sp>
      <p:sp>
        <p:nvSpPr>
          <p:cNvPr id="21" name="Text Box 38">
            <a:extLst>
              <a:ext uri="{FF2B5EF4-FFF2-40B4-BE49-F238E27FC236}">
                <a16:creationId xmlns:a16="http://schemas.microsoft.com/office/drawing/2014/main" id="{94BC12E1-03AF-A74B-97D0-9ADD0CAFD3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66499" y="2423560"/>
            <a:ext cx="22653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400" b="1" dirty="0"/>
              <a:t>٤ ل  ــ  ٦   =   ٢٢</a:t>
            </a:r>
            <a:endParaRPr lang="hi-IN" sz="2400" b="1" dirty="0">
              <a:solidFill>
                <a:srgbClr val="FF0000"/>
              </a:solidFill>
            </a:endParaRPr>
          </a:p>
        </p:txBody>
      </p:sp>
      <p:sp>
        <p:nvSpPr>
          <p:cNvPr id="23" name="Text Box 39">
            <a:extLst>
              <a:ext uri="{FF2B5EF4-FFF2-40B4-BE49-F238E27FC236}">
                <a16:creationId xmlns:a16="http://schemas.microsoft.com/office/drawing/2014/main" id="{144A23CC-7474-BF43-A619-3A31455CB3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47624" y="2712485"/>
            <a:ext cx="6842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400" b="1" dirty="0">
                <a:solidFill>
                  <a:srgbClr val="CC0000"/>
                </a:solidFill>
              </a:rPr>
              <a:t>+ ٦</a:t>
            </a:r>
            <a:endParaRPr lang="hi-IN" sz="2400" b="1" dirty="0">
              <a:solidFill>
                <a:srgbClr val="CC0000"/>
              </a:solidFill>
            </a:endParaRPr>
          </a:p>
        </p:txBody>
      </p:sp>
      <p:sp>
        <p:nvSpPr>
          <p:cNvPr id="25" name="Text Box 40">
            <a:extLst>
              <a:ext uri="{FF2B5EF4-FFF2-40B4-BE49-F238E27FC236}">
                <a16:creationId xmlns:a16="http://schemas.microsoft.com/office/drawing/2014/main" id="{594BBD8B-6471-CB4A-8D18-C20B34EE34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52227" y="2712485"/>
            <a:ext cx="6492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400" b="1" dirty="0">
                <a:solidFill>
                  <a:srgbClr val="CC0000"/>
                </a:solidFill>
              </a:rPr>
              <a:t>+ ٦</a:t>
            </a:r>
            <a:endParaRPr lang="hi-IN" sz="2400" b="1" dirty="0">
              <a:solidFill>
                <a:srgbClr val="CC0000"/>
              </a:solidFill>
            </a:endParaRPr>
          </a:p>
        </p:txBody>
      </p:sp>
      <p:sp>
        <p:nvSpPr>
          <p:cNvPr id="27" name="Line 41">
            <a:extLst>
              <a:ext uri="{FF2B5EF4-FFF2-40B4-BE49-F238E27FC236}">
                <a16:creationId xmlns:a16="http://schemas.microsoft.com/office/drawing/2014/main" id="{DA431C7D-ECE3-5840-AB6B-359E65DA375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373045" y="2377522"/>
            <a:ext cx="73025" cy="76676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ar-SA" dirty="0"/>
          </a:p>
        </p:txBody>
      </p:sp>
      <p:sp>
        <p:nvSpPr>
          <p:cNvPr id="29" name="Text Box 42">
            <a:extLst>
              <a:ext uri="{FF2B5EF4-FFF2-40B4-BE49-F238E27FC236}">
                <a16:creationId xmlns:a16="http://schemas.microsoft.com/office/drawing/2014/main" id="{BCAD736E-B128-924A-8CEC-44415E4B0E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31624" y="3660222"/>
            <a:ext cx="1581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ar-SA" sz="2400" b="1" dirty="0"/>
              <a:t>٤ ل  =   ٢٨</a:t>
            </a:r>
            <a:endParaRPr lang="hi-IN" sz="2400" b="1" dirty="0">
              <a:solidFill>
                <a:srgbClr val="FF0000"/>
              </a:solidFill>
            </a:endParaRPr>
          </a:p>
        </p:txBody>
      </p:sp>
      <p:sp>
        <p:nvSpPr>
          <p:cNvPr id="31" name="Text Box 43">
            <a:extLst>
              <a:ext uri="{FF2B5EF4-FFF2-40B4-BE49-F238E27FC236}">
                <a16:creationId xmlns:a16="http://schemas.microsoft.com/office/drawing/2014/main" id="{853A7824-6D90-2241-9CFE-DE889549D1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45860" y="5052460"/>
            <a:ext cx="1581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400" b="1" dirty="0"/>
              <a:t>ل =  </a:t>
            </a:r>
            <a:r>
              <a:rPr lang="ar-SA" sz="2400" b="1" dirty="0">
                <a:solidFill>
                  <a:srgbClr val="00B050"/>
                </a:solidFill>
              </a:rPr>
              <a:t>٧</a:t>
            </a:r>
            <a:endParaRPr lang="hi-IN" sz="2400" b="1" dirty="0">
              <a:solidFill>
                <a:srgbClr val="00B050"/>
              </a:solidFill>
            </a:endParaRPr>
          </a:p>
        </p:txBody>
      </p:sp>
      <p:sp>
        <p:nvSpPr>
          <p:cNvPr id="33" name="Line 44">
            <a:extLst>
              <a:ext uri="{FF2B5EF4-FFF2-40B4-BE49-F238E27FC236}">
                <a16:creationId xmlns:a16="http://schemas.microsoft.com/office/drawing/2014/main" id="{83242A81-9B89-344B-AB55-9DC6007D331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184136" y="4080910"/>
            <a:ext cx="576262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ar-SA"/>
          </a:p>
        </p:txBody>
      </p:sp>
      <p:sp>
        <p:nvSpPr>
          <p:cNvPr id="35" name="Line 45">
            <a:extLst>
              <a:ext uri="{FF2B5EF4-FFF2-40B4-BE49-F238E27FC236}">
                <a16:creationId xmlns:a16="http://schemas.microsoft.com/office/drawing/2014/main" id="{9A54F083-A22F-C744-B506-188896B85FC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360210" y="4080910"/>
            <a:ext cx="360363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ar-SA"/>
          </a:p>
        </p:txBody>
      </p:sp>
      <p:sp>
        <p:nvSpPr>
          <p:cNvPr id="37" name="Text Box 46">
            <a:extLst>
              <a:ext uri="{FF2B5EF4-FFF2-40B4-BE49-F238E27FC236}">
                <a16:creationId xmlns:a16="http://schemas.microsoft.com/office/drawing/2014/main" id="{0A53A8A7-A8FE-2948-8460-B69247FA96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31756" y="4080910"/>
            <a:ext cx="3937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ar-SA" sz="2400" b="1" dirty="0"/>
              <a:t>٤</a:t>
            </a:r>
            <a:endParaRPr lang="hi-IN" sz="2400" b="1" dirty="0">
              <a:solidFill>
                <a:srgbClr val="FF0000"/>
              </a:solidFill>
            </a:endParaRPr>
          </a:p>
        </p:txBody>
      </p:sp>
      <p:sp>
        <p:nvSpPr>
          <p:cNvPr id="39" name="Text Box 47">
            <a:extLst>
              <a:ext uri="{FF2B5EF4-FFF2-40B4-BE49-F238E27FC236}">
                <a16:creationId xmlns:a16="http://schemas.microsoft.com/office/drawing/2014/main" id="{FFE2A054-A682-8145-8F95-CD518F9157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45924" y="4106310"/>
            <a:ext cx="3937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ar-SA" sz="2400" b="1" dirty="0"/>
              <a:t>٤</a:t>
            </a:r>
            <a:endParaRPr lang="hi-IN" sz="2400" b="1" dirty="0">
              <a:solidFill>
                <a:srgbClr val="FF0000"/>
              </a:solidFill>
            </a:endParaRPr>
          </a:p>
        </p:txBody>
      </p:sp>
      <p:sp>
        <p:nvSpPr>
          <p:cNvPr id="41" name="Line 48">
            <a:extLst>
              <a:ext uri="{FF2B5EF4-FFF2-40B4-BE49-F238E27FC236}">
                <a16:creationId xmlns:a16="http://schemas.microsoft.com/office/drawing/2014/main" id="{32462BD1-9E39-F14F-B707-9C05BC45C14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374630" y="3587180"/>
            <a:ext cx="357191" cy="928694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ar-SA" dirty="0"/>
          </a:p>
        </p:txBody>
      </p:sp>
      <p:sp>
        <p:nvSpPr>
          <p:cNvPr id="43" name="Line 49">
            <a:extLst>
              <a:ext uri="{FF2B5EF4-FFF2-40B4-BE49-F238E27FC236}">
                <a16:creationId xmlns:a16="http://schemas.microsoft.com/office/drawing/2014/main" id="{64EB9ED7-8443-054A-8A81-1833CBCB7A1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841062" y="3350660"/>
            <a:ext cx="2809875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ar-SA"/>
          </a:p>
        </p:txBody>
      </p:sp>
      <p:sp>
        <p:nvSpPr>
          <p:cNvPr id="45" name="Rectangle 50">
            <a:extLst>
              <a:ext uri="{FF2B5EF4-FFF2-40B4-BE49-F238E27FC236}">
                <a16:creationId xmlns:a16="http://schemas.microsoft.com/office/drawing/2014/main" id="{735C4C9D-3BAB-FD45-8438-D4D53CC061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45212" y="1982235"/>
            <a:ext cx="3995737" cy="4248150"/>
          </a:xfrm>
          <a:prstGeom prst="rect">
            <a:avLst/>
          </a:prstGeom>
          <a:solidFill>
            <a:srgbClr val="FFFF99">
              <a:alpha val="71001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ar-SA"/>
          </a:p>
        </p:txBody>
      </p:sp>
      <p:sp>
        <p:nvSpPr>
          <p:cNvPr id="47" name="Text Box 52">
            <a:extLst>
              <a:ext uri="{FF2B5EF4-FFF2-40B4-BE49-F238E27FC236}">
                <a16:creationId xmlns:a16="http://schemas.microsoft.com/office/drawing/2014/main" id="{6076D18C-ADB8-384F-971B-2855E9A980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1987" y="2198135"/>
            <a:ext cx="24098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400" b="1" dirty="0">
                <a:solidFill>
                  <a:srgbClr val="00B050"/>
                </a:solidFill>
              </a:rPr>
              <a:t>التحقق من صحة الحل</a:t>
            </a:r>
            <a:endParaRPr lang="hi-IN" sz="2400" b="1" dirty="0">
              <a:solidFill>
                <a:srgbClr val="00B050"/>
              </a:solidFill>
            </a:endParaRPr>
          </a:p>
        </p:txBody>
      </p:sp>
      <p:sp>
        <p:nvSpPr>
          <p:cNvPr id="49" name="Text Box 54">
            <a:extLst>
              <a:ext uri="{FF2B5EF4-FFF2-40B4-BE49-F238E27FC236}">
                <a16:creationId xmlns:a16="http://schemas.microsoft.com/office/drawing/2014/main" id="{0BCBA2BD-241B-BD41-A710-2DB9856F56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59635" y="4873072"/>
            <a:ext cx="1581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400" b="1" dirty="0"/>
              <a:t>٢٢  = ٢٢</a:t>
            </a:r>
            <a:endParaRPr lang="hi-IN" sz="2400" b="1" dirty="0">
              <a:solidFill>
                <a:srgbClr val="FF0000"/>
              </a:solidFill>
            </a:endParaRPr>
          </a:p>
        </p:txBody>
      </p:sp>
      <p:sp>
        <p:nvSpPr>
          <p:cNvPr id="51" name="Text Box 55">
            <a:extLst>
              <a:ext uri="{FF2B5EF4-FFF2-40B4-BE49-F238E27FC236}">
                <a16:creationId xmlns:a16="http://schemas.microsoft.com/office/drawing/2014/main" id="{1C7EFA70-3319-5C4B-9584-925989C474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35837" y="5474735"/>
            <a:ext cx="1762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ar-SA" sz="2400" b="1" dirty="0">
                <a:solidFill>
                  <a:srgbClr val="00B050"/>
                </a:solidFill>
              </a:rPr>
              <a:t>الجملة صحيحة</a:t>
            </a:r>
            <a:endParaRPr lang="hi-IN" sz="2400" b="1" dirty="0">
              <a:solidFill>
                <a:srgbClr val="00B050"/>
              </a:solidFill>
            </a:endParaRPr>
          </a:p>
        </p:txBody>
      </p:sp>
      <p:grpSp>
        <p:nvGrpSpPr>
          <p:cNvPr id="55" name="Group 61">
            <a:extLst>
              <a:ext uri="{FF2B5EF4-FFF2-40B4-BE49-F238E27FC236}">
                <a16:creationId xmlns:a16="http://schemas.microsoft.com/office/drawing/2014/main" id="{25E296E6-F3E9-764E-AA1F-AD9C1898542B}"/>
              </a:ext>
            </a:extLst>
          </p:cNvPr>
          <p:cNvGrpSpPr>
            <a:grpSpLocks/>
          </p:cNvGrpSpPr>
          <p:nvPr/>
        </p:nvGrpSpPr>
        <p:grpSpPr bwMode="auto">
          <a:xfrm>
            <a:off x="2831038" y="3391938"/>
            <a:ext cx="2344737" cy="646113"/>
            <a:chOff x="721" y="2073"/>
            <a:chExt cx="1477" cy="407"/>
          </a:xfrm>
        </p:grpSpPr>
        <p:sp>
          <p:nvSpPr>
            <p:cNvPr id="53" name="Text Box 51">
              <a:extLst>
                <a:ext uri="{FF2B5EF4-FFF2-40B4-BE49-F238E27FC236}">
                  <a16:creationId xmlns:a16="http://schemas.microsoft.com/office/drawing/2014/main" id="{5B299299-272C-EC45-B79F-28B9C24D9BD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21" y="2189"/>
              <a:ext cx="1477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ar-SA" sz="2400" b="1" dirty="0"/>
                <a:t>٤ ( </a:t>
              </a:r>
              <a:r>
                <a:rPr lang="ar-SA" sz="2400" b="1" dirty="0">
                  <a:solidFill>
                    <a:srgbClr val="CC0000"/>
                  </a:solidFill>
                </a:rPr>
                <a:t>٧</a:t>
              </a:r>
              <a:r>
                <a:rPr lang="ar-SA" sz="2400" b="1" dirty="0"/>
                <a:t> ) ــ ٦ =  ٢٢</a:t>
              </a:r>
              <a:endParaRPr lang="hi-IN" sz="2400" b="1" dirty="0">
                <a:solidFill>
                  <a:srgbClr val="FF0000"/>
                </a:solidFill>
              </a:endParaRPr>
            </a:p>
          </p:txBody>
        </p:sp>
        <p:sp>
          <p:nvSpPr>
            <p:cNvPr id="54" name="Text Box 56">
              <a:extLst>
                <a:ext uri="{FF2B5EF4-FFF2-40B4-BE49-F238E27FC236}">
                  <a16:creationId xmlns:a16="http://schemas.microsoft.com/office/drawing/2014/main" id="{155ECEE5-4EFB-AC4E-A976-24A4FCC2259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67" y="2073"/>
              <a:ext cx="293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ar-SA" sz="2400" b="1"/>
                <a:t>؟</a:t>
              </a:r>
              <a:endParaRPr lang="hi-IN" sz="2400" b="1">
                <a:solidFill>
                  <a:srgbClr val="FF0000"/>
                </a:solidFill>
              </a:endParaRPr>
            </a:p>
          </p:txBody>
        </p:sp>
      </p:grpSp>
      <p:grpSp>
        <p:nvGrpSpPr>
          <p:cNvPr id="59" name="Group 62">
            <a:extLst>
              <a:ext uri="{FF2B5EF4-FFF2-40B4-BE49-F238E27FC236}">
                <a16:creationId xmlns:a16="http://schemas.microsoft.com/office/drawing/2014/main" id="{9BDDC821-65AD-0D4F-8901-4FB6DB503C75}"/>
              </a:ext>
            </a:extLst>
          </p:cNvPr>
          <p:cNvGrpSpPr>
            <a:grpSpLocks/>
          </p:cNvGrpSpPr>
          <p:nvPr/>
        </p:nvGrpSpPr>
        <p:grpSpPr bwMode="auto">
          <a:xfrm>
            <a:off x="2608807" y="4112660"/>
            <a:ext cx="2265363" cy="641350"/>
            <a:chOff x="771" y="2527"/>
            <a:chExt cx="1427" cy="404"/>
          </a:xfrm>
        </p:grpSpPr>
        <p:sp>
          <p:nvSpPr>
            <p:cNvPr id="57" name="Text Box 53">
              <a:extLst>
                <a:ext uri="{FF2B5EF4-FFF2-40B4-BE49-F238E27FC236}">
                  <a16:creationId xmlns:a16="http://schemas.microsoft.com/office/drawing/2014/main" id="{BAE32EFD-5AD8-3442-86D3-82699C17369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71" y="2643"/>
              <a:ext cx="1427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ar-SA" sz="2400" b="1" dirty="0"/>
                <a:t>٢٨   ــ ٦ =  ٢٢</a:t>
              </a:r>
              <a:endParaRPr lang="hi-IN" sz="2400" b="1" dirty="0">
                <a:solidFill>
                  <a:srgbClr val="FF0000"/>
                </a:solidFill>
              </a:endParaRPr>
            </a:p>
          </p:txBody>
        </p:sp>
        <p:sp>
          <p:nvSpPr>
            <p:cNvPr id="58" name="Text Box 57">
              <a:extLst>
                <a:ext uri="{FF2B5EF4-FFF2-40B4-BE49-F238E27FC236}">
                  <a16:creationId xmlns:a16="http://schemas.microsoft.com/office/drawing/2014/main" id="{772EEB2C-06BD-E545-88C7-7437CC1489E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89" y="2527"/>
              <a:ext cx="293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ar-SA" sz="2400" b="1" dirty="0"/>
                <a:t>؟</a:t>
              </a:r>
              <a:endParaRPr lang="hi-IN" sz="2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63" name="Group 60">
            <a:extLst>
              <a:ext uri="{FF2B5EF4-FFF2-40B4-BE49-F238E27FC236}">
                <a16:creationId xmlns:a16="http://schemas.microsoft.com/office/drawing/2014/main" id="{E5BD7AF8-46E4-204F-AF55-47452CB114B4}"/>
              </a:ext>
            </a:extLst>
          </p:cNvPr>
          <p:cNvGrpSpPr>
            <a:grpSpLocks/>
          </p:cNvGrpSpPr>
          <p:nvPr/>
        </p:nvGrpSpPr>
        <p:grpSpPr bwMode="auto">
          <a:xfrm>
            <a:off x="2673880" y="2629935"/>
            <a:ext cx="2265362" cy="641350"/>
            <a:chOff x="779" y="1593"/>
            <a:chExt cx="1427" cy="404"/>
          </a:xfrm>
        </p:grpSpPr>
        <p:sp>
          <p:nvSpPr>
            <p:cNvPr id="61" name="Text Box 58">
              <a:extLst>
                <a:ext uri="{FF2B5EF4-FFF2-40B4-BE49-F238E27FC236}">
                  <a16:creationId xmlns:a16="http://schemas.microsoft.com/office/drawing/2014/main" id="{CEAE1F3C-909E-9C40-8823-697058573C0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79" y="1709"/>
              <a:ext cx="1427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ar-SA" sz="2400" b="1" dirty="0"/>
                <a:t>٤ ل  ــ ٦  =  ٢٢</a:t>
              </a:r>
              <a:endParaRPr lang="hi-IN" sz="2400" b="1" dirty="0">
                <a:solidFill>
                  <a:srgbClr val="FF0000"/>
                </a:solidFill>
              </a:endParaRPr>
            </a:p>
          </p:txBody>
        </p:sp>
        <p:sp>
          <p:nvSpPr>
            <p:cNvPr id="62" name="Text Box 59">
              <a:extLst>
                <a:ext uri="{FF2B5EF4-FFF2-40B4-BE49-F238E27FC236}">
                  <a16:creationId xmlns:a16="http://schemas.microsoft.com/office/drawing/2014/main" id="{8BF25077-474E-794F-B443-5DFB1ED2C47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51" y="1593"/>
              <a:ext cx="293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ar-SA" sz="2400" b="1" dirty="0"/>
                <a:t>؟</a:t>
              </a:r>
              <a:endParaRPr lang="hi-IN" sz="24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40" name="مربع نص 39">
            <a:extLst>
              <a:ext uri="{FF2B5EF4-FFF2-40B4-BE49-F238E27FC236}">
                <a16:creationId xmlns:a16="http://schemas.microsoft.com/office/drawing/2014/main" id="{560AA750-CA3B-1444-B053-AA651603EF21}"/>
              </a:ext>
            </a:extLst>
          </p:cNvPr>
          <p:cNvSpPr txBox="1"/>
          <p:nvPr/>
        </p:nvSpPr>
        <p:spPr>
          <a:xfrm>
            <a:off x="10649415" y="1989538"/>
            <a:ext cx="758283" cy="27699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1200" dirty="0">
                <a:solidFill>
                  <a:srgbClr val="C00000"/>
                </a:solidFill>
              </a:rPr>
              <a:t>٢صـ ١١٩</a:t>
            </a:r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8B0AEED9-F437-A74F-8884-15370B1D5C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9681" y="5964663"/>
            <a:ext cx="2743200" cy="365125"/>
          </a:xfrm>
        </p:spPr>
        <p:txBody>
          <a:bodyPr/>
          <a:lstStyle/>
          <a:p>
            <a:fld id="{E277FB82-6900-4FF8-BDA9-6B51EE998D2C}" type="slidenum">
              <a:rPr lang="ar-EG" smtClean="0">
                <a:solidFill>
                  <a:schemeClr val="tx1"/>
                </a:solidFill>
              </a:rPr>
              <a:t>354</a:t>
            </a:fld>
            <a:endParaRPr lang="ar-EG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4912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  <p:sndAc>
          <p:stSnd>
            <p:snd r:embed="rId2" name="قلب الصفحة.wav"/>
          </p:stSnd>
        </p:sndAc>
      </p:transition>
    </mc:Choice>
    <mc:Fallback xmlns="">
      <p:transition spd="slow">
        <p:fade/>
        <p:sndAc>
          <p:stSnd>
            <p:snd r:embed="rId9" name="قلب الصفحة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800" decel="100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800" decel="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800" decel="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800" decel="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800" decel="100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800" decel="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800" decel="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800" decel="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8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85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0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02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09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16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23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30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37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4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1" grpId="0"/>
      <p:bldP spid="23" grpId="0"/>
      <p:bldP spid="25" grpId="0"/>
      <p:bldP spid="27" grpId="0" animBg="1"/>
      <p:bldP spid="29" grpId="0"/>
      <p:bldP spid="31" grpId="0"/>
      <p:bldP spid="33" grpId="0" animBg="1"/>
      <p:bldP spid="35" grpId="0" animBg="1"/>
      <p:bldP spid="37" grpId="0"/>
      <p:bldP spid="39" grpId="0"/>
      <p:bldP spid="41" grpId="0" animBg="1"/>
      <p:bldP spid="43" grpId="0" animBg="1"/>
      <p:bldP spid="45" grpId="0" animBg="1"/>
      <p:bldP spid="47" grpId="0"/>
      <p:bldP spid="49" grpId="0"/>
      <p:bldP spid="5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id="{CD9494CC-01BD-4056-8A18-34DF6CEB5039}"/>
              </a:ext>
            </a:extLst>
          </p:cNvPr>
          <p:cNvSpPr/>
          <p:nvPr/>
        </p:nvSpPr>
        <p:spPr>
          <a:xfrm rot="16200000">
            <a:off x="2955761" y="-2455360"/>
            <a:ext cx="6423381" cy="11686551"/>
          </a:xfrm>
          <a:prstGeom prst="roundRect">
            <a:avLst>
              <a:gd name="adj" fmla="val 5381"/>
            </a:avLst>
          </a:prstGeom>
          <a:solidFill>
            <a:srgbClr val="776383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grpSp>
        <p:nvGrpSpPr>
          <p:cNvPr id="6" name="مجموعة 5">
            <a:extLst>
              <a:ext uri="{FF2B5EF4-FFF2-40B4-BE49-F238E27FC236}">
                <a16:creationId xmlns:a16="http://schemas.microsoft.com/office/drawing/2014/main" id="{C6A01C9F-C5DA-5347-A84B-F971C0E5D111}"/>
              </a:ext>
            </a:extLst>
          </p:cNvPr>
          <p:cNvGrpSpPr/>
          <p:nvPr/>
        </p:nvGrpSpPr>
        <p:grpSpPr>
          <a:xfrm>
            <a:off x="324175" y="258392"/>
            <a:ext cx="11867825" cy="6423382"/>
            <a:chOff x="760246" y="392652"/>
            <a:chExt cx="11420963" cy="6423382"/>
          </a:xfrm>
        </p:grpSpPr>
        <p:sp>
          <p:nvSpPr>
            <p:cNvPr id="7" name="مستطيل مستدير الزوايا 6">
              <a:extLst>
                <a:ext uri="{FF2B5EF4-FFF2-40B4-BE49-F238E27FC236}">
                  <a16:creationId xmlns:a16="http://schemas.microsoft.com/office/drawing/2014/main" id="{3031575D-A504-F34B-9982-513CE59AAFDB}"/>
                </a:ext>
              </a:extLst>
            </p:cNvPr>
            <p:cNvSpPr/>
            <p:nvPr/>
          </p:nvSpPr>
          <p:spPr>
            <a:xfrm>
              <a:off x="760246" y="392652"/>
              <a:ext cx="11096787" cy="6142407"/>
            </a:xfrm>
            <a:prstGeom prst="roundRect">
              <a:avLst/>
            </a:prstGeom>
            <a:blipFill>
              <a:blip r:embed="rId3"/>
              <a:stretch>
                <a:fillRect/>
              </a:stretch>
            </a:blip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pic>
          <p:nvPicPr>
            <p:cNvPr id="9" name="صورة 8">
              <a:extLst>
                <a:ext uri="{FF2B5EF4-FFF2-40B4-BE49-F238E27FC236}">
                  <a16:creationId xmlns:a16="http://schemas.microsoft.com/office/drawing/2014/main" id="{AE9BD02E-7A89-5640-9988-C9DA36285E9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35000"/>
            </a:blip>
            <a:stretch>
              <a:fillRect/>
            </a:stretch>
          </p:blipFill>
          <p:spPr>
            <a:xfrm>
              <a:off x="11135153" y="5767882"/>
              <a:ext cx="1046056" cy="1048152"/>
            </a:xfrm>
            <a:prstGeom prst="rect">
              <a:avLst/>
            </a:prstGeom>
          </p:spPr>
        </p:pic>
      </p:grpSp>
      <p:pic>
        <p:nvPicPr>
          <p:cNvPr id="15" name="صورة 14" descr="صورة تحتوي على داخلي, جهاز, أسود, مقياس فكي&#10;&#10;تم إنشاء الوصف تلقائياً">
            <a:extLst>
              <a:ext uri="{FF2B5EF4-FFF2-40B4-BE49-F238E27FC236}">
                <a16:creationId xmlns:a16="http://schemas.microsoft.com/office/drawing/2014/main" id="{77B38BD7-6F4A-4CCC-B7D7-CE5F326D41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197384" y="-4672999"/>
            <a:ext cx="944905" cy="10643356"/>
          </a:xfrm>
          <a:prstGeom prst="rect">
            <a:avLst/>
          </a:prstGeom>
        </p:spPr>
      </p:pic>
      <p:pic>
        <p:nvPicPr>
          <p:cNvPr id="10" name="Picture 6" descr="https://i.pinimg.com/564x/f7/b1/09/f7b1094060ec4e7985a4aac0849e9e9f.jpg">
            <a:extLst>
              <a:ext uri="{FF2B5EF4-FFF2-40B4-BE49-F238E27FC236}">
                <a16:creationId xmlns:a16="http://schemas.microsoft.com/office/drawing/2014/main" id="{A7E94AA6-AE5A-D34D-9DC7-0D8B1B8449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81" b="13152"/>
          <a:stretch/>
        </p:blipFill>
        <p:spPr bwMode="auto">
          <a:xfrm rot="2225611">
            <a:off x="10683578" y="775804"/>
            <a:ext cx="974153" cy="1023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10020C76-E8BC-0C4C-8F35-8F9A9DB5D1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411417" y="985851"/>
            <a:ext cx="3676654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3" name="مجموعة 17">
            <a:extLst>
              <a:ext uri="{FF2B5EF4-FFF2-40B4-BE49-F238E27FC236}">
                <a16:creationId xmlns:a16="http://schemas.microsoft.com/office/drawing/2014/main" id="{4725EB23-C9C5-5948-940D-0120B52A0903}"/>
              </a:ext>
            </a:extLst>
          </p:cNvPr>
          <p:cNvGrpSpPr/>
          <p:nvPr/>
        </p:nvGrpSpPr>
        <p:grpSpPr>
          <a:xfrm>
            <a:off x="5125665" y="785825"/>
            <a:ext cx="5286412" cy="857256"/>
            <a:chOff x="3643306" y="857232"/>
            <a:chExt cx="5286412" cy="928694"/>
          </a:xfrm>
        </p:grpSpPr>
        <p:sp>
          <p:nvSpPr>
            <p:cNvPr id="13" name="دبوس زينة 20">
              <a:extLst>
                <a:ext uri="{FF2B5EF4-FFF2-40B4-BE49-F238E27FC236}">
                  <a16:creationId xmlns:a16="http://schemas.microsoft.com/office/drawing/2014/main" id="{C0DAFBE2-1D4C-6E44-810D-F72A200DB117}"/>
                </a:ext>
              </a:extLst>
            </p:cNvPr>
            <p:cNvSpPr/>
            <p:nvPr/>
          </p:nvSpPr>
          <p:spPr>
            <a:xfrm>
              <a:off x="3643306" y="857232"/>
              <a:ext cx="4071966" cy="928694"/>
            </a:xfrm>
            <a:prstGeom prst="plaque">
              <a:avLst/>
            </a:prstGeom>
            <a:noFill/>
            <a:ln w="28575">
              <a:solidFill>
                <a:schemeClr val="tx1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endParaRPr lang="ar-SA" sz="2400" b="1" dirty="0">
                <a:solidFill>
                  <a:schemeClr val="tx1"/>
                </a:solidFill>
              </a:endParaRPr>
            </a:p>
          </p:txBody>
        </p:sp>
        <p:grpSp>
          <p:nvGrpSpPr>
            <p:cNvPr id="14" name="مجموعة 16">
              <a:extLst>
                <a:ext uri="{FF2B5EF4-FFF2-40B4-BE49-F238E27FC236}">
                  <a16:creationId xmlns:a16="http://schemas.microsoft.com/office/drawing/2014/main" id="{EF27EAFF-104E-5441-AFCB-3BABFA6A0194}"/>
                </a:ext>
              </a:extLst>
            </p:cNvPr>
            <p:cNvGrpSpPr/>
            <p:nvPr/>
          </p:nvGrpSpPr>
          <p:grpSpPr>
            <a:xfrm>
              <a:off x="7715272" y="857232"/>
              <a:ext cx="1214446" cy="928694"/>
              <a:chOff x="7715272" y="857232"/>
              <a:chExt cx="1214446" cy="928694"/>
            </a:xfrm>
          </p:grpSpPr>
          <p:sp>
            <p:nvSpPr>
              <p:cNvPr id="16" name="دبوس زينة 25">
                <a:extLst>
                  <a:ext uri="{FF2B5EF4-FFF2-40B4-BE49-F238E27FC236}">
                    <a16:creationId xmlns:a16="http://schemas.microsoft.com/office/drawing/2014/main" id="{C9B1CB54-3A97-A14D-94B6-BB525CDDD9A0}"/>
                  </a:ext>
                </a:extLst>
              </p:cNvPr>
              <p:cNvSpPr/>
              <p:nvPr/>
            </p:nvSpPr>
            <p:spPr>
              <a:xfrm>
                <a:off x="7715272" y="857232"/>
                <a:ext cx="1214446" cy="928694"/>
              </a:xfrm>
              <a:prstGeom prst="plaque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 w="28575">
                <a:solidFill>
                  <a:schemeClr val="tx1"/>
                </a:solidFill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 prst="artDeco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SA" dirty="0"/>
              </a:p>
            </p:txBody>
          </p:sp>
          <p:pic>
            <p:nvPicPr>
              <p:cNvPr id="17" name="Picture 2">
                <a:extLst>
                  <a:ext uri="{FF2B5EF4-FFF2-40B4-BE49-F238E27FC236}">
                    <a16:creationId xmlns:a16="http://schemas.microsoft.com/office/drawing/2014/main" id="{26BA80C3-D4CB-9447-9073-7064AC13EEB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/>
              <a:srcRect/>
              <a:stretch>
                <a:fillRect/>
              </a:stretch>
            </p:blipFill>
            <p:spPr bwMode="auto">
              <a:xfrm>
                <a:off x="7743846" y="1000110"/>
                <a:ext cx="1138220" cy="57150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  <a:scene3d>
                <a:camera prst="orthographicFront"/>
                <a:lightRig rig="threePt" dir="t"/>
              </a:scene3d>
              <a:sp3d>
                <a:bevelT w="114300" prst="artDeco"/>
              </a:sp3d>
            </p:spPr>
          </p:pic>
        </p:grpSp>
      </p:grpSp>
      <p:sp>
        <p:nvSpPr>
          <p:cNvPr id="5" name="Rectangle 33">
            <a:extLst>
              <a:ext uri="{FF2B5EF4-FFF2-40B4-BE49-F238E27FC236}">
                <a16:creationId xmlns:a16="http://schemas.microsoft.com/office/drawing/2014/main" id="{53922362-7EE2-4E4B-BAC1-E410396BFC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60692" y="1995539"/>
            <a:ext cx="3995737" cy="4248150"/>
          </a:xfrm>
          <a:prstGeom prst="rect">
            <a:avLst/>
          </a:prstGeom>
          <a:solidFill>
            <a:srgbClr val="996600">
              <a:alpha val="23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ar-SA" dirty="0"/>
          </a:p>
        </p:txBody>
      </p:sp>
      <p:sp>
        <p:nvSpPr>
          <p:cNvPr id="21" name="Text Box 38">
            <a:extLst>
              <a:ext uri="{FF2B5EF4-FFF2-40B4-BE49-F238E27FC236}">
                <a16:creationId xmlns:a16="http://schemas.microsoft.com/office/drawing/2014/main" id="{3E69B9CB-B1CA-E046-B30E-7D4EFBCAC4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40178" y="2436864"/>
            <a:ext cx="248599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400" b="1" dirty="0"/>
              <a:t>ــ ٦ ر + ١  =  ــ ١٧</a:t>
            </a:r>
            <a:endParaRPr lang="hi-IN" sz="2400" b="1" dirty="0">
              <a:solidFill>
                <a:srgbClr val="FF0000"/>
              </a:solidFill>
            </a:endParaRPr>
          </a:p>
        </p:txBody>
      </p:sp>
      <p:sp>
        <p:nvSpPr>
          <p:cNvPr id="23" name="Text Box 39">
            <a:extLst>
              <a:ext uri="{FF2B5EF4-FFF2-40B4-BE49-F238E27FC236}">
                <a16:creationId xmlns:a16="http://schemas.microsoft.com/office/drawing/2014/main" id="{CD111C22-F06E-B74B-BC14-A5D4FF894E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11747" y="2725789"/>
            <a:ext cx="6842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400" b="1" dirty="0">
                <a:solidFill>
                  <a:srgbClr val="CC0000"/>
                </a:solidFill>
              </a:rPr>
              <a:t>ــ  ١</a:t>
            </a:r>
            <a:endParaRPr lang="hi-IN" sz="2400" b="1" dirty="0">
              <a:solidFill>
                <a:srgbClr val="CC0000"/>
              </a:solidFill>
            </a:endParaRPr>
          </a:p>
        </p:txBody>
      </p:sp>
      <p:sp>
        <p:nvSpPr>
          <p:cNvPr id="25" name="Text Box 40">
            <a:extLst>
              <a:ext uri="{FF2B5EF4-FFF2-40B4-BE49-F238E27FC236}">
                <a16:creationId xmlns:a16="http://schemas.microsoft.com/office/drawing/2014/main" id="{A39077C1-9F5D-F04D-BCAA-6921A23F2B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54491" y="2725789"/>
            <a:ext cx="64928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400" b="1" dirty="0">
                <a:solidFill>
                  <a:srgbClr val="CC0000"/>
                </a:solidFill>
              </a:rPr>
              <a:t>ــ ١</a:t>
            </a:r>
            <a:endParaRPr lang="hi-IN" sz="2400" b="1" dirty="0">
              <a:solidFill>
                <a:srgbClr val="CC0000"/>
              </a:solidFill>
            </a:endParaRPr>
          </a:p>
        </p:txBody>
      </p:sp>
      <p:sp>
        <p:nvSpPr>
          <p:cNvPr id="27" name="Line 41">
            <a:extLst>
              <a:ext uri="{FF2B5EF4-FFF2-40B4-BE49-F238E27FC236}">
                <a16:creationId xmlns:a16="http://schemas.microsoft.com/office/drawing/2014/main" id="{DB82E799-437A-C149-BDD1-3639C99FFAD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197499" y="2390826"/>
            <a:ext cx="73025" cy="76676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ar-SA" dirty="0"/>
          </a:p>
        </p:txBody>
      </p:sp>
      <p:sp>
        <p:nvSpPr>
          <p:cNvPr id="29" name="Text Box 42">
            <a:extLst>
              <a:ext uri="{FF2B5EF4-FFF2-40B4-BE49-F238E27FC236}">
                <a16:creationId xmlns:a16="http://schemas.microsoft.com/office/drawing/2014/main" id="{2A313FD0-003C-AE4F-A438-86F613858D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16387" y="3673526"/>
            <a:ext cx="193834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ar-SA" sz="2400" b="1" dirty="0"/>
              <a:t>ــ ٦ ر  =  ــ ١٨</a:t>
            </a:r>
            <a:endParaRPr lang="hi-IN" sz="2400" b="1" dirty="0">
              <a:solidFill>
                <a:srgbClr val="FF0000"/>
              </a:solidFill>
            </a:endParaRPr>
          </a:p>
        </p:txBody>
      </p:sp>
      <p:sp>
        <p:nvSpPr>
          <p:cNvPr id="31" name="Text Box 43">
            <a:extLst>
              <a:ext uri="{FF2B5EF4-FFF2-40B4-BE49-F238E27FC236}">
                <a16:creationId xmlns:a16="http://schemas.microsoft.com/office/drawing/2014/main" id="{F387080E-0539-3241-ACD0-C69D94CF73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97313" y="5065764"/>
            <a:ext cx="1581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400" b="1" dirty="0"/>
              <a:t>ر  =  </a:t>
            </a:r>
            <a:r>
              <a:rPr lang="ar-SA" sz="2400" b="1" dirty="0">
                <a:solidFill>
                  <a:srgbClr val="00B050"/>
                </a:solidFill>
              </a:rPr>
              <a:t>٣</a:t>
            </a:r>
            <a:endParaRPr lang="hi-IN" sz="2400" b="1" dirty="0">
              <a:solidFill>
                <a:srgbClr val="00B050"/>
              </a:solidFill>
            </a:endParaRPr>
          </a:p>
        </p:txBody>
      </p:sp>
      <p:sp>
        <p:nvSpPr>
          <p:cNvPr id="33" name="Line 44">
            <a:extLst>
              <a:ext uri="{FF2B5EF4-FFF2-40B4-BE49-F238E27FC236}">
                <a16:creationId xmlns:a16="http://schemas.microsoft.com/office/drawing/2014/main" id="{42CB16E7-A4B7-EF4D-8C26-B01C74CC3C2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164165" y="4094214"/>
            <a:ext cx="576262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ar-SA"/>
          </a:p>
        </p:txBody>
      </p:sp>
      <p:sp>
        <p:nvSpPr>
          <p:cNvPr id="35" name="Line 45">
            <a:extLst>
              <a:ext uri="{FF2B5EF4-FFF2-40B4-BE49-F238E27FC236}">
                <a16:creationId xmlns:a16="http://schemas.microsoft.com/office/drawing/2014/main" id="{A94EB9EE-B670-DD4F-95E8-D91E29986B7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140215" y="4094214"/>
            <a:ext cx="504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ar-SA"/>
          </a:p>
        </p:txBody>
      </p:sp>
      <p:sp>
        <p:nvSpPr>
          <p:cNvPr id="37" name="Text Box 46">
            <a:extLst>
              <a:ext uri="{FF2B5EF4-FFF2-40B4-BE49-F238E27FC236}">
                <a16:creationId xmlns:a16="http://schemas.microsoft.com/office/drawing/2014/main" id="{13A91630-FD8A-7A49-B40B-CDC7942ADD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40347" y="4094214"/>
            <a:ext cx="57150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ar-SA" sz="2400" b="1" dirty="0"/>
              <a:t>ــ ٦</a:t>
            </a:r>
            <a:endParaRPr lang="hi-IN" sz="2400" b="1" dirty="0">
              <a:solidFill>
                <a:srgbClr val="FF0000"/>
              </a:solidFill>
            </a:endParaRPr>
          </a:p>
        </p:txBody>
      </p:sp>
      <p:sp>
        <p:nvSpPr>
          <p:cNvPr id="39" name="Text Box 47">
            <a:extLst>
              <a:ext uri="{FF2B5EF4-FFF2-40B4-BE49-F238E27FC236}">
                <a16:creationId xmlns:a16="http://schemas.microsoft.com/office/drawing/2014/main" id="{EEC81C8D-ABF3-4943-A91D-3C3E064AC7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40215" y="4119614"/>
            <a:ext cx="57150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ar-SA" sz="2400" b="1" dirty="0"/>
              <a:t>ــ ٦</a:t>
            </a:r>
            <a:endParaRPr lang="hi-IN" sz="2400" b="1" dirty="0">
              <a:solidFill>
                <a:srgbClr val="FF0000"/>
              </a:solidFill>
            </a:endParaRPr>
          </a:p>
        </p:txBody>
      </p:sp>
      <p:sp>
        <p:nvSpPr>
          <p:cNvPr id="41" name="Line 48">
            <a:extLst>
              <a:ext uri="{FF2B5EF4-FFF2-40B4-BE49-F238E27FC236}">
                <a16:creationId xmlns:a16="http://schemas.microsoft.com/office/drawing/2014/main" id="{9301E4C1-BF4A-444E-9108-B6EAC58539C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354659" y="3600484"/>
            <a:ext cx="357191" cy="928694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ar-SA"/>
          </a:p>
        </p:txBody>
      </p:sp>
      <p:sp>
        <p:nvSpPr>
          <p:cNvPr id="43" name="Line 49">
            <a:extLst>
              <a:ext uri="{FF2B5EF4-FFF2-40B4-BE49-F238E27FC236}">
                <a16:creationId xmlns:a16="http://schemas.microsoft.com/office/drawing/2014/main" id="{D0328C74-03FD-EE4D-9D1C-66CA122831B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735367" y="3363964"/>
            <a:ext cx="2809875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ar-SA"/>
          </a:p>
        </p:txBody>
      </p:sp>
      <p:sp>
        <p:nvSpPr>
          <p:cNvPr id="45" name="Rectangle 50">
            <a:extLst>
              <a:ext uri="{FF2B5EF4-FFF2-40B4-BE49-F238E27FC236}">
                <a16:creationId xmlns:a16="http://schemas.microsoft.com/office/drawing/2014/main" id="{E16D8564-72BE-264F-852A-3D6FC63326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39517" y="1995539"/>
            <a:ext cx="3995737" cy="4248150"/>
          </a:xfrm>
          <a:prstGeom prst="rect">
            <a:avLst/>
          </a:prstGeom>
          <a:solidFill>
            <a:srgbClr val="FFFF99">
              <a:alpha val="71001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ar-SA"/>
          </a:p>
        </p:txBody>
      </p:sp>
      <p:sp>
        <p:nvSpPr>
          <p:cNvPr id="47" name="Text Box 52">
            <a:extLst>
              <a:ext uri="{FF2B5EF4-FFF2-40B4-BE49-F238E27FC236}">
                <a16:creationId xmlns:a16="http://schemas.microsoft.com/office/drawing/2014/main" id="{B73A9507-D5A7-4C49-80B9-3A365948DC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06292" y="2211439"/>
            <a:ext cx="24098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400" b="1" dirty="0">
                <a:solidFill>
                  <a:srgbClr val="00B050"/>
                </a:solidFill>
              </a:rPr>
              <a:t>التحقق من صحة الحل</a:t>
            </a:r>
            <a:endParaRPr lang="hi-IN" sz="2400" b="1" dirty="0">
              <a:solidFill>
                <a:srgbClr val="00B050"/>
              </a:solidFill>
            </a:endParaRPr>
          </a:p>
        </p:txBody>
      </p:sp>
      <p:sp>
        <p:nvSpPr>
          <p:cNvPr id="49" name="Text Box 54">
            <a:extLst>
              <a:ext uri="{FF2B5EF4-FFF2-40B4-BE49-F238E27FC236}">
                <a16:creationId xmlns:a16="http://schemas.microsoft.com/office/drawing/2014/main" id="{6C1D4679-8449-AD4E-B423-97EDB70E37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96747" y="4886376"/>
            <a:ext cx="190022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400" b="1" dirty="0"/>
              <a:t>ــ ١٧ =  ــ ١٧</a:t>
            </a:r>
            <a:endParaRPr lang="hi-IN" sz="2400" b="1" dirty="0">
              <a:solidFill>
                <a:srgbClr val="FF0000"/>
              </a:solidFill>
            </a:endParaRPr>
          </a:p>
        </p:txBody>
      </p:sp>
      <p:sp>
        <p:nvSpPr>
          <p:cNvPr id="51" name="Text Box 55">
            <a:extLst>
              <a:ext uri="{FF2B5EF4-FFF2-40B4-BE49-F238E27FC236}">
                <a16:creationId xmlns:a16="http://schemas.microsoft.com/office/drawing/2014/main" id="{FD16489B-3836-F04D-AB68-4B43F73102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30142" y="5488039"/>
            <a:ext cx="1762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ar-SA" sz="2400" b="1" dirty="0">
                <a:solidFill>
                  <a:srgbClr val="00B050"/>
                </a:solidFill>
              </a:rPr>
              <a:t>الجملة صحيحة</a:t>
            </a:r>
            <a:endParaRPr lang="hi-IN" sz="2400" b="1" dirty="0">
              <a:solidFill>
                <a:srgbClr val="00B050"/>
              </a:solidFill>
            </a:endParaRPr>
          </a:p>
        </p:txBody>
      </p:sp>
      <p:grpSp>
        <p:nvGrpSpPr>
          <p:cNvPr id="55" name="Group 61">
            <a:extLst>
              <a:ext uri="{FF2B5EF4-FFF2-40B4-BE49-F238E27FC236}">
                <a16:creationId xmlns:a16="http://schemas.microsoft.com/office/drawing/2014/main" id="{9BF7481C-2A3E-B246-9F14-F88A71EFD1AA}"/>
              </a:ext>
            </a:extLst>
          </p:cNvPr>
          <p:cNvGrpSpPr>
            <a:grpSpLocks/>
          </p:cNvGrpSpPr>
          <p:nvPr/>
        </p:nvGrpSpPr>
        <p:grpSpPr bwMode="auto">
          <a:xfrm>
            <a:off x="2666604" y="3405242"/>
            <a:ext cx="2687637" cy="646113"/>
            <a:chOff x="666" y="2073"/>
            <a:chExt cx="1693" cy="407"/>
          </a:xfrm>
        </p:grpSpPr>
        <p:sp>
          <p:nvSpPr>
            <p:cNvPr id="53" name="Text Box 51">
              <a:extLst>
                <a:ext uri="{FF2B5EF4-FFF2-40B4-BE49-F238E27FC236}">
                  <a16:creationId xmlns:a16="http://schemas.microsoft.com/office/drawing/2014/main" id="{78561A83-01E6-E146-984C-D189CC19954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66" y="2189"/>
              <a:ext cx="1693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ar-SA" sz="2400" b="1" dirty="0"/>
                <a:t>ــ ٦ ( </a:t>
              </a:r>
              <a:r>
                <a:rPr lang="ar-SA" sz="2400" b="1" dirty="0">
                  <a:solidFill>
                    <a:srgbClr val="CC0000"/>
                  </a:solidFill>
                </a:rPr>
                <a:t>٣</a:t>
              </a:r>
              <a:r>
                <a:rPr lang="ar-SA" sz="2400" b="1" dirty="0"/>
                <a:t> ) + ١ =  ــ ١٧</a:t>
              </a:r>
              <a:endParaRPr lang="hi-IN" sz="2400" b="1" dirty="0">
                <a:solidFill>
                  <a:srgbClr val="FF0000"/>
                </a:solidFill>
              </a:endParaRPr>
            </a:p>
          </p:txBody>
        </p:sp>
        <p:sp>
          <p:nvSpPr>
            <p:cNvPr id="54" name="Text Box 56">
              <a:extLst>
                <a:ext uri="{FF2B5EF4-FFF2-40B4-BE49-F238E27FC236}">
                  <a16:creationId xmlns:a16="http://schemas.microsoft.com/office/drawing/2014/main" id="{50EB2266-5397-AF47-ADF3-0272821D26E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94" y="2073"/>
              <a:ext cx="293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ar-SA" sz="2400" b="1" dirty="0"/>
                <a:t>؟</a:t>
              </a:r>
              <a:endParaRPr lang="hi-IN" sz="2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59" name="Group 62">
            <a:extLst>
              <a:ext uri="{FF2B5EF4-FFF2-40B4-BE49-F238E27FC236}">
                <a16:creationId xmlns:a16="http://schemas.microsoft.com/office/drawing/2014/main" id="{0B49B8F9-D137-0A43-80DF-16558490ECA9}"/>
              </a:ext>
            </a:extLst>
          </p:cNvPr>
          <p:cNvGrpSpPr>
            <a:grpSpLocks/>
          </p:cNvGrpSpPr>
          <p:nvPr/>
        </p:nvGrpSpPr>
        <p:grpSpPr bwMode="auto">
          <a:xfrm>
            <a:off x="2631701" y="4125964"/>
            <a:ext cx="2265363" cy="641350"/>
            <a:chOff x="888" y="2527"/>
            <a:chExt cx="1427" cy="404"/>
          </a:xfrm>
        </p:grpSpPr>
        <p:sp>
          <p:nvSpPr>
            <p:cNvPr id="57" name="Text Box 53">
              <a:extLst>
                <a:ext uri="{FF2B5EF4-FFF2-40B4-BE49-F238E27FC236}">
                  <a16:creationId xmlns:a16="http://schemas.microsoft.com/office/drawing/2014/main" id="{6DA06AA8-9F44-D64B-A565-F9C3B8BC4F4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88" y="2643"/>
              <a:ext cx="1427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ar-SA" sz="2400" b="1" dirty="0"/>
                <a:t>ــ ١٨ + ١ =  ــ ١٧</a:t>
              </a:r>
              <a:endParaRPr lang="hi-IN" sz="2400" b="1" dirty="0">
                <a:solidFill>
                  <a:srgbClr val="FF0000"/>
                </a:solidFill>
              </a:endParaRPr>
            </a:p>
          </p:txBody>
        </p:sp>
        <p:sp>
          <p:nvSpPr>
            <p:cNvPr id="58" name="Text Box 57">
              <a:extLst>
                <a:ext uri="{FF2B5EF4-FFF2-40B4-BE49-F238E27FC236}">
                  <a16:creationId xmlns:a16="http://schemas.microsoft.com/office/drawing/2014/main" id="{A9ADED32-8595-1745-805E-94A75335E0E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47" y="2527"/>
              <a:ext cx="293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ar-SA" sz="2400" b="1" dirty="0"/>
                <a:t>؟</a:t>
              </a:r>
              <a:endParaRPr lang="hi-IN" sz="2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63" name="Group 60">
            <a:extLst>
              <a:ext uri="{FF2B5EF4-FFF2-40B4-BE49-F238E27FC236}">
                <a16:creationId xmlns:a16="http://schemas.microsoft.com/office/drawing/2014/main" id="{2B8E36DA-6B8B-9F4D-B7CC-E959A0B562DA}"/>
              </a:ext>
            </a:extLst>
          </p:cNvPr>
          <p:cNvGrpSpPr>
            <a:grpSpLocks/>
          </p:cNvGrpSpPr>
          <p:nvPr/>
        </p:nvGrpSpPr>
        <p:grpSpPr bwMode="auto">
          <a:xfrm>
            <a:off x="2645972" y="2643239"/>
            <a:ext cx="2265362" cy="641350"/>
            <a:chOff x="828" y="1593"/>
            <a:chExt cx="1427" cy="404"/>
          </a:xfrm>
        </p:grpSpPr>
        <p:sp>
          <p:nvSpPr>
            <p:cNvPr id="61" name="Text Box 58">
              <a:extLst>
                <a:ext uri="{FF2B5EF4-FFF2-40B4-BE49-F238E27FC236}">
                  <a16:creationId xmlns:a16="http://schemas.microsoft.com/office/drawing/2014/main" id="{CD0E6058-E207-A14F-94B4-9FE9D3BA716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28" y="1709"/>
              <a:ext cx="1427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ar-SA" sz="2400" b="1" dirty="0"/>
                <a:t>ــ ٦ ر + ١ = ــ ١٧</a:t>
              </a:r>
              <a:endParaRPr lang="hi-IN" sz="2400" b="1" dirty="0">
                <a:solidFill>
                  <a:srgbClr val="FF0000"/>
                </a:solidFill>
              </a:endParaRPr>
            </a:p>
          </p:txBody>
        </p:sp>
        <p:sp>
          <p:nvSpPr>
            <p:cNvPr id="62" name="Text Box 59">
              <a:extLst>
                <a:ext uri="{FF2B5EF4-FFF2-40B4-BE49-F238E27FC236}">
                  <a16:creationId xmlns:a16="http://schemas.microsoft.com/office/drawing/2014/main" id="{9F4128E6-0FF6-4247-9BA9-2879BA217B0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51" y="1593"/>
              <a:ext cx="293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ar-SA" sz="2400" b="1" dirty="0"/>
                <a:t>؟</a:t>
              </a:r>
              <a:endParaRPr lang="hi-IN" sz="24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40" name="مربع نص 39">
            <a:extLst>
              <a:ext uri="{FF2B5EF4-FFF2-40B4-BE49-F238E27FC236}">
                <a16:creationId xmlns:a16="http://schemas.microsoft.com/office/drawing/2014/main" id="{2CB271FB-712A-E94C-8425-D863B2866E41}"/>
              </a:ext>
            </a:extLst>
          </p:cNvPr>
          <p:cNvSpPr txBox="1"/>
          <p:nvPr/>
        </p:nvSpPr>
        <p:spPr>
          <a:xfrm>
            <a:off x="10649415" y="1989538"/>
            <a:ext cx="758283" cy="27699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1200" dirty="0">
                <a:solidFill>
                  <a:srgbClr val="C00000"/>
                </a:solidFill>
              </a:rPr>
              <a:t>٣صـ ١١٩</a:t>
            </a:r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88F0BD3D-C502-774E-AE89-38C309963D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5422" y="6007943"/>
            <a:ext cx="2743200" cy="365125"/>
          </a:xfrm>
        </p:spPr>
        <p:txBody>
          <a:bodyPr/>
          <a:lstStyle/>
          <a:p>
            <a:fld id="{E277FB82-6900-4FF8-BDA9-6B51EE998D2C}" type="slidenum">
              <a:rPr lang="ar-EG" smtClean="0">
                <a:solidFill>
                  <a:schemeClr val="tx1"/>
                </a:solidFill>
              </a:rPr>
              <a:t>355</a:t>
            </a:fld>
            <a:endParaRPr lang="ar-EG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29714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  <p:sndAc>
          <p:stSnd>
            <p:snd r:embed="rId2" name="قلب الصفحة.wav"/>
          </p:stSnd>
        </p:sndAc>
      </p:transition>
    </mc:Choice>
    <mc:Fallback xmlns="">
      <p:transition spd="slow">
        <p:fade/>
        <p:sndAc>
          <p:stSnd>
            <p:snd r:embed="rId9" name="قلب الصفحة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800" decel="100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800" decel="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800" decel="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800" decel="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800" decel="100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800" decel="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800" decel="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800" decel="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8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85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0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02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09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16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23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30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37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4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1" grpId="0"/>
      <p:bldP spid="23" grpId="0"/>
      <p:bldP spid="25" grpId="0"/>
      <p:bldP spid="27" grpId="0" animBg="1"/>
      <p:bldP spid="29" grpId="0"/>
      <p:bldP spid="31" grpId="0"/>
      <p:bldP spid="33" grpId="0" animBg="1"/>
      <p:bldP spid="35" grpId="0" animBg="1"/>
      <p:bldP spid="37" grpId="0"/>
      <p:bldP spid="39" grpId="0"/>
      <p:bldP spid="41" grpId="0" animBg="1"/>
      <p:bldP spid="43" grpId="0" animBg="1"/>
      <p:bldP spid="45" grpId="0" animBg="1"/>
      <p:bldP spid="47" grpId="0"/>
      <p:bldP spid="49" grpId="0"/>
      <p:bldP spid="5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id="{CD9494CC-01BD-4056-8A18-34DF6CEB5039}"/>
              </a:ext>
            </a:extLst>
          </p:cNvPr>
          <p:cNvSpPr/>
          <p:nvPr/>
        </p:nvSpPr>
        <p:spPr>
          <a:xfrm rot="16200000">
            <a:off x="2955761" y="-2455360"/>
            <a:ext cx="6423381" cy="11686551"/>
          </a:xfrm>
          <a:prstGeom prst="roundRect">
            <a:avLst>
              <a:gd name="adj" fmla="val 5381"/>
            </a:avLst>
          </a:prstGeom>
          <a:solidFill>
            <a:srgbClr val="776383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grpSp>
        <p:nvGrpSpPr>
          <p:cNvPr id="6" name="مجموعة 5">
            <a:extLst>
              <a:ext uri="{FF2B5EF4-FFF2-40B4-BE49-F238E27FC236}">
                <a16:creationId xmlns:a16="http://schemas.microsoft.com/office/drawing/2014/main" id="{C6A01C9F-C5DA-5347-A84B-F971C0E5D111}"/>
              </a:ext>
            </a:extLst>
          </p:cNvPr>
          <p:cNvGrpSpPr/>
          <p:nvPr/>
        </p:nvGrpSpPr>
        <p:grpSpPr>
          <a:xfrm>
            <a:off x="324175" y="258392"/>
            <a:ext cx="11867825" cy="6423382"/>
            <a:chOff x="760246" y="392652"/>
            <a:chExt cx="11420963" cy="6423382"/>
          </a:xfrm>
        </p:grpSpPr>
        <p:sp>
          <p:nvSpPr>
            <p:cNvPr id="7" name="مستطيل مستدير الزوايا 6">
              <a:extLst>
                <a:ext uri="{FF2B5EF4-FFF2-40B4-BE49-F238E27FC236}">
                  <a16:creationId xmlns:a16="http://schemas.microsoft.com/office/drawing/2014/main" id="{3031575D-A504-F34B-9982-513CE59AAFDB}"/>
                </a:ext>
              </a:extLst>
            </p:cNvPr>
            <p:cNvSpPr/>
            <p:nvPr/>
          </p:nvSpPr>
          <p:spPr>
            <a:xfrm>
              <a:off x="760246" y="392652"/>
              <a:ext cx="11096787" cy="6142407"/>
            </a:xfrm>
            <a:prstGeom prst="roundRect">
              <a:avLst/>
            </a:prstGeom>
            <a:blipFill>
              <a:blip r:embed="rId3"/>
              <a:stretch>
                <a:fillRect/>
              </a:stretch>
            </a:blip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pic>
          <p:nvPicPr>
            <p:cNvPr id="9" name="صورة 8">
              <a:extLst>
                <a:ext uri="{FF2B5EF4-FFF2-40B4-BE49-F238E27FC236}">
                  <a16:creationId xmlns:a16="http://schemas.microsoft.com/office/drawing/2014/main" id="{AE9BD02E-7A89-5640-9988-C9DA36285E9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35000"/>
            </a:blip>
            <a:stretch>
              <a:fillRect/>
            </a:stretch>
          </p:blipFill>
          <p:spPr>
            <a:xfrm>
              <a:off x="11135153" y="5767882"/>
              <a:ext cx="1046056" cy="1048152"/>
            </a:xfrm>
            <a:prstGeom prst="rect">
              <a:avLst/>
            </a:prstGeom>
          </p:spPr>
        </p:pic>
      </p:grpSp>
      <p:pic>
        <p:nvPicPr>
          <p:cNvPr id="15" name="صورة 14" descr="صورة تحتوي على داخلي, جهاز, أسود, مقياس فكي&#10;&#10;تم إنشاء الوصف تلقائياً">
            <a:extLst>
              <a:ext uri="{FF2B5EF4-FFF2-40B4-BE49-F238E27FC236}">
                <a16:creationId xmlns:a16="http://schemas.microsoft.com/office/drawing/2014/main" id="{77B38BD7-6F4A-4CCC-B7D7-CE5F326D41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197384" y="-4672999"/>
            <a:ext cx="944905" cy="10643356"/>
          </a:xfrm>
          <a:prstGeom prst="rect">
            <a:avLst/>
          </a:prstGeom>
        </p:spPr>
      </p:pic>
      <p:pic>
        <p:nvPicPr>
          <p:cNvPr id="10" name="Picture 6" descr="https://i.pinimg.com/564x/f7/b1/09/f7b1094060ec4e7985a4aac0849e9e9f.jpg">
            <a:extLst>
              <a:ext uri="{FF2B5EF4-FFF2-40B4-BE49-F238E27FC236}">
                <a16:creationId xmlns:a16="http://schemas.microsoft.com/office/drawing/2014/main" id="{A7E94AA6-AE5A-D34D-9DC7-0D8B1B8449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81" b="13152"/>
          <a:stretch/>
        </p:blipFill>
        <p:spPr bwMode="auto">
          <a:xfrm rot="2225611">
            <a:off x="10683578" y="775804"/>
            <a:ext cx="974153" cy="1023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86CCD8D4-DECA-5844-BA25-3A21255036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431524" y="1025686"/>
            <a:ext cx="3676654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3" name="مجموعة 17">
            <a:extLst>
              <a:ext uri="{FF2B5EF4-FFF2-40B4-BE49-F238E27FC236}">
                <a16:creationId xmlns:a16="http://schemas.microsoft.com/office/drawing/2014/main" id="{88D4F2F6-677B-3C40-8CEA-2C9A2161A645}"/>
              </a:ext>
            </a:extLst>
          </p:cNvPr>
          <p:cNvGrpSpPr/>
          <p:nvPr/>
        </p:nvGrpSpPr>
        <p:grpSpPr>
          <a:xfrm>
            <a:off x="5145772" y="825660"/>
            <a:ext cx="5286412" cy="857256"/>
            <a:chOff x="3643306" y="857232"/>
            <a:chExt cx="5286412" cy="928694"/>
          </a:xfrm>
        </p:grpSpPr>
        <p:sp>
          <p:nvSpPr>
            <p:cNvPr id="13" name="دبوس زينة 20">
              <a:extLst>
                <a:ext uri="{FF2B5EF4-FFF2-40B4-BE49-F238E27FC236}">
                  <a16:creationId xmlns:a16="http://schemas.microsoft.com/office/drawing/2014/main" id="{04EEE347-6099-4945-BBA0-63E543D5A0F8}"/>
                </a:ext>
              </a:extLst>
            </p:cNvPr>
            <p:cNvSpPr/>
            <p:nvPr/>
          </p:nvSpPr>
          <p:spPr>
            <a:xfrm>
              <a:off x="3643306" y="857232"/>
              <a:ext cx="4071966" cy="928694"/>
            </a:xfrm>
            <a:prstGeom prst="plaque">
              <a:avLst/>
            </a:prstGeom>
            <a:noFill/>
            <a:ln w="28575">
              <a:solidFill>
                <a:schemeClr val="tx1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endParaRPr lang="ar-SA" sz="2400" b="1" dirty="0">
                <a:solidFill>
                  <a:schemeClr val="tx1"/>
                </a:solidFill>
              </a:endParaRPr>
            </a:p>
          </p:txBody>
        </p:sp>
        <p:grpSp>
          <p:nvGrpSpPr>
            <p:cNvPr id="14" name="مجموعة 16">
              <a:extLst>
                <a:ext uri="{FF2B5EF4-FFF2-40B4-BE49-F238E27FC236}">
                  <a16:creationId xmlns:a16="http://schemas.microsoft.com/office/drawing/2014/main" id="{BC399C4D-6952-A745-B2DA-159E0F1A635C}"/>
                </a:ext>
              </a:extLst>
            </p:cNvPr>
            <p:cNvGrpSpPr/>
            <p:nvPr/>
          </p:nvGrpSpPr>
          <p:grpSpPr>
            <a:xfrm>
              <a:off x="7715272" y="857232"/>
              <a:ext cx="1214446" cy="928694"/>
              <a:chOff x="7715272" y="857232"/>
              <a:chExt cx="1214446" cy="928694"/>
            </a:xfrm>
          </p:grpSpPr>
          <p:sp>
            <p:nvSpPr>
              <p:cNvPr id="16" name="دبوس زينة 25">
                <a:extLst>
                  <a:ext uri="{FF2B5EF4-FFF2-40B4-BE49-F238E27FC236}">
                    <a16:creationId xmlns:a16="http://schemas.microsoft.com/office/drawing/2014/main" id="{FBC441C2-6801-DF4B-8EAC-C0D79697DC77}"/>
                  </a:ext>
                </a:extLst>
              </p:cNvPr>
              <p:cNvSpPr/>
              <p:nvPr/>
            </p:nvSpPr>
            <p:spPr>
              <a:xfrm>
                <a:off x="7715272" y="857232"/>
                <a:ext cx="1214446" cy="928694"/>
              </a:xfrm>
              <a:prstGeom prst="plaque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 w="28575">
                <a:solidFill>
                  <a:schemeClr val="tx1"/>
                </a:solidFill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 prst="artDeco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SA" dirty="0"/>
              </a:p>
            </p:txBody>
          </p:sp>
          <p:pic>
            <p:nvPicPr>
              <p:cNvPr id="17" name="Picture 2">
                <a:extLst>
                  <a:ext uri="{FF2B5EF4-FFF2-40B4-BE49-F238E27FC236}">
                    <a16:creationId xmlns:a16="http://schemas.microsoft.com/office/drawing/2014/main" id="{B7B79B38-EC9F-4B4C-85B2-9567598B425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/>
              <a:srcRect/>
              <a:stretch>
                <a:fillRect/>
              </a:stretch>
            </p:blipFill>
            <p:spPr bwMode="auto">
              <a:xfrm>
                <a:off x="7743846" y="1000110"/>
                <a:ext cx="1138220" cy="57150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  <a:scene3d>
                <a:camera prst="orthographicFront"/>
                <a:lightRig rig="threePt" dir="t"/>
              </a:scene3d>
              <a:sp3d>
                <a:bevelT w="114300" prst="artDeco"/>
              </a:sp3d>
            </p:spPr>
          </p:pic>
        </p:grpSp>
      </p:grpSp>
      <p:sp>
        <p:nvSpPr>
          <p:cNvPr id="5" name="Rectangle 33">
            <a:extLst>
              <a:ext uri="{FF2B5EF4-FFF2-40B4-BE49-F238E27FC236}">
                <a16:creationId xmlns:a16="http://schemas.microsoft.com/office/drawing/2014/main" id="{FFF75E78-47FF-4446-9AEF-435BBFA2B2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80799" y="2035374"/>
            <a:ext cx="3995737" cy="4248150"/>
          </a:xfrm>
          <a:prstGeom prst="rect">
            <a:avLst/>
          </a:prstGeom>
          <a:solidFill>
            <a:srgbClr val="996600">
              <a:alpha val="23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ar-SA" dirty="0"/>
          </a:p>
        </p:txBody>
      </p:sp>
      <p:sp>
        <p:nvSpPr>
          <p:cNvPr id="21" name="Text Box 38">
            <a:extLst>
              <a:ext uri="{FF2B5EF4-FFF2-40B4-BE49-F238E27FC236}">
                <a16:creationId xmlns:a16="http://schemas.microsoft.com/office/drawing/2014/main" id="{02F626F9-017F-564B-86BF-9FC5FC49FC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31723" y="2476699"/>
            <a:ext cx="241455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400" b="1" dirty="0"/>
              <a:t>ــ ٣ ص ــ ٥  =  ١٠</a:t>
            </a:r>
            <a:endParaRPr lang="hi-IN" sz="2400" b="1" dirty="0">
              <a:solidFill>
                <a:srgbClr val="FF0000"/>
              </a:solidFill>
            </a:endParaRPr>
          </a:p>
        </p:txBody>
      </p:sp>
      <p:sp>
        <p:nvSpPr>
          <p:cNvPr id="23" name="Text Box 39">
            <a:extLst>
              <a:ext uri="{FF2B5EF4-FFF2-40B4-BE49-F238E27FC236}">
                <a16:creationId xmlns:a16="http://schemas.microsoft.com/office/drawing/2014/main" id="{CF038D07-C06B-5340-92D8-6B3CC5F7BC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46128" y="2897366"/>
            <a:ext cx="6842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400" b="1" dirty="0">
                <a:solidFill>
                  <a:srgbClr val="CC0000"/>
                </a:solidFill>
              </a:rPr>
              <a:t>+ ٥</a:t>
            </a:r>
            <a:endParaRPr lang="hi-IN" sz="2400" b="1" dirty="0">
              <a:solidFill>
                <a:srgbClr val="CC0000"/>
              </a:solidFill>
            </a:endParaRPr>
          </a:p>
        </p:txBody>
      </p:sp>
      <p:sp>
        <p:nvSpPr>
          <p:cNvPr id="25" name="Text Box 40">
            <a:extLst>
              <a:ext uri="{FF2B5EF4-FFF2-40B4-BE49-F238E27FC236}">
                <a16:creationId xmlns:a16="http://schemas.microsoft.com/office/drawing/2014/main" id="{CE77563C-FFE4-A244-8341-EDC06F1E7A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74598" y="2897366"/>
            <a:ext cx="6492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400" b="1" dirty="0">
                <a:solidFill>
                  <a:srgbClr val="CC0000"/>
                </a:solidFill>
              </a:rPr>
              <a:t>+ ٥</a:t>
            </a:r>
            <a:endParaRPr lang="hi-IN" sz="2400" b="1" dirty="0">
              <a:solidFill>
                <a:srgbClr val="CC0000"/>
              </a:solidFill>
            </a:endParaRPr>
          </a:p>
        </p:txBody>
      </p:sp>
      <p:sp>
        <p:nvSpPr>
          <p:cNvPr id="27" name="Line 41">
            <a:extLst>
              <a:ext uri="{FF2B5EF4-FFF2-40B4-BE49-F238E27FC236}">
                <a16:creationId xmlns:a16="http://schemas.microsoft.com/office/drawing/2014/main" id="{6DA3E24C-28DF-F94E-BFEF-0FCFEC5A256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258881" y="2430661"/>
            <a:ext cx="73025" cy="76676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ar-SA"/>
          </a:p>
        </p:txBody>
      </p:sp>
      <p:sp>
        <p:nvSpPr>
          <p:cNvPr id="29" name="Text Box 42">
            <a:extLst>
              <a:ext uri="{FF2B5EF4-FFF2-40B4-BE49-F238E27FC236}">
                <a16:creationId xmlns:a16="http://schemas.microsoft.com/office/drawing/2014/main" id="{6CB9EEA1-E52C-994B-B09A-510855D1B7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74584" y="3713361"/>
            <a:ext cx="201455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ar-SA" sz="2400" b="1" dirty="0"/>
              <a:t>ــ ٣ ص  =  ١٥</a:t>
            </a:r>
            <a:endParaRPr lang="hi-IN" sz="2400" b="1" dirty="0">
              <a:solidFill>
                <a:srgbClr val="FF0000"/>
              </a:solidFill>
            </a:endParaRPr>
          </a:p>
        </p:txBody>
      </p:sp>
      <p:sp>
        <p:nvSpPr>
          <p:cNvPr id="31" name="Text Box 43">
            <a:extLst>
              <a:ext uri="{FF2B5EF4-FFF2-40B4-BE49-F238E27FC236}">
                <a16:creationId xmlns:a16="http://schemas.microsoft.com/office/drawing/2014/main" id="{D4FCD578-0A51-9542-955A-35ECA53597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03145" y="5105599"/>
            <a:ext cx="1581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400" b="1" dirty="0"/>
              <a:t>ص  =  </a:t>
            </a:r>
            <a:r>
              <a:rPr lang="ar-SA" sz="2400" b="1" dirty="0">
                <a:solidFill>
                  <a:srgbClr val="00B050"/>
                </a:solidFill>
              </a:rPr>
              <a:t>ــ ٥</a:t>
            </a:r>
            <a:endParaRPr lang="hi-IN" sz="2400" b="1" dirty="0">
              <a:solidFill>
                <a:srgbClr val="00B050"/>
              </a:solidFill>
            </a:endParaRPr>
          </a:p>
        </p:txBody>
      </p:sp>
      <p:sp>
        <p:nvSpPr>
          <p:cNvPr id="33" name="Line 44">
            <a:extLst>
              <a:ext uri="{FF2B5EF4-FFF2-40B4-BE49-F238E27FC236}">
                <a16:creationId xmlns:a16="http://schemas.microsoft.com/office/drawing/2014/main" id="{0163D958-8EA4-AD4A-A997-4B5F8A180A1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046153" y="4134049"/>
            <a:ext cx="792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ar-SA"/>
          </a:p>
        </p:txBody>
      </p:sp>
      <p:sp>
        <p:nvSpPr>
          <p:cNvPr id="35" name="Line 45">
            <a:extLst>
              <a:ext uri="{FF2B5EF4-FFF2-40B4-BE49-F238E27FC236}">
                <a16:creationId xmlns:a16="http://schemas.microsoft.com/office/drawing/2014/main" id="{E9CA3E48-7716-5742-88CE-6BC321B6E0B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188897" y="4134049"/>
            <a:ext cx="360363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ar-SA"/>
          </a:p>
        </p:txBody>
      </p:sp>
      <p:sp>
        <p:nvSpPr>
          <p:cNvPr id="37" name="Text Box 46">
            <a:extLst>
              <a:ext uri="{FF2B5EF4-FFF2-40B4-BE49-F238E27FC236}">
                <a16:creationId xmlns:a16="http://schemas.microsoft.com/office/drawing/2014/main" id="{E3ABCA83-0B15-4C4E-81A7-E9D4516C5D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22416" y="4134049"/>
            <a:ext cx="64294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ar-SA" sz="2400" b="1" dirty="0"/>
              <a:t>ــ ٣</a:t>
            </a:r>
            <a:endParaRPr lang="hi-IN" sz="2400" b="1" dirty="0">
              <a:solidFill>
                <a:srgbClr val="FF0000"/>
              </a:solidFill>
            </a:endParaRPr>
          </a:p>
        </p:txBody>
      </p:sp>
      <p:sp>
        <p:nvSpPr>
          <p:cNvPr id="39" name="Text Box 47">
            <a:extLst>
              <a:ext uri="{FF2B5EF4-FFF2-40B4-BE49-F238E27FC236}">
                <a16:creationId xmlns:a16="http://schemas.microsoft.com/office/drawing/2014/main" id="{9F345A5B-E1FD-1043-BC69-8A8E81AA6D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17459" y="4159449"/>
            <a:ext cx="57944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ar-SA" sz="2400" b="1" dirty="0"/>
              <a:t>ــ ٣</a:t>
            </a:r>
            <a:endParaRPr lang="hi-IN" sz="2400" b="1" dirty="0">
              <a:solidFill>
                <a:srgbClr val="FF0000"/>
              </a:solidFill>
            </a:endParaRPr>
          </a:p>
        </p:txBody>
      </p:sp>
      <p:sp>
        <p:nvSpPr>
          <p:cNvPr id="41" name="Line 48">
            <a:extLst>
              <a:ext uri="{FF2B5EF4-FFF2-40B4-BE49-F238E27FC236}">
                <a16:creationId xmlns:a16="http://schemas.microsoft.com/office/drawing/2014/main" id="{1C58E812-86E9-C646-86F7-D5693C89811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508167" y="3738761"/>
            <a:ext cx="252413" cy="830251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ar-SA"/>
          </a:p>
        </p:txBody>
      </p:sp>
      <p:sp>
        <p:nvSpPr>
          <p:cNvPr id="43" name="Line 49">
            <a:extLst>
              <a:ext uri="{FF2B5EF4-FFF2-40B4-BE49-F238E27FC236}">
                <a16:creationId xmlns:a16="http://schemas.microsoft.com/office/drawing/2014/main" id="{FBD4623C-14B7-1343-8A42-5728371D4E3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755474" y="3403799"/>
            <a:ext cx="2809875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ar-SA"/>
          </a:p>
        </p:txBody>
      </p:sp>
      <p:sp>
        <p:nvSpPr>
          <p:cNvPr id="45" name="Rectangle 50">
            <a:extLst>
              <a:ext uri="{FF2B5EF4-FFF2-40B4-BE49-F238E27FC236}">
                <a16:creationId xmlns:a16="http://schemas.microsoft.com/office/drawing/2014/main" id="{B84BC515-E5B9-8A40-AEEC-4F8337B8AA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59624" y="2035374"/>
            <a:ext cx="3995737" cy="4248150"/>
          </a:xfrm>
          <a:prstGeom prst="rect">
            <a:avLst/>
          </a:prstGeom>
          <a:solidFill>
            <a:srgbClr val="FFFF99">
              <a:alpha val="71001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ar-SA"/>
          </a:p>
        </p:txBody>
      </p:sp>
      <p:sp>
        <p:nvSpPr>
          <p:cNvPr id="47" name="Text Box 52">
            <a:extLst>
              <a:ext uri="{FF2B5EF4-FFF2-40B4-BE49-F238E27FC236}">
                <a16:creationId xmlns:a16="http://schemas.microsoft.com/office/drawing/2014/main" id="{2D4C7E17-790E-C944-9C50-E20F91D61E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26399" y="2251274"/>
            <a:ext cx="24098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400" b="1" dirty="0">
                <a:solidFill>
                  <a:srgbClr val="00B050"/>
                </a:solidFill>
              </a:rPr>
              <a:t>التحقق من صحة الحل</a:t>
            </a:r>
            <a:endParaRPr lang="hi-IN" sz="2400" b="1" dirty="0">
              <a:solidFill>
                <a:srgbClr val="00B050"/>
              </a:solidFill>
            </a:endParaRPr>
          </a:p>
        </p:txBody>
      </p:sp>
      <p:sp>
        <p:nvSpPr>
          <p:cNvPr id="49" name="Text Box 54">
            <a:extLst>
              <a:ext uri="{FF2B5EF4-FFF2-40B4-BE49-F238E27FC236}">
                <a16:creationId xmlns:a16="http://schemas.microsoft.com/office/drawing/2014/main" id="{85D3AEE9-BB9D-EB4A-9361-4F18973A4D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64492" y="4926211"/>
            <a:ext cx="1581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400" b="1" dirty="0"/>
              <a:t>١٠  =   ١٠</a:t>
            </a:r>
            <a:endParaRPr lang="hi-IN" sz="2400" b="1" dirty="0">
              <a:solidFill>
                <a:srgbClr val="FF0000"/>
              </a:solidFill>
            </a:endParaRPr>
          </a:p>
        </p:txBody>
      </p:sp>
      <p:sp>
        <p:nvSpPr>
          <p:cNvPr id="51" name="Text Box 55">
            <a:extLst>
              <a:ext uri="{FF2B5EF4-FFF2-40B4-BE49-F238E27FC236}">
                <a16:creationId xmlns:a16="http://schemas.microsoft.com/office/drawing/2014/main" id="{E282A2D6-C672-6442-8E4B-42440FACAE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50249" y="5527874"/>
            <a:ext cx="1762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ar-SA" sz="2400" b="1" dirty="0">
                <a:solidFill>
                  <a:srgbClr val="00B050"/>
                </a:solidFill>
              </a:rPr>
              <a:t>الجملة صحيحة</a:t>
            </a:r>
            <a:endParaRPr lang="hi-IN" sz="2400" b="1" dirty="0">
              <a:solidFill>
                <a:srgbClr val="00B050"/>
              </a:solidFill>
            </a:endParaRPr>
          </a:p>
        </p:txBody>
      </p:sp>
      <p:grpSp>
        <p:nvGrpSpPr>
          <p:cNvPr id="55" name="Group 61">
            <a:extLst>
              <a:ext uri="{FF2B5EF4-FFF2-40B4-BE49-F238E27FC236}">
                <a16:creationId xmlns:a16="http://schemas.microsoft.com/office/drawing/2014/main" id="{455443B1-9AA4-F34F-9D1F-D3C82FC3B4C3}"/>
              </a:ext>
            </a:extLst>
          </p:cNvPr>
          <p:cNvGrpSpPr>
            <a:grpSpLocks/>
          </p:cNvGrpSpPr>
          <p:nvPr/>
        </p:nvGrpSpPr>
        <p:grpSpPr bwMode="auto">
          <a:xfrm>
            <a:off x="2645461" y="3445077"/>
            <a:ext cx="2657474" cy="646113"/>
            <a:chOff x="524" y="2073"/>
            <a:chExt cx="1674" cy="407"/>
          </a:xfrm>
        </p:grpSpPr>
        <p:sp>
          <p:nvSpPr>
            <p:cNvPr id="53" name="Text Box 51">
              <a:extLst>
                <a:ext uri="{FF2B5EF4-FFF2-40B4-BE49-F238E27FC236}">
                  <a16:creationId xmlns:a16="http://schemas.microsoft.com/office/drawing/2014/main" id="{F8D980C9-7A31-5241-A703-CB04DBECD8E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24" y="2189"/>
              <a:ext cx="1674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ar-SA" sz="2400" b="1" dirty="0"/>
                <a:t>ــ ٣( </a:t>
              </a:r>
              <a:r>
                <a:rPr lang="ar-SA" sz="2400" b="1" dirty="0">
                  <a:solidFill>
                    <a:srgbClr val="CC0000"/>
                  </a:solidFill>
                </a:rPr>
                <a:t>ــ ٥</a:t>
              </a:r>
              <a:r>
                <a:rPr lang="ar-SA" sz="2400" b="1" dirty="0"/>
                <a:t> ) ــ ٥ =  ١٠</a:t>
              </a:r>
              <a:endParaRPr lang="hi-IN" sz="2400" b="1" dirty="0">
                <a:solidFill>
                  <a:srgbClr val="FF0000"/>
                </a:solidFill>
              </a:endParaRPr>
            </a:p>
          </p:txBody>
        </p:sp>
        <p:sp>
          <p:nvSpPr>
            <p:cNvPr id="54" name="Text Box 56">
              <a:extLst>
                <a:ext uri="{FF2B5EF4-FFF2-40B4-BE49-F238E27FC236}">
                  <a16:creationId xmlns:a16="http://schemas.microsoft.com/office/drawing/2014/main" id="{579F6339-0EA9-E44F-B01F-BBDFB231F79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02" y="2073"/>
              <a:ext cx="293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ar-SA" sz="2400" b="1" dirty="0"/>
                <a:t>؟</a:t>
              </a:r>
              <a:endParaRPr lang="hi-IN" sz="2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59" name="Group 62">
            <a:extLst>
              <a:ext uri="{FF2B5EF4-FFF2-40B4-BE49-F238E27FC236}">
                <a16:creationId xmlns:a16="http://schemas.microsoft.com/office/drawing/2014/main" id="{E454C3A6-9F71-DF4C-AD48-ED67B2ADA272}"/>
              </a:ext>
            </a:extLst>
          </p:cNvPr>
          <p:cNvGrpSpPr>
            <a:grpSpLocks/>
          </p:cNvGrpSpPr>
          <p:nvPr/>
        </p:nvGrpSpPr>
        <p:grpSpPr bwMode="auto">
          <a:xfrm>
            <a:off x="2356512" y="4165799"/>
            <a:ext cx="2265363" cy="641350"/>
            <a:chOff x="771" y="2527"/>
            <a:chExt cx="1427" cy="404"/>
          </a:xfrm>
        </p:grpSpPr>
        <p:sp>
          <p:nvSpPr>
            <p:cNvPr id="57" name="Text Box 53">
              <a:extLst>
                <a:ext uri="{FF2B5EF4-FFF2-40B4-BE49-F238E27FC236}">
                  <a16:creationId xmlns:a16="http://schemas.microsoft.com/office/drawing/2014/main" id="{CEF72405-D4AF-F049-96BC-F73560796CA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71" y="2643"/>
              <a:ext cx="1427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ar-SA" sz="2400" b="1" dirty="0"/>
                <a:t>١٥ ــ ٥  =  ١٠</a:t>
              </a:r>
              <a:endParaRPr lang="hi-IN" sz="2400" b="1" dirty="0">
                <a:solidFill>
                  <a:srgbClr val="FF0000"/>
                </a:solidFill>
              </a:endParaRPr>
            </a:p>
          </p:txBody>
        </p:sp>
        <p:sp>
          <p:nvSpPr>
            <p:cNvPr id="58" name="Text Box 57">
              <a:extLst>
                <a:ext uri="{FF2B5EF4-FFF2-40B4-BE49-F238E27FC236}">
                  <a16:creationId xmlns:a16="http://schemas.microsoft.com/office/drawing/2014/main" id="{9C70B3FC-0B63-9E4E-8E1D-FA22930125D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47" y="2527"/>
              <a:ext cx="293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ar-SA" sz="2400" b="1"/>
                <a:t>؟</a:t>
              </a:r>
              <a:endParaRPr lang="hi-IN" sz="2400" b="1">
                <a:solidFill>
                  <a:srgbClr val="FF0000"/>
                </a:solidFill>
              </a:endParaRPr>
            </a:p>
          </p:txBody>
        </p:sp>
      </p:grpSp>
      <p:grpSp>
        <p:nvGrpSpPr>
          <p:cNvPr id="63" name="Group 60">
            <a:extLst>
              <a:ext uri="{FF2B5EF4-FFF2-40B4-BE49-F238E27FC236}">
                <a16:creationId xmlns:a16="http://schemas.microsoft.com/office/drawing/2014/main" id="{A990CB81-2866-A846-AA71-D78ABD5A486C}"/>
              </a:ext>
            </a:extLst>
          </p:cNvPr>
          <p:cNvGrpSpPr>
            <a:grpSpLocks/>
          </p:cNvGrpSpPr>
          <p:nvPr/>
        </p:nvGrpSpPr>
        <p:grpSpPr bwMode="auto">
          <a:xfrm>
            <a:off x="2650197" y="2683076"/>
            <a:ext cx="2366962" cy="646113"/>
            <a:chOff x="808" y="1593"/>
            <a:chExt cx="1491" cy="407"/>
          </a:xfrm>
        </p:grpSpPr>
        <p:sp>
          <p:nvSpPr>
            <p:cNvPr id="61" name="Text Box 58">
              <a:extLst>
                <a:ext uri="{FF2B5EF4-FFF2-40B4-BE49-F238E27FC236}">
                  <a16:creationId xmlns:a16="http://schemas.microsoft.com/office/drawing/2014/main" id="{4D2CEC7D-6B13-0644-8291-07DF6251712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08" y="1709"/>
              <a:ext cx="1491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ar-SA" sz="2400" b="1" dirty="0"/>
                <a:t>ــ ٣ ص ــ ٥  =  ١٠</a:t>
              </a:r>
              <a:endParaRPr lang="hi-IN" sz="2400" b="1" dirty="0">
                <a:solidFill>
                  <a:srgbClr val="FF0000"/>
                </a:solidFill>
              </a:endParaRPr>
            </a:p>
          </p:txBody>
        </p:sp>
        <p:sp>
          <p:nvSpPr>
            <p:cNvPr id="62" name="Text Box 59">
              <a:extLst>
                <a:ext uri="{FF2B5EF4-FFF2-40B4-BE49-F238E27FC236}">
                  <a16:creationId xmlns:a16="http://schemas.microsoft.com/office/drawing/2014/main" id="{5B334D3F-E116-1047-B09C-34B161474CD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72" y="1593"/>
              <a:ext cx="293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ar-SA" sz="2400" b="1"/>
                <a:t>؟</a:t>
              </a:r>
              <a:endParaRPr lang="hi-IN" sz="2400" b="1">
                <a:solidFill>
                  <a:srgbClr val="FF0000"/>
                </a:solidFill>
              </a:endParaRPr>
            </a:p>
          </p:txBody>
        </p:sp>
      </p:grpSp>
      <p:sp>
        <p:nvSpPr>
          <p:cNvPr id="40" name="مربع نص 39">
            <a:extLst>
              <a:ext uri="{FF2B5EF4-FFF2-40B4-BE49-F238E27FC236}">
                <a16:creationId xmlns:a16="http://schemas.microsoft.com/office/drawing/2014/main" id="{10A39395-0FBB-5446-A013-DC003185A406}"/>
              </a:ext>
            </a:extLst>
          </p:cNvPr>
          <p:cNvSpPr txBox="1"/>
          <p:nvPr/>
        </p:nvSpPr>
        <p:spPr>
          <a:xfrm>
            <a:off x="10649415" y="1989538"/>
            <a:ext cx="758283" cy="27699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1200" dirty="0">
                <a:solidFill>
                  <a:srgbClr val="C00000"/>
                </a:solidFill>
              </a:rPr>
              <a:t>٤صـ ١١٩</a:t>
            </a:r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242827FE-C9D9-FE4B-8A22-B6CBAD2BA8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67473" y="5975135"/>
            <a:ext cx="2743200" cy="365125"/>
          </a:xfrm>
        </p:spPr>
        <p:txBody>
          <a:bodyPr/>
          <a:lstStyle/>
          <a:p>
            <a:fld id="{E277FB82-6900-4FF8-BDA9-6B51EE998D2C}" type="slidenum">
              <a:rPr lang="ar-EG" smtClean="0">
                <a:solidFill>
                  <a:schemeClr val="tx1"/>
                </a:solidFill>
              </a:rPr>
              <a:t>356</a:t>
            </a:fld>
            <a:endParaRPr lang="ar-EG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27387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  <p:sndAc>
          <p:stSnd>
            <p:snd r:embed="rId2" name="قلب الصفحة.wav"/>
          </p:stSnd>
        </p:sndAc>
      </p:transition>
    </mc:Choice>
    <mc:Fallback xmlns="">
      <p:transition spd="slow">
        <p:fade/>
        <p:sndAc>
          <p:stSnd>
            <p:snd r:embed="rId9" name="قلب الصفحة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800" decel="100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800" decel="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800" decel="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800" decel="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800" decel="100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800" decel="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800" decel="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800" decel="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8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85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0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02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09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16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23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30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37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4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1" grpId="0"/>
      <p:bldP spid="23" grpId="0"/>
      <p:bldP spid="25" grpId="0"/>
      <p:bldP spid="27" grpId="0" animBg="1"/>
      <p:bldP spid="29" grpId="0"/>
      <p:bldP spid="31" grpId="0"/>
      <p:bldP spid="33" grpId="0" animBg="1"/>
      <p:bldP spid="35" grpId="0" animBg="1"/>
      <p:bldP spid="37" grpId="0"/>
      <p:bldP spid="39" grpId="0"/>
      <p:bldP spid="41" grpId="0" animBg="1"/>
      <p:bldP spid="43" grpId="0" animBg="1"/>
      <p:bldP spid="45" grpId="0" animBg="1"/>
      <p:bldP spid="47" grpId="0"/>
      <p:bldP spid="49" grpId="0"/>
      <p:bldP spid="5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id="{CD9494CC-01BD-4056-8A18-34DF6CEB5039}"/>
              </a:ext>
            </a:extLst>
          </p:cNvPr>
          <p:cNvSpPr/>
          <p:nvPr/>
        </p:nvSpPr>
        <p:spPr>
          <a:xfrm rot="16200000">
            <a:off x="2955761" y="-2455360"/>
            <a:ext cx="6423381" cy="11686551"/>
          </a:xfrm>
          <a:prstGeom prst="roundRect">
            <a:avLst>
              <a:gd name="adj" fmla="val 5381"/>
            </a:avLst>
          </a:prstGeom>
          <a:solidFill>
            <a:srgbClr val="776383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grpSp>
        <p:nvGrpSpPr>
          <p:cNvPr id="6" name="مجموعة 5">
            <a:extLst>
              <a:ext uri="{FF2B5EF4-FFF2-40B4-BE49-F238E27FC236}">
                <a16:creationId xmlns:a16="http://schemas.microsoft.com/office/drawing/2014/main" id="{C6A01C9F-C5DA-5347-A84B-F971C0E5D111}"/>
              </a:ext>
            </a:extLst>
          </p:cNvPr>
          <p:cNvGrpSpPr/>
          <p:nvPr/>
        </p:nvGrpSpPr>
        <p:grpSpPr>
          <a:xfrm>
            <a:off x="324175" y="258392"/>
            <a:ext cx="11867825" cy="6423382"/>
            <a:chOff x="760246" y="392652"/>
            <a:chExt cx="11420963" cy="6423382"/>
          </a:xfrm>
        </p:grpSpPr>
        <p:sp>
          <p:nvSpPr>
            <p:cNvPr id="7" name="مستطيل مستدير الزوايا 6">
              <a:extLst>
                <a:ext uri="{FF2B5EF4-FFF2-40B4-BE49-F238E27FC236}">
                  <a16:creationId xmlns:a16="http://schemas.microsoft.com/office/drawing/2014/main" id="{3031575D-A504-F34B-9982-513CE59AAFDB}"/>
                </a:ext>
              </a:extLst>
            </p:cNvPr>
            <p:cNvSpPr/>
            <p:nvPr/>
          </p:nvSpPr>
          <p:spPr>
            <a:xfrm>
              <a:off x="760246" y="392652"/>
              <a:ext cx="11096787" cy="6142407"/>
            </a:xfrm>
            <a:prstGeom prst="roundRect">
              <a:avLst/>
            </a:prstGeom>
            <a:blipFill>
              <a:blip r:embed="rId3"/>
              <a:stretch>
                <a:fillRect/>
              </a:stretch>
            </a:blip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pic>
          <p:nvPicPr>
            <p:cNvPr id="9" name="صورة 8">
              <a:extLst>
                <a:ext uri="{FF2B5EF4-FFF2-40B4-BE49-F238E27FC236}">
                  <a16:creationId xmlns:a16="http://schemas.microsoft.com/office/drawing/2014/main" id="{AE9BD02E-7A89-5640-9988-C9DA36285E9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35000"/>
            </a:blip>
            <a:stretch>
              <a:fillRect/>
            </a:stretch>
          </p:blipFill>
          <p:spPr>
            <a:xfrm>
              <a:off x="11135153" y="5767882"/>
              <a:ext cx="1046056" cy="1048152"/>
            </a:xfrm>
            <a:prstGeom prst="rect">
              <a:avLst/>
            </a:prstGeom>
          </p:spPr>
        </p:pic>
      </p:grpSp>
      <p:pic>
        <p:nvPicPr>
          <p:cNvPr id="15" name="صورة 14" descr="صورة تحتوي على داخلي, جهاز, أسود, مقياس فكي&#10;&#10;تم إنشاء الوصف تلقائياً">
            <a:extLst>
              <a:ext uri="{FF2B5EF4-FFF2-40B4-BE49-F238E27FC236}">
                <a16:creationId xmlns:a16="http://schemas.microsoft.com/office/drawing/2014/main" id="{77B38BD7-6F4A-4CCC-B7D7-CE5F326D41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197384" y="-4672999"/>
            <a:ext cx="944905" cy="10643356"/>
          </a:xfrm>
          <a:prstGeom prst="rect">
            <a:avLst/>
          </a:prstGeom>
        </p:spPr>
      </p:pic>
      <p:pic>
        <p:nvPicPr>
          <p:cNvPr id="10" name="Picture 6" descr="https://i.pinimg.com/564x/f7/b1/09/f7b1094060ec4e7985a4aac0849e9e9f.jpg">
            <a:extLst>
              <a:ext uri="{FF2B5EF4-FFF2-40B4-BE49-F238E27FC236}">
                <a16:creationId xmlns:a16="http://schemas.microsoft.com/office/drawing/2014/main" id="{A7E94AA6-AE5A-D34D-9DC7-0D8B1B8449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81" b="13152"/>
          <a:stretch/>
        </p:blipFill>
        <p:spPr bwMode="auto">
          <a:xfrm rot="2225611">
            <a:off x="10683578" y="775804"/>
            <a:ext cx="974153" cy="1023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3E3C80E5-CD97-334E-B843-DC6E1ECE97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685891" y="952619"/>
            <a:ext cx="3676654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3" name="مجموعة 17">
            <a:extLst>
              <a:ext uri="{FF2B5EF4-FFF2-40B4-BE49-F238E27FC236}">
                <a16:creationId xmlns:a16="http://schemas.microsoft.com/office/drawing/2014/main" id="{C3FF5676-D5FE-8547-BA26-55369F987873}"/>
              </a:ext>
            </a:extLst>
          </p:cNvPr>
          <p:cNvGrpSpPr/>
          <p:nvPr/>
        </p:nvGrpSpPr>
        <p:grpSpPr>
          <a:xfrm>
            <a:off x="5400139" y="752593"/>
            <a:ext cx="5286412" cy="857256"/>
            <a:chOff x="3643306" y="857232"/>
            <a:chExt cx="5286412" cy="928694"/>
          </a:xfrm>
        </p:grpSpPr>
        <p:sp>
          <p:nvSpPr>
            <p:cNvPr id="13" name="دبوس زينة 20">
              <a:extLst>
                <a:ext uri="{FF2B5EF4-FFF2-40B4-BE49-F238E27FC236}">
                  <a16:creationId xmlns:a16="http://schemas.microsoft.com/office/drawing/2014/main" id="{6CE7EA40-0315-6A45-A8C4-053D473134DF}"/>
                </a:ext>
              </a:extLst>
            </p:cNvPr>
            <p:cNvSpPr/>
            <p:nvPr/>
          </p:nvSpPr>
          <p:spPr>
            <a:xfrm>
              <a:off x="3643306" y="857232"/>
              <a:ext cx="4071966" cy="928694"/>
            </a:xfrm>
            <a:prstGeom prst="plaque">
              <a:avLst/>
            </a:prstGeom>
            <a:noFill/>
            <a:ln w="28575">
              <a:solidFill>
                <a:schemeClr val="tx1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endParaRPr lang="ar-SA" sz="2400" b="1" dirty="0">
                <a:solidFill>
                  <a:schemeClr val="tx1"/>
                </a:solidFill>
              </a:endParaRPr>
            </a:p>
          </p:txBody>
        </p:sp>
        <p:grpSp>
          <p:nvGrpSpPr>
            <p:cNvPr id="14" name="مجموعة 16">
              <a:extLst>
                <a:ext uri="{FF2B5EF4-FFF2-40B4-BE49-F238E27FC236}">
                  <a16:creationId xmlns:a16="http://schemas.microsoft.com/office/drawing/2014/main" id="{B6C2ED5D-6C15-5748-86D5-52A283E54748}"/>
                </a:ext>
              </a:extLst>
            </p:cNvPr>
            <p:cNvGrpSpPr/>
            <p:nvPr/>
          </p:nvGrpSpPr>
          <p:grpSpPr>
            <a:xfrm>
              <a:off x="7715272" y="857232"/>
              <a:ext cx="1214446" cy="928694"/>
              <a:chOff x="7715272" y="857232"/>
              <a:chExt cx="1214446" cy="928694"/>
            </a:xfrm>
          </p:grpSpPr>
          <p:sp>
            <p:nvSpPr>
              <p:cNvPr id="16" name="دبوس زينة 25">
                <a:extLst>
                  <a:ext uri="{FF2B5EF4-FFF2-40B4-BE49-F238E27FC236}">
                    <a16:creationId xmlns:a16="http://schemas.microsoft.com/office/drawing/2014/main" id="{A34A4B60-EFFE-5A44-A063-A45C4E4644B0}"/>
                  </a:ext>
                </a:extLst>
              </p:cNvPr>
              <p:cNvSpPr/>
              <p:nvPr/>
            </p:nvSpPr>
            <p:spPr>
              <a:xfrm>
                <a:off x="7715272" y="857232"/>
                <a:ext cx="1214446" cy="928694"/>
              </a:xfrm>
              <a:prstGeom prst="plaque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 w="28575">
                <a:solidFill>
                  <a:schemeClr val="tx1"/>
                </a:solidFill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 prst="artDeco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SA" dirty="0"/>
              </a:p>
            </p:txBody>
          </p:sp>
          <p:pic>
            <p:nvPicPr>
              <p:cNvPr id="17" name="Picture 2">
                <a:extLst>
                  <a:ext uri="{FF2B5EF4-FFF2-40B4-BE49-F238E27FC236}">
                    <a16:creationId xmlns:a16="http://schemas.microsoft.com/office/drawing/2014/main" id="{F05A62AB-A543-2D4F-897A-07500CE95B2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/>
              <a:srcRect/>
              <a:stretch>
                <a:fillRect/>
              </a:stretch>
            </p:blipFill>
            <p:spPr bwMode="auto">
              <a:xfrm>
                <a:off x="7743846" y="1000110"/>
                <a:ext cx="1138220" cy="57150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  <a:scene3d>
                <a:camera prst="orthographicFront"/>
                <a:lightRig rig="threePt" dir="t"/>
              </a:scene3d>
              <a:sp3d>
                <a:bevelT w="114300" prst="artDeco"/>
              </a:sp3d>
            </p:spPr>
          </p:pic>
        </p:grpSp>
      </p:grpSp>
      <p:sp>
        <p:nvSpPr>
          <p:cNvPr id="5" name="Rectangle 33">
            <a:extLst>
              <a:ext uri="{FF2B5EF4-FFF2-40B4-BE49-F238E27FC236}">
                <a16:creationId xmlns:a16="http://schemas.microsoft.com/office/drawing/2014/main" id="{503F6DE9-AB79-2A43-9B55-AA82816644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35166" y="1962307"/>
            <a:ext cx="3995737" cy="4248150"/>
          </a:xfrm>
          <a:prstGeom prst="rect">
            <a:avLst/>
          </a:prstGeom>
          <a:solidFill>
            <a:srgbClr val="996600">
              <a:alpha val="23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ar-SA"/>
          </a:p>
        </p:txBody>
      </p:sp>
      <p:sp>
        <p:nvSpPr>
          <p:cNvPr id="21" name="Text Box 38">
            <a:extLst>
              <a:ext uri="{FF2B5EF4-FFF2-40B4-BE49-F238E27FC236}">
                <a16:creationId xmlns:a16="http://schemas.microsoft.com/office/drawing/2014/main" id="{2D3987C1-EC26-2243-98C6-4030F5F7B8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86090" y="2403632"/>
            <a:ext cx="241455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400" b="1" dirty="0"/>
              <a:t>١٣  =  ١ + ٤م</a:t>
            </a:r>
            <a:endParaRPr lang="hi-IN" sz="2400" b="1" dirty="0">
              <a:solidFill>
                <a:srgbClr val="FF0000"/>
              </a:solidFill>
            </a:endParaRPr>
          </a:p>
        </p:txBody>
      </p:sp>
      <p:sp>
        <p:nvSpPr>
          <p:cNvPr id="23" name="Text Box 39">
            <a:extLst>
              <a:ext uri="{FF2B5EF4-FFF2-40B4-BE49-F238E27FC236}">
                <a16:creationId xmlns:a16="http://schemas.microsoft.com/office/drawing/2014/main" id="{640CC1D3-D30A-6246-8CBD-9246E1C8D5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02219" y="2824299"/>
            <a:ext cx="6842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400" b="1" dirty="0">
                <a:solidFill>
                  <a:srgbClr val="CC0000"/>
                </a:solidFill>
              </a:rPr>
              <a:t>ــ ١</a:t>
            </a:r>
            <a:endParaRPr lang="hi-IN" sz="2400" b="1" dirty="0">
              <a:solidFill>
                <a:srgbClr val="CC0000"/>
              </a:solidFill>
            </a:endParaRPr>
          </a:p>
        </p:txBody>
      </p:sp>
      <p:sp>
        <p:nvSpPr>
          <p:cNvPr id="25" name="Text Box 40">
            <a:extLst>
              <a:ext uri="{FF2B5EF4-FFF2-40B4-BE49-F238E27FC236}">
                <a16:creationId xmlns:a16="http://schemas.microsoft.com/office/drawing/2014/main" id="{1614D65B-536E-114E-B0A3-BB788BF02B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30677" y="2824299"/>
            <a:ext cx="6492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400" b="1" dirty="0">
                <a:solidFill>
                  <a:srgbClr val="CC0000"/>
                </a:solidFill>
              </a:rPr>
              <a:t>ــ ١</a:t>
            </a:r>
            <a:endParaRPr lang="hi-IN" sz="2400" b="1" dirty="0">
              <a:solidFill>
                <a:srgbClr val="CC0000"/>
              </a:solidFill>
            </a:endParaRPr>
          </a:p>
        </p:txBody>
      </p:sp>
      <p:sp>
        <p:nvSpPr>
          <p:cNvPr id="27" name="Line 41">
            <a:extLst>
              <a:ext uri="{FF2B5EF4-FFF2-40B4-BE49-F238E27FC236}">
                <a16:creationId xmlns:a16="http://schemas.microsoft.com/office/drawing/2014/main" id="{9BF90C5C-C061-A04E-BA1F-F76546C80F7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513248" y="2414722"/>
            <a:ext cx="73025" cy="76676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ar-SA"/>
          </a:p>
        </p:txBody>
      </p:sp>
      <p:sp>
        <p:nvSpPr>
          <p:cNvPr id="29" name="Text Box 42">
            <a:extLst>
              <a:ext uri="{FF2B5EF4-FFF2-40B4-BE49-F238E27FC236}">
                <a16:creationId xmlns:a16="http://schemas.microsoft.com/office/drawing/2014/main" id="{2AF221D4-A1CC-9D42-8D21-3A91300845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00469" y="3640294"/>
            <a:ext cx="201455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ar-SA" sz="2400" b="1" dirty="0"/>
              <a:t>١٢  =  ٤ م</a:t>
            </a:r>
            <a:endParaRPr lang="hi-IN" sz="2400" b="1" dirty="0">
              <a:solidFill>
                <a:srgbClr val="FF0000"/>
              </a:solidFill>
            </a:endParaRPr>
          </a:p>
        </p:txBody>
      </p:sp>
      <p:sp>
        <p:nvSpPr>
          <p:cNvPr id="31" name="Text Box 43">
            <a:extLst>
              <a:ext uri="{FF2B5EF4-FFF2-40B4-BE49-F238E27FC236}">
                <a16:creationId xmlns:a16="http://schemas.microsoft.com/office/drawing/2014/main" id="{1C814116-A851-EF48-B73D-84EC8B71BA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48093" y="5032532"/>
            <a:ext cx="1581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400" b="1" dirty="0" err="1"/>
              <a:t>م</a:t>
            </a:r>
            <a:r>
              <a:rPr lang="ar-SA" sz="2400" b="1" dirty="0"/>
              <a:t>  =   </a:t>
            </a:r>
            <a:r>
              <a:rPr lang="ar-SA" sz="2400" b="1" dirty="0">
                <a:solidFill>
                  <a:srgbClr val="00B050"/>
                </a:solidFill>
              </a:rPr>
              <a:t>٣</a:t>
            </a:r>
            <a:endParaRPr lang="hi-IN" sz="2400" b="1" dirty="0">
              <a:solidFill>
                <a:srgbClr val="00B050"/>
              </a:solidFill>
            </a:endParaRPr>
          </a:p>
        </p:txBody>
      </p:sp>
      <p:sp>
        <p:nvSpPr>
          <p:cNvPr id="33" name="Line 44">
            <a:extLst>
              <a:ext uri="{FF2B5EF4-FFF2-40B4-BE49-F238E27FC236}">
                <a16:creationId xmlns:a16="http://schemas.microsoft.com/office/drawing/2014/main" id="{92E00DE4-0AA6-B443-8123-1BDE1E621E9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176119" y="4060982"/>
            <a:ext cx="396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ar-SA"/>
          </a:p>
        </p:txBody>
      </p:sp>
      <p:sp>
        <p:nvSpPr>
          <p:cNvPr id="35" name="Line 45">
            <a:extLst>
              <a:ext uri="{FF2B5EF4-FFF2-40B4-BE49-F238E27FC236}">
                <a16:creationId xmlns:a16="http://schemas.microsoft.com/office/drawing/2014/main" id="{F2365E76-A98B-6E4B-961B-72488191A17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232577" y="4060982"/>
            <a:ext cx="468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ar-SA"/>
          </a:p>
        </p:txBody>
      </p:sp>
      <p:sp>
        <p:nvSpPr>
          <p:cNvPr id="37" name="Text Box 46">
            <a:extLst>
              <a:ext uri="{FF2B5EF4-FFF2-40B4-BE49-F238E27FC236}">
                <a16:creationId xmlns:a16="http://schemas.microsoft.com/office/drawing/2014/main" id="{1D26FC37-D060-474D-BE94-EFA2CC094B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43477" y="4060982"/>
            <a:ext cx="64294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ar-SA" sz="2400" b="1" dirty="0"/>
              <a:t>٤</a:t>
            </a:r>
            <a:endParaRPr lang="hi-IN" sz="2400" b="1" dirty="0">
              <a:solidFill>
                <a:srgbClr val="FF0000"/>
              </a:solidFill>
            </a:endParaRPr>
          </a:p>
        </p:txBody>
      </p:sp>
      <p:sp>
        <p:nvSpPr>
          <p:cNvPr id="39" name="Text Box 47">
            <a:extLst>
              <a:ext uri="{FF2B5EF4-FFF2-40B4-BE49-F238E27FC236}">
                <a16:creationId xmlns:a16="http://schemas.microsoft.com/office/drawing/2014/main" id="{18885CB5-2C6D-5547-8F6E-719763D584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35423" y="4086382"/>
            <a:ext cx="57944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ar-SA" sz="2400" b="1" dirty="0"/>
              <a:t>٤</a:t>
            </a:r>
            <a:endParaRPr lang="hi-IN" sz="2400" b="1" dirty="0">
              <a:solidFill>
                <a:srgbClr val="FF0000"/>
              </a:solidFill>
            </a:endParaRPr>
          </a:p>
        </p:txBody>
      </p:sp>
      <p:sp>
        <p:nvSpPr>
          <p:cNvPr id="41" name="Line 48">
            <a:extLst>
              <a:ext uri="{FF2B5EF4-FFF2-40B4-BE49-F238E27FC236}">
                <a16:creationId xmlns:a16="http://schemas.microsoft.com/office/drawing/2014/main" id="{9642DEBD-C7DE-4E48-B2E0-910C60ACCD3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371961" y="3665694"/>
            <a:ext cx="252413" cy="830251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ar-SA"/>
          </a:p>
        </p:txBody>
      </p:sp>
      <p:sp>
        <p:nvSpPr>
          <p:cNvPr id="43" name="Line 49">
            <a:extLst>
              <a:ext uri="{FF2B5EF4-FFF2-40B4-BE49-F238E27FC236}">
                <a16:creationId xmlns:a16="http://schemas.microsoft.com/office/drawing/2014/main" id="{053D8433-9DB3-B24A-A13A-D13523402B8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009841" y="3330732"/>
            <a:ext cx="2809875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ar-SA"/>
          </a:p>
        </p:txBody>
      </p:sp>
      <p:sp>
        <p:nvSpPr>
          <p:cNvPr id="45" name="Rectangle 50">
            <a:extLst>
              <a:ext uri="{FF2B5EF4-FFF2-40B4-BE49-F238E27FC236}">
                <a16:creationId xmlns:a16="http://schemas.microsoft.com/office/drawing/2014/main" id="{2EDF921E-4EDA-A64B-BDEF-059A9BCB1C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13991" y="1962307"/>
            <a:ext cx="3995737" cy="4248150"/>
          </a:xfrm>
          <a:prstGeom prst="rect">
            <a:avLst/>
          </a:prstGeom>
          <a:solidFill>
            <a:srgbClr val="FFFF99">
              <a:alpha val="71001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ar-SA"/>
          </a:p>
        </p:txBody>
      </p:sp>
      <p:sp>
        <p:nvSpPr>
          <p:cNvPr id="47" name="Text Box 52">
            <a:extLst>
              <a:ext uri="{FF2B5EF4-FFF2-40B4-BE49-F238E27FC236}">
                <a16:creationId xmlns:a16="http://schemas.microsoft.com/office/drawing/2014/main" id="{7B0504B9-D577-034E-8179-4FDCF633BE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80766" y="2178207"/>
            <a:ext cx="24098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400" b="1" dirty="0">
                <a:solidFill>
                  <a:srgbClr val="00B050"/>
                </a:solidFill>
              </a:rPr>
              <a:t>التحقق من صحة الحل</a:t>
            </a:r>
            <a:endParaRPr lang="hi-IN" sz="2400" b="1" dirty="0">
              <a:solidFill>
                <a:srgbClr val="00B050"/>
              </a:solidFill>
            </a:endParaRPr>
          </a:p>
        </p:txBody>
      </p:sp>
      <p:sp>
        <p:nvSpPr>
          <p:cNvPr id="49" name="Text Box 54">
            <a:extLst>
              <a:ext uri="{FF2B5EF4-FFF2-40B4-BE49-F238E27FC236}">
                <a16:creationId xmlns:a16="http://schemas.microsoft.com/office/drawing/2014/main" id="{5AAB11DA-352E-3E48-A817-25D49F55A0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76127" y="4853144"/>
            <a:ext cx="1581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400" b="1" dirty="0"/>
              <a:t>١٣  =   ١٣</a:t>
            </a:r>
            <a:endParaRPr lang="hi-IN" sz="2400" b="1" dirty="0">
              <a:solidFill>
                <a:srgbClr val="FF0000"/>
              </a:solidFill>
            </a:endParaRPr>
          </a:p>
        </p:txBody>
      </p:sp>
      <p:sp>
        <p:nvSpPr>
          <p:cNvPr id="51" name="Text Box 55">
            <a:extLst>
              <a:ext uri="{FF2B5EF4-FFF2-40B4-BE49-F238E27FC236}">
                <a16:creationId xmlns:a16="http://schemas.microsoft.com/office/drawing/2014/main" id="{C7856755-BDD3-2346-9AC3-3E0893FCF9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09452" y="5454807"/>
            <a:ext cx="1762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ar-SA" sz="2400" b="1" dirty="0">
                <a:solidFill>
                  <a:srgbClr val="00B050"/>
                </a:solidFill>
              </a:rPr>
              <a:t>الجملة صحيحة</a:t>
            </a:r>
            <a:endParaRPr lang="hi-IN" sz="2400" b="1" dirty="0">
              <a:solidFill>
                <a:srgbClr val="00B050"/>
              </a:solidFill>
            </a:endParaRPr>
          </a:p>
        </p:txBody>
      </p:sp>
      <p:grpSp>
        <p:nvGrpSpPr>
          <p:cNvPr id="55" name="Group 61">
            <a:extLst>
              <a:ext uri="{FF2B5EF4-FFF2-40B4-BE49-F238E27FC236}">
                <a16:creationId xmlns:a16="http://schemas.microsoft.com/office/drawing/2014/main" id="{652D7C36-5D2E-944D-BF3F-58FEB6453744}"/>
              </a:ext>
            </a:extLst>
          </p:cNvPr>
          <p:cNvGrpSpPr>
            <a:grpSpLocks/>
          </p:cNvGrpSpPr>
          <p:nvPr/>
        </p:nvGrpSpPr>
        <p:grpSpPr bwMode="auto">
          <a:xfrm>
            <a:off x="2628345" y="3372010"/>
            <a:ext cx="2657474" cy="646113"/>
            <a:chOff x="524" y="2073"/>
            <a:chExt cx="1674" cy="407"/>
          </a:xfrm>
        </p:grpSpPr>
        <p:sp>
          <p:nvSpPr>
            <p:cNvPr id="53" name="Text Box 51">
              <a:extLst>
                <a:ext uri="{FF2B5EF4-FFF2-40B4-BE49-F238E27FC236}">
                  <a16:creationId xmlns:a16="http://schemas.microsoft.com/office/drawing/2014/main" id="{8B5F5CA8-2593-3940-AAD5-12DF896C2F2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24" y="2189"/>
              <a:ext cx="1674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ar-SA" sz="2400" b="1" dirty="0"/>
                <a:t>١٣ = ١ + ٤ ( </a:t>
              </a:r>
              <a:r>
                <a:rPr lang="ar-SA" sz="2400" b="1" dirty="0">
                  <a:solidFill>
                    <a:srgbClr val="FF0000"/>
                  </a:solidFill>
                </a:rPr>
                <a:t>٣</a:t>
              </a:r>
              <a:r>
                <a:rPr lang="ar-SA" sz="2400" b="1" dirty="0"/>
                <a:t> )</a:t>
              </a:r>
              <a:endParaRPr lang="hi-IN" sz="2400" b="1" dirty="0">
                <a:solidFill>
                  <a:srgbClr val="FF0000"/>
                </a:solidFill>
              </a:endParaRPr>
            </a:p>
          </p:txBody>
        </p:sp>
        <p:sp>
          <p:nvSpPr>
            <p:cNvPr id="54" name="Text Box 56">
              <a:extLst>
                <a:ext uri="{FF2B5EF4-FFF2-40B4-BE49-F238E27FC236}">
                  <a16:creationId xmlns:a16="http://schemas.microsoft.com/office/drawing/2014/main" id="{C7A28AA3-5546-2F40-BCA5-14838FDF269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76" y="2073"/>
              <a:ext cx="293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ar-SA" sz="2400" b="1" dirty="0"/>
                <a:t>؟</a:t>
              </a:r>
              <a:endParaRPr lang="hi-IN" sz="2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59" name="Group 62">
            <a:extLst>
              <a:ext uri="{FF2B5EF4-FFF2-40B4-BE49-F238E27FC236}">
                <a16:creationId xmlns:a16="http://schemas.microsoft.com/office/drawing/2014/main" id="{DCCC172D-E1D6-074D-AB29-E79F0FCB6C85}"/>
              </a:ext>
            </a:extLst>
          </p:cNvPr>
          <p:cNvGrpSpPr>
            <a:grpSpLocks/>
          </p:cNvGrpSpPr>
          <p:nvPr/>
        </p:nvGrpSpPr>
        <p:grpSpPr bwMode="auto">
          <a:xfrm>
            <a:off x="3014111" y="4092732"/>
            <a:ext cx="2265363" cy="641350"/>
            <a:chOff x="771" y="2527"/>
            <a:chExt cx="1427" cy="404"/>
          </a:xfrm>
        </p:grpSpPr>
        <p:sp>
          <p:nvSpPr>
            <p:cNvPr id="57" name="Text Box 53">
              <a:extLst>
                <a:ext uri="{FF2B5EF4-FFF2-40B4-BE49-F238E27FC236}">
                  <a16:creationId xmlns:a16="http://schemas.microsoft.com/office/drawing/2014/main" id="{534FF317-1B11-BC47-A393-41BDE16AD51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71" y="2643"/>
              <a:ext cx="1427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ar-SA" sz="2400" b="1" dirty="0"/>
                <a:t>١٣ = ١ + ١٢</a:t>
              </a:r>
              <a:endParaRPr lang="hi-IN" sz="2400" b="1" dirty="0">
                <a:solidFill>
                  <a:srgbClr val="FF0000"/>
                </a:solidFill>
              </a:endParaRPr>
            </a:p>
          </p:txBody>
        </p:sp>
        <p:sp>
          <p:nvSpPr>
            <p:cNvPr id="58" name="Text Box 57">
              <a:extLst>
                <a:ext uri="{FF2B5EF4-FFF2-40B4-BE49-F238E27FC236}">
                  <a16:creationId xmlns:a16="http://schemas.microsoft.com/office/drawing/2014/main" id="{FC734402-5C0C-F44E-804F-B656948769B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89" y="2527"/>
              <a:ext cx="293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ar-SA" sz="2400" b="1" dirty="0"/>
                <a:t>؟</a:t>
              </a:r>
              <a:endParaRPr lang="hi-IN" sz="2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63" name="Group 60">
            <a:extLst>
              <a:ext uri="{FF2B5EF4-FFF2-40B4-BE49-F238E27FC236}">
                <a16:creationId xmlns:a16="http://schemas.microsoft.com/office/drawing/2014/main" id="{CE60B4EF-F9F8-3545-A5C8-F4B007D032FF}"/>
              </a:ext>
            </a:extLst>
          </p:cNvPr>
          <p:cNvGrpSpPr>
            <a:grpSpLocks/>
          </p:cNvGrpSpPr>
          <p:nvPr/>
        </p:nvGrpSpPr>
        <p:grpSpPr bwMode="auto">
          <a:xfrm>
            <a:off x="2904564" y="2610009"/>
            <a:ext cx="2366962" cy="646113"/>
            <a:chOff x="808" y="1593"/>
            <a:chExt cx="1491" cy="407"/>
          </a:xfrm>
        </p:grpSpPr>
        <p:sp>
          <p:nvSpPr>
            <p:cNvPr id="61" name="Text Box 58">
              <a:extLst>
                <a:ext uri="{FF2B5EF4-FFF2-40B4-BE49-F238E27FC236}">
                  <a16:creationId xmlns:a16="http://schemas.microsoft.com/office/drawing/2014/main" id="{697A640C-2062-B545-AC4D-A75CFCC2F93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08" y="1709"/>
              <a:ext cx="1491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ar-SA" sz="2400" b="1" dirty="0"/>
                <a:t>١٣ = ١ + ٤ م</a:t>
              </a:r>
              <a:endParaRPr lang="hi-IN" sz="2400" b="1" dirty="0">
                <a:solidFill>
                  <a:srgbClr val="FF0000"/>
                </a:solidFill>
              </a:endParaRPr>
            </a:p>
          </p:txBody>
        </p:sp>
        <p:sp>
          <p:nvSpPr>
            <p:cNvPr id="62" name="Text Box 59">
              <a:extLst>
                <a:ext uri="{FF2B5EF4-FFF2-40B4-BE49-F238E27FC236}">
                  <a16:creationId xmlns:a16="http://schemas.microsoft.com/office/drawing/2014/main" id="{C5ED7E1D-BD69-404B-A786-3ED5CC3FAE4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72" y="1593"/>
              <a:ext cx="293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ar-SA" sz="2400" b="1" dirty="0"/>
                <a:t>؟</a:t>
              </a:r>
              <a:endParaRPr lang="hi-IN" sz="24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40" name="مربع نص 39">
            <a:extLst>
              <a:ext uri="{FF2B5EF4-FFF2-40B4-BE49-F238E27FC236}">
                <a16:creationId xmlns:a16="http://schemas.microsoft.com/office/drawing/2014/main" id="{F4A3E3D3-8129-114A-A5C3-E46E2FC395C4}"/>
              </a:ext>
            </a:extLst>
          </p:cNvPr>
          <p:cNvSpPr txBox="1"/>
          <p:nvPr/>
        </p:nvSpPr>
        <p:spPr>
          <a:xfrm>
            <a:off x="10649415" y="1989538"/>
            <a:ext cx="758283" cy="27699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1200" dirty="0">
                <a:solidFill>
                  <a:srgbClr val="C00000"/>
                </a:solidFill>
              </a:rPr>
              <a:t>٥صـ ١١٩</a:t>
            </a:r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47BA6FBB-0B7A-F040-81D5-EADAD0AF33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66252" y="6019534"/>
            <a:ext cx="2743200" cy="365125"/>
          </a:xfrm>
        </p:spPr>
        <p:txBody>
          <a:bodyPr/>
          <a:lstStyle/>
          <a:p>
            <a:fld id="{E277FB82-6900-4FF8-BDA9-6B51EE998D2C}" type="slidenum">
              <a:rPr lang="ar-EG" smtClean="0">
                <a:solidFill>
                  <a:schemeClr val="tx1"/>
                </a:solidFill>
              </a:rPr>
              <a:t>357</a:t>
            </a:fld>
            <a:endParaRPr lang="ar-EG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38481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  <p:sndAc>
          <p:stSnd>
            <p:snd r:embed="rId2" name="قلب الصفحة.wav"/>
          </p:stSnd>
        </p:sndAc>
      </p:transition>
    </mc:Choice>
    <mc:Fallback xmlns="">
      <p:transition spd="slow">
        <p:fade/>
        <p:sndAc>
          <p:stSnd>
            <p:snd r:embed="rId9" name="قلب الصفحة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800" decel="100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800" decel="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800" decel="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800" decel="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800" decel="100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800" decel="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800" decel="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800" decel="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8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85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0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02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09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16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23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30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37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4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1" grpId="0"/>
      <p:bldP spid="23" grpId="0"/>
      <p:bldP spid="25" grpId="0"/>
      <p:bldP spid="27" grpId="0" animBg="1"/>
      <p:bldP spid="29" grpId="0"/>
      <p:bldP spid="31" grpId="0"/>
      <p:bldP spid="33" grpId="0" animBg="1"/>
      <p:bldP spid="35" grpId="0" animBg="1"/>
      <p:bldP spid="37" grpId="0"/>
      <p:bldP spid="39" grpId="0"/>
      <p:bldP spid="41" grpId="0" animBg="1"/>
      <p:bldP spid="43" grpId="0" animBg="1"/>
      <p:bldP spid="45" grpId="0" animBg="1"/>
      <p:bldP spid="47" grpId="0"/>
      <p:bldP spid="49" grpId="0"/>
      <p:bldP spid="5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id="{CD9494CC-01BD-4056-8A18-34DF6CEB5039}"/>
              </a:ext>
            </a:extLst>
          </p:cNvPr>
          <p:cNvSpPr/>
          <p:nvPr/>
        </p:nvSpPr>
        <p:spPr>
          <a:xfrm rot="16200000">
            <a:off x="2955761" y="-2455360"/>
            <a:ext cx="6423381" cy="11686551"/>
          </a:xfrm>
          <a:prstGeom prst="roundRect">
            <a:avLst>
              <a:gd name="adj" fmla="val 5381"/>
            </a:avLst>
          </a:prstGeom>
          <a:solidFill>
            <a:srgbClr val="776383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grpSp>
        <p:nvGrpSpPr>
          <p:cNvPr id="6" name="مجموعة 5">
            <a:extLst>
              <a:ext uri="{FF2B5EF4-FFF2-40B4-BE49-F238E27FC236}">
                <a16:creationId xmlns:a16="http://schemas.microsoft.com/office/drawing/2014/main" id="{C6A01C9F-C5DA-5347-A84B-F971C0E5D111}"/>
              </a:ext>
            </a:extLst>
          </p:cNvPr>
          <p:cNvGrpSpPr/>
          <p:nvPr/>
        </p:nvGrpSpPr>
        <p:grpSpPr>
          <a:xfrm>
            <a:off x="324175" y="258392"/>
            <a:ext cx="11867825" cy="6423382"/>
            <a:chOff x="760246" y="392652"/>
            <a:chExt cx="11420963" cy="6423382"/>
          </a:xfrm>
        </p:grpSpPr>
        <p:sp>
          <p:nvSpPr>
            <p:cNvPr id="7" name="مستطيل مستدير الزوايا 6">
              <a:extLst>
                <a:ext uri="{FF2B5EF4-FFF2-40B4-BE49-F238E27FC236}">
                  <a16:creationId xmlns:a16="http://schemas.microsoft.com/office/drawing/2014/main" id="{3031575D-A504-F34B-9982-513CE59AAFDB}"/>
                </a:ext>
              </a:extLst>
            </p:cNvPr>
            <p:cNvSpPr/>
            <p:nvPr/>
          </p:nvSpPr>
          <p:spPr>
            <a:xfrm>
              <a:off x="760246" y="392652"/>
              <a:ext cx="11096787" cy="6142407"/>
            </a:xfrm>
            <a:prstGeom prst="roundRect">
              <a:avLst/>
            </a:prstGeom>
            <a:blipFill>
              <a:blip r:embed="rId3"/>
              <a:stretch>
                <a:fillRect/>
              </a:stretch>
            </a:blip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pic>
          <p:nvPicPr>
            <p:cNvPr id="9" name="صورة 8">
              <a:extLst>
                <a:ext uri="{FF2B5EF4-FFF2-40B4-BE49-F238E27FC236}">
                  <a16:creationId xmlns:a16="http://schemas.microsoft.com/office/drawing/2014/main" id="{AE9BD02E-7A89-5640-9988-C9DA36285E9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35000"/>
            </a:blip>
            <a:stretch>
              <a:fillRect/>
            </a:stretch>
          </p:blipFill>
          <p:spPr>
            <a:xfrm>
              <a:off x="11135153" y="5767882"/>
              <a:ext cx="1046056" cy="1048152"/>
            </a:xfrm>
            <a:prstGeom prst="rect">
              <a:avLst/>
            </a:prstGeom>
          </p:spPr>
        </p:pic>
      </p:grpSp>
      <p:pic>
        <p:nvPicPr>
          <p:cNvPr id="15" name="صورة 14" descr="صورة تحتوي على داخلي, جهاز, أسود, مقياس فكي&#10;&#10;تم إنشاء الوصف تلقائياً">
            <a:extLst>
              <a:ext uri="{FF2B5EF4-FFF2-40B4-BE49-F238E27FC236}">
                <a16:creationId xmlns:a16="http://schemas.microsoft.com/office/drawing/2014/main" id="{77B38BD7-6F4A-4CCC-B7D7-CE5F326D41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197384" y="-4672999"/>
            <a:ext cx="944905" cy="10643356"/>
          </a:xfrm>
          <a:prstGeom prst="rect">
            <a:avLst/>
          </a:prstGeom>
        </p:spPr>
      </p:pic>
      <p:pic>
        <p:nvPicPr>
          <p:cNvPr id="10" name="Picture 6" descr="https://i.pinimg.com/564x/f7/b1/09/f7b1094060ec4e7985a4aac0849e9e9f.jpg">
            <a:extLst>
              <a:ext uri="{FF2B5EF4-FFF2-40B4-BE49-F238E27FC236}">
                <a16:creationId xmlns:a16="http://schemas.microsoft.com/office/drawing/2014/main" id="{A7E94AA6-AE5A-D34D-9DC7-0D8B1B8449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81" b="13152"/>
          <a:stretch/>
        </p:blipFill>
        <p:spPr bwMode="auto">
          <a:xfrm rot="2225611">
            <a:off x="10683578" y="775804"/>
            <a:ext cx="974153" cy="1023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1CA71695-179A-BF41-8D7A-948935C956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867843" y="994952"/>
            <a:ext cx="3676654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3" name="مجموعة 17">
            <a:extLst>
              <a:ext uri="{FF2B5EF4-FFF2-40B4-BE49-F238E27FC236}">
                <a16:creationId xmlns:a16="http://schemas.microsoft.com/office/drawing/2014/main" id="{0280CC28-06CF-8C4C-B1D0-64D8D65EE6C6}"/>
              </a:ext>
            </a:extLst>
          </p:cNvPr>
          <p:cNvGrpSpPr/>
          <p:nvPr/>
        </p:nvGrpSpPr>
        <p:grpSpPr>
          <a:xfrm>
            <a:off x="5582091" y="794926"/>
            <a:ext cx="5286412" cy="857256"/>
            <a:chOff x="3643306" y="857232"/>
            <a:chExt cx="5286412" cy="928694"/>
          </a:xfrm>
        </p:grpSpPr>
        <p:sp>
          <p:nvSpPr>
            <p:cNvPr id="13" name="دبوس زينة 20">
              <a:extLst>
                <a:ext uri="{FF2B5EF4-FFF2-40B4-BE49-F238E27FC236}">
                  <a16:creationId xmlns:a16="http://schemas.microsoft.com/office/drawing/2014/main" id="{49E4714F-CAD8-E141-BB3B-A80F9FEE1AB1}"/>
                </a:ext>
              </a:extLst>
            </p:cNvPr>
            <p:cNvSpPr/>
            <p:nvPr/>
          </p:nvSpPr>
          <p:spPr>
            <a:xfrm>
              <a:off x="3643306" y="857232"/>
              <a:ext cx="4071966" cy="928694"/>
            </a:xfrm>
            <a:prstGeom prst="plaque">
              <a:avLst/>
            </a:prstGeom>
            <a:noFill/>
            <a:ln w="28575">
              <a:solidFill>
                <a:schemeClr val="tx1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endParaRPr lang="ar-SA" sz="2400" b="1" dirty="0">
                <a:solidFill>
                  <a:schemeClr val="tx1"/>
                </a:solidFill>
              </a:endParaRPr>
            </a:p>
          </p:txBody>
        </p:sp>
        <p:grpSp>
          <p:nvGrpSpPr>
            <p:cNvPr id="14" name="مجموعة 16">
              <a:extLst>
                <a:ext uri="{FF2B5EF4-FFF2-40B4-BE49-F238E27FC236}">
                  <a16:creationId xmlns:a16="http://schemas.microsoft.com/office/drawing/2014/main" id="{FD2D8236-757A-2D46-A491-9C22FF5CA411}"/>
                </a:ext>
              </a:extLst>
            </p:cNvPr>
            <p:cNvGrpSpPr/>
            <p:nvPr/>
          </p:nvGrpSpPr>
          <p:grpSpPr>
            <a:xfrm>
              <a:off x="7715272" y="857232"/>
              <a:ext cx="1214446" cy="928694"/>
              <a:chOff x="7715272" y="857232"/>
              <a:chExt cx="1214446" cy="928694"/>
            </a:xfrm>
          </p:grpSpPr>
          <p:sp>
            <p:nvSpPr>
              <p:cNvPr id="16" name="دبوس زينة 25">
                <a:extLst>
                  <a:ext uri="{FF2B5EF4-FFF2-40B4-BE49-F238E27FC236}">
                    <a16:creationId xmlns:a16="http://schemas.microsoft.com/office/drawing/2014/main" id="{4133B2E8-FECB-804D-910A-37A65FBC6D35}"/>
                  </a:ext>
                </a:extLst>
              </p:cNvPr>
              <p:cNvSpPr/>
              <p:nvPr/>
            </p:nvSpPr>
            <p:spPr>
              <a:xfrm>
                <a:off x="7715272" y="857232"/>
                <a:ext cx="1214446" cy="928694"/>
              </a:xfrm>
              <a:prstGeom prst="plaque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 w="28575">
                <a:solidFill>
                  <a:schemeClr val="tx1"/>
                </a:solidFill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 prst="artDeco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SA" dirty="0"/>
              </a:p>
            </p:txBody>
          </p:sp>
          <p:pic>
            <p:nvPicPr>
              <p:cNvPr id="17" name="Picture 2">
                <a:extLst>
                  <a:ext uri="{FF2B5EF4-FFF2-40B4-BE49-F238E27FC236}">
                    <a16:creationId xmlns:a16="http://schemas.microsoft.com/office/drawing/2014/main" id="{7AA6702F-EF74-8A44-B11E-EEB1B98C711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/>
              <a:srcRect/>
              <a:stretch>
                <a:fillRect/>
              </a:stretch>
            </p:blipFill>
            <p:spPr bwMode="auto">
              <a:xfrm>
                <a:off x="7743846" y="1000110"/>
                <a:ext cx="1138220" cy="57150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  <a:scene3d>
                <a:camera prst="orthographicFront"/>
                <a:lightRig rig="threePt" dir="t"/>
              </a:scene3d>
              <a:sp3d>
                <a:bevelT w="114300" prst="artDeco"/>
              </a:sp3d>
            </p:spPr>
          </p:pic>
        </p:grpSp>
      </p:grpSp>
      <p:sp>
        <p:nvSpPr>
          <p:cNvPr id="5" name="Rectangle 33">
            <a:extLst>
              <a:ext uri="{FF2B5EF4-FFF2-40B4-BE49-F238E27FC236}">
                <a16:creationId xmlns:a16="http://schemas.microsoft.com/office/drawing/2014/main" id="{61C20EC1-21D0-FB49-A49A-66A9A1F8D4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17118" y="2004640"/>
            <a:ext cx="3995737" cy="4248150"/>
          </a:xfrm>
          <a:prstGeom prst="rect">
            <a:avLst/>
          </a:prstGeom>
          <a:solidFill>
            <a:srgbClr val="996600">
              <a:alpha val="23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ar-SA"/>
          </a:p>
        </p:txBody>
      </p:sp>
      <p:sp>
        <p:nvSpPr>
          <p:cNvPr id="21" name="Text Box 38">
            <a:extLst>
              <a:ext uri="{FF2B5EF4-FFF2-40B4-BE49-F238E27FC236}">
                <a16:creationId xmlns:a16="http://schemas.microsoft.com/office/drawing/2014/main" id="{6F359D67-52D3-B140-8B19-AE1BFF3877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68042" y="2445965"/>
            <a:ext cx="241455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400" b="1" dirty="0"/>
              <a:t>ــ ٧  =  ١ + ٢ ن</a:t>
            </a:r>
            <a:endParaRPr lang="hi-IN" sz="2400" b="1" dirty="0">
              <a:solidFill>
                <a:srgbClr val="FF0000"/>
              </a:solidFill>
            </a:endParaRPr>
          </a:p>
        </p:txBody>
      </p:sp>
      <p:sp>
        <p:nvSpPr>
          <p:cNvPr id="23" name="Text Box 39">
            <a:extLst>
              <a:ext uri="{FF2B5EF4-FFF2-40B4-BE49-F238E27FC236}">
                <a16:creationId xmlns:a16="http://schemas.microsoft.com/office/drawing/2014/main" id="{25608421-3748-9B44-B647-502C297E34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96841" y="2866632"/>
            <a:ext cx="6842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400" b="1" dirty="0">
                <a:solidFill>
                  <a:srgbClr val="CC0000"/>
                </a:solidFill>
              </a:rPr>
              <a:t>ــ ١</a:t>
            </a:r>
            <a:endParaRPr lang="hi-IN" sz="2400" b="1" dirty="0">
              <a:solidFill>
                <a:srgbClr val="CC0000"/>
              </a:solidFill>
            </a:endParaRPr>
          </a:p>
        </p:txBody>
      </p:sp>
      <p:sp>
        <p:nvSpPr>
          <p:cNvPr id="25" name="Text Box 40">
            <a:extLst>
              <a:ext uri="{FF2B5EF4-FFF2-40B4-BE49-F238E27FC236}">
                <a16:creationId xmlns:a16="http://schemas.microsoft.com/office/drawing/2014/main" id="{73D98E20-5B07-B641-BF5F-27499BA4CA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12629" y="2866632"/>
            <a:ext cx="6492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400" b="1" dirty="0">
                <a:solidFill>
                  <a:srgbClr val="CC0000"/>
                </a:solidFill>
              </a:rPr>
              <a:t>ــ ١</a:t>
            </a:r>
            <a:endParaRPr lang="hi-IN" sz="2400" b="1" dirty="0">
              <a:solidFill>
                <a:srgbClr val="CC0000"/>
              </a:solidFill>
            </a:endParaRPr>
          </a:p>
        </p:txBody>
      </p:sp>
      <p:sp>
        <p:nvSpPr>
          <p:cNvPr id="27" name="Line 41">
            <a:extLst>
              <a:ext uri="{FF2B5EF4-FFF2-40B4-BE49-F238E27FC236}">
                <a16:creationId xmlns:a16="http://schemas.microsoft.com/office/drawing/2014/main" id="{CC5E836E-7963-3A4A-9153-7C97392C446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695200" y="2457055"/>
            <a:ext cx="73025" cy="76676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ar-SA"/>
          </a:p>
        </p:txBody>
      </p:sp>
      <p:sp>
        <p:nvSpPr>
          <p:cNvPr id="29" name="Text Box 42">
            <a:extLst>
              <a:ext uri="{FF2B5EF4-FFF2-40B4-BE49-F238E27FC236}">
                <a16:creationId xmlns:a16="http://schemas.microsoft.com/office/drawing/2014/main" id="{526698C5-E52E-8D42-A105-66E1CC3508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30067" y="3682627"/>
            <a:ext cx="201455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ar-SA" sz="2400" b="1" dirty="0"/>
              <a:t>ــ ٨  =  ٢ ن</a:t>
            </a:r>
            <a:endParaRPr lang="hi-IN" sz="2400" b="1" dirty="0">
              <a:solidFill>
                <a:srgbClr val="FF0000"/>
              </a:solidFill>
            </a:endParaRPr>
          </a:p>
        </p:txBody>
      </p:sp>
      <p:sp>
        <p:nvSpPr>
          <p:cNvPr id="31" name="Text Box 43">
            <a:extLst>
              <a:ext uri="{FF2B5EF4-FFF2-40B4-BE49-F238E27FC236}">
                <a16:creationId xmlns:a16="http://schemas.microsoft.com/office/drawing/2014/main" id="{CB3C1053-7015-5C4B-A877-6CA985479D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20579" y="5074865"/>
            <a:ext cx="1581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400" b="1" dirty="0">
                <a:solidFill>
                  <a:srgbClr val="00B050"/>
                </a:solidFill>
              </a:rPr>
              <a:t>ــ ٤  </a:t>
            </a:r>
            <a:r>
              <a:rPr lang="ar-SA" sz="2400" b="1" dirty="0"/>
              <a:t>=   ن</a:t>
            </a:r>
            <a:endParaRPr lang="hi-IN" sz="2400" b="1" dirty="0">
              <a:solidFill>
                <a:srgbClr val="FF0000"/>
              </a:solidFill>
            </a:endParaRPr>
          </a:p>
        </p:txBody>
      </p:sp>
      <p:sp>
        <p:nvSpPr>
          <p:cNvPr id="33" name="Line 44">
            <a:extLst>
              <a:ext uri="{FF2B5EF4-FFF2-40B4-BE49-F238E27FC236}">
                <a16:creationId xmlns:a16="http://schemas.microsoft.com/office/drawing/2014/main" id="{37833B49-7565-2544-89CE-815DF7293C9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291431" y="4103315"/>
            <a:ext cx="396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ar-SA"/>
          </a:p>
        </p:txBody>
      </p:sp>
      <p:sp>
        <p:nvSpPr>
          <p:cNvPr id="35" name="Line 45">
            <a:extLst>
              <a:ext uri="{FF2B5EF4-FFF2-40B4-BE49-F238E27FC236}">
                <a16:creationId xmlns:a16="http://schemas.microsoft.com/office/drawing/2014/main" id="{CF44EB04-A10E-3F47-8552-CC1D8FE0640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362175" y="4103315"/>
            <a:ext cx="468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ar-SA"/>
          </a:p>
        </p:txBody>
      </p:sp>
      <p:sp>
        <p:nvSpPr>
          <p:cNvPr id="37" name="Text Box 46">
            <a:extLst>
              <a:ext uri="{FF2B5EF4-FFF2-40B4-BE49-F238E27FC236}">
                <a16:creationId xmlns:a16="http://schemas.microsoft.com/office/drawing/2014/main" id="{ED30D9B4-84FB-0541-AE61-551E3B1DEB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58789" y="4103315"/>
            <a:ext cx="64294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ar-SA" sz="2400" b="1" dirty="0"/>
              <a:t>٢</a:t>
            </a:r>
            <a:endParaRPr lang="hi-IN" sz="2400" b="1" dirty="0">
              <a:solidFill>
                <a:srgbClr val="FF0000"/>
              </a:solidFill>
            </a:endParaRPr>
          </a:p>
        </p:txBody>
      </p:sp>
      <p:sp>
        <p:nvSpPr>
          <p:cNvPr id="39" name="Text Box 47">
            <a:extLst>
              <a:ext uri="{FF2B5EF4-FFF2-40B4-BE49-F238E27FC236}">
                <a16:creationId xmlns:a16="http://schemas.microsoft.com/office/drawing/2014/main" id="{64E6988A-43EE-0541-9BD7-3E267181C1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65021" y="4128715"/>
            <a:ext cx="57944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ar-SA" sz="2400" b="1" dirty="0"/>
              <a:t>٢</a:t>
            </a:r>
            <a:endParaRPr lang="hi-IN" sz="2400" b="1" dirty="0">
              <a:solidFill>
                <a:srgbClr val="FF0000"/>
              </a:solidFill>
            </a:endParaRPr>
          </a:p>
        </p:txBody>
      </p:sp>
      <p:sp>
        <p:nvSpPr>
          <p:cNvPr id="41" name="Line 48">
            <a:extLst>
              <a:ext uri="{FF2B5EF4-FFF2-40B4-BE49-F238E27FC236}">
                <a16:creationId xmlns:a16="http://schemas.microsoft.com/office/drawing/2014/main" id="{BDC8FCB0-0A27-5949-95C3-615A07F3EEB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501559" y="3708027"/>
            <a:ext cx="252413" cy="830251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ar-SA"/>
          </a:p>
        </p:txBody>
      </p:sp>
      <p:sp>
        <p:nvSpPr>
          <p:cNvPr id="43" name="Line 49">
            <a:extLst>
              <a:ext uri="{FF2B5EF4-FFF2-40B4-BE49-F238E27FC236}">
                <a16:creationId xmlns:a16="http://schemas.microsoft.com/office/drawing/2014/main" id="{04867A3E-D27B-EB4E-BEFE-1826C79E2BE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139439" y="3373065"/>
            <a:ext cx="2809875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ar-SA"/>
          </a:p>
        </p:txBody>
      </p:sp>
      <p:sp>
        <p:nvSpPr>
          <p:cNvPr id="45" name="Rectangle 50">
            <a:extLst>
              <a:ext uri="{FF2B5EF4-FFF2-40B4-BE49-F238E27FC236}">
                <a16:creationId xmlns:a16="http://schemas.microsoft.com/office/drawing/2014/main" id="{8DCD21DA-40BA-1347-B281-9EE4821B70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95943" y="2004640"/>
            <a:ext cx="3995737" cy="4248150"/>
          </a:xfrm>
          <a:prstGeom prst="rect">
            <a:avLst/>
          </a:prstGeom>
          <a:solidFill>
            <a:srgbClr val="FFFF99">
              <a:alpha val="71001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ar-SA"/>
          </a:p>
        </p:txBody>
      </p:sp>
      <p:sp>
        <p:nvSpPr>
          <p:cNvPr id="47" name="Text Box 52">
            <a:extLst>
              <a:ext uri="{FF2B5EF4-FFF2-40B4-BE49-F238E27FC236}">
                <a16:creationId xmlns:a16="http://schemas.microsoft.com/office/drawing/2014/main" id="{187ED47A-A05A-0547-8DFB-B88349AEA7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62718" y="2220540"/>
            <a:ext cx="24098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400" b="1" dirty="0">
                <a:solidFill>
                  <a:srgbClr val="00B050"/>
                </a:solidFill>
              </a:rPr>
              <a:t>التحقق من صحة الحل</a:t>
            </a:r>
            <a:endParaRPr lang="hi-IN" sz="2400" b="1" dirty="0">
              <a:solidFill>
                <a:srgbClr val="00B050"/>
              </a:solidFill>
            </a:endParaRPr>
          </a:p>
        </p:txBody>
      </p:sp>
      <p:sp>
        <p:nvSpPr>
          <p:cNvPr id="49" name="Text Box 54">
            <a:extLst>
              <a:ext uri="{FF2B5EF4-FFF2-40B4-BE49-F238E27FC236}">
                <a16:creationId xmlns:a16="http://schemas.microsoft.com/office/drawing/2014/main" id="{5431FF2E-EFA4-154C-8E9B-C78403AF6E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8079" y="4895477"/>
            <a:ext cx="1581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400" b="1" dirty="0"/>
              <a:t>ــ ٧  =   ــ ٧</a:t>
            </a:r>
            <a:endParaRPr lang="hi-IN" sz="2400" b="1" dirty="0">
              <a:solidFill>
                <a:srgbClr val="FF0000"/>
              </a:solidFill>
            </a:endParaRPr>
          </a:p>
        </p:txBody>
      </p:sp>
      <p:sp>
        <p:nvSpPr>
          <p:cNvPr id="51" name="Text Box 55">
            <a:extLst>
              <a:ext uri="{FF2B5EF4-FFF2-40B4-BE49-F238E27FC236}">
                <a16:creationId xmlns:a16="http://schemas.microsoft.com/office/drawing/2014/main" id="{A5A98882-0E16-994D-8BC1-7974D08C5E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91404" y="5497140"/>
            <a:ext cx="1762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ar-SA" sz="2400" b="1" dirty="0">
                <a:solidFill>
                  <a:srgbClr val="00B050"/>
                </a:solidFill>
              </a:rPr>
              <a:t>الجملة صحيحة</a:t>
            </a:r>
            <a:endParaRPr lang="hi-IN" sz="2400" b="1" dirty="0">
              <a:solidFill>
                <a:srgbClr val="00B050"/>
              </a:solidFill>
            </a:endParaRPr>
          </a:p>
        </p:txBody>
      </p:sp>
      <p:grpSp>
        <p:nvGrpSpPr>
          <p:cNvPr id="55" name="Group 61">
            <a:extLst>
              <a:ext uri="{FF2B5EF4-FFF2-40B4-BE49-F238E27FC236}">
                <a16:creationId xmlns:a16="http://schemas.microsoft.com/office/drawing/2014/main" id="{A5160999-9103-4E42-83E5-6BF3E6AF7A01}"/>
              </a:ext>
            </a:extLst>
          </p:cNvPr>
          <p:cNvGrpSpPr>
            <a:grpSpLocks/>
          </p:cNvGrpSpPr>
          <p:nvPr/>
        </p:nvGrpSpPr>
        <p:grpSpPr bwMode="auto">
          <a:xfrm>
            <a:off x="2624557" y="3414343"/>
            <a:ext cx="2657474" cy="646113"/>
            <a:chOff x="524" y="2073"/>
            <a:chExt cx="1674" cy="407"/>
          </a:xfrm>
        </p:grpSpPr>
        <p:sp>
          <p:nvSpPr>
            <p:cNvPr id="53" name="Text Box 51">
              <a:extLst>
                <a:ext uri="{FF2B5EF4-FFF2-40B4-BE49-F238E27FC236}">
                  <a16:creationId xmlns:a16="http://schemas.microsoft.com/office/drawing/2014/main" id="{0B7544FF-A46A-DA42-8FDD-119C75A2734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24" y="2189"/>
              <a:ext cx="1674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ar-SA" sz="2400" b="1" dirty="0"/>
                <a:t>٧ = ١ + ٢ ( </a:t>
              </a:r>
              <a:r>
                <a:rPr lang="ar-SA" sz="2400" b="1" dirty="0">
                  <a:solidFill>
                    <a:srgbClr val="FF0000"/>
                  </a:solidFill>
                </a:rPr>
                <a:t>ــ ٤</a:t>
              </a:r>
              <a:r>
                <a:rPr lang="ar-SA" sz="2400" b="1" dirty="0"/>
                <a:t> )</a:t>
              </a:r>
              <a:endParaRPr lang="hi-IN" sz="2400" b="1" dirty="0">
                <a:solidFill>
                  <a:srgbClr val="FF0000"/>
                </a:solidFill>
              </a:endParaRPr>
            </a:p>
          </p:txBody>
        </p:sp>
        <p:sp>
          <p:nvSpPr>
            <p:cNvPr id="54" name="Text Box 56">
              <a:extLst>
                <a:ext uri="{FF2B5EF4-FFF2-40B4-BE49-F238E27FC236}">
                  <a16:creationId xmlns:a16="http://schemas.microsoft.com/office/drawing/2014/main" id="{6A1FF918-6CB7-D24F-A848-F33F138F52A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79" y="2073"/>
              <a:ext cx="293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ar-SA" sz="2400" b="1" dirty="0"/>
                <a:t>؟</a:t>
              </a:r>
              <a:endParaRPr lang="hi-IN" sz="2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59" name="Group 62">
            <a:extLst>
              <a:ext uri="{FF2B5EF4-FFF2-40B4-BE49-F238E27FC236}">
                <a16:creationId xmlns:a16="http://schemas.microsoft.com/office/drawing/2014/main" id="{6171E1AD-C86B-FF4F-B585-785E90B50FEC}"/>
              </a:ext>
            </a:extLst>
          </p:cNvPr>
          <p:cNvGrpSpPr>
            <a:grpSpLocks/>
          </p:cNvGrpSpPr>
          <p:nvPr/>
        </p:nvGrpSpPr>
        <p:grpSpPr bwMode="auto">
          <a:xfrm>
            <a:off x="3196063" y="4135065"/>
            <a:ext cx="2265363" cy="641350"/>
            <a:chOff x="771" y="2527"/>
            <a:chExt cx="1427" cy="404"/>
          </a:xfrm>
        </p:grpSpPr>
        <p:sp>
          <p:nvSpPr>
            <p:cNvPr id="57" name="Text Box 53">
              <a:extLst>
                <a:ext uri="{FF2B5EF4-FFF2-40B4-BE49-F238E27FC236}">
                  <a16:creationId xmlns:a16="http://schemas.microsoft.com/office/drawing/2014/main" id="{AD1D5FD7-A5DC-4A4F-BF9E-57E33A189CE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71" y="2643"/>
              <a:ext cx="1427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ar-SA" sz="2400" b="1" dirty="0"/>
                <a:t>ــ ٧ = ١ ــ  ٨</a:t>
              </a:r>
              <a:endParaRPr lang="hi-IN" sz="2400" b="1" dirty="0">
                <a:solidFill>
                  <a:srgbClr val="FF0000"/>
                </a:solidFill>
              </a:endParaRPr>
            </a:p>
          </p:txBody>
        </p:sp>
        <p:sp>
          <p:nvSpPr>
            <p:cNvPr id="58" name="Text Box 57">
              <a:extLst>
                <a:ext uri="{FF2B5EF4-FFF2-40B4-BE49-F238E27FC236}">
                  <a16:creationId xmlns:a16="http://schemas.microsoft.com/office/drawing/2014/main" id="{234C3688-DB9C-514D-9C0D-B6571BFBEB3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62" y="2527"/>
              <a:ext cx="293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ar-SA" sz="2400" b="1" dirty="0"/>
                <a:t>؟</a:t>
              </a:r>
              <a:endParaRPr lang="hi-IN" sz="2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63" name="Group 60">
            <a:extLst>
              <a:ext uri="{FF2B5EF4-FFF2-40B4-BE49-F238E27FC236}">
                <a16:creationId xmlns:a16="http://schemas.microsoft.com/office/drawing/2014/main" id="{4CDCC48C-3180-8847-A568-3CD37159A888}"/>
              </a:ext>
            </a:extLst>
          </p:cNvPr>
          <p:cNvGrpSpPr>
            <a:grpSpLocks/>
          </p:cNvGrpSpPr>
          <p:nvPr/>
        </p:nvGrpSpPr>
        <p:grpSpPr bwMode="auto">
          <a:xfrm>
            <a:off x="3086516" y="2652342"/>
            <a:ext cx="2366962" cy="646113"/>
            <a:chOff x="808" y="1593"/>
            <a:chExt cx="1491" cy="407"/>
          </a:xfrm>
        </p:grpSpPr>
        <p:sp>
          <p:nvSpPr>
            <p:cNvPr id="61" name="Text Box 58">
              <a:extLst>
                <a:ext uri="{FF2B5EF4-FFF2-40B4-BE49-F238E27FC236}">
                  <a16:creationId xmlns:a16="http://schemas.microsoft.com/office/drawing/2014/main" id="{51BFB7C9-ECA0-A544-B7C6-ACF3938DF87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08" y="1709"/>
              <a:ext cx="1491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ar-SA" sz="2400" b="1" dirty="0"/>
                <a:t>ــ ٧ = ١ + ٢ ن</a:t>
              </a:r>
              <a:endParaRPr lang="hi-IN" sz="2400" b="1" dirty="0">
                <a:solidFill>
                  <a:srgbClr val="FF0000"/>
                </a:solidFill>
              </a:endParaRPr>
            </a:p>
          </p:txBody>
        </p:sp>
        <p:sp>
          <p:nvSpPr>
            <p:cNvPr id="62" name="Text Box 59">
              <a:extLst>
                <a:ext uri="{FF2B5EF4-FFF2-40B4-BE49-F238E27FC236}">
                  <a16:creationId xmlns:a16="http://schemas.microsoft.com/office/drawing/2014/main" id="{1A6BA90B-492E-ED47-85D9-2A6824F6465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72" y="1593"/>
              <a:ext cx="293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ar-SA" sz="2400" b="1" dirty="0"/>
                <a:t>؟</a:t>
              </a:r>
              <a:endParaRPr lang="hi-IN" sz="24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6F216876-6793-214A-8A1B-800B89A7B8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1658" y="6035674"/>
            <a:ext cx="2743200" cy="365125"/>
          </a:xfrm>
        </p:spPr>
        <p:txBody>
          <a:bodyPr/>
          <a:lstStyle/>
          <a:p>
            <a:fld id="{E277FB82-6900-4FF8-BDA9-6B51EE998D2C}" type="slidenum">
              <a:rPr lang="ar-EG" smtClean="0">
                <a:solidFill>
                  <a:schemeClr val="tx1"/>
                </a:solidFill>
              </a:rPr>
              <a:t>358</a:t>
            </a:fld>
            <a:endParaRPr lang="ar-EG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32630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  <p:sndAc>
          <p:stSnd>
            <p:snd r:embed="rId2" name="قلب الصفحة.wav"/>
          </p:stSnd>
        </p:sndAc>
      </p:transition>
    </mc:Choice>
    <mc:Fallback xmlns="">
      <p:transition spd="slow">
        <p:fade/>
        <p:sndAc>
          <p:stSnd>
            <p:snd r:embed="rId9" name="قلب الصفحة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800" decel="100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800" decel="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800" decel="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800" decel="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800" decel="100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800" decel="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800" decel="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800" decel="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8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85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0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02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09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16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23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30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37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4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1" grpId="0"/>
      <p:bldP spid="23" grpId="0"/>
      <p:bldP spid="25" grpId="0"/>
      <p:bldP spid="27" grpId="0" animBg="1"/>
      <p:bldP spid="29" grpId="0"/>
      <p:bldP spid="31" grpId="0"/>
      <p:bldP spid="33" grpId="0" animBg="1"/>
      <p:bldP spid="35" grpId="0" animBg="1"/>
      <p:bldP spid="37" grpId="0"/>
      <p:bldP spid="39" grpId="0"/>
      <p:bldP spid="41" grpId="0" animBg="1"/>
      <p:bldP spid="43" grpId="0" animBg="1"/>
      <p:bldP spid="45" grpId="0" animBg="1"/>
      <p:bldP spid="47" grpId="0"/>
      <p:bldP spid="49" grpId="0"/>
      <p:bldP spid="5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id="{CD9494CC-01BD-4056-8A18-34DF6CEB5039}"/>
              </a:ext>
            </a:extLst>
          </p:cNvPr>
          <p:cNvSpPr/>
          <p:nvPr/>
        </p:nvSpPr>
        <p:spPr>
          <a:xfrm rot="16200000">
            <a:off x="2955761" y="-2455360"/>
            <a:ext cx="6423381" cy="11686551"/>
          </a:xfrm>
          <a:prstGeom prst="roundRect">
            <a:avLst>
              <a:gd name="adj" fmla="val 5381"/>
            </a:avLst>
          </a:prstGeom>
          <a:solidFill>
            <a:srgbClr val="776383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grpSp>
        <p:nvGrpSpPr>
          <p:cNvPr id="6" name="مجموعة 5">
            <a:extLst>
              <a:ext uri="{FF2B5EF4-FFF2-40B4-BE49-F238E27FC236}">
                <a16:creationId xmlns:a16="http://schemas.microsoft.com/office/drawing/2014/main" id="{C6A01C9F-C5DA-5347-A84B-F971C0E5D111}"/>
              </a:ext>
            </a:extLst>
          </p:cNvPr>
          <p:cNvGrpSpPr/>
          <p:nvPr/>
        </p:nvGrpSpPr>
        <p:grpSpPr>
          <a:xfrm>
            <a:off x="324175" y="258392"/>
            <a:ext cx="11867825" cy="6423382"/>
            <a:chOff x="760246" y="392652"/>
            <a:chExt cx="11420963" cy="6423382"/>
          </a:xfrm>
        </p:grpSpPr>
        <p:sp>
          <p:nvSpPr>
            <p:cNvPr id="7" name="مستطيل مستدير الزوايا 6">
              <a:extLst>
                <a:ext uri="{FF2B5EF4-FFF2-40B4-BE49-F238E27FC236}">
                  <a16:creationId xmlns:a16="http://schemas.microsoft.com/office/drawing/2014/main" id="{3031575D-A504-F34B-9982-513CE59AAFDB}"/>
                </a:ext>
              </a:extLst>
            </p:cNvPr>
            <p:cNvSpPr/>
            <p:nvPr/>
          </p:nvSpPr>
          <p:spPr>
            <a:xfrm>
              <a:off x="760246" y="392652"/>
              <a:ext cx="11096787" cy="6142407"/>
            </a:xfrm>
            <a:prstGeom prst="roundRect">
              <a:avLst/>
            </a:prstGeom>
            <a:blipFill>
              <a:blip r:embed="rId3"/>
              <a:stretch>
                <a:fillRect/>
              </a:stretch>
            </a:blip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pic>
          <p:nvPicPr>
            <p:cNvPr id="9" name="صورة 8">
              <a:extLst>
                <a:ext uri="{FF2B5EF4-FFF2-40B4-BE49-F238E27FC236}">
                  <a16:creationId xmlns:a16="http://schemas.microsoft.com/office/drawing/2014/main" id="{AE9BD02E-7A89-5640-9988-C9DA36285E9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35000"/>
            </a:blip>
            <a:stretch>
              <a:fillRect/>
            </a:stretch>
          </p:blipFill>
          <p:spPr>
            <a:xfrm>
              <a:off x="11135153" y="5767882"/>
              <a:ext cx="1046056" cy="1048152"/>
            </a:xfrm>
            <a:prstGeom prst="rect">
              <a:avLst/>
            </a:prstGeom>
          </p:spPr>
        </p:pic>
      </p:grpSp>
      <p:pic>
        <p:nvPicPr>
          <p:cNvPr id="15" name="صورة 14" descr="صورة تحتوي على داخلي, جهاز, أسود, مقياس فكي&#10;&#10;تم إنشاء الوصف تلقائياً">
            <a:extLst>
              <a:ext uri="{FF2B5EF4-FFF2-40B4-BE49-F238E27FC236}">
                <a16:creationId xmlns:a16="http://schemas.microsoft.com/office/drawing/2014/main" id="{77B38BD7-6F4A-4CCC-B7D7-CE5F326D41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197384" y="-4672999"/>
            <a:ext cx="944905" cy="10643356"/>
          </a:xfrm>
          <a:prstGeom prst="rect">
            <a:avLst/>
          </a:prstGeom>
        </p:spPr>
      </p:pic>
      <p:pic>
        <p:nvPicPr>
          <p:cNvPr id="10" name="Picture 6" descr="https://i.pinimg.com/564x/f7/b1/09/f7b1094060ec4e7985a4aac0849e9e9f.jpg">
            <a:extLst>
              <a:ext uri="{FF2B5EF4-FFF2-40B4-BE49-F238E27FC236}">
                <a16:creationId xmlns:a16="http://schemas.microsoft.com/office/drawing/2014/main" id="{A7E94AA6-AE5A-D34D-9DC7-0D8B1B8449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81" b="13152"/>
          <a:stretch/>
        </p:blipFill>
        <p:spPr bwMode="auto">
          <a:xfrm rot="2225611">
            <a:off x="10683578" y="775804"/>
            <a:ext cx="974153" cy="1023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مجموعة 2">
            <a:extLst>
              <a:ext uri="{FF2B5EF4-FFF2-40B4-BE49-F238E27FC236}">
                <a16:creationId xmlns:a16="http://schemas.microsoft.com/office/drawing/2014/main" id="{02C61040-EA7C-EC4B-A48D-6FEA838CE90A}"/>
              </a:ext>
            </a:extLst>
          </p:cNvPr>
          <p:cNvGrpSpPr/>
          <p:nvPr/>
        </p:nvGrpSpPr>
        <p:grpSpPr>
          <a:xfrm>
            <a:off x="2919482" y="642942"/>
            <a:ext cx="7429552" cy="1357322"/>
            <a:chOff x="1500166" y="1000108"/>
            <a:chExt cx="7429552" cy="936000"/>
          </a:xfrm>
        </p:grpSpPr>
        <p:sp>
          <p:nvSpPr>
            <p:cNvPr id="11" name="دبوس زينة 3">
              <a:extLst>
                <a:ext uri="{FF2B5EF4-FFF2-40B4-BE49-F238E27FC236}">
                  <a16:creationId xmlns:a16="http://schemas.microsoft.com/office/drawing/2014/main" id="{AB5E52C1-3B80-CE46-AC91-E81876D64C82}"/>
                </a:ext>
              </a:extLst>
            </p:cNvPr>
            <p:cNvSpPr/>
            <p:nvPr/>
          </p:nvSpPr>
          <p:spPr>
            <a:xfrm>
              <a:off x="1500166" y="1000108"/>
              <a:ext cx="6200818" cy="936000"/>
            </a:xfrm>
            <a:prstGeom prst="plaque">
              <a:avLst/>
            </a:prstGeom>
            <a:noFill/>
            <a:ln w="28575">
              <a:solidFill>
                <a:schemeClr val="tx1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endParaRPr lang="ar-SA" sz="2400" b="1" dirty="0">
                <a:solidFill>
                  <a:schemeClr val="tx1"/>
                </a:solidFill>
              </a:endParaRPr>
            </a:p>
          </p:txBody>
        </p:sp>
        <p:grpSp>
          <p:nvGrpSpPr>
            <p:cNvPr id="13" name="مجموعة 20">
              <a:extLst>
                <a:ext uri="{FF2B5EF4-FFF2-40B4-BE49-F238E27FC236}">
                  <a16:creationId xmlns:a16="http://schemas.microsoft.com/office/drawing/2014/main" id="{B8FA7DAD-B70F-5D40-AE6E-5823A2330ED3}"/>
                </a:ext>
              </a:extLst>
            </p:cNvPr>
            <p:cNvGrpSpPr/>
            <p:nvPr/>
          </p:nvGrpSpPr>
          <p:grpSpPr>
            <a:xfrm>
              <a:off x="7715272" y="1000108"/>
              <a:ext cx="1214446" cy="928694"/>
              <a:chOff x="7715272" y="1000108"/>
              <a:chExt cx="1214446" cy="928694"/>
            </a:xfrm>
          </p:grpSpPr>
          <p:sp>
            <p:nvSpPr>
              <p:cNvPr id="14" name="دبوس زينة 5">
                <a:extLst>
                  <a:ext uri="{FF2B5EF4-FFF2-40B4-BE49-F238E27FC236}">
                    <a16:creationId xmlns:a16="http://schemas.microsoft.com/office/drawing/2014/main" id="{B0962353-7D82-B846-ACC4-C2EAB95F483B}"/>
                  </a:ext>
                </a:extLst>
              </p:cNvPr>
              <p:cNvSpPr/>
              <p:nvPr/>
            </p:nvSpPr>
            <p:spPr>
              <a:xfrm>
                <a:off x="7715272" y="1000108"/>
                <a:ext cx="1214446" cy="928694"/>
              </a:xfrm>
              <a:prstGeom prst="plaque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 w="28575">
                <a:solidFill>
                  <a:schemeClr val="tx1"/>
                </a:solidFill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 prst="artDeco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SA" dirty="0"/>
              </a:p>
            </p:txBody>
          </p:sp>
          <p:pic>
            <p:nvPicPr>
              <p:cNvPr id="16" name="Picture 2">
                <a:extLst>
                  <a:ext uri="{FF2B5EF4-FFF2-40B4-BE49-F238E27FC236}">
                    <a16:creationId xmlns:a16="http://schemas.microsoft.com/office/drawing/2014/main" id="{27BCF264-3A79-7244-908A-BE13CEF3F24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/>
              <a:srcRect/>
              <a:stretch>
                <a:fillRect/>
              </a:stretch>
            </p:blipFill>
            <p:spPr bwMode="auto">
              <a:xfrm>
                <a:off x="7843858" y="1242998"/>
                <a:ext cx="928694" cy="42862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  <a:scene3d>
                <a:camera prst="orthographicFront"/>
                <a:lightRig rig="threePt" dir="t"/>
              </a:scene3d>
              <a:sp3d>
                <a:bevelT w="114300" prst="artDeco"/>
              </a:sp3d>
            </p:spPr>
          </p:pic>
        </p:grpSp>
      </p:grpSp>
      <p:sp>
        <p:nvSpPr>
          <p:cNvPr id="3" name="Text Box 87">
            <a:extLst>
              <a:ext uri="{FF2B5EF4-FFF2-40B4-BE49-F238E27FC236}">
                <a16:creationId xmlns:a16="http://schemas.microsoft.com/office/drawing/2014/main" id="{4162EDDE-5147-B145-9145-A679C7FBAB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19666" y="2500330"/>
            <a:ext cx="5767413" cy="461665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400" b="1" dirty="0">
                <a:solidFill>
                  <a:schemeClr val="accent6">
                    <a:lumMod val="50000"/>
                  </a:schemeClr>
                </a:solidFill>
              </a:rPr>
              <a:t>١٦ ريال شهريا  +  ٢٢ ريالا للاشتراك =  المبلغ</a:t>
            </a:r>
            <a:endParaRPr lang="en-US" sz="24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4" name="Text Box 87">
            <a:extLst>
              <a:ext uri="{FF2B5EF4-FFF2-40B4-BE49-F238E27FC236}">
                <a16:creationId xmlns:a16="http://schemas.microsoft.com/office/drawing/2014/main" id="{A5FD3A01-700C-8F4A-B03B-EDBBE9CDDA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23501" y="5917695"/>
            <a:ext cx="3059121" cy="461665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400" b="1" dirty="0">
                <a:solidFill>
                  <a:srgbClr val="00B050"/>
                </a:solidFill>
              </a:rPr>
              <a:t>أي أن عدد أشهر الاشتراك </a:t>
            </a:r>
            <a:r>
              <a:rPr lang="ar-SA" sz="2400" b="1" dirty="0"/>
              <a:t>=</a:t>
            </a:r>
            <a:endParaRPr lang="en-US" sz="2400" b="1" dirty="0"/>
          </a:p>
        </p:txBody>
      </p:sp>
      <p:sp>
        <p:nvSpPr>
          <p:cNvPr id="5" name="Text Box 87">
            <a:extLst>
              <a:ext uri="{FF2B5EF4-FFF2-40B4-BE49-F238E27FC236}">
                <a16:creationId xmlns:a16="http://schemas.microsoft.com/office/drawing/2014/main" id="{B0D9B9FA-2A24-DF46-B794-3DC4E0AEB3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34100" y="5906583"/>
            <a:ext cx="1357322" cy="461665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400" b="1" dirty="0">
                <a:solidFill>
                  <a:srgbClr val="C00000"/>
                </a:solidFill>
              </a:rPr>
              <a:t>٨</a:t>
            </a:r>
            <a:r>
              <a:rPr lang="ar-SA" sz="2400" b="1" dirty="0"/>
              <a:t>  </a:t>
            </a:r>
            <a:r>
              <a:rPr lang="ar-SA" sz="2400" b="1" dirty="0">
                <a:solidFill>
                  <a:srgbClr val="C00000"/>
                </a:solidFill>
              </a:rPr>
              <a:t>أشهر</a:t>
            </a:r>
            <a:endParaRPr lang="en-US" sz="2400" b="1" dirty="0">
              <a:solidFill>
                <a:srgbClr val="C00000"/>
              </a:solidFill>
            </a:endParaRPr>
          </a:p>
        </p:txBody>
      </p:sp>
      <p:pic>
        <p:nvPicPr>
          <p:cNvPr id="23" name="Picture 2">
            <a:extLst>
              <a:ext uri="{FF2B5EF4-FFF2-40B4-BE49-F238E27FC236}">
                <a16:creationId xmlns:a16="http://schemas.microsoft.com/office/drawing/2014/main" id="{5BD5B8F4-9187-6147-B268-F5DE4B444F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276672" y="742954"/>
            <a:ext cx="5557844" cy="1143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5" name="Text Box 38">
            <a:extLst>
              <a:ext uri="{FF2B5EF4-FFF2-40B4-BE49-F238E27FC236}">
                <a16:creationId xmlns:a16="http://schemas.microsoft.com/office/drawing/2014/main" id="{4E231C6C-E5A7-1E47-97B7-B78A101BE8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34100" y="3200444"/>
            <a:ext cx="427194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400" b="1" dirty="0"/>
              <a:t>١٦ ش   +  ٢٢                  =  ١٥٠</a:t>
            </a:r>
            <a:endParaRPr lang="hi-IN" sz="2400" b="1" dirty="0">
              <a:solidFill>
                <a:srgbClr val="FF0000"/>
              </a:solidFill>
            </a:endParaRPr>
          </a:p>
        </p:txBody>
      </p:sp>
      <p:sp>
        <p:nvSpPr>
          <p:cNvPr id="27" name="Text Box 39">
            <a:extLst>
              <a:ext uri="{FF2B5EF4-FFF2-40B4-BE49-F238E27FC236}">
                <a16:creationId xmlns:a16="http://schemas.microsoft.com/office/drawing/2014/main" id="{95724EFB-C672-E947-A723-CB651E41C2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20076" y="3614766"/>
            <a:ext cx="85725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400" b="1" dirty="0">
                <a:solidFill>
                  <a:srgbClr val="CC0000"/>
                </a:solidFill>
              </a:rPr>
              <a:t>ــ  ٢٢</a:t>
            </a:r>
            <a:endParaRPr lang="hi-IN" sz="2400" b="1" dirty="0">
              <a:solidFill>
                <a:srgbClr val="CC0000"/>
              </a:solidFill>
            </a:endParaRPr>
          </a:p>
        </p:txBody>
      </p:sp>
      <p:sp>
        <p:nvSpPr>
          <p:cNvPr id="29" name="Text Box 40">
            <a:extLst>
              <a:ext uri="{FF2B5EF4-FFF2-40B4-BE49-F238E27FC236}">
                <a16:creationId xmlns:a16="http://schemas.microsoft.com/office/drawing/2014/main" id="{0251E5F9-4991-A64F-8425-16CF797D3D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99152" y="3614766"/>
            <a:ext cx="86360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400" b="1" dirty="0">
                <a:solidFill>
                  <a:srgbClr val="CC0000"/>
                </a:solidFill>
              </a:rPr>
              <a:t>ــ  ٢٢</a:t>
            </a:r>
            <a:endParaRPr lang="hi-IN" sz="2400" b="1" dirty="0">
              <a:solidFill>
                <a:srgbClr val="CC0000"/>
              </a:solidFill>
            </a:endParaRPr>
          </a:p>
        </p:txBody>
      </p:sp>
      <p:sp>
        <p:nvSpPr>
          <p:cNvPr id="31" name="Line 41">
            <a:extLst>
              <a:ext uri="{FF2B5EF4-FFF2-40B4-BE49-F238E27FC236}">
                <a16:creationId xmlns:a16="http://schemas.microsoft.com/office/drawing/2014/main" id="{AA8E00DF-8B67-4949-B790-FA3FBCE9C20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605812" y="3200424"/>
            <a:ext cx="285753" cy="714381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ar-SA"/>
          </a:p>
        </p:txBody>
      </p:sp>
      <p:sp>
        <p:nvSpPr>
          <p:cNvPr id="33" name="Text Box 42">
            <a:extLst>
              <a:ext uri="{FF2B5EF4-FFF2-40B4-BE49-F238E27FC236}">
                <a16:creationId xmlns:a16="http://schemas.microsoft.com/office/drawing/2014/main" id="{B6DB3178-1789-7F4A-B9AC-C2C81E9FF2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91170" y="4437106"/>
            <a:ext cx="4429156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400" b="1" dirty="0"/>
              <a:t>١٦ ش                             =  ١٢٨  </a:t>
            </a:r>
            <a:endParaRPr lang="hi-IN" sz="2400" b="1" dirty="0">
              <a:solidFill>
                <a:srgbClr val="FF0000"/>
              </a:solidFill>
            </a:endParaRPr>
          </a:p>
        </p:txBody>
      </p:sp>
      <p:sp>
        <p:nvSpPr>
          <p:cNvPr id="35" name="Text Box 43">
            <a:extLst>
              <a:ext uri="{FF2B5EF4-FFF2-40B4-BE49-F238E27FC236}">
                <a16:creationId xmlns:a16="http://schemas.microsoft.com/office/drawing/2014/main" id="{03084B54-7402-6F4D-AB7A-4E3362594B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76898" y="5429288"/>
            <a:ext cx="391480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400" b="1" dirty="0"/>
              <a:t>ش                             =   ٨</a:t>
            </a:r>
            <a:endParaRPr lang="hi-IN" sz="2400" b="1" dirty="0">
              <a:solidFill>
                <a:srgbClr val="FF0000"/>
              </a:solidFill>
            </a:endParaRPr>
          </a:p>
        </p:txBody>
      </p:sp>
      <p:sp>
        <p:nvSpPr>
          <p:cNvPr id="37" name="Line 44">
            <a:extLst>
              <a:ext uri="{FF2B5EF4-FFF2-40B4-BE49-F238E27FC236}">
                <a16:creationId xmlns:a16="http://schemas.microsoft.com/office/drawing/2014/main" id="{BB23188D-9C28-9B44-8375-655E2044562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486888" y="4857794"/>
            <a:ext cx="756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ar-SA"/>
          </a:p>
        </p:txBody>
      </p:sp>
      <p:sp>
        <p:nvSpPr>
          <p:cNvPr id="39" name="Line 45">
            <a:extLst>
              <a:ext uri="{FF2B5EF4-FFF2-40B4-BE49-F238E27FC236}">
                <a16:creationId xmlns:a16="http://schemas.microsoft.com/office/drawing/2014/main" id="{55315F2A-CEA7-8940-A54B-0316F3CC7E2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262645" y="4857794"/>
            <a:ext cx="504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ar-SA"/>
          </a:p>
        </p:txBody>
      </p:sp>
      <p:sp>
        <p:nvSpPr>
          <p:cNvPr id="41" name="Text Box 46">
            <a:extLst>
              <a:ext uri="{FF2B5EF4-FFF2-40B4-BE49-F238E27FC236}">
                <a16:creationId xmlns:a16="http://schemas.microsoft.com/office/drawing/2014/main" id="{8A43A767-414A-834C-973D-1983ECE4CD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01188" y="4857794"/>
            <a:ext cx="60483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ar-SA" sz="2400" b="1" dirty="0"/>
              <a:t>١٦</a:t>
            </a:r>
            <a:endParaRPr lang="hi-IN" sz="2400" b="1" dirty="0">
              <a:solidFill>
                <a:srgbClr val="FF0000"/>
              </a:solidFill>
            </a:endParaRPr>
          </a:p>
        </p:txBody>
      </p:sp>
      <p:sp>
        <p:nvSpPr>
          <p:cNvPr id="43" name="Text Box 47">
            <a:extLst>
              <a:ext uri="{FF2B5EF4-FFF2-40B4-BE49-F238E27FC236}">
                <a16:creationId xmlns:a16="http://schemas.microsoft.com/office/drawing/2014/main" id="{065C376B-44C8-5B46-B117-D5AF208224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34072" y="4883194"/>
            <a:ext cx="52864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ar-SA" sz="2400" b="1" dirty="0"/>
              <a:t>١٦</a:t>
            </a:r>
            <a:endParaRPr lang="hi-IN" sz="2400" b="1" dirty="0">
              <a:solidFill>
                <a:srgbClr val="FF0000"/>
              </a:solidFill>
            </a:endParaRPr>
          </a:p>
        </p:txBody>
      </p:sp>
      <p:sp>
        <p:nvSpPr>
          <p:cNvPr id="45" name="Line 48">
            <a:extLst>
              <a:ext uri="{FF2B5EF4-FFF2-40B4-BE49-F238E27FC236}">
                <a16:creationId xmlns:a16="http://schemas.microsoft.com/office/drawing/2014/main" id="{5B19ECC5-BC48-CB47-9228-DA47A472BE6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848835" y="4364064"/>
            <a:ext cx="357191" cy="928694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ar-SA"/>
          </a:p>
        </p:txBody>
      </p:sp>
      <p:sp>
        <p:nvSpPr>
          <p:cNvPr id="47" name="Line 49">
            <a:extLst>
              <a:ext uri="{FF2B5EF4-FFF2-40B4-BE49-F238E27FC236}">
                <a16:creationId xmlns:a16="http://schemas.microsoft.com/office/drawing/2014/main" id="{7165A883-A52B-7541-ABD3-0844975066C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062622" y="4127544"/>
            <a:ext cx="4320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ar-SA"/>
          </a:p>
        </p:txBody>
      </p:sp>
      <p:sp>
        <p:nvSpPr>
          <p:cNvPr id="30" name="مربع نص 29">
            <a:extLst>
              <a:ext uri="{FF2B5EF4-FFF2-40B4-BE49-F238E27FC236}">
                <a16:creationId xmlns:a16="http://schemas.microsoft.com/office/drawing/2014/main" id="{80CAE4F4-C0CC-7D47-9E18-4C0021F8737B}"/>
              </a:ext>
            </a:extLst>
          </p:cNvPr>
          <p:cNvSpPr txBox="1"/>
          <p:nvPr/>
        </p:nvSpPr>
        <p:spPr>
          <a:xfrm>
            <a:off x="10649415" y="1989538"/>
            <a:ext cx="758283" cy="27699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1200" dirty="0">
                <a:solidFill>
                  <a:srgbClr val="C00000"/>
                </a:solidFill>
              </a:rPr>
              <a:t>د صـ١١٩</a:t>
            </a:r>
          </a:p>
        </p:txBody>
      </p:sp>
      <p:sp>
        <p:nvSpPr>
          <p:cNvPr id="8" name="عنصر نائب لرقم الشريحة 7">
            <a:extLst>
              <a:ext uri="{FF2B5EF4-FFF2-40B4-BE49-F238E27FC236}">
                <a16:creationId xmlns:a16="http://schemas.microsoft.com/office/drawing/2014/main" id="{0582F042-C834-454A-919E-7D2292EA7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950" y="5975135"/>
            <a:ext cx="2743200" cy="365125"/>
          </a:xfrm>
        </p:spPr>
        <p:txBody>
          <a:bodyPr/>
          <a:lstStyle/>
          <a:p>
            <a:fld id="{E277FB82-6900-4FF8-BDA9-6B51EE998D2C}" type="slidenum">
              <a:rPr lang="ar-EG" smtClean="0">
                <a:solidFill>
                  <a:schemeClr val="tx1"/>
                </a:solidFill>
              </a:rPr>
              <a:t>359</a:t>
            </a:fld>
            <a:endParaRPr lang="ar-EG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51828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  <p:sndAc>
          <p:stSnd>
            <p:snd r:embed="rId2" name="قلب الصفحة.wav"/>
          </p:stSnd>
        </p:sndAc>
      </p:transition>
    </mc:Choice>
    <mc:Fallback xmlns="">
      <p:transition spd="slow">
        <p:fade/>
        <p:sndAc>
          <p:stSnd>
            <p:snd r:embed="rId9" name="قلب الصفحة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800" decel="100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8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8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8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800" decel="100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8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8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8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6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8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1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8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83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8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0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0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25" grpId="0"/>
      <p:bldP spid="27" grpId="0"/>
      <p:bldP spid="29" grpId="0"/>
      <p:bldP spid="31" grpId="0" animBg="1"/>
      <p:bldP spid="33" grpId="0"/>
      <p:bldP spid="35" grpId="0"/>
      <p:bldP spid="37" grpId="0" animBg="1"/>
      <p:bldP spid="39" grpId="0" animBg="1"/>
      <p:bldP spid="41" grpId="0"/>
      <p:bldP spid="43" grpId="0"/>
      <p:bldP spid="45" grpId="0" animBg="1"/>
      <p:bldP spid="4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id="{CD9494CC-01BD-4056-8A18-34DF6CEB5039}"/>
              </a:ext>
            </a:extLst>
          </p:cNvPr>
          <p:cNvSpPr/>
          <p:nvPr/>
        </p:nvSpPr>
        <p:spPr>
          <a:xfrm rot="16200000">
            <a:off x="2955761" y="-2455360"/>
            <a:ext cx="6423381" cy="11686551"/>
          </a:xfrm>
          <a:prstGeom prst="roundRect">
            <a:avLst>
              <a:gd name="adj" fmla="val 5381"/>
            </a:avLst>
          </a:prstGeom>
          <a:solidFill>
            <a:srgbClr val="776383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grpSp>
        <p:nvGrpSpPr>
          <p:cNvPr id="6" name="مجموعة 5">
            <a:extLst>
              <a:ext uri="{FF2B5EF4-FFF2-40B4-BE49-F238E27FC236}">
                <a16:creationId xmlns:a16="http://schemas.microsoft.com/office/drawing/2014/main" id="{C6A01C9F-C5DA-5347-A84B-F971C0E5D111}"/>
              </a:ext>
            </a:extLst>
          </p:cNvPr>
          <p:cNvGrpSpPr/>
          <p:nvPr/>
        </p:nvGrpSpPr>
        <p:grpSpPr>
          <a:xfrm>
            <a:off x="324175" y="258392"/>
            <a:ext cx="11867825" cy="6423382"/>
            <a:chOff x="760246" y="392652"/>
            <a:chExt cx="11420963" cy="6423382"/>
          </a:xfrm>
        </p:grpSpPr>
        <p:sp>
          <p:nvSpPr>
            <p:cNvPr id="7" name="مستطيل مستدير الزوايا 6">
              <a:extLst>
                <a:ext uri="{FF2B5EF4-FFF2-40B4-BE49-F238E27FC236}">
                  <a16:creationId xmlns:a16="http://schemas.microsoft.com/office/drawing/2014/main" id="{3031575D-A504-F34B-9982-513CE59AAFDB}"/>
                </a:ext>
              </a:extLst>
            </p:cNvPr>
            <p:cNvSpPr/>
            <p:nvPr/>
          </p:nvSpPr>
          <p:spPr>
            <a:xfrm>
              <a:off x="760246" y="392652"/>
              <a:ext cx="11096787" cy="6142407"/>
            </a:xfrm>
            <a:prstGeom prst="roundRect">
              <a:avLst/>
            </a:prstGeom>
            <a:blipFill>
              <a:blip r:embed="rId3"/>
              <a:stretch>
                <a:fillRect/>
              </a:stretch>
            </a:blip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pic>
          <p:nvPicPr>
            <p:cNvPr id="9" name="صورة 8">
              <a:extLst>
                <a:ext uri="{FF2B5EF4-FFF2-40B4-BE49-F238E27FC236}">
                  <a16:creationId xmlns:a16="http://schemas.microsoft.com/office/drawing/2014/main" id="{AE9BD02E-7A89-5640-9988-C9DA36285E9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35000"/>
            </a:blip>
            <a:stretch>
              <a:fillRect/>
            </a:stretch>
          </p:blipFill>
          <p:spPr>
            <a:xfrm>
              <a:off x="11135153" y="5767882"/>
              <a:ext cx="1046056" cy="1048152"/>
            </a:xfrm>
            <a:prstGeom prst="rect">
              <a:avLst/>
            </a:prstGeom>
          </p:spPr>
        </p:pic>
      </p:grpSp>
      <p:pic>
        <p:nvPicPr>
          <p:cNvPr id="15" name="صورة 14" descr="صورة تحتوي على داخلي, جهاز, أسود, مقياس فكي&#10;&#10;تم إنشاء الوصف تلقائياً">
            <a:extLst>
              <a:ext uri="{FF2B5EF4-FFF2-40B4-BE49-F238E27FC236}">
                <a16:creationId xmlns:a16="http://schemas.microsoft.com/office/drawing/2014/main" id="{77B38BD7-6F4A-4CCC-B7D7-CE5F326D41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197384" y="-4672999"/>
            <a:ext cx="944905" cy="10643356"/>
          </a:xfrm>
          <a:prstGeom prst="rect">
            <a:avLst/>
          </a:prstGeom>
        </p:spPr>
      </p:pic>
      <p:pic>
        <p:nvPicPr>
          <p:cNvPr id="10" name="Picture 6" descr="https://i.pinimg.com/564x/f7/b1/09/f7b1094060ec4e7985a4aac0849e9e9f.jpg">
            <a:extLst>
              <a:ext uri="{FF2B5EF4-FFF2-40B4-BE49-F238E27FC236}">
                <a16:creationId xmlns:a16="http://schemas.microsoft.com/office/drawing/2014/main" id="{A7E94AA6-AE5A-D34D-9DC7-0D8B1B8449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81" b="13152"/>
          <a:stretch/>
        </p:blipFill>
        <p:spPr bwMode="auto">
          <a:xfrm rot="2225611">
            <a:off x="10807268" y="136917"/>
            <a:ext cx="974153" cy="1023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مجموعة 17">
            <a:extLst>
              <a:ext uri="{FF2B5EF4-FFF2-40B4-BE49-F238E27FC236}">
                <a16:creationId xmlns:a16="http://schemas.microsoft.com/office/drawing/2014/main" id="{3252C86A-3137-E04A-805C-9A1C41244A90}"/>
              </a:ext>
            </a:extLst>
          </p:cNvPr>
          <p:cNvGrpSpPr/>
          <p:nvPr/>
        </p:nvGrpSpPr>
        <p:grpSpPr>
          <a:xfrm>
            <a:off x="2230507" y="685759"/>
            <a:ext cx="8429684" cy="1143008"/>
            <a:chOff x="1228525" y="857232"/>
            <a:chExt cx="7701193" cy="928694"/>
          </a:xfrm>
        </p:grpSpPr>
        <p:sp>
          <p:nvSpPr>
            <p:cNvPr id="14" name="دبوس زينة 19">
              <a:extLst>
                <a:ext uri="{FF2B5EF4-FFF2-40B4-BE49-F238E27FC236}">
                  <a16:creationId xmlns:a16="http://schemas.microsoft.com/office/drawing/2014/main" id="{D3FAA84A-ECA2-0A49-A51A-80D1C94D7257}"/>
                </a:ext>
              </a:extLst>
            </p:cNvPr>
            <p:cNvSpPr/>
            <p:nvPr/>
          </p:nvSpPr>
          <p:spPr>
            <a:xfrm>
              <a:off x="1228525" y="857232"/>
              <a:ext cx="6486747" cy="928694"/>
            </a:xfrm>
            <a:prstGeom prst="plaque">
              <a:avLst/>
            </a:prstGeom>
            <a:noFill/>
            <a:ln w="28575">
              <a:solidFill>
                <a:schemeClr val="tx1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endParaRPr lang="ar-SA" sz="2400" b="1" dirty="0">
                <a:solidFill>
                  <a:schemeClr val="tx1"/>
                </a:solidFill>
              </a:endParaRPr>
            </a:p>
          </p:txBody>
        </p:sp>
        <p:grpSp>
          <p:nvGrpSpPr>
            <p:cNvPr id="16" name="مجموعة 16">
              <a:extLst>
                <a:ext uri="{FF2B5EF4-FFF2-40B4-BE49-F238E27FC236}">
                  <a16:creationId xmlns:a16="http://schemas.microsoft.com/office/drawing/2014/main" id="{4B3E46DB-517A-874E-88F1-D56197D8CD29}"/>
                </a:ext>
              </a:extLst>
            </p:cNvPr>
            <p:cNvGrpSpPr/>
            <p:nvPr/>
          </p:nvGrpSpPr>
          <p:grpSpPr>
            <a:xfrm>
              <a:off x="7715272" y="857232"/>
              <a:ext cx="1214446" cy="928694"/>
              <a:chOff x="7715272" y="857232"/>
              <a:chExt cx="1214446" cy="928694"/>
            </a:xfrm>
          </p:grpSpPr>
          <p:sp>
            <p:nvSpPr>
              <p:cNvPr id="17" name="دبوس زينة 21">
                <a:extLst>
                  <a:ext uri="{FF2B5EF4-FFF2-40B4-BE49-F238E27FC236}">
                    <a16:creationId xmlns:a16="http://schemas.microsoft.com/office/drawing/2014/main" id="{BD80A098-5539-B140-9E2E-75143ACA94C9}"/>
                  </a:ext>
                </a:extLst>
              </p:cNvPr>
              <p:cNvSpPr/>
              <p:nvPr/>
            </p:nvSpPr>
            <p:spPr>
              <a:xfrm>
                <a:off x="7715272" y="857232"/>
                <a:ext cx="1214446" cy="928694"/>
              </a:xfrm>
              <a:prstGeom prst="plaque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 w="28575">
                <a:solidFill>
                  <a:schemeClr val="tx1"/>
                </a:solidFill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 prst="artDeco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SA" dirty="0"/>
              </a:p>
            </p:txBody>
          </p:sp>
          <p:pic>
            <p:nvPicPr>
              <p:cNvPr id="18" name="Picture 2">
                <a:extLst>
                  <a:ext uri="{FF2B5EF4-FFF2-40B4-BE49-F238E27FC236}">
                    <a16:creationId xmlns:a16="http://schemas.microsoft.com/office/drawing/2014/main" id="{7BAADCB7-4BBF-084E-89E9-0158AF14AC1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/>
              <a:srcRect/>
              <a:stretch>
                <a:fillRect/>
              </a:stretch>
            </p:blipFill>
            <p:spPr bwMode="auto">
              <a:xfrm>
                <a:off x="7743846" y="1000110"/>
                <a:ext cx="1138220" cy="57150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  <a:scene3d>
                <a:camera prst="orthographicFront"/>
                <a:lightRig rig="threePt" dir="t"/>
              </a:scene3d>
              <a:sp3d>
                <a:bevelT w="114300" prst="artDeco"/>
              </a:sp3d>
            </p:spPr>
          </p:pic>
        </p:grpSp>
      </p:grpSp>
      <p:sp>
        <p:nvSpPr>
          <p:cNvPr id="3" name="Text Box 87">
            <a:extLst>
              <a:ext uri="{FF2B5EF4-FFF2-40B4-BE49-F238E27FC236}">
                <a16:creationId xmlns:a16="http://schemas.microsoft.com/office/drawing/2014/main" id="{BC4DB2B6-034B-A14C-ABB4-E47C9EB594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16391" y="2328833"/>
            <a:ext cx="5767413" cy="461665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400" b="1" dirty="0">
                <a:solidFill>
                  <a:schemeClr val="accent6">
                    <a:lumMod val="50000"/>
                  </a:schemeClr>
                </a:solidFill>
              </a:rPr>
              <a:t>ثمن الكتب  +  ثمن الحقيبة  =  المبلغ</a:t>
            </a:r>
            <a:endParaRPr lang="en-US" sz="24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4" name="Text Box 87">
            <a:extLst>
              <a:ext uri="{FF2B5EF4-FFF2-40B4-BE49-F238E27FC236}">
                <a16:creationId xmlns:a16="http://schemas.microsoft.com/office/drawing/2014/main" id="{0063008E-3D7B-DF46-8C9C-5B6F1FB19E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88291" y="5910558"/>
            <a:ext cx="2143140" cy="461665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400" b="1" dirty="0">
                <a:solidFill>
                  <a:srgbClr val="00B050"/>
                </a:solidFill>
              </a:rPr>
              <a:t>أي أن عدد الكتب </a:t>
            </a:r>
            <a:r>
              <a:rPr lang="ar-SA" sz="2400" b="1" dirty="0"/>
              <a:t>=</a:t>
            </a:r>
            <a:endParaRPr lang="en-US" sz="2400" b="1" dirty="0"/>
          </a:p>
        </p:txBody>
      </p:sp>
      <p:sp>
        <p:nvSpPr>
          <p:cNvPr id="5" name="Text Box 87">
            <a:extLst>
              <a:ext uri="{FF2B5EF4-FFF2-40B4-BE49-F238E27FC236}">
                <a16:creationId xmlns:a16="http://schemas.microsoft.com/office/drawing/2014/main" id="{B9BD5983-4B2C-F14D-8DC8-E82B6544FD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30983" y="5939134"/>
            <a:ext cx="1357322" cy="461665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400" b="1" dirty="0">
                <a:solidFill>
                  <a:srgbClr val="C00000"/>
                </a:solidFill>
              </a:rPr>
              <a:t>٣ كتب</a:t>
            </a:r>
            <a:endParaRPr lang="en-US" sz="2400" b="1" dirty="0">
              <a:solidFill>
                <a:srgbClr val="C00000"/>
              </a:solidFill>
            </a:endParaRPr>
          </a:p>
        </p:txBody>
      </p:sp>
      <p:sp>
        <p:nvSpPr>
          <p:cNvPr id="24" name="Text Box 38">
            <a:extLst>
              <a:ext uri="{FF2B5EF4-FFF2-40B4-BE49-F238E27FC236}">
                <a16:creationId xmlns:a16="http://schemas.microsoft.com/office/drawing/2014/main" id="{308676F1-F128-DC49-8B60-7C3E23C067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84456" y="3028947"/>
            <a:ext cx="404181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400" b="1" dirty="0"/>
              <a:t>١٤ ك     +      ٢٣       =   ٦٥</a:t>
            </a:r>
            <a:endParaRPr lang="hi-IN" sz="2400" b="1" dirty="0">
              <a:solidFill>
                <a:srgbClr val="FF0000"/>
              </a:solidFill>
            </a:endParaRPr>
          </a:p>
        </p:txBody>
      </p:sp>
      <p:sp>
        <p:nvSpPr>
          <p:cNvPr id="26" name="Text Box 39">
            <a:extLst>
              <a:ext uri="{FF2B5EF4-FFF2-40B4-BE49-F238E27FC236}">
                <a16:creationId xmlns:a16="http://schemas.microsoft.com/office/drawing/2014/main" id="{92F944D5-396A-7248-B7B0-EA1AC9671B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13268" y="3443269"/>
            <a:ext cx="115572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400" b="1" dirty="0">
                <a:solidFill>
                  <a:srgbClr val="CC0000"/>
                </a:solidFill>
              </a:rPr>
              <a:t>ــ      ٢٣</a:t>
            </a:r>
            <a:endParaRPr lang="hi-IN" sz="2400" b="1" dirty="0">
              <a:solidFill>
                <a:srgbClr val="CC0000"/>
              </a:solidFill>
            </a:endParaRPr>
          </a:p>
        </p:txBody>
      </p:sp>
      <p:sp>
        <p:nvSpPr>
          <p:cNvPr id="28" name="Text Box 40">
            <a:extLst>
              <a:ext uri="{FF2B5EF4-FFF2-40B4-BE49-F238E27FC236}">
                <a16:creationId xmlns:a16="http://schemas.microsoft.com/office/drawing/2014/main" id="{92883F0D-4A05-E74E-9CD6-631C3331DC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78164" y="3443269"/>
            <a:ext cx="86360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400" b="1" dirty="0">
                <a:solidFill>
                  <a:srgbClr val="CC0000"/>
                </a:solidFill>
              </a:rPr>
              <a:t>ــ  ٢٣</a:t>
            </a:r>
            <a:endParaRPr lang="hi-IN" sz="2400" b="1" dirty="0">
              <a:solidFill>
                <a:srgbClr val="CC0000"/>
              </a:solidFill>
            </a:endParaRPr>
          </a:p>
        </p:txBody>
      </p:sp>
      <p:sp>
        <p:nvSpPr>
          <p:cNvPr id="30" name="Line 41">
            <a:extLst>
              <a:ext uri="{FF2B5EF4-FFF2-40B4-BE49-F238E27FC236}">
                <a16:creationId xmlns:a16="http://schemas.microsoft.com/office/drawing/2014/main" id="{93FB5447-6778-8C45-9D7A-71720269181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045427" y="3028927"/>
            <a:ext cx="285753" cy="714381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ar-SA"/>
          </a:p>
        </p:txBody>
      </p:sp>
      <p:sp>
        <p:nvSpPr>
          <p:cNvPr id="32" name="Text Box 42">
            <a:extLst>
              <a:ext uri="{FF2B5EF4-FFF2-40B4-BE49-F238E27FC236}">
                <a16:creationId xmlns:a16="http://schemas.microsoft.com/office/drawing/2014/main" id="{98126A6E-6ED5-7C42-A060-9F1239FC94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98692" y="4265609"/>
            <a:ext cx="4429156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400" b="1" dirty="0"/>
              <a:t>١٤ ك                        =   ٤٢</a:t>
            </a:r>
            <a:endParaRPr lang="hi-IN" sz="2400" b="1" dirty="0">
              <a:solidFill>
                <a:srgbClr val="FF0000"/>
              </a:solidFill>
            </a:endParaRPr>
          </a:p>
        </p:txBody>
      </p:sp>
      <p:sp>
        <p:nvSpPr>
          <p:cNvPr id="34" name="Text Box 43">
            <a:extLst>
              <a:ext uri="{FF2B5EF4-FFF2-40B4-BE49-F238E27FC236}">
                <a16:creationId xmlns:a16="http://schemas.microsoft.com/office/drawing/2014/main" id="{E9D1D6FB-4748-A149-BE7B-8EC60839B5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70130" y="5257791"/>
            <a:ext cx="391480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400" b="1" dirty="0"/>
              <a:t>ك                        =   ٣</a:t>
            </a:r>
            <a:endParaRPr lang="hi-IN" sz="2400" b="1" dirty="0">
              <a:solidFill>
                <a:srgbClr val="FF0000"/>
              </a:solidFill>
            </a:endParaRPr>
          </a:p>
        </p:txBody>
      </p:sp>
      <p:sp>
        <p:nvSpPr>
          <p:cNvPr id="36" name="Line 44">
            <a:extLst>
              <a:ext uri="{FF2B5EF4-FFF2-40B4-BE49-F238E27FC236}">
                <a16:creationId xmlns:a16="http://schemas.microsoft.com/office/drawing/2014/main" id="{EDF5BB65-ECA9-2542-9DCA-EFDED492C8B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294410" y="4686297"/>
            <a:ext cx="756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ar-SA"/>
          </a:p>
        </p:txBody>
      </p:sp>
      <p:sp>
        <p:nvSpPr>
          <p:cNvPr id="38" name="Line 45">
            <a:extLst>
              <a:ext uri="{FF2B5EF4-FFF2-40B4-BE49-F238E27FC236}">
                <a16:creationId xmlns:a16="http://schemas.microsoft.com/office/drawing/2014/main" id="{A8660B3E-3F33-5F49-BC3A-D66F8C949BD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584521" y="4686297"/>
            <a:ext cx="504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ar-SA"/>
          </a:p>
        </p:txBody>
      </p:sp>
      <p:sp>
        <p:nvSpPr>
          <p:cNvPr id="40" name="Text Box 46">
            <a:extLst>
              <a:ext uri="{FF2B5EF4-FFF2-40B4-BE49-F238E27FC236}">
                <a16:creationId xmlns:a16="http://schemas.microsoft.com/office/drawing/2014/main" id="{2D41D0CE-DB7E-AB48-9099-4C3AACAC29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08710" y="4686297"/>
            <a:ext cx="60483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ar-SA" sz="2400" b="1" dirty="0"/>
              <a:t>١٤</a:t>
            </a:r>
            <a:endParaRPr lang="hi-IN" sz="2400" b="1" dirty="0">
              <a:solidFill>
                <a:srgbClr val="FF0000"/>
              </a:solidFill>
            </a:endParaRPr>
          </a:p>
        </p:txBody>
      </p:sp>
      <p:sp>
        <p:nvSpPr>
          <p:cNvPr id="42" name="Text Box 47">
            <a:extLst>
              <a:ext uri="{FF2B5EF4-FFF2-40B4-BE49-F238E27FC236}">
                <a16:creationId xmlns:a16="http://schemas.microsoft.com/office/drawing/2014/main" id="{A1F487F0-0C08-0841-B4EC-52A8CD5EB5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55948" y="4711697"/>
            <a:ext cx="52864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ar-SA" sz="2400" b="1" dirty="0"/>
              <a:t>١٤</a:t>
            </a:r>
            <a:endParaRPr lang="hi-IN" sz="2400" b="1" dirty="0">
              <a:solidFill>
                <a:srgbClr val="FF0000"/>
              </a:solidFill>
            </a:endParaRPr>
          </a:p>
        </p:txBody>
      </p:sp>
      <p:sp>
        <p:nvSpPr>
          <p:cNvPr id="44" name="Line 48">
            <a:extLst>
              <a:ext uri="{FF2B5EF4-FFF2-40B4-BE49-F238E27FC236}">
                <a16:creationId xmlns:a16="http://schemas.microsoft.com/office/drawing/2014/main" id="{2F9E74D2-ABDB-654C-BAA8-4291650B6B6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656357" y="4192567"/>
            <a:ext cx="357191" cy="928694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ar-SA"/>
          </a:p>
        </p:txBody>
      </p:sp>
      <p:sp>
        <p:nvSpPr>
          <p:cNvPr id="46" name="Line 49">
            <a:extLst>
              <a:ext uri="{FF2B5EF4-FFF2-40B4-BE49-F238E27FC236}">
                <a16:creationId xmlns:a16="http://schemas.microsoft.com/office/drawing/2014/main" id="{130DDEEF-DA06-434C-9AE6-6CC38A5CE5B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925719" y="3956047"/>
            <a:ext cx="4320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ar-SA"/>
          </a:p>
        </p:txBody>
      </p:sp>
      <p:pic>
        <p:nvPicPr>
          <p:cNvPr id="48" name="Picture 2">
            <a:extLst>
              <a:ext uri="{FF2B5EF4-FFF2-40B4-BE49-F238E27FC236}">
                <a16:creationId xmlns:a16="http://schemas.microsoft.com/office/drawing/2014/main" id="{99F32498-F1F8-D849-8445-5C75B55DDA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516259" y="828635"/>
            <a:ext cx="6548445" cy="857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9" name="مربع نص 28">
            <a:extLst>
              <a:ext uri="{FF2B5EF4-FFF2-40B4-BE49-F238E27FC236}">
                <a16:creationId xmlns:a16="http://schemas.microsoft.com/office/drawing/2014/main" id="{36489F39-F65F-F844-AAB8-AADB79DE8224}"/>
              </a:ext>
            </a:extLst>
          </p:cNvPr>
          <p:cNvSpPr txBox="1"/>
          <p:nvPr/>
        </p:nvSpPr>
        <p:spPr>
          <a:xfrm>
            <a:off x="10649415" y="1989538"/>
            <a:ext cx="758283" cy="27699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1200" dirty="0">
                <a:solidFill>
                  <a:srgbClr val="C00000"/>
                </a:solidFill>
              </a:rPr>
              <a:t>٧صـ ١١٩</a:t>
            </a:r>
          </a:p>
        </p:txBody>
      </p:sp>
      <p:sp>
        <p:nvSpPr>
          <p:cNvPr id="8" name="عنصر نائب لرقم الشريحة 7">
            <a:extLst>
              <a:ext uri="{FF2B5EF4-FFF2-40B4-BE49-F238E27FC236}">
                <a16:creationId xmlns:a16="http://schemas.microsoft.com/office/drawing/2014/main" id="{C15DADC7-F487-474C-8C81-E654E98F14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7529" y="6035674"/>
            <a:ext cx="2743200" cy="365125"/>
          </a:xfrm>
        </p:spPr>
        <p:txBody>
          <a:bodyPr/>
          <a:lstStyle/>
          <a:p>
            <a:fld id="{E277FB82-6900-4FF8-BDA9-6B51EE998D2C}" type="slidenum">
              <a:rPr lang="ar-EG" smtClean="0">
                <a:solidFill>
                  <a:schemeClr val="tx1"/>
                </a:solidFill>
              </a:rPr>
              <a:t>360</a:t>
            </a:fld>
            <a:endParaRPr lang="ar-EG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63552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  <p:sndAc>
          <p:stSnd>
            <p:snd r:embed="rId2" name="قلب الصفحة.wav"/>
          </p:stSnd>
        </p:sndAc>
      </p:transition>
    </mc:Choice>
    <mc:Fallback xmlns="">
      <p:transition spd="slow">
        <p:fade/>
        <p:sndAc>
          <p:stSnd>
            <p:snd r:embed="rId9" name="قلب الصفحة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800" decel="100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8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8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8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800" decel="100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8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8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8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6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8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1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8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5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0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0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24" grpId="0"/>
      <p:bldP spid="26" grpId="0"/>
      <p:bldP spid="28" grpId="0"/>
      <p:bldP spid="30" grpId="0" animBg="1"/>
      <p:bldP spid="32" grpId="0"/>
      <p:bldP spid="34" grpId="0"/>
      <p:bldP spid="36" grpId="0" animBg="1"/>
      <p:bldP spid="38" grpId="0" animBg="1"/>
      <p:bldP spid="40" grpId="0"/>
      <p:bldP spid="42" grpId="0"/>
      <p:bldP spid="44" grpId="0" animBg="1"/>
      <p:bldP spid="4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مجموعة 3">
            <a:extLst>
              <a:ext uri="{FF2B5EF4-FFF2-40B4-BE49-F238E27FC236}">
                <a16:creationId xmlns:a16="http://schemas.microsoft.com/office/drawing/2014/main" id="{B53C277A-9B0C-774A-AC6E-453E72FC1068}"/>
              </a:ext>
            </a:extLst>
          </p:cNvPr>
          <p:cNvGrpSpPr/>
          <p:nvPr/>
        </p:nvGrpSpPr>
        <p:grpSpPr>
          <a:xfrm>
            <a:off x="951185" y="144517"/>
            <a:ext cx="10725811" cy="6148551"/>
            <a:chOff x="951185" y="144517"/>
            <a:chExt cx="10725811" cy="6148551"/>
          </a:xfrm>
        </p:grpSpPr>
        <p:grpSp>
          <p:nvGrpSpPr>
            <p:cNvPr id="3" name="مجموعة 2">
              <a:extLst>
                <a:ext uri="{FF2B5EF4-FFF2-40B4-BE49-F238E27FC236}">
                  <a16:creationId xmlns:a16="http://schemas.microsoft.com/office/drawing/2014/main" id="{1D24A4AD-DE4A-C44E-8571-E87818E8FE90}"/>
                </a:ext>
              </a:extLst>
            </p:cNvPr>
            <p:cNvGrpSpPr/>
            <p:nvPr/>
          </p:nvGrpSpPr>
          <p:grpSpPr>
            <a:xfrm rot="16200000">
              <a:off x="3239815" y="-2144112"/>
              <a:ext cx="6148551" cy="10725810"/>
              <a:chOff x="147940" y="255018"/>
              <a:chExt cx="6175526" cy="6460507"/>
            </a:xfrm>
          </p:grpSpPr>
          <p:grpSp>
            <p:nvGrpSpPr>
              <p:cNvPr id="2" name="مجموعة 1">
                <a:extLst>
                  <a:ext uri="{FF2B5EF4-FFF2-40B4-BE49-F238E27FC236}">
                    <a16:creationId xmlns:a16="http://schemas.microsoft.com/office/drawing/2014/main" id="{F6012092-36FA-8243-A662-1E29AF57C59E}"/>
                  </a:ext>
                </a:extLst>
              </p:cNvPr>
              <p:cNvGrpSpPr/>
              <p:nvPr/>
            </p:nvGrpSpPr>
            <p:grpSpPr>
              <a:xfrm>
                <a:off x="147940" y="255018"/>
                <a:ext cx="5870917" cy="6460507"/>
                <a:chOff x="126609" y="239838"/>
                <a:chExt cx="5870917" cy="6460507"/>
              </a:xfrm>
            </p:grpSpPr>
            <p:sp>
              <p:nvSpPr>
                <p:cNvPr id="10" name="مستطيل: زوايا مستديرة 9">
                  <a:extLst>
                    <a:ext uri="{FF2B5EF4-FFF2-40B4-BE49-F238E27FC236}">
                      <a16:creationId xmlns:a16="http://schemas.microsoft.com/office/drawing/2014/main" id="{525957E3-95E4-43E7-A44D-D2F9A6809EA5}"/>
                    </a:ext>
                  </a:extLst>
                </p:cNvPr>
                <p:cNvSpPr/>
                <p:nvPr/>
              </p:nvSpPr>
              <p:spPr>
                <a:xfrm>
                  <a:off x="126609" y="239838"/>
                  <a:ext cx="5870917" cy="6460507"/>
                </a:xfrm>
                <a:prstGeom prst="roundRect">
                  <a:avLst>
                    <a:gd name="adj" fmla="val 5381"/>
                  </a:avLst>
                </a:prstGeom>
                <a:solidFill>
                  <a:srgbClr val="776383"/>
                </a:solidFill>
                <a:ln>
                  <a:noFill/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3">
                  <a:schemeClr val="lt1"/>
                </a:lnRef>
                <a:fillRef idx="1">
                  <a:schemeClr val="accent6"/>
                </a:fillRef>
                <a:effectRef idx="1">
                  <a:schemeClr val="accent6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/>
                  <a:endParaRPr lang="ar-EG"/>
                </a:p>
              </p:txBody>
            </p:sp>
            <p:pic>
              <p:nvPicPr>
                <p:cNvPr id="7" name="صورة 6">
                  <a:extLst>
                    <a:ext uri="{FF2B5EF4-FFF2-40B4-BE49-F238E27FC236}">
                      <a16:creationId xmlns:a16="http://schemas.microsoft.com/office/drawing/2014/main" id="{41929CF1-70F5-464F-A8DC-3F3E99A9A84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alphaModFix amt="50000"/>
                  <a:extLst>
                    <a:ext uri="{BEBA8EAE-BF5A-486C-A8C5-ECC9F3942E4B}">
                      <a14:imgProps xmlns:a14="http://schemas.microsoft.com/office/drawing/2010/main">
                        <a14:imgLayer r:embed="rId4">
                          <a14:imgEffect>
                            <a14:artisticCrisscrossEtching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75294" y="609403"/>
                  <a:ext cx="4973546" cy="5973899"/>
                </a:xfrm>
                <a:prstGeom prst="rect">
                  <a:avLst/>
                </a:prstGeom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</p:pic>
          </p:grpSp>
          <p:pic>
            <p:nvPicPr>
              <p:cNvPr id="11" name="صورة 10" descr="صورة تحتوي على نص&#10;&#10;تم إنشاء الوصف تلقائياً">
                <a:extLst>
                  <a:ext uri="{FF2B5EF4-FFF2-40B4-BE49-F238E27FC236}">
                    <a16:creationId xmlns:a16="http://schemas.microsoft.com/office/drawing/2014/main" id="{54CD88DE-8C96-4A07-A252-024A6FF3D84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88242" y="633861"/>
                <a:ext cx="835224" cy="5425910"/>
              </a:xfrm>
              <a:prstGeom prst="rect">
                <a:avLst/>
              </a:prstGeom>
            </p:spPr>
          </p:pic>
        </p:grpSp>
        <p:pic>
          <p:nvPicPr>
            <p:cNvPr id="8" name="صورة 7">
              <a:extLst>
                <a:ext uri="{FF2B5EF4-FFF2-40B4-BE49-F238E27FC236}">
                  <a16:creationId xmlns:a16="http://schemas.microsoft.com/office/drawing/2014/main" id="{2F49AEF5-CB74-5C4B-B3BB-ED79AFDF4C5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alphaModFix amt="70000"/>
            </a:blip>
            <a:stretch>
              <a:fillRect/>
            </a:stretch>
          </p:blipFill>
          <p:spPr>
            <a:xfrm>
              <a:off x="951185" y="3685189"/>
              <a:ext cx="2472860" cy="2384518"/>
            </a:xfrm>
            <a:prstGeom prst="rect">
              <a:avLst/>
            </a:prstGeom>
          </p:spPr>
        </p:pic>
      </p:grpSp>
      <p:pic>
        <p:nvPicPr>
          <p:cNvPr id="9" name="صورة 8">
            <a:extLst>
              <a:ext uri="{FF2B5EF4-FFF2-40B4-BE49-F238E27FC236}">
                <a16:creationId xmlns:a16="http://schemas.microsoft.com/office/drawing/2014/main" id="{04E310B3-E4BF-AF45-87B2-317A60EF106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81" t="28481" r="11885" b="24222"/>
          <a:stretch/>
        </p:blipFill>
        <p:spPr>
          <a:xfrm>
            <a:off x="9432520" y="1279373"/>
            <a:ext cx="2050160" cy="1850330"/>
          </a:xfrm>
          <a:prstGeom prst="rect">
            <a:avLst/>
          </a:prstGeom>
        </p:spPr>
      </p:pic>
      <p:sp>
        <p:nvSpPr>
          <p:cNvPr id="12" name="عنصر نائب لرقم الشريحة 3">
            <a:extLst>
              <a:ext uri="{FF2B5EF4-FFF2-40B4-BE49-F238E27FC236}">
                <a16:creationId xmlns:a16="http://schemas.microsoft.com/office/drawing/2014/main" id="{7B61E855-4084-C847-94EE-1BFDFCC3BB34}"/>
              </a:ext>
            </a:extLst>
          </p:cNvPr>
          <p:cNvSpPr txBox="1">
            <a:spLocks/>
          </p:cNvSpPr>
          <p:nvPr/>
        </p:nvSpPr>
        <p:spPr>
          <a:xfrm>
            <a:off x="680845" y="611050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defPPr>
              <a:defRPr lang="ar-EG"/>
            </a:defPPr>
            <a:lvl1pPr marL="0" algn="l" defTabSz="914400" rtl="1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277FB82-6900-4FF8-BDA9-6B51EE998D2C}" type="slidenum">
              <a:rPr lang="ar-EG" smtClean="0">
                <a:solidFill>
                  <a:schemeClr val="tx1"/>
                </a:solidFill>
              </a:rPr>
              <a:pPr/>
              <a:t>361</a:t>
            </a:fld>
            <a:endParaRPr lang="ar-EG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6333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book close.wav"/>
          </p:stSnd>
        </p:sndAc>
      </p:transition>
    </mc:Choice>
    <mc:Fallback xmlns="">
      <p:transition>
        <p:sndAc>
          <p:stSnd>
            <p:snd r:embed="rId8" name="book close.wav"/>
          </p:stSnd>
        </p:sndAc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مجموعة 3">
            <a:extLst>
              <a:ext uri="{FF2B5EF4-FFF2-40B4-BE49-F238E27FC236}">
                <a16:creationId xmlns:a16="http://schemas.microsoft.com/office/drawing/2014/main" id="{3F5D11B9-F6D0-D143-B962-A736AEA5C4DE}"/>
              </a:ext>
            </a:extLst>
          </p:cNvPr>
          <p:cNvGrpSpPr/>
          <p:nvPr/>
        </p:nvGrpSpPr>
        <p:grpSpPr>
          <a:xfrm>
            <a:off x="951185" y="144517"/>
            <a:ext cx="10725811" cy="6148551"/>
            <a:chOff x="951185" y="144517"/>
            <a:chExt cx="10725811" cy="6148551"/>
          </a:xfrm>
        </p:grpSpPr>
        <p:grpSp>
          <p:nvGrpSpPr>
            <p:cNvPr id="3" name="مجموعة 2">
              <a:extLst>
                <a:ext uri="{FF2B5EF4-FFF2-40B4-BE49-F238E27FC236}">
                  <a16:creationId xmlns:a16="http://schemas.microsoft.com/office/drawing/2014/main" id="{1D24A4AD-DE4A-C44E-8571-E87818E8FE90}"/>
                </a:ext>
              </a:extLst>
            </p:cNvPr>
            <p:cNvGrpSpPr/>
            <p:nvPr/>
          </p:nvGrpSpPr>
          <p:grpSpPr>
            <a:xfrm rot="16200000">
              <a:off x="3239815" y="-2144112"/>
              <a:ext cx="6148551" cy="10725810"/>
              <a:chOff x="147940" y="255018"/>
              <a:chExt cx="6175526" cy="6460507"/>
            </a:xfrm>
          </p:grpSpPr>
          <p:grpSp>
            <p:nvGrpSpPr>
              <p:cNvPr id="2" name="مجموعة 1">
                <a:extLst>
                  <a:ext uri="{FF2B5EF4-FFF2-40B4-BE49-F238E27FC236}">
                    <a16:creationId xmlns:a16="http://schemas.microsoft.com/office/drawing/2014/main" id="{F6012092-36FA-8243-A662-1E29AF57C59E}"/>
                  </a:ext>
                </a:extLst>
              </p:cNvPr>
              <p:cNvGrpSpPr/>
              <p:nvPr/>
            </p:nvGrpSpPr>
            <p:grpSpPr>
              <a:xfrm>
                <a:off x="147940" y="255018"/>
                <a:ext cx="5870917" cy="6460507"/>
                <a:chOff x="126609" y="239838"/>
                <a:chExt cx="5870917" cy="6460507"/>
              </a:xfrm>
            </p:grpSpPr>
            <p:sp>
              <p:nvSpPr>
                <p:cNvPr id="10" name="مستطيل: زوايا مستديرة 9">
                  <a:extLst>
                    <a:ext uri="{FF2B5EF4-FFF2-40B4-BE49-F238E27FC236}">
                      <a16:creationId xmlns:a16="http://schemas.microsoft.com/office/drawing/2014/main" id="{525957E3-95E4-43E7-A44D-D2F9A6809EA5}"/>
                    </a:ext>
                  </a:extLst>
                </p:cNvPr>
                <p:cNvSpPr/>
                <p:nvPr/>
              </p:nvSpPr>
              <p:spPr>
                <a:xfrm>
                  <a:off x="126609" y="239838"/>
                  <a:ext cx="5870917" cy="6460507"/>
                </a:xfrm>
                <a:prstGeom prst="roundRect">
                  <a:avLst>
                    <a:gd name="adj" fmla="val 5381"/>
                  </a:avLst>
                </a:prstGeom>
                <a:solidFill>
                  <a:srgbClr val="776383"/>
                </a:solidFill>
                <a:ln>
                  <a:noFill/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3">
                  <a:schemeClr val="lt1"/>
                </a:lnRef>
                <a:fillRef idx="1">
                  <a:schemeClr val="accent6"/>
                </a:fillRef>
                <a:effectRef idx="1">
                  <a:schemeClr val="accent6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/>
                  <a:endParaRPr lang="ar-EG"/>
                </a:p>
              </p:txBody>
            </p:sp>
            <p:pic>
              <p:nvPicPr>
                <p:cNvPr id="7" name="صورة 6">
                  <a:extLst>
                    <a:ext uri="{FF2B5EF4-FFF2-40B4-BE49-F238E27FC236}">
                      <a16:creationId xmlns:a16="http://schemas.microsoft.com/office/drawing/2014/main" id="{41929CF1-70F5-464F-A8DC-3F3E99A9A84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alphaModFix amt="50000"/>
                  <a:extLst>
                    <a:ext uri="{BEBA8EAE-BF5A-486C-A8C5-ECC9F3942E4B}">
                      <a14:imgProps xmlns:a14="http://schemas.microsoft.com/office/drawing/2010/main">
                        <a14:imgLayer r:embed="rId4">
                          <a14:imgEffect>
                            <a14:artisticCrisscrossEtching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75294" y="609403"/>
                  <a:ext cx="4973546" cy="5973899"/>
                </a:xfrm>
                <a:prstGeom prst="rect">
                  <a:avLst/>
                </a:prstGeom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</p:pic>
          </p:grpSp>
          <p:pic>
            <p:nvPicPr>
              <p:cNvPr id="11" name="صورة 10" descr="صورة تحتوي على نص&#10;&#10;تم إنشاء الوصف تلقائياً">
                <a:extLst>
                  <a:ext uri="{FF2B5EF4-FFF2-40B4-BE49-F238E27FC236}">
                    <a16:creationId xmlns:a16="http://schemas.microsoft.com/office/drawing/2014/main" id="{54CD88DE-8C96-4A07-A252-024A6FF3D84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88242" y="633861"/>
                <a:ext cx="835224" cy="5425910"/>
              </a:xfrm>
              <a:prstGeom prst="rect">
                <a:avLst/>
              </a:prstGeom>
            </p:spPr>
          </p:pic>
        </p:grpSp>
        <p:pic>
          <p:nvPicPr>
            <p:cNvPr id="8" name="صورة 7">
              <a:extLst>
                <a:ext uri="{FF2B5EF4-FFF2-40B4-BE49-F238E27FC236}">
                  <a16:creationId xmlns:a16="http://schemas.microsoft.com/office/drawing/2014/main" id="{2F49AEF5-CB74-5C4B-B3BB-ED79AFDF4C5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alphaModFix amt="70000"/>
            </a:blip>
            <a:stretch>
              <a:fillRect/>
            </a:stretch>
          </p:blipFill>
          <p:spPr>
            <a:xfrm>
              <a:off x="951185" y="3685189"/>
              <a:ext cx="2472860" cy="2384518"/>
            </a:xfrm>
            <a:prstGeom prst="rect">
              <a:avLst/>
            </a:prstGeom>
          </p:spPr>
        </p:pic>
      </p:grpSp>
      <p:pic>
        <p:nvPicPr>
          <p:cNvPr id="9" name="صورة 8">
            <a:extLst>
              <a:ext uri="{FF2B5EF4-FFF2-40B4-BE49-F238E27FC236}">
                <a16:creationId xmlns:a16="http://schemas.microsoft.com/office/drawing/2014/main" id="{04E310B3-E4BF-AF45-87B2-317A60EF106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81" t="28481" r="11885" b="24222"/>
          <a:stretch/>
        </p:blipFill>
        <p:spPr>
          <a:xfrm>
            <a:off x="9029700" y="894521"/>
            <a:ext cx="2050160" cy="1850330"/>
          </a:xfrm>
          <a:prstGeom prst="rect">
            <a:avLst/>
          </a:prstGeom>
        </p:spPr>
      </p:pic>
      <p:sp>
        <p:nvSpPr>
          <p:cNvPr id="12" name="عنصر نائب لرقم الشريحة 3">
            <a:extLst>
              <a:ext uri="{FF2B5EF4-FFF2-40B4-BE49-F238E27FC236}">
                <a16:creationId xmlns:a16="http://schemas.microsoft.com/office/drawing/2014/main" id="{FB806ADC-0412-FD44-BB44-1EDF8D469556}"/>
              </a:ext>
            </a:extLst>
          </p:cNvPr>
          <p:cNvSpPr txBox="1">
            <a:spLocks/>
          </p:cNvSpPr>
          <p:nvPr/>
        </p:nvSpPr>
        <p:spPr>
          <a:xfrm>
            <a:off x="816015" y="641378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defPPr>
              <a:defRPr lang="ar-EG"/>
            </a:defPPr>
            <a:lvl1pPr marL="0" algn="l" defTabSz="914400" rtl="1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277FB82-6900-4FF8-BDA9-6B51EE998D2C}" type="slidenum">
              <a:rPr lang="ar-EG" smtClean="0">
                <a:solidFill>
                  <a:schemeClr val="tx1"/>
                </a:solidFill>
              </a:rPr>
              <a:pPr/>
              <a:t>346</a:t>
            </a:fld>
            <a:endParaRPr lang="ar-EG" dirty="0">
              <a:solidFill>
                <a:schemeClr val="tx1"/>
              </a:solidFill>
            </a:endParaRPr>
          </a:p>
        </p:txBody>
      </p:sp>
      <p:sp>
        <p:nvSpPr>
          <p:cNvPr id="14" name="مستطيل 13">
            <a:extLst>
              <a:ext uri="{FF2B5EF4-FFF2-40B4-BE49-F238E27FC236}">
                <a16:creationId xmlns:a16="http://schemas.microsoft.com/office/drawing/2014/main" id="{50B5061D-BCEA-E842-91B1-7F496B65B9DF}"/>
              </a:ext>
            </a:extLst>
          </p:cNvPr>
          <p:cNvSpPr/>
          <p:nvPr/>
        </p:nvSpPr>
        <p:spPr>
          <a:xfrm>
            <a:off x="3320264" y="2550345"/>
            <a:ext cx="5987652" cy="935038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5400" dirty="0">
                <a:solidFill>
                  <a:srgbClr val="FFFF00"/>
                </a:solidFill>
                <a:latin typeface="Beirut" pitchFamily="2" charset="-78"/>
                <a:cs typeface="Beirut" pitchFamily="2" charset="-78"/>
              </a:rPr>
              <a:t>٣-٥ </a:t>
            </a:r>
          </a:p>
          <a:p>
            <a:pPr algn="ctr">
              <a:defRPr/>
            </a:pPr>
            <a:r>
              <a:rPr lang="ar-SA" sz="4800" dirty="0">
                <a:solidFill>
                  <a:schemeClr val="bg1"/>
                </a:solidFill>
                <a:latin typeface="Beirut" pitchFamily="2" charset="-78"/>
                <a:cs typeface="Beirut" pitchFamily="2" charset="-78"/>
              </a:rPr>
              <a:t>المعادلات ذات الخطوتين </a:t>
            </a:r>
          </a:p>
        </p:txBody>
      </p:sp>
    </p:spTree>
    <p:extLst>
      <p:ext uri="{BB962C8B-B14F-4D97-AF65-F5344CB8AC3E}">
        <p14:creationId xmlns:p14="http://schemas.microsoft.com/office/powerpoint/2010/main" val="4116120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book close.wav"/>
          </p:stSnd>
        </p:sndAc>
      </p:transition>
    </mc:Choice>
    <mc:Fallback xmlns="">
      <p:transition>
        <p:sndAc>
          <p:stSnd>
            <p:snd r:embed="rId8" name="book close.wav"/>
          </p:stSnd>
        </p:sndAc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id="{CD9494CC-01BD-4056-8A18-34DF6CEB5039}"/>
              </a:ext>
            </a:extLst>
          </p:cNvPr>
          <p:cNvSpPr/>
          <p:nvPr/>
        </p:nvSpPr>
        <p:spPr>
          <a:xfrm rot="16200000">
            <a:off x="2955761" y="-2455360"/>
            <a:ext cx="6423381" cy="11686551"/>
          </a:xfrm>
          <a:prstGeom prst="roundRect">
            <a:avLst>
              <a:gd name="adj" fmla="val 5381"/>
            </a:avLst>
          </a:prstGeom>
          <a:solidFill>
            <a:srgbClr val="776383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grpSp>
        <p:nvGrpSpPr>
          <p:cNvPr id="6" name="مجموعة 5">
            <a:extLst>
              <a:ext uri="{FF2B5EF4-FFF2-40B4-BE49-F238E27FC236}">
                <a16:creationId xmlns:a16="http://schemas.microsoft.com/office/drawing/2014/main" id="{C6A01C9F-C5DA-5347-A84B-F971C0E5D111}"/>
              </a:ext>
            </a:extLst>
          </p:cNvPr>
          <p:cNvGrpSpPr/>
          <p:nvPr/>
        </p:nvGrpSpPr>
        <p:grpSpPr>
          <a:xfrm>
            <a:off x="324175" y="434618"/>
            <a:ext cx="11867825" cy="6423382"/>
            <a:chOff x="760246" y="392652"/>
            <a:chExt cx="11420963" cy="6423382"/>
          </a:xfrm>
        </p:grpSpPr>
        <p:sp>
          <p:nvSpPr>
            <p:cNvPr id="7" name="مستطيل مستدير الزوايا 6">
              <a:extLst>
                <a:ext uri="{FF2B5EF4-FFF2-40B4-BE49-F238E27FC236}">
                  <a16:creationId xmlns:a16="http://schemas.microsoft.com/office/drawing/2014/main" id="{3031575D-A504-F34B-9982-513CE59AAFDB}"/>
                </a:ext>
              </a:extLst>
            </p:cNvPr>
            <p:cNvSpPr/>
            <p:nvPr/>
          </p:nvSpPr>
          <p:spPr>
            <a:xfrm>
              <a:off x="760246" y="392652"/>
              <a:ext cx="11096787" cy="6142407"/>
            </a:xfrm>
            <a:prstGeom prst="roundRect">
              <a:avLst/>
            </a:prstGeom>
            <a:blipFill>
              <a:blip r:embed="rId3"/>
              <a:stretch>
                <a:fillRect/>
              </a:stretch>
            </a:blip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pic>
          <p:nvPicPr>
            <p:cNvPr id="9" name="صورة 8">
              <a:extLst>
                <a:ext uri="{FF2B5EF4-FFF2-40B4-BE49-F238E27FC236}">
                  <a16:creationId xmlns:a16="http://schemas.microsoft.com/office/drawing/2014/main" id="{AE9BD02E-7A89-5640-9988-C9DA36285E9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35000"/>
            </a:blip>
            <a:stretch>
              <a:fillRect/>
            </a:stretch>
          </p:blipFill>
          <p:spPr>
            <a:xfrm>
              <a:off x="11135153" y="5767882"/>
              <a:ext cx="1046056" cy="1048152"/>
            </a:xfrm>
            <a:prstGeom prst="rect">
              <a:avLst/>
            </a:prstGeom>
          </p:spPr>
        </p:pic>
      </p:grpSp>
      <p:pic>
        <p:nvPicPr>
          <p:cNvPr id="15" name="صورة 14" descr="صورة تحتوي على داخلي, جهاز, أسود, مقياس فكي&#10;&#10;تم إنشاء الوصف تلقائياً">
            <a:extLst>
              <a:ext uri="{FF2B5EF4-FFF2-40B4-BE49-F238E27FC236}">
                <a16:creationId xmlns:a16="http://schemas.microsoft.com/office/drawing/2014/main" id="{77B38BD7-6F4A-4CCC-B7D7-CE5F326D41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197384" y="-4672999"/>
            <a:ext cx="944905" cy="10643356"/>
          </a:xfrm>
          <a:prstGeom prst="rect">
            <a:avLst/>
          </a:prstGeom>
        </p:spPr>
      </p:pic>
      <p:pic>
        <p:nvPicPr>
          <p:cNvPr id="10" name="Picture 6" descr="https://i.pinimg.com/564x/f7/b1/09/f7b1094060ec4e7985a4aac0849e9e9f.jpg">
            <a:extLst>
              <a:ext uri="{FF2B5EF4-FFF2-40B4-BE49-F238E27FC236}">
                <a16:creationId xmlns:a16="http://schemas.microsoft.com/office/drawing/2014/main" id="{A7E94AA6-AE5A-D34D-9DC7-0D8B1B8449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81" b="13152"/>
          <a:stretch/>
        </p:blipFill>
        <p:spPr bwMode="auto">
          <a:xfrm rot="2225611">
            <a:off x="10683578" y="775804"/>
            <a:ext cx="974153" cy="1023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3">
            <a:extLst>
              <a:ext uri="{FF2B5EF4-FFF2-40B4-BE49-F238E27FC236}">
                <a16:creationId xmlns:a16="http://schemas.microsoft.com/office/drawing/2014/main" id="{E1A89997-C75E-4742-815C-2AE5703517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238004" y="2082628"/>
            <a:ext cx="5456238" cy="3481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 Box 4">
            <a:extLst>
              <a:ext uri="{FF2B5EF4-FFF2-40B4-BE49-F238E27FC236}">
                <a16:creationId xmlns:a16="http://schemas.microsoft.com/office/drawing/2014/main" id="{4A2F33B0-CCCA-704B-965A-A45A6C90A0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9179" y="1352378"/>
            <a:ext cx="4284663" cy="457200"/>
          </a:xfrm>
          <a:prstGeom prst="rect">
            <a:avLst/>
          </a:prstGeom>
          <a:solidFill>
            <a:srgbClr val="FF99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400" b="1" dirty="0"/>
              <a:t>حل المعادلة التالية :  ٢ س + ١ =  ٥</a:t>
            </a:r>
            <a:endParaRPr lang="hi-IN" sz="2400" b="1" dirty="0"/>
          </a:p>
        </p:txBody>
      </p:sp>
      <p:sp>
        <p:nvSpPr>
          <p:cNvPr id="4" name="Text Box 5">
            <a:extLst>
              <a:ext uri="{FF2B5EF4-FFF2-40B4-BE49-F238E27FC236}">
                <a16:creationId xmlns:a16="http://schemas.microsoft.com/office/drawing/2014/main" id="{CE761A65-B376-404C-AEAB-386CD118D1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46742" y="2576341"/>
            <a:ext cx="20542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400" b="1" dirty="0"/>
              <a:t>٢ س        =   ٥</a:t>
            </a:r>
            <a:endParaRPr lang="hi-IN" sz="2400" b="1" dirty="0"/>
          </a:p>
        </p:txBody>
      </p:sp>
      <p:sp>
        <p:nvSpPr>
          <p:cNvPr id="5" name="Text Box 6">
            <a:extLst>
              <a:ext uri="{FF2B5EF4-FFF2-40B4-BE49-F238E27FC236}">
                <a16:creationId xmlns:a16="http://schemas.microsoft.com/office/drawing/2014/main" id="{8C68472C-BE69-D34A-8330-51D304F698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8804" y="4340053"/>
            <a:ext cx="4683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ar-SA" sz="2400" b="1" dirty="0">
                <a:solidFill>
                  <a:srgbClr val="FF0000"/>
                </a:solidFill>
              </a:rPr>
              <a:t>٢</a:t>
            </a:r>
            <a:endParaRPr lang="hi-IN" sz="2400" b="1" dirty="0">
              <a:solidFill>
                <a:srgbClr val="FF0000"/>
              </a:solidFill>
            </a:endParaRPr>
          </a:p>
        </p:txBody>
      </p:sp>
      <p:sp>
        <p:nvSpPr>
          <p:cNvPr id="8" name="Text Box 7">
            <a:extLst>
              <a:ext uri="{FF2B5EF4-FFF2-40B4-BE49-F238E27FC236}">
                <a16:creationId xmlns:a16="http://schemas.microsoft.com/office/drawing/2014/main" id="{A8409C20-50FB-AC4C-B349-6A2B242568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10229" y="5024266"/>
            <a:ext cx="13335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400" b="1" dirty="0"/>
              <a:t>س  =  </a:t>
            </a:r>
            <a:r>
              <a:rPr lang="ar-SA" sz="2400" b="1" dirty="0">
                <a:solidFill>
                  <a:srgbClr val="00B050"/>
                </a:solidFill>
              </a:rPr>
              <a:t>٢</a:t>
            </a:r>
            <a:endParaRPr lang="hi-IN" sz="2400" b="1" dirty="0">
              <a:solidFill>
                <a:srgbClr val="00B050"/>
              </a:solidFill>
            </a:endParaRPr>
          </a:p>
        </p:txBody>
      </p:sp>
      <p:sp>
        <p:nvSpPr>
          <p:cNvPr id="20" name="Rectangle 8">
            <a:extLst>
              <a:ext uri="{FF2B5EF4-FFF2-40B4-BE49-F238E27FC236}">
                <a16:creationId xmlns:a16="http://schemas.microsoft.com/office/drawing/2014/main" id="{699780E7-E80A-4E4F-9F32-C2F86BEE48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66679" y="3297066"/>
            <a:ext cx="4392613" cy="4318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ar-SA"/>
          </a:p>
        </p:txBody>
      </p:sp>
      <p:sp>
        <p:nvSpPr>
          <p:cNvPr id="22" name="Line 15">
            <a:extLst>
              <a:ext uri="{FF2B5EF4-FFF2-40B4-BE49-F238E27FC236}">
                <a16:creationId xmlns:a16="http://schemas.microsoft.com/office/drawing/2014/main" id="{A448B25B-8C1E-8D4B-9CD5-FAE3993786C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873879" y="4340053"/>
            <a:ext cx="53975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ar-SA"/>
          </a:p>
        </p:txBody>
      </p:sp>
      <p:sp>
        <p:nvSpPr>
          <p:cNvPr id="24" name="Line 16">
            <a:extLst>
              <a:ext uri="{FF2B5EF4-FFF2-40B4-BE49-F238E27FC236}">
                <a16:creationId xmlns:a16="http://schemas.microsoft.com/office/drawing/2014/main" id="{B72FA42D-64D8-9B4C-B5D0-619718ACFA3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719767" y="4340053"/>
            <a:ext cx="32385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ar-SA"/>
          </a:p>
        </p:txBody>
      </p:sp>
      <p:sp>
        <p:nvSpPr>
          <p:cNvPr id="26" name="Text Box 17">
            <a:extLst>
              <a:ext uri="{FF2B5EF4-FFF2-40B4-BE49-F238E27FC236}">
                <a16:creationId xmlns:a16="http://schemas.microsoft.com/office/drawing/2014/main" id="{C8FB0FB5-5C92-5A43-ADC2-E192F09FB0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11817" y="4340053"/>
            <a:ext cx="4683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ar-SA" sz="2400" b="1" dirty="0">
                <a:solidFill>
                  <a:srgbClr val="FF0000"/>
                </a:solidFill>
              </a:rPr>
              <a:t>٢</a:t>
            </a:r>
            <a:endParaRPr lang="hi-IN" sz="2400" b="1" dirty="0">
              <a:solidFill>
                <a:srgbClr val="FF0000"/>
              </a:solidFill>
            </a:endParaRPr>
          </a:p>
        </p:txBody>
      </p:sp>
      <p:pic>
        <p:nvPicPr>
          <p:cNvPr id="28" name="Picture 18">
            <a:extLst>
              <a:ext uri="{FF2B5EF4-FFF2-40B4-BE49-F238E27FC236}">
                <a16:creationId xmlns:a16="http://schemas.microsoft.com/office/drawing/2014/main" id="{8015F68E-B0AC-4944-A62E-0ED5938E91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490917" y="3331991"/>
            <a:ext cx="860425" cy="34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Picture 20">
            <a:extLst>
              <a:ext uri="{FF2B5EF4-FFF2-40B4-BE49-F238E27FC236}">
                <a16:creationId xmlns:a16="http://schemas.microsoft.com/office/drawing/2014/main" id="{A729CB6F-670A-0543-85C2-9ED6DD5197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490917" y="3887616"/>
            <a:ext cx="860425" cy="34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Picture 22">
            <a:extLst>
              <a:ext uri="{FF2B5EF4-FFF2-40B4-BE49-F238E27FC236}">
                <a16:creationId xmlns:a16="http://schemas.microsoft.com/office/drawing/2014/main" id="{DD26C4A5-A942-EC49-B499-FA9D61D6AD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523879" y="4490866"/>
            <a:ext cx="334963" cy="31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" name="Picture 23">
            <a:extLst>
              <a:ext uri="{FF2B5EF4-FFF2-40B4-BE49-F238E27FC236}">
                <a16:creationId xmlns:a16="http://schemas.microsoft.com/office/drawing/2014/main" id="{EE7F807E-8CAD-6949-B842-2C88BC0A71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704854" y="3892378"/>
            <a:ext cx="334963" cy="31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" name="Picture 24">
            <a:extLst>
              <a:ext uri="{FF2B5EF4-FFF2-40B4-BE49-F238E27FC236}">
                <a16:creationId xmlns:a16="http://schemas.microsoft.com/office/drawing/2014/main" id="{8D9E1760-53DD-8544-9F37-77A44D86B0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355604" y="3892378"/>
            <a:ext cx="334963" cy="31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" name="Rectangle 25">
            <a:extLst>
              <a:ext uri="{FF2B5EF4-FFF2-40B4-BE49-F238E27FC236}">
                <a16:creationId xmlns:a16="http://schemas.microsoft.com/office/drawing/2014/main" id="{03A2342E-B801-AA42-9A91-712F688D55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66679" y="3836816"/>
            <a:ext cx="4392613" cy="4318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ar-SA"/>
          </a:p>
        </p:txBody>
      </p:sp>
      <p:sp>
        <p:nvSpPr>
          <p:cNvPr id="42" name="Line 26">
            <a:extLst>
              <a:ext uri="{FF2B5EF4-FFF2-40B4-BE49-F238E27FC236}">
                <a16:creationId xmlns:a16="http://schemas.microsoft.com/office/drawing/2014/main" id="{47DDBA60-ADDD-814F-9BFE-D84606A3D3D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0088192" y="3944766"/>
            <a:ext cx="323850" cy="7556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ar-SA"/>
          </a:p>
        </p:txBody>
      </p:sp>
      <p:pic>
        <p:nvPicPr>
          <p:cNvPr id="46" name="Picture 29">
            <a:extLst>
              <a:ext uri="{FF2B5EF4-FFF2-40B4-BE49-F238E27FC236}">
                <a16:creationId xmlns:a16="http://schemas.microsoft.com/office/drawing/2014/main" id="{262D9739-B303-9747-BEDB-4DB8898B67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703267" y="3354216"/>
            <a:ext cx="334962" cy="31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" name="Picture 30">
            <a:extLst>
              <a:ext uri="{FF2B5EF4-FFF2-40B4-BE49-F238E27FC236}">
                <a16:creationId xmlns:a16="http://schemas.microsoft.com/office/drawing/2014/main" id="{C87F97F1-B284-4E4E-8D97-88D1968FAE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344492" y="3354216"/>
            <a:ext cx="334962" cy="31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" name="Text Box 32">
            <a:extLst>
              <a:ext uri="{FF2B5EF4-FFF2-40B4-BE49-F238E27FC236}">
                <a16:creationId xmlns:a16="http://schemas.microsoft.com/office/drawing/2014/main" id="{18579B72-6C3F-594E-940E-18D964B4C0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56342" y="2612853"/>
            <a:ext cx="7588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400" b="1" dirty="0"/>
              <a:t>+ ١</a:t>
            </a:r>
            <a:endParaRPr lang="hi-IN" sz="2400" b="1" dirty="0"/>
          </a:p>
        </p:txBody>
      </p:sp>
      <p:sp>
        <p:nvSpPr>
          <p:cNvPr id="52" name="Text Box 33">
            <a:extLst>
              <a:ext uri="{FF2B5EF4-FFF2-40B4-BE49-F238E27FC236}">
                <a16:creationId xmlns:a16="http://schemas.microsoft.com/office/drawing/2014/main" id="{E197E2F0-CD78-1041-B94F-A0036A18C2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30954" y="3116091"/>
            <a:ext cx="6508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400" b="1" dirty="0">
                <a:solidFill>
                  <a:srgbClr val="FF0000"/>
                </a:solidFill>
              </a:rPr>
              <a:t>ــ ١</a:t>
            </a:r>
            <a:endParaRPr lang="hi-IN" sz="2400" b="1" dirty="0">
              <a:solidFill>
                <a:srgbClr val="FF0000"/>
              </a:solidFill>
            </a:endParaRPr>
          </a:p>
        </p:txBody>
      </p:sp>
      <p:sp>
        <p:nvSpPr>
          <p:cNvPr id="54" name="Text Box 34">
            <a:extLst>
              <a:ext uri="{FF2B5EF4-FFF2-40B4-BE49-F238E27FC236}">
                <a16:creationId xmlns:a16="http://schemas.microsoft.com/office/drawing/2014/main" id="{F643C4E7-464B-F040-B442-C5297E56B1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46742" y="3116091"/>
            <a:ext cx="6508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400" b="1" dirty="0">
                <a:solidFill>
                  <a:srgbClr val="FF0000"/>
                </a:solidFill>
              </a:rPr>
              <a:t>ــ ١</a:t>
            </a:r>
            <a:endParaRPr lang="hi-IN" sz="2400" b="1" dirty="0">
              <a:solidFill>
                <a:srgbClr val="FF0000"/>
              </a:solidFill>
            </a:endParaRPr>
          </a:p>
        </p:txBody>
      </p:sp>
      <p:sp>
        <p:nvSpPr>
          <p:cNvPr id="56" name="Line 35">
            <a:extLst>
              <a:ext uri="{FF2B5EF4-FFF2-40B4-BE49-F238E27FC236}">
                <a16:creationId xmlns:a16="http://schemas.microsoft.com/office/drawing/2014/main" id="{81829497-32FF-974E-847C-A5202850445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430842" y="3727278"/>
            <a:ext cx="2484437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ar-SA"/>
          </a:p>
        </p:txBody>
      </p:sp>
      <p:sp>
        <p:nvSpPr>
          <p:cNvPr id="58" name="Text Box 36">
            <a:extLst>
              <a:ext uri="{FF2B5EF4-FFF2-40B4-BE49-F238E27FC236}">
                <a16:creationId xmlns:a16="http://schemas.microsoft.com/office/drawing/2014/main" id="{064DE7D6-4BAE-CF48-AF7D-72CF66A143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67354" y="3882853"/>
            <a:ext cx="20542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400" b="1" dirty="0"/>
              <a:t>٢ س      =   ٤ </a:t>
            </a:r>
            <a:endParaRPr lang="hi-IN" sz="2400" b="1" dirty="0"/>
          </a:p>
        </p:txBody>
      </p:sp>
      <p:pic>
        <p:nvPicPr>
          <p:cNvPr id="62" name="Picture 39">
            <a:extLst>
              <a:ext uri="{FF2B5EF4-FFF2-40B4-BE49-F238E27FC236}">
                <a16:creationId xmlns:a16="http://schemas.microsoft.com/office/drawing/2014/main" id="{85ED04D9-9C3C-0441-A799-F1B097123A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695579" y="3368503"/>
            <a:ext cx="334963" cy="31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" name="Picture 43">
            <a:extLst>
              <a:ext uri="{FF2B5EF4-FFF2-40B4-BE49-F238E27FC236}">
                <a16:creationId xmlns:a16="http://schemas.microsoft.com/office/drawing/2014/main" id="{84E76B26-75AA-D344-966B-54C9064640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5695579" y="3908253"/>
            <a:ext cx="298450" cy="334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" name="Picture 46">
            <a:extLst>
              <a:ext uri="{FF2B5EF4-FFF2-40B4-BE49-F238E27FC236}">
                <a16:creationId xmlns:a16="http://schemas.microsoft.com/office/drawing/2014/main" id="{B0A75B60-2867-7440-AD90-21A87C263E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550867" y="4879803"/>
            <a:ext cx="298450" cy="334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80" name="Group 47">
            <a:extLst>
              <a:ext uri="{FF2B5EF4-FFF2-40B4-BE49-F238E27FC236}">
                <a16:creationId xmlns:a16="http://schemas.microsoft.com/office/drawing/2014/main" id="{780D271D-2BBE-774B-B729-8676E2468383}"/>
              </a:ext>
            </a:extLst>
          </p:cNvPr>
          <p:cNvGrpSpPr>
            <a:grpSpLocks/>
          </p:cNvGrpSpPr>
          <p:nvPr/>
        </p:nvGrpSpPr>
        <p:grpSpPr bwMode="auto">
          <a:xfrm>
            <a:off x="5371729" y="3403428"/>
            <a:ext cx="1081088" cy="865188"/>
            <a:chOff x="4921" y="1547"/>
            <a:chExt cx="295" cy="545"/>
          </a:xfrm>
        </p:grpSpPr>
        <p:sp>
          <p:nvSpPr>
            <p:cNvPr id="78" name="Line 48">
              <a:extLst>
                <a:ext uri="{FF2B5EF4-FFF2-40B4-BE49-F238E27FC236}">
                  <a16:creationId xmlns:a16="http://schemas.microsoft.com/office/drawing/2014/main" id="{AF1D7BFE-DF12-6549-9533-D39B9D5A9C2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921" y="1547"/>
              <a:ext cx="272" cy="54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ar-SA" dirty="0"/>
            </a:p>
          </p:txBody>
        </p:sp>
        <p:sp>
          <p:nvSpPr>
            <p:cNvPr id="79" name="Line 49">
              <a:extLst>
                <a:ext uri="{FF2B5EF4-FFF2-40B4-BE49-F238E27FC236}">
                  <a16:creationId xmlns:a16="http://schemas.microsoft.com/office/drawing/2014/main" id="{273FBC14-527F-894E-AB1B-DF4E01D07F5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921" y="1547"/>
              <a:ext cx="295" cy="54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ar-SA" dirty="0"/>
            </a:p>
          </p:txBody>
        </p:sp>
      </p:grpSp>
      <p:grpSp>
        <p:nvGrpSpPr>
          <p:cNvPr id="84" name="Group 50">
            <a:extLst>
              <a:ext uri="{FF2B5EF4-FFF2-40B4-BE49-F238E27FC236}">
                <a16:creationId xmlns:a16="http://schemas.microsoft.com/office/drawing/2014/main" id="{68E1DBE0-FBE5-4E49-A8CF-31BCAFE45D9E}"/>
              </a:ext>
            </a:extLst>
          </p:cNvPr>
          <p:cNvGrpSpPr>
            <a:grpSpLocks/>
          </p:cNvGrpSpPr>
          <p:nvPr/>
        </p:nvGrpSpPr>
        <p:grpSpPr bwMode="auto">
          <a:xfrm>
            <a:off x="3175423" y="4568285"/>
            <a:ext cx="1008062" cy="720725"/>
            <a:chOff x="4921" y="1547"/>
            <a:chExt cx="295" cy="545"/>
          </a:xfrm>
        </p:grpSpPr>
        <p:sp>
          <p:nvSpPr>
            <p:cNvPr id="82" name="Line 51">
              <a:extLst>
                <a:ext uri="{FF2B5EF4-FFF2-40B4-BE49-F238E27FC236}">
                  <a16:creationId xmlns:a16="http://schemas.microsoft.com/office/drawing/2014/main" id="{BD47CA16-DE88-8441-AD40-D25FE031D6E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921" y="1547"/>
              <a:ext cx="272" cy="54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ar-SA"/>
            </a:p>
          </p:txBody>
        </p:sp>
        <p:sp>
          <p:nvSpPr>
            <p:cNvPr id="83" name="Line 52">
              <a:extLst>
                <a:ext uri="{FF2B5EF4-FFF2-40B4-BE49-F238E27FC236}">
                  <a16:creationId xmlns:a16="http://schemas.microsoft.com/office/drawing/2014/main" id="{AE09CC35-84A6-6E48-B380-6F77C080FE1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921" y="1547"/>
              <a:ext cx="295" cy="54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ar-SA"/>
            </a:p>
          </p:txBody>
        </p:sp>
      </p:grpSp>
      <p:grpSp>
        <p:nvGrpSpPr>
          <p:cNvPr id="88" name="Group 53">
            <a:extLst>
              <a:ext uri="{FF2B5EF4-FFF2-40B4-BE49-F238E27FC236}">
                <a16:creationId xmlns:a16="http://schemas.microsoft.com/office/drawing/2014/main" id="{AB375195-4AC2-C544-9F45-3B5006470209}"/>
              </a:ext>
            </a:extLst>
          </p:cNvPr>
          <p:cNvGrpSpPr>
            <a:grpSpLocks/>
          </p:cNvGrpSpPr>
          <p:nvPr/>
        </p:nvGrpSpPr>
        <p:grpSpPr bwMode="auto">
          <a:xfrm>
            <a:off x="9511929" y="2720803"/>
            <a:ext cx="360363" cy="720725"/>
            <a:chOff x="4921" y="1547"/>
            <a:chExt cx="295" cy="545"/>
          </a:xfrm>
        </p:grpSpPr>
        <p:sp>
          <p:nvSpPr>
            <p:cNvPr id="86" name="Line 54">
              <a:extLst>
                <a:ext uri="{FF2B5EF4-FFF2-40B4-BE49-F238E27FC236}">
                  <a16:creationId xmlns:a16="http://schemas.microsoft.com/office/drawing/2014/main" id="{FB393EA7-D717-AF41-997F-CFAB4976345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921" y="1547"/>
              <a:ext cx="272" cy="54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ar-SA" dirty="0"/>
            </a:p>
          </p:txBody>
        </p:sp>
        <p:sp>
          <p:nvSpPr>
            <p:cNvPr id="87" name="Line 55">
              <a:extLst>
                <a:ext uri="{FF2B5EF4-FFF2-40B4-BE49-F238E27FC236}">
                  <a16:creationId xmlns:a16="http://schemas.microsoft.com/office/drawing/2014/main" id="{E91F3EBF-F1BC-EC46-A6F7-4FA45A4FFBD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921" y="1547"/>
              <a:ext cx="295" cy="54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ar-SA" dirty="0"/>
            </a:p>
          </p:txBody>
        </p:sp>
      </p:grpSp>
      <p:sp>
        <p:nvSpPr>
          <p:cNvPr id="53" name="مربع نص 52">
            <a:extLst>
              <a:ext uri="{FF2B5EF4-FFF2-40B4-BE49-F238E27FC236}">
                <a16:creationId xmlns:a16="http://schemas.microsoft.com/office/drawing/2014/main" id="{CA6F70DC-E302-734A-9C87-6B2419D5141C}"/>
              </a:ext>
            </a:extLst>
          </p:cNvPr>
          <p:cNvSpPr txBox="1"/>
          <p:nvPr/>
        </p:nvSpPr>
        <p:spPr>
          <a:xfrm>
            <a:off x="10649415" y="1989538"/>
            <a:ext cx="758283" cy="27699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1200" dirty="0">
                <a:solidFill>
                  <a:srgbClr val="C00000"/>
                </a:solidFill>
              </a:rPr>
              <a:t>١ صـ ١١٧</a:t>
            </a:r>
          </a:p>
        </p:txBody>
      </p:sp>
      <p:sp>
        <p:nvSpPr>
          <p:cNvPr id="11" name="عنصر نائب لرقم الشريحة 10">
            <a:extLst>
              <a:ext uri="{FF2B5EF4-FFF2-40B4-BE49-F238E27FC236}">
                <a16:creationId xmlns:a16="http://schemas.microsoft.com/office/drawing/2014/main" id="{C6536BD1-0193-A34A-9BCA-2044BCBF6B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6956" y="6105894"/>
            <a:ext cx="2743200" cy="365125"/>
          </a:xfrm>
        </p:spPr>
        <p:txBody>
          <a:bodyPr/>
          <a:lstStyle/>
          <a:p>
            <a:fld id="{E277FB82-6900-4FF8-BDA9-6B51EE998D2C}" type="slidenum">
              <a:rPr lang="ar-EG" smtClean="0">
                <a:solidFill>
                  <a:schemeClr val="tx1"/>
                </a:solidFill>
              </a:rPr>
              <a:t>347</a:t>
            </a:fld>
            <a:endParaRPr lang="ar-EG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45932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  <p:sndAc>
          <p:stSnd>
            <p:snd r:embed="rId2" name="قلب الصفحة.wav"/>
          </p:stSnd>
        </p:sndAc>
      </p:transition>
    </mc:Choice>
    <mc:Fallback xmlns="">
      <p:transition spd="slow">
        <p:fade/>
        <p:sndAc>
          <p:stSnd>
            <p:snd r:embed="rId11" name="قلب الصفحة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800" decel="100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8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8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800" decel="100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800" decel="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800" decel="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800" decel="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800" decel="100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800" decel="100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800" decel="100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800" decel="100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800" decel="100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800" decel="10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800" decel="10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800" decel="10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800" decel="100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800" decel="100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800" decel="100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800" decel="100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800" decel="100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800" decel="100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800" decel="100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800" decel="100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800" decel="100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800" decel="100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800" decel="100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800" decel="100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800" decel="100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800" decel="100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800" decel="100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800" decel="100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8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4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800" decel="100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800" decel="100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800" decel="100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800" decel="100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800" decel="100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800" decel="100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800" decel="100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800" decel="100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800" decel="100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800" decel="100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800" decel="100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800" decel="100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800" decel="100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800" decel="100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800" decel="100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800" decel="100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6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2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0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2" presetClass="exit" presetSubtype="4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154" dur="2000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5" dur="2000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8" dur="2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9" dur="2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2" dur="2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3" dur="2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6" dur="20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7" dur="20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0" dur="2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1" dur="2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2" presetClass="exit" presetSubtype="4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174" dur="20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5" dur="20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8" dur="2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9" dur="2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2" presetClass="exit" presetSubtype="4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182" dur="20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3" dur="20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6" dur="20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7" dur="20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3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00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5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>
                      <p:stCondLst>
                        <p:cond delay="indefinite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0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6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80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4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9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800" decel="100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2" dur="8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8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4" dur="8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7" fill="hold">
                      <p:stCondLst>
                        <p:cond delay="indefinite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1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2" fill="hold">
                      <p:stCondLst>
                        <p:cond delay="indefinite"/>
                      </p:stCondLst>
                      <p:childTnLst>
                        <p:par>
                          <p:cTn id="243" fill="hold">
                            <p:stCondLst>
                              <p:cond delay="0"/>
                            </p:stCondLst>
                            <p:childTnLst>
                              <p:par>
                                <p:cTn id="244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4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5" grpId="0"/>
      <p:bldP spid="8" grpId="0"/>
      <p:bldP spid="20" grpId="0" animBg="1"/>
      <p:bldP spid="22" grpId="0" animBg="1"/>
      <p:bldP spid="24" grpId="0" animBg="1"/>
      <p:bldP spid="26" grpId="0"/>
      <p:bldP spid="40" grpId="0" animBg="1"/>
      <p:bldP spid="42" grpId="0" animBg="1"/>
      <p:bldP spid="50" grpId="0"/>
      <p:bldP spid="50" grpId="1"/>
      <p:bldP spid="52" grpId="0"/>
      <p:bldP spid="52" grpId="1"/>
      <p:bldP spid="54" grpId="0"/>
      <p:bldP spid="56" grpId="0" animBg="1"/>
      <p:bldP spid="5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id="{CD9494CC-01BD-4056-8A18-34DF6CEB5039}"/>
              </a:ext>
            </a:extLst>
          </p:cNvPr>
          <p:cNvSpPr/>
          <p:nvPr/>
        </p:nvSpPr>
        <p:spPr>
          <a:xfrm rot="16200000">
            <a:off x="2955761" y="-2455360"/>
            <a:ext cx="6423381" cy="11686551"/>
          </a:xfrm>
          <a:prstGeom prst="roundRect">
            <a:avLst>
              <a:gd name="adj" fmla="val 5381"/>
            </a:avLst>
          </a:prstGeom>
          <a:solidFill>
            <a:srgbClr val="776383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grpSp>
        <p:nvGrpSpPr>
          <p:cNvPr id="6" name="مجموعة 5">
            <a:extLst>
              <a:ext uri="{FF2B5EF4-FFF2-40B4-BE49-F238E27FC236}">
                <a16:creationId xmlns:a16="http://schemas.microsoft.com/office/drawing/2014/main" id="{C6A01C9F-C5DA-5347-A84B-F971C0E5D111}"/>
              </a:ext>
            </a:extLst>
          </p:cNvPr>
          <p:cNvGrpSpPr/>
          <p:nvPr/>
        </p:nvGrpSpPr>
        <p:grpSpPr>
          <a:xfrm>
            <a:off x="324175" y="258392"/>
            <a:ext cx="11867825" cy="6423382"/>
            <a:chOff x="760246" y="392652"/>
            <a:chExt cx="11420963" cy="6423382"/>
          </a:xfrm>
        </p:grpSpPr>
        <p:sp>
          <p:nvSpPr>
            <p:cNvPr id="7" name="مستطيل مستدير الزوايا 6">
              <a:extLst>
                <a:ext uri="{FF2B5EF4-FFF2-40B4-BE49-F238E27FC236}">
                  <a16:creationId xmlns:a16="http://schemas.microsoft.com/office/drawing/2014/main" id="{3031575D-A504-F34B-9982-513CE59AAFDB}"/>
                </a:ext>
              </a:extLst>
            </p:cNvPr>
            <p:cNvSpPr/>
            <p:nvPr/>
          </p:nvSpPr>
          <p:spPr>
            <a:xfrm>
              <a:off x="760246" y="392652"/>
              <a:ext cx="11096787" cy="6142407"/>
            </a:xfrm>
            <a:prstGeom prst="roundRect">
              <a:avLst/>
            </a:prstGeom>
            <a:blipFill>
              <a:blip r:embed="rId3"/>
              <a:stretch>
                <a:fillRect/>
              </a:stretch>
            </a:blip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pic>
          <p:nvPicPr>
            <p:cNvPr id="9" name="صورة 8">
              <a:extLst>
                <a:ext uri="{FF2B5EF4-FFF2-40B4-BE49-F238E27FC236}">
                  <a16:creationId xmlns:a16="http://schemas.microsoft.com/office/drawing/2014/main" id="{AE9BD02E-7A89-5640-9988-C9DA36285E9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35000"/>
            </a:blip>
            <a:stretch>
              <a:fillRect/>
            </a:stretch>
          </p:blipFill>
          <p:spPr>
            <a:xfrm>
              <a:off x="11135153" y="5767882"/>
              <a:ext cx="1046056" cy="1048152"/>
            </a:xfrm>
            <a:prstGeom prst="rect">
              <a:avLst/>
            </a:prstGeom>
          </p:spPr>
        </p:pic>
      </p:grpSp>
      <p:pic>
        <p:nvPicPr>
          <p:cNvPr id="15" name="صورة 14" descr="صورة تحتوي على داخلي, جهاز, أسود, مقياس فكي&#10;&#10;تم إنشاء الوصف تلقائياً">
            <a:extLst>
              <a:ext uri="{FF2B5EF4-FFF2-40B4-BE49-F238E27FC236}">
                <a16:creationId xmlns:a16="http://schemas.microsoft.com/office/drawing/2014/main" id="{77B38BD7-6F4A-4CCC-B7D7-CE5F326D41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197384" y="-4672999"/>
            <a:ext cx="944905" cy="10643356"/>
          </a:xfrm>
          <a:prstGeom prst="rect">
            <a:avLst/>
          </a:prstGeom>
        </p:spPr>
      </p:pic>
      <p:pic>
        <p:nvPicPr>
          <p:cNvPr id="10" name="Picture 6" descr="https://i.pinimg.com/564x/f7/b1/09/f7b1094060ec4e7985a4aac0849e9e9f.jpg">
            <a:extLst>
              <a:ext uri="{FF2B5EF4-FFF2-40B4-BE49-F238E27FC236}">
                <a16:creationId xmlns:a16="http://schemas.microsoft.com/office/drawing/2014/main" id="{A7E94AA6-AE5A-D34D-9DC7-0D8B1B8449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81" b="13152"/>
          <a:stretch/>
        </p:blipFill>
        <p:spPr bwMode="auto">
          <a:xfrm rot="2225611">
            <a:off x="10683578" y="775804"/>
            <a:ext cx="974153" cy="1023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9" name="Group 3">
            <a:extLst>
              <a:ext uri="{FF2B5EF4-FFF2-40B4-BE49-F238E27FC236}">
                <a16:creationId xmlns:a16="http://schemas.microsoft.com/office/drawing/2014/main" id="{41228850-EDA7-9546-8705-E4E9C6355612}"/>
              </a:ext>
            </a:extLst>
          </p:cNvPr>
          <p:cNvGrpSpPr>
            <a:grpSpLocks/>
          </p:cNvGrpSpPr>
          <p:nvPr/>
        </p:nvGrpSpPr>
        <p:grpSpPr bwMode="auto">
          <a:xfrm>
            <a:off x="2817442" y="2523497"/>
            <a:ext cx="4608512" cy="2916238"/>
            <a:chOff x="521" y="1162"/>
            <a:chExt cx="2903" cy="1837"/>
          </a:xfrm>
        </p:grpSpPr>
        <p:sp>
          <p:nvSpPr>
            <p:cNvPr id="145" name="Rectangle 4">
              <a:extLst>
                <a:ext uri="{FF2B5EF4-FFF2-40B4-BE49-F238E27FC236}">
                  <a16:creationId xmlns:a16="http://schemas.microsoft.com/office/drawing/2014/main" id="{CB16B176-9689-974E-8E47-98A6ADFB9F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1" y="1162"/>
              <a:ext cx="2903" cy="1837"/>
            </a:xfrm>
            <a:prstGeom prst="rect">
              <a:avLst/>
            </a:prstGeom>
            <a:solidFill>
              <a:srgbClr val="FFCC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ar-SA"/>
            </a:p>
          </p:txBody>
        </p:sp>
        <p:sp>
          <p:nvSpPr>
            <p:cNvPr id="146" name="AutoShape 5">
              <a:extLst>
                <a:ext uri="{FF2B5EF4-FFF2-40B4-BE49-F238E27FC236}">
                  <a16:creationId xmlns:a16="http://schemas.microsoft.com/office/drawing/2014/main" id="{4B53609D-8FAC-3043-8CAA-221E0EBBB6A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86" y="1234"/>
              <a:ext cx="1293" cy="1697"/>
            </a:xfrm>
            <a:prstGeom prst="roundRect">
              <a:avLst>
                <a:gd name="adj" fmla="val 16667"/>
              </a:avLst>
            </a:prstGeom>
            <a:solidFill>
              <a:srgbClr val="C0C0C0">
                <a:alpha val="48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ar-SA"/>
            </a:p>
          </p:txBody>
        </p:sp>
        <p:sp>
          <p:nvSpPr>
            <p:cNvPr id="147" name="AutoShape 6">
              <a:extLst>
                <a:ext uri="{FF2B5EF4-FFF2-40B4-BE49-F238E27FC236}">
                  <a16:creationId xmlns:a16="http://schemas.microsoft.com/office/drawing/2014/main" id="{1645B0C2-3C9B-3D4A-A6AB-D93F08E6AFF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7" y="1230"/>
              <a:ext cx="1293" cy="1697"/>
            </a:xfrm>
            <a:prstGeom prst="roundRect">
              <a:avLst>
                <a:gd name="adj" fmla="val 16667"/>
              </a:avLst>
            </a:prstGeom>
            <a:solidFill>
              <a:srgbClr val="C0C0C0">
                <a:alpha val="48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ar-SA"/>
            </a:p>
          </p:txBody>
        </p:sp>
        <p:sp>
          <p:nvSpPr>
            <p:cNvPr id="148" name="Text Box 7">
              <a:extLst>
                <a:ext uri="{FF2B5EF4-FFF2-40B4-BE49-F238E27FC236}">
                  <a16:creationId xmlns:a16="http://schemas.microsoft.com/office/drawing/2014/main" id="{E441E1A5-4E45-A344-9472-22CCED907B5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68" y="1924"/>
              <a:ext cx="227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ar-SA" sz="2800" b="1"/>
                <a:t>=</a:t>
              </a:r>
              <a:endParaRPr lang="hi-IN" sz="2800" b="1"/>
            </a:p>
          </p:txBody>
        </p:sp>
      </p:grpSp>
      <p:grpSp>
        <p:nvGrpSpPr>
          <p:cNvPr id="154" name="Group 63">
            <a:extLst>
              <a:ext uri="{FF2B5EF4-FFF2-40B4-BE49-F238E27FC236}">
                <a16:creationId xmlns:a16="http://schemas.microsoft.com/office/drawing/2014/main" id="{9889101B-E356-DA47-9F9C-FFCAEE7335E3}"/>
              </a:ext>
            </a:extLst>
          </p:cNvPr>
          <p:cNvGrpSpPr>
            <a:grpSpLocks/>
          </p:cNvGrpSpPr>
          <p:nvPr/>
        </p:nvGrpSpPr>
        <p:grpSpPr bwMode="auto">
          <a:xfrm>
            <a:off x="5482558" y="3776828"/>
            <a:ext cx="646111" cy="306388"/>
            <a:chOff x="3651" y="1888"/>
            <a:chExt cx="407" cy="193"/>
          </a:xfrm>
        </p:grpSpPr>
        <p:pic>
          <p:nvPicPr>
            <p:cNvPr id="151" name="Picture 12">
              <a:extLst>
                <a:ext uri="{FF2B5EF4-FFF2-40B4-BE49-F238E27FC236}">
                  <a16:creationId xmlns:a16="http://schemas.microsoft.com/office/drawing/2014/main" id="{ACCE43C2-B566-9148-80EC-3E98B075D44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3855" y="1888"/>
              <a:ext cx="203" cy="193"/>
            </a:xfrm>
            <a:prstGeom prst="rect">
              <a:avLst/>
            </a:prstGeom>
            <a:noFill/>
          </p:spPr>
        </p:pic>
        <p:pic>
          <p:nvPicPr>
            <p:cNvPr id="152" name="Picture 13">
              <a:extLst>
                <a:ext uri="{FF2B5EF4-FFF2-40B4-BE49-F238E27FC236}">
                  <a16:creationId xmlns:a16="http://schemas.microsoft.com/office/drawing/2014/main" id="{D19D6F60-3FF0-A84F-9910-1DE59D596B3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3651" y="1888"/>
              <a:ext cx="203" cy="193"/>
            </a:xfrm>
            <a:prstGeom prst="rect">
              <a:avLst/>
            </a:prstGeom>
            <a:noFill/>
          </p:spPr>
        </p:pic>
      </p:grpSp>
      <p:sp>
        <p:nvSpPr>
          <p:cNvPr id="156" name="Text Box 31">
            <a:extLst>
              <a:ext uri="{FF2B5EF4-FFF2-40B4-BE49-F238E27FC236}">
                <a16:creationId xmlns:a16="http://schemas.microsoft.com/office/drawing/2014/main" id="{36B0A621-D82E-8047-82A3-556609420E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22717" y="1443997"/>
            <a:ext cx="3525837" cy="457200"/>
          </a:xfrm>
          <a:prstGeom prst="rect">
            <a:avLst/>
          </a:prstGeom>
          <a:solidFill>
            <a:srgbClr val="FFCC66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400" b="1" dirty="0"/>
              <a:t>حل المعادلة   ٣ </a:t>
            </a:r>
            <a:r>
              <a:rPr lang="ar-SA" sz="2400" b="1" dirty="0" err="1"/>
              <a:t>س</a:t>
            </a:r>
            <a:r>
              <a:rPr lang="ar-SA" sz="2400" b="1" dirty="0"/>
              <a:t> + ٢ = ٨</a:t>
            </a:r>
            <a:endParaRPr lang="hi-IN" sz="2400" b="1" dirty="0">
              <a:solidFill>
                <a:srgbClr val="FF0000"/>
              </a:solidFill>
            </a:endParaRPr>
          </a:p>
        </p:txBody>
      </p:sp>
      <p:sp>
        <p:nvSpPr>
          <p:cNvPr id="158" name="Text Box 33">
            <a:extLst>
              <a:ext uri="{FF2B5EF4-FFF2-40B4-BE49-F238E27FC236}">
                <a16:creationId xmlns:a16="http://schemas.microsoft.com/office/drawing/2014/main" id="{31D60E68-2E66-4C45-A058-542E8AC490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78479" y="2739397"/>
            <a:ext cx="22653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400" b="1" dirty="0"/>
              <a:t>٣ </a:t>
            </a:r>
            <a:r>
              <a:rPr lang="ar-SA" sz="2400" b="1" dirty="0" err="1"/>
              <a:t>س</a:t>
            </a:r>
            <a:r>
              <a:rPr lang="ar-SA" sz="2400" b="1" dirty="0"/>
              <a:t>  +٢   =  ٨</a:t>
            </a:r>
            <a:endParaRPr lang="hi-IN" sz="2400" b="1" dirty="0">
              <a:solidFill>
                <a:srgbClr val="FF0000"/>
              </a:solidFill>
            </a:endParaRPr>
          </a:p>
        </p:txBody>
      </p:sp>
      <p:sp>
        <p:nvSpPr>
          <p:cNvPr id="160" name="Text Box 34">
            <a:extLst>
              <a:ext uri="{FF2B5EF4-FFF2-40B4-BE49-F238E27FC236}">
                <a16:creationId xmlns:a16="http://schemas.microsoft.com/office/drawing/2014/main" id="{14E83771-AC88-7C49-B90E-7F86B0F8A2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78592" y="3028322"/>
            <a:ext cx="6842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400" b="1" dirty="0">
                <a:solidFill>
                  <a:srgbClr val="CC0000"/>
                </a:solidFill>
              </a:rPr>
              <a:t>- ٢</a:t>
            </a:r>
            <a:endParaRPr lang="hi-IN" sz="2400" b="1" dirty="0">
              <a:solidFill>
                <a:srgbClr val="CC0000"/>
              </a:solidFill>
            </a:endParaRPr>
          </a:p>
        </p:txBody>
      </p:sp>
      <p:sp>
        <p:nvSpPr>
          <p:cNvPr id="162" name="Text Box 35">
            <a:extLst>
              <a:ext uri="{FF2B5EF4-FFF2-40B4-BE49-F238E27FC236}">
                <a16:creationId xmlns:a16="http://schemas.microsoft.com/office/drawing/2014/main" id="{1279C173-3230-7C42-9758-CE63CF1960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03892" y="3028322"/>
            <a:ext cx="6492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400" b="1" dirty="0">
                <a:solidFill>
                  <a:srgbClr val="CC0000"/>
                </a:solidFill>
              </a:rPr>
              <a:t>- ٢</a:t>
            </a:r>
            <a:endParaRPr lang="hi-IN" sz="2400" b="1" dirty="0">
              <a:solidFill>
                <a:srgbClr val="CC0000"/>
              </a:solidFill>
            </a:endParaRPr>
          </a:p>
        </p:txBody>
      </p:sp>
      <p:grpSp>
        <p:nvGrpSpPr>
          <p:cNvPr id="167" name="Group 64">
            <a:extLst>
              <a:ext uri="{FF2B5EF4-FFF2-40B4-BE49-F238E27FC236}">
                <a16:creationId xmlns:a16="http://schemas.microsoft.com/office/drawing/2014/main" id="{A831643E-6CB4-2F4E-996B-E93A25E51265}"/>
              </a:ext>
            </a:extLst>
          </p:cNvPr>
          <p:cNvGrpSpPr>
            <a:grpSpLocks/>
          </p:cNvGrpSpPr>
          <p:nvPr/>
        </p:nvGrpSpPr>
        <p:grpSpPr bwMode="auto">
          <a:xfrm>
            <a:off x="5482558" y="4431672"/>
            <a:ext cx="576261" cy="323850"/>
            <a:chOff x="3855" y="1842"/>
            <a:chExt cx="363" cy="204"/>
          </a:xfrm>
        </p:grpSpPr>
        <p:pic>
          <p:nvPicPr>
            <p:cNvPr id="164" name="Picture 37">
              <a:extLst>
                <a:ext uri="{FF2B5EF4-FFF2-40B4-BE49-F238E27FC236}">
                  <a16:creationId xmlns:a16="http://schemas.microsoft.com/office/drawing/2014/main" id="{7A546C9F-7684-2E4C-90C5-73BA332D877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4037" y="1842"/>
              <a:ext cx="181" cy="2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65" name="Picture 38">
              <a:extLst>
                <a:ext uri="{FF2B5EF4-FFF2-40B4-BE49-F238E27FC236}">
                  <a16:creationId xmlns:a16="http://schemas.microsoft.com/office/drawing/2014/main" id="{A7F232CE-29ED-5443-A376-AAB391A2955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3855" y="1842"/>
              <a:ext cx="181" cy="2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169" name="Line 48">
            <a:extLst>
              <a:ext uri="{FF2B5EF4-FFF2-40B4-BE49-F238E27FC236}">
                <a16:creationId xmlns:a16="http://schemas.microsoft.com/office/drawing/2014/main" id="{0B7B73D2-245A-C140-95F8-B5550AE9734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765929" y="2667960"/>
            <a:ext cx="180975" cy="79216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ar-SA"/>
          </a:p>
        </p:txBody>
      </p:sp>
      <p:sp>
        <p:nvSpPr>
          <p:cNvPr id="171" name="Text Box 49">
            <a:extLst>
              <a:ext uri="{FF2B5EF4-FFF2-40B4-BE49-F238E27FC236}">
                <a16:creationId xmlns:a16="http://schemas.microsoft.com/office/drawing/2014/main" id="{4A75E10B-6A23-654B-8A5D-4E81F6DC1E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86429" y="3687135"/>
            <a:ext cx="1581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400" b="1" dirty="0"/>
              <a:t>٣ س  =  ٦</a:t>
            </a:r>
            <a:endParaRPr lang="hi-IN" sz="2400" b="1" dirty="0">
              <a:solidFill>
                <a:srgbClr val="FF0000"/>
              </a:solidFill>
            </a:endParaRPr>
          </a:p>
        </p:txBody>
      </p:sp>
      <p:sp>
        <p:nvSpPr>
          <p:cNvPr id="173" name="Text Box 51">
            <a:extLst>
              <a:ext uri="{FF2B5EF4-FFF2-40B4-BE49-F238E27FC236}">
                <a16:creationId xmlns:a16="http://schemas.microsoft.com/office/drawing/2014/main" id="{978564DE-A1B7-034F-B382-EFE67B716D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62579" y="4899985"/>
            <a:ext cx="1581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400" b="1" dirty="0"/>
              <a:t>س =  </a:t>
            </a:r>
            <a:r>
              <a:rPr lang="ar-SA" sz="2400" b="1" dirty="0">
                <a:solidFill>
                  <a:srgbClr val="00B050"/>
                </a:solidFill>
              </a:rPr>
              <a:t>٢</a:t>
            </a:r>
            <a:endParaRPr lang="hi-IN" sz="2400" b="1" dirty="0">
              <a:solidFill>
                <a:srgbClr val="00B050"/>
              </a:solidFill>
            </a:endParaRPr>
          </a:p>
        </p:txBody>
      </p:sp>
      <p:sp>
        <p:nvSpPr>
          <p:cNvPr id="175" name="Rectangle 52">
            <a:extLst>
              <a:ext uri="{FF2B5EF4-FFF2-40B4-BE49-F238E27FC236}">
                <a16:creationId xmlns:a16="http://schemas.microsoft.com/office/drawing/2014/main" id="{3657924C-B94A-4D44-98A7-61BC17E0A6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2279" y="2977522"/>
            <a:ext cx="3889375" cy="4318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ar-SA"/>
          </a:p>
        </p:txBody>
      </p:sp>
      <p:sp>
        <p:nvSpPr>
          <p:cNvPr id="177" name="Line 55">
            <a:extLst>
              <a:ext uri="{FF2B5EF4-FFF2-40B4-BE49-F238E27FC236}">
                <a16:creationId xmlns:a16="http://schemas.microsoft.com/office/drawing/2014/main" id="{FC1510C4-5310-AF46-BDEE-7ACF93D5256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615117" y="4107822"/>
            <a:ext cx="576262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ar-SA"/>
          </a:p>
        </p:txBody>
      </p:sp>
      <p:sp>
        <p:nvSpPr>
          <p:cNvPr id="179" name="Line 56">
            <a:extLst>
              <a:ext uri="{FF2B5EF4-FFF2-40B4-BE49-F238E27FC236}">
                <a16:creationId xmlns:a16="http://schemas.microsoft.com/office/drawing/2014/main" id="{A24C8C64-0E66-C547-946E-1A391BDEC9E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902329" y="4107822"/>
            <a:ext cx="360363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ar-SA"/>
          </a:p>
        </p:txBody>
      </p:sp>
      <p:sp>
        <p:nvSpPr>
          <p:cNvPr id="181" name="Text Box 57">
            <a:extLst>
              <a:ext uri="{FF2B5EF4-FFF2-40B4-BE49-F238E27FC236}">
                <a16:creationId xmlns:a16="http://schemas.microsoft.com/office/drawing/2014/main" id="{C8082F31-729A-DC4A-A866-98CCECA26A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75467" y="4107822"/>
            <a:ext cx="3937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ar-SA" sz="2400" b="1" dirty="0"/>
              <a:t>٣</a:t>
            </a:r>
            <a:endParaRPr lang="hi-IN" sz="2400" b="1" dirty="0">
              <a:solidFill>
                <a:srgbClr val="FF0000"/>
              </a:solidFill>
            </a:endParaRPr>
          </a:p>
        </p:txBody>
      </p:sp>
      <p:sp>
        <p:nvSpPr>
          <p:cNvPr id="183" name="Text Box 58">
            <a:extLst>
              <a:ext uri="{FF2B5EF4-FFF2-40B4-BE49-F238E27FC236}">
                <a16:creationId xmlns:a16="http://schemas.microsoft.com/office/drawing/2014/main" id="{5C2B3BC4-E0ED-0448-8E59-63A3F1128E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67404" y="4107822"/>
            <a:ext cx="3937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ar-SA" sz="2400" b="1" dirty="0"/>
              <a:t>٣</a:t>
            </a:r>
            <a:endParaRPr lang="hi-IN" sz="2400" b="1" dirty="0">
              <a:solidFill>
                <a:srgbClr val="FF0000"/>
              </a:solidFill>
            </a:endParaRPr>
          </a:p>
        </p:txBody>
      </p:sp>
      <p:sp>
        <p:nvSpPr>
          <p:cNvPr id="185" name="Line 59">
            <a:extLst>
              <a:ext uri="{FF2B5EF4-FFF2-40B4-BE49-F238E27FC236}">
                <a16:creationId xmlns:a16="http://schemas.microsoft.com/office/drawing/2014/main" id="{BA2E31F0-AAF2-E341-AB51-C6E063C3BB9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0018342" y="3712535"/>
            <a:ext cx="180975" cy="79216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ar-SA" dirty="0"/>
          </a:p>
        </p:txBody>
      </p:sp>
      <p:grpSp>
        <p:nvGrpSpPr>
          <p:cNvPr id="190" name="Group 80">
            <a:extLst>
              <a:ext uri="{FF2B5EF4-FFF2-40B4-BE49-F238E27FC236}">
                <a16:creationId xmlns:a16="http://schemas.microsoft.com/office/drawing/2014/main" id="{BAB7375E-11B0-4B43-99F6-1DB53466E9E5}"/>
              </a:ext>
            </a:extLst>
          </p:cNvPr>
          <p:cNvGrpSpPr>
            <a:grpSpLocks/>
          </p:cNvGrpSpPr>
          <p:nvPr/>
        </p:nvGrpSpPr>
        <p:grpSpPr bwMode="auto">
          <a:xfrm>
            <a:off x="6309942" y="3028322"/>
            <a:ext cx="941387" cy="1800225"/>
            <a:chOff x="2721" y="1480"/>
            <a:chExt cx="593" cy="1134"/>
          </a:xfrm>
        </p:grpSpPr>
        <p:pic>
          <p:nvPicPr>
            <p:cNvPr id="187" name="Picture 60">
              <a:extLst>
                <a:ext uri="{FF2B5EF4-FFF2-40B4-BE49-F238E27FC236}">
                  <a16:creationId xmlns:a16="http://schemas.microsoft.com/office/drawing/2014/main" id="{120C5288-0390-F841-A1E3-B94FFE55755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2721" y="1480"/>
              <a:ext cx="593" cy="2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88" name="Picture 61">
              <a:extLst>
                <a:ext uri="{FF2B5EF4-FFF2-40B4-BE49-F238E27FC236}">
                  <a16:creationId xmlns:a16="http://schemas.microsoft.com/office/drawing/2014/main" id="{4741F484-4FD3-6E46-92CD-751127E6EDD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2721" y="1936"/>
              <a:ext cx="593" cy="2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89" name="Picture 62">
              <a:extLst>
                <a:ext uri="{FF2B5EF4-FFF2-40B4-BE49-F238E27FC236}">
                  <a16:creationId xmlns:a16="http://schemas.microsoft.com/office/drawing/2014/main" id="{5F4EFA56-EF65-C14E-8B0F-07A4AF8CB64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2721" y="2390"/>
              <a:ext cx="593" cy="2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grpSp>
        <p:nvGrpSpPr>
          <p:cNvPr id="200" name="Group 79">
            <a:extLst>
              <a:ext uri="{FF2B5EF4-FFF2-40B4-BE49-F238E27FC236}">
                <a16:creationId xmlns:a16="http://schemas.microsoft.com/office/drawing/2014/main" id="{780B0CD0-480F-BB49-83D7-BFF5899172CC}"/>
              </a:ext>
            </a:extLst>
          </p:cNvPr>
          <p:cNvGrpSpPr>
            <a:grpSpLocks/>
          </p:cNvGrpSpPr>
          <p:nvPr/>
        </p:nvGrpSpPr>
        <p:grpSpPr bwMode="auto">
          <a:xfrm>
            <a:off x="3466729" y="3048965"/>
            <a:ext cx="646113" cy="1019177"/>
            <a:chOff x="930" y="1493"/>
            <a:chExt cx="407" cy="642"/>
          </a:xfrm>
        </p:grpSpPr>
        <p:grpSp>
          <p:nvGrpSpPr>
            <p:cNvPr id="192" name="Group 65">
              <a:extLst>
                <a:ext uri="{FF2B5EF4-FFF2-40B4-BE49-F238E27FC236}">
                  <a16:creationId xmlns:a16="http://schemas.microsoft.com/office/drawing/2014/main" id="{8A255BC1-8DC1-1940-A573-D2015DB826B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30" y="1493"/>
              <a:ext cx="407" cy="193"/>
              <a:chOff x="3447" y="1888"/>
              <a:chExt cx="407" cy="193"/>
            </a:xfrm>
          </p:grpSpPr>
          <p:pic>
            <p:nvPicPr>
              <p:cNvPr id="198" name="Picture 67">
                <a:extLst>
                  <a:ext uri="{FF2B5EF4-FFF2-40B4-BE49-F238E27FC236}">
                    <a16:creationId xmlns:a16="http://schemas.microsoft.com/office/drawing/2014/main" id="{B9A85338-E586-2043-86C9-F75C7658C0F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/>
              <a:srcRect/>
              <a:stretch>
                <a:fillRect/>
              </a:stretch>
            </p:blipFill>
            <p:spPr bwMode="auto">
              <a:xfrm>
                <a:off x="3651" y="1888"/>
                <a:ext cx="203" cy="193"/>
              </a:xfrm>
              <a:prstGeom prst="rect">
                <a:avLst/>
              </a:prstGeom>
              <a:noFill/>
            </p:spPr>
          </p:pic>
          <p:pic>
            <p:nvPicPr>
              <p:cNvPr id="199" name="Picture 68">
                <a:extLst>
                  <a:ext uri="{FF2B5EF4-FFF2-40B4-BE49-F238E27FC236}">
                    <a16:creationId xmlns:a16="http://schemas.microsoft.com/office/drawing/2014/main" id="{A13BA352-5102-B84C-8378-E75F1EF7F62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/>
              <a:srcRect/>
              <a:stretch>
                <a:fillRect/>
              </a:stretch>
            </p:blipFill>
            <p:spPr bwMode="auto">
              <a:xfrm>
                <a:off x="3447" y="1888"/>
                <a:ext cx="203" cy="193"/>
              </a:xfrm>
              <a:prstGeom prst="rect">
                <a:avLst/>
              </a:prstGeom>
              <a:noFill/>
            </p:spPr>
          </p:pic>
        </p:grpSp>
        <p:grpSp>
          <p:nvGrpSpPr>
            <p:cNvPr id="193" name="Group 69">
              <a:extLst>
                <a:ext uri="{FF2B5EF4-FFF2-40B4-BE49-F238E27FC236}">
                  <a16:creationId xmlns:a16="http://schemas.microsoft.com/office/drawing/2014/main" id="{616A3DB4-8385-AE44-B75A-BDA106B4B03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30" y="1942"/>
              <a:ext cx="407" cy="193"/>
              <a:chOff x="3447" y="1888"/>
              <a:chExt cx="407" cy="193"/>
            </a:xfrm>
          </p:grpSpPr>
          <p:pic>
            <p:nvPicPr>
              <p:cNvPr id="195" name="Picture 71">
                <a:extLst>
                  <a:ext uri="{FF2B5EF4-FFF2-40B4-BE49-F238E27FC236}">
                    <a16:creationId xmlns:a16="http://schemas.microsoft.com/office/drawing/2014/main" id="{3C669BD6-974F-D84E-BDAC-F679E637B51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/>
              <a:srcRect/>
              <a:stretch>
                <a:fillRect/>
              </a:stretch>
            </p:blipFill>
            <p:spPr bwMode="auto">
              <a:xfrm>
                <a:off x="3651" y="1888"/>
                <a:ext cx="203" cy="193"/>
              </a:xfrm>
              <a:prstGeom prst="rect">
                <a:avLst/>
              </a:prstGeom>
              <a:noFill/>
            </p:spPr>
          </p:pic>
          <p:pic>
            <p:nvPicPr>
              <p:cNvPr id="196" name="Picture 72">
                <a:extLst>
                  <a:ext uri="{FF2B5EF4-FFF2-40B4-BE49-F238E27FC236}">
                    <a16:creationId xmlns:a16="http://schemas.microsoft.com/office/drawing/2014/main" id="{9D4BA048-6627-E940-B0D3-C37BEF4844E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/>
              <a:srcRect/>
              <a:stretch>
                <a:fillRect/>
              </a:stretch>
            </p:blipFill>
            <p:spPr bwMode="auto">
              <a:xfrm>
                <a:off x="3447" y="1888"/>
                <a:ext cx="203" cy="193"/>
              </a:xfrm>
              <a:prstGeom prst="rect">
                <a:avLst/>
              </a:prstGeom>
              <a:noFill/>
            </p:spPr>
          </p:pic>
        </p:grpSp>
      </p:grpSp>
      <p:grpSp>
        <p:nvGrpSpPr>
          <p:cNvPr id="205" name="Group 73">
            <a:extLst>
              <a:ext uri="{FF2B5EF4-FFF2-40B4-BE49-F238E27FC236}">
                <a16:creationId xmlns:a16="http://schemas.microsoft.com/office/drawing/2014/main" id="{35911553-79E8-8347-8D48-11FC5179F208}"/>
              </a:ext>
            </a:extLst>
          </p:cNvPr>
          <p:cNvGrpSpPr>
            <a:grpSpLocks/>
          </p:cNvGrpSpPr>
          <p:nvPr/>
        </p:nvGrpSpPr>
        <p:grpSpPr bwMode="auto">
          <a:xfrm>
            <a:off x="3466740" y="4485647"/>
            <a:ext cx="646114" cy="306388"/>
            <a:chOff x="3447" y="1888"/>
            <a:chExt cx="407" cy="193"/>
          </a:xfrm>
        </p:grpSpPr>
        <p:pic>
          <p:nvPicPr>
            <p:cNvPr id="203" name="Picture 75">
              <a:extLst>
                <a:ext uri="{FF2B5EF4-FFF2-40B4-BE49-F238E27FC236}">
                  <a16:creationId xmlns:a16="http://schemas.microsoft.com/office/drawing/2014/main" id="{9369ECA2-735F-F947-99D7-53D5E43781A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3651" y="1888"/>
              <a:ext cx="203" cy="193"/>
            </a:xfrm>
            <a:prstGeom prst="rect">
              <a:avLst/>
            </a:prstGeom>
            <a:noFill/>
          </p:spPr>
        </p:pic>
        <p:pic>
          <p:nvPicPr>
            <p:cNvPr id="204" name="Picture 76">
              <a:extLst>
                <a:ext uri="{FF2B5EF4-FFF2-40B4-BE49-F238E27FC236}">
                  <a16:creationId xmlns:a16="http://schemas.microsoft.com/office/drawing/2014/main" id="{728B045D-741B-5D4F-962B-9B585B8640A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3447" y="1888"/>
              <a:ext cx="203" cy="193"/>
            </a:xfrm>
            <a:prstGeom prst="rect">
              <a:avLst/>
            </a:prstGeom>
            <a:noFill/>
          </p:spPr>
        </p:pic>
      </p:grpSp>
      <p:sp>
        <p:nvSpPr>
          <p:cNvPr id="207" name="Rectangle 77">
            <a:extLst>
              <a:ext uri="{FF2B5EF4-FFF2-40B4-BE49-F238E27FC236}">
                <a16:creationId xmlns:a16="http://schemas.microsoft.com/office/drawing/2014/main" id="{2E2259D3-9E8C-6C4F-AED6-004FBA165F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30217" y="3698247"/>
            <a:ext cx="3889375" cy="4318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ar-SA"/>
          </a:p>
        </p:txBody>
      </p:sp>
      <p:sp>
        <p:nvSpPr>
          <p:cNvPr id="209" name="Rectangle 78">
            <a:extLst>
              <a:ext uri="{FF2B5EF4-FFF2-40B4-BE49-F238E27FC236}">
                <a16:creationId xmlns:a16="http://schemas.microsoft.com/office/drawing/2014/main" id="{3CC2EA48-9026-CB4E-BA2B-F7A9884BAE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30217" y="4431672"/>
            <a:ext cx="3889375" cy="4318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ar-SA"/>
          </a:p>
        </p:txBody>
      </p:sp>
      <p:grpSp>
        <p:nvGrpSpPr>
          <p:cNvPr id="53" name="Group 63">
            <a:extLst>
              <a:ext uri="{FF2B5EF4-FFF2-40B4-BE49-F238E27FC236}">
                <a16:creationId xmlns:a16="http://schemas.microsoft.com/office/drawing/2014/main" id="{4A0F2948-831C-1C49-8342-32EA42A43528}"/>
              </a:ext>
            </a:extLst>
          </p:cNvPr>
          <p:cNvGrpSpPr>
            <a:grpSpLocks/>
          </p:cNvGrpSpPr>
          <p:nvPr/>
        </p:nvGrpSpPr>
        <p:grpSpPr bwMode="auto">
          <a:xfrm>
            <a:off x="4254924" y="3793497"/>
            <a:ext cx="346074" cy="974726"/>
            <a:chOff x="3855" y="1888"/>
            <a:chExt cx="218" cy="614"/>
          </a:xfrm>
        </p:grpSpPr>
        <p:pic>
          <p:nvPicPr>
            <p:cNvPr id="54" name="Picture 12">
              <a:extLst>
                <a:ext uri="{FF2B5EF4-FFF2-40B4-BE49-F238E27FC236}">
                  <a16:creationId xmlns:a16="http://schemas.microsoft.com/office/drawing/2014/main" id="{5B84CC4B-8871-9C46-A41B-55CE8113999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3855" y="1888"/>
              <a:ext cx="203" cy="193"/>
            </a:xfrm>
            <a:prstGeom prst="rect">
              <a:avLst/>
            </a:prstGeom>
            <a:noFill/>
          </p:spPr>
        </p:pic>
        <p:pic>
          <p:nvPicPr>
            <p:cNvPr id="55" name="Picture 13">
              <a:extLst>
                <a:ext uri="{FF2B5EF4-FFF2-40B4-BE49-F238E27FC236}">
                  <a16:creationId xmlns:a16="http://schemas.microsoft.com/office/drawing/2014/main" id="{2F0B98FC-3962-FA41-B2EC-1F7AD290AEE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3870" y="2309"/>
              <a:ext cx="203" cy="193"/>
            </a:xfrm>
            <a:prstGeom prst="rect">
              <a:avLst/>
            </a:prstGeom>
            <a:noFill/>
          </p:spPr>
        </p:pic>
      </p:grpSp>
      <p:grpSp>
        <p:nvGrpSpPr>
          <p:cNvPr id="56" name="Group 64">
            <a:extLst>
              <a:ext uri="{FF2B5EF4-FFF2-40B4-BE49-F238E27FC236}">
                <a16:creationId xmlns:a16="http://schemas.microsoft.com/office/drawing/2014/main" id="{7CEFB5B1-7F0F-5D4C-96A7-8B1C5E960364}"/>
              </a:ext>
            </a:extLst>
          </p:cNvPr>
          <p:cNvGrpSpPr>
            <a:grpSpLocks/>
          </p:cNvGrpSpPr>
          <p:nvPr/>
        </p:nvGrpSpPr>
        <p:grpSpPr bwMode="auto">
          <a:xfrm>
            <a:off x="4644566" y="3815721"/>
            <a:ext cx="287337" cy="987425"/>
            <a:chOff x="4037" y="1842"/>
            <a:chExt cx="181" cy="622"/>
          </a:xfrm>
        </p:grpSpPr>
        <p:pic>
          <p:nvPicPr>
            <p:cNvPr id="57" name="Picture 37">
              <a:extLst>
                <a:ext uri="{FF2B5EF4-FFF2-40B4-BE49-F238E27FC236}">
                  <a16:creationId xmlns:a16="http://schemas.microsoft.com/office/drawing/2014/main" id="{8CD40FC9-1EFF-254B-BF2B-3D4C009F58C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4037" y="1842"/>
              <a:ext cx="181" cy="2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58" name="Picture 38">
              <a:extLst>
                <a:ext uri="{FF2B5EF4-FFF2-40B4-BE49-F238E27FC236}">
                  <a16:creationId xmlns:a16="http://schemas.microsoft.com/office/drawing/2014/main" id="{CE964BC3-6CED-EC42-918E-E314C57E6F4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4037" y="2260"/>
              <a:ext cx="181" cy="2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59" name="مربع نص 58">
            <a:extLst>
              <a:ext uri="{FF2B5EF4-FFF2-40B4-BE49-F238E27FC236}">
                <a16:creationId xmlns:a16="http://schemas.microsoft.com/office/drawing/2014/main" id="{6E4CAABD-090C-5F44-BC84-315C32D9A51D}"/>
              </a:ext>
            </a:extLst>
          </p:cNvPr>
          <p:cNvSpPr txBox="1"/>
          <p:nvPr/>
        </p:nvSpPr>
        <p:spPr>
          <a:xfrm>
            <a:off x="10649415" y="1989538"/>
            <a:ext cx="758283" cy="27699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1200" dirty="0">
                <a:solidFill>
                  <a:srgbClr val="C00000"/>
                </a:solidFill>
              </a:rPr>
              <a:t> ٢صـ ١١٧</a:t>
            </a:r>
          </a:p>
        </p:txBody>
      </p:sp>
      <p:sp>
        <p:nvSpPr>
          <p:cNvPr id="2" name="عنصر نائب لرقم الشريحة 1">
            <a:extLst>
              <a:ext uri="{FF2B5EF4-FFF2-40B4-BE49-F238E27FC236}">
                <a16:creationId xmlns:a16="http://schemas.microsoft.com/office/drawing/2014/main" id="{0803916C-6C83-044B-A4C0-A79E166EF0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348158" y="5879472"/>
            <a:ext cx="2743200" cy="365125"/>
          </a:xfrm>
        </p:spPr>
        <p:txBody>
          <a:bodyPr/>
          <a:lstStyle/>
          <a:p>
            <a:fld id="{E277FB82-6900-4FF8-BDA9-6B51EE998D2C}" type="slidenum">
              <a:rPr lang="ar-EG" smtClean="0">
                <a:solidFill>
                  <a:schemeClr val="tx1"/>
                </a:solidFill>
              </a:rPr>
              <a:t>348</a:t>
            </a:fld>
            <a:endParaRPr lang="ar-EG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05399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  <p:sndAc>
          <p:stSnd>
            <p:snd r:embed="rId2" name="قلب الصفحة.wav"/>
          </p:stSnd>
        </p:sndAc>
      </p:transition>
    </mc:Choice>
    <mc:Fallback xmlns="">
      <p:transition spd="slow">
        <p:fade/>
        <p:sndAc>
          <p:stSnd>
            <p:snd r:embed="rId10" name="قلب الصفحة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800" decel="1000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6" dur="10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800" decel="1000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800" decel="1000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800" decel="1000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800" decel="1000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800" decel="1000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800" decel="1000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800" decel="1000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800" decel="1000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800" decel="1000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800" decel="1000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800" decel="1000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800" decel="1000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800" decel="1000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800" decel="10000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800" decel="10000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800" decel="10000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9" dur="10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" dur="10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800" decel="100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800" decel="100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800" decel="100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800" decel="100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800" decel="1000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800" decel="1000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800" decel="1000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800" decel="1000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800" decel="100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800" decel="100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800" decel="100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800" decel="100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800" decel="1000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800" decel="1000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800" decel="1000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800" decel="1000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800" decel="1000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800" decel="1000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800" decel="1000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800" decel="1000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2" dur="2000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3" dur="2000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6" dur="2000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7" dur="2000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0" dur="2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1" dur="2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4" dur="2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5" dur="2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3" dur="10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48" dur="10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53" dur="10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58" dur="10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3" dur="10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70" dur="10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5" dur="10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77" dur="10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2" dur="10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7" dur="10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0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89" dur="10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6" grpId="0" animBg="1"/>
      <p:bldP spid="158" grpId="0"/>
      <p:bldP spid="160" grpId="0"/>
      <p:bldP spid="162" grpId="0"/>
      <p:bldP spid="169" grpId="0" animBg="1"/>
      <p:bldP spid="171" grpId="0"/>
      <p:bldP spid="173" grpId="0"/>
      <p:bldP spid="175" grpId="0" animBg="1"/>
      <p:bldP spid="177" grpId="0" animBg="1"/>
      <p:bldP spid="179" grpId="0" animBg="1"/>
      <p:bldP spid="181" grpId="0"/>
      <p:bldP spid="183" grpId="0"/>
      <p:bldP spid="185" grpId="0" animBg="1"/>
      <p:bldP spid="207" grpId="0" animBg="1"/>
      <p:bldP spid="20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id="{CD9494CC-01BD-4056-8A18-34DF6CEB5039}"/>
              </a:ext>
            </a:extLst>
          </p:cNvPr>
          <p:cNvSpPr/>
          <p:nvPr/>
        </p:nvSpPr>
        <p:spPr>
          <a:xfrm rot="16200000">
            <a:off x="2955761" y="-2455360"/>
            <a:ext cx="6423381" cy="11686551"/>
          </a:xfrm>
          <a:prstGeom prst="roundRect">
            <a:avLst>
              <a:gd name="adj" fmla="val 5381"/>
            </a:avLst>
          </a:prstGeom>
          <a:solidFill>
            <a:srgbClr val="776383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grpSp>
        <p:nvGrpSpPr>
          <p:cNvPr id="6" name="مجموعة 5">
            <a:extLst>
              <a:ext uri="{FF2B5EF4-FFF2-40B4-BE49-F238E27FC236}">
                <a16:creationId xmlns:a16="http://schemas.microsoft.com/office/drawing/2014/main" id="{C6A01C9F-C5DA-5347-A84B-F971C0E5D111}"/>
              </a:ext>
            </a:extLst>
          </p:cNvPr>
          <p:cNvGrpSpPr/>
          <p:nvPr/>
        </p:nvGrpSpPr>
        <p:grpSpPr>
          <a:xfrm>
            <a:off x="324175" y="258392"/>
            <a:ext cx="11867825" cy="6423382"/>
            <a:chOff x="760246" y="392652"/>
            <a:chExt cx="11420963" cy="6423382"/>
          </a:xfrm>
        </p:grpSpPr>
        <p:sp>
          <p:nvSpPr>
            <p:cNvPr id="7" name="مستطيل مستدير الزوايا 6">
              <a:extLst>
                <a:ext uri="{FF2B5EF4-FFF2-40B4-BE49-F238E27FC236}">
                  <a16:creationId xmlns:a16="http://schemas.microsoft.com/office/drawing/2014/main" id="{3031575D-A504-F34B-9982-513CE59AAFDB}"/>
                </a:ext>
              </a:extLst>
            </p:cNvPr>
            <p:cNvSpPr/>
            <p:nvPr/>
          </p:nvSpPr>
          <p:spPr>
            <a:xfrm>
              <a:off x="760246" y="392652"/>
              <a:ext cx="11096787" cy="6142407"/>
            </a:xfrm>
            <a:prstGeom prst="roundRect">
              <a:avLst/>
            </a:prstGeom>
            <a:blipFill>
              <a:blip r:embed="rId3"/>
              <a:stretch>
                <a:fillRect/>
              </a:stretch>
            </a:blip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pic>
          <p:nvPicPr>
            <p:cNvPr id="9" name="صورة 8">
              <a:extLst>
                <a:ext uri="{FF2B5EF4-FFF2-40B4-BE49-F238E27FC236}">
                  <a16:creationId xmlns:a16="http://schemas.microsoft.com/office/drawing/2014/main" id="{AE9BD02E-7A89-5640-9988-C9DA36285E9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35000"/>
            </a:blip>
            <a:stretch>
              <a:fillRect/>
            </a:stretch>
          </p:blipFill>
          <p:spPr>
            <a:xfrm>
              <a:off x="11135153" y="5767882"/>
              <a:ext cx="1046056" cy="1048152"/>
            </a:xfrm>
            <a:prstGeom prst="rect">
              <a:avLst/>
            </a:prstGeom>
          </p:spPr>
        </p:pic>
      </p:grpSp>
      <p:pic>
        <p:nvPicPr>
          <p:cNvPr id="15" name="صورة 14" descr="صورة تحتوي على داخلي, جهاز, أسود, مقياس فكي&#10;&#10;تم إنشاء الوصف تلقائياً">
            <a:extLst>
              <a:ext uri="{FF2B5EF4-FFF2-40B4-BE49-F238E27FC236}">
                <a16:creationId xmlns:a16="http://schemas.microsoft.com/office/drawing/2014/main" id="{77B38BD7-6F4A-4CCC-B7D7-CE5F326D41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197384" y="-4672999"/>
            <a:ext cx="944905" cy="10643356"/>
          </a:xfrm>
          <a:prstGeom prst="rect">
            <a:avLst/>
          </a:prstGeom>
        </p:spPr>
      </p:pic>
      <p:pic>
        <p:nvPicPr>
          <p:cNvPr id="10" name="Picture 6" descr="https://i.pinimg.com/564x/f7/b1/09/f7b1094060ec4e7985a4aac0849e9e9f.jpg">
            <a:extLst>
              <a:ext uri="{FF2B5EF4-FFF2-40B4-BE49-F238E27FC236}">
                <a16:creationId xmlns:a16="http://schemas.microsoft.com/office/drawing/2014/main" id="{A7E94AA6-AE5A-D34D-9DC7-0D8B1B8449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81" b="13152"/>
          <a:stretch/>
        </p:blipFill>
        <p:spPr bwMode="auto">
          <a:xfrm rot="2225611">
            <a:off x="10683578" y="775804"/>
            <a:ext cx="974153" cy="1023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9" name="Group 81">
            <a:extLst>
              <a:ext uri="{FF2B5EF4-FFF2-40B4-BE49-F238E27FC236}">
                <a16:creationId xmlns:a16="http://schemas.microsoft.com/office/drawing/2014/main" id="{72A5225F-389C-444A-BF1E-5B8826DC9CCA}"/>
              </a:ext>
            </a:extLst>
          </p:cNvPr>
          <p:cNvGrpSpPr>
            <a:grpSpLocks/>
          </p:cNvGrpSpPr>
          <p:nvPr/>
        </p:nvGrpSpPr>
        <p:grpSpPr bwMode="auto">
          <a:xfrm>
            <a:off x="9465689" y="249985"/>
            <a:ext cx="1378153" cy="581025"/>
            <a:chOff x="4742" y="142"/>
            <a:chExt cx="928" cy="366"/>
          </a:xfrm>
        </p:grpSpPr>
        <p:pic>
          <p:nvPicPr>
            <p:cNvPr id="66" name="Picture 52">
              <a:extLst>
                <a:ext uri="{FF2B5EF4-FFF2-40B4-BE49-F238E27FC236}">
                  <a16:creationId xmlns:a16="http://schemas.microsoft.com/office/drawing/2014/main" id="{400D5F2E-918F-9946-988F-F0D7B7BE4D4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4742" y="142"/>
              <a:ext cx="928" cy="3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7" name="Rectangle 79">
              <a:extLst>
                <a:ext uri="{FF2B5EF4-FFF2-40B4-BE49-F238E27FC236}">
                  <a16:creationId xmlns:a16="http://schemas.microsoft.com/office/drawing/2014/main" id="{41CADEBC-4F1A-CA4B-989F-814108C9E6C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89" y="164"/>
              <a:ext cx="91" cy="272"/>
            </a:xfrm>
            <a:prstGeom prst="rect">
              <a:avLst/>
            </a:prstGeom>
            <a:solidFill>
              <a:srgbClr val="0099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ar-SA"/>
            </a:p>
          </p:txBody>
        </p:sp>
        <p:sp>
          <p:nvSpPr>
            <p:cNvPr id="68" name="Rectangle 80">
              <a:extLst>
                <a:ext uri="{FF2B5EF4-FFF2-40B4-BE49-F238E27FC236}">
                  <a16:creationId xmlns:a16="http://schemas.microsoft.com/office/drawing/2014/main" id="{FEFDE495-FF23-DC41-B968-D0F8BB015E0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97" y="164"/>
              <a:ext cx="91" cy="272"/>
            </a:xfrm>
            <a:prstGeom prst="rect">
              <a:avLst/>
            </a:prstGeom>
            <a:solidFill>
              <a:srgbClr val="0099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ar-SA"/>
            </a:p>
          </p:txBody>
        </p:sp>
      </p:grpSp>
      <p:sp>
        <p:nvSpPr>
          <p:cNvPr id="71" name="Rectangle 33">
            <a:extLst>
              <a:ext uri="{FF2B5EF4-FFF2-40B4-BE49-F238E27FC236}">
                <a16:creationId xmlns:a16="http://schemas.microsoft.com/office/drawing/2014/main" id="{B9652C90-7E73-F443-904E-76F982A5E0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21053" y="2002627"/>
            <a:ext cx="3995737" cy="4248150"/>
          </a:xfrm>
          <a:prstGeom prst="rect">
            <a:avLst/>
          </a:prstGeom>
          <a:solidFill>
            <a:srgbClr val="996600">
              <a:alpha val="23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ar-SA"/>
          </a:p>
        </p:txBody>
      </p:sp>
      <p:sp>
        <p:nvSpPr>
          <p:cNvPr id="73" name="AutoShape 4">
            <a:extLst>
              <a:ext uri="{FF2B5EF4-FFF2-40B4-BE49-F238E27FC236}">
                <a16:creationId xmlns:a16="http://schemas.microsoft.com/office/drawing/2014/main" id="{71B702D9-5867-6D44-AF70-176A836096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60578" y="994564"/>
            <a:ext cx="5364162" cy="755650"/>
          </a:xfrm>
          <a:prstGeom prst="octagon">
            <a:avLst>
              <a:gd name="adj" fmla="val 29287"/>
            </a:avLst>
          </a:prstGeom>
          <a:solidFill>
            <a:srgbClr val="FF99CC">
              <a:alpha val="31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2000" b="1"/>
          </a:p>
        </p:txBody>
      </p:sp>
      <p:pic>
        <p:nvPicPr>
          <p:cNvPr id="75" name="Picture 37">
            <a:extLst>
              <a:ext uri="{FF2B5EF4-FFF2-40B4-BE49-F238E27FC236}">
                <a16:creationId xmlns:a16="http://schemas.microsoft.com/office/drawing/2014/main" id="{CF577395-20C3-5C46-AB23-F0E085FAB1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089253" y="1151727"/>
            <a:ext cx="444500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7" name="Text Box 38">
            <a:extLst>
              <a:ext uri="{FF2B5EF4-FFF2-40B4-BE49-F238E27FC236}">
                <a16:creationId xmlns:a16="http://schemas.microsoft.com/office/drawing/2014/main" id="{424F7138-7ADB-8B47-B215-DA0648BB2F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21165" y="2443952"/>
            <a:ext cx="22653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400" b="1" dirty="0"/>
              <a:t>٣ س  +  ٢  =  ٢٠</a:t>
            </a:r>
            <a:endParaRPr lang="hi-IN" sz="2400" b="1" dirty="0">
              <a:solidFill>
                <a:srgbClr val="FF0000"/>
              </a:solidFill>
            </a:endParaRPr>
          </a:p>
        </p:txBody>
      </p:sp>
      <p:sp>
        <p:nvSpPr>
          <p:cNvPr id="79" name="Text Box 39">
            <a:extLst>
              <a:ext uri="{FF2B5EF4-FFF2-40B4-BE49-F238E27FC236}">
                <a16:creationId xmlns:a16="http://schemas.microsoft.com/office/drawing/2014/main" id="{22943B42-CFC2-F049-BB67-70B6310F44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48253" y="2732877"/>
            <a:ext cx="6842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400" b="1" dirty="0">
                <a:solidFill>
                  <a:srgbClr val="CC0000"/>
                </a:solidFill>
              </a:rPr>
              <a:t>ــ  ٢</a:t>
            </a:r>
            <a:endParaRPr lang="hi-IN" sz="2400" b="1" dirty="0">
              <a:solidFill>
                <a:srgbClr val="CC0000"/>
              </a:solidFill>
            </a:endParaRPr>
          </a:p>
        </p:txBody>
      </p:sp>
      <p:sp>
        <p:nvSpPr>
          <p:cNvPr id="81" name="Text Box 40">
            <a:extLst>
              <a:ext uri="{FF2B5EF4-FFF2-40B4-BE49-F238E27FC236}">
                <a16:creationId xmlns:a16="http://schemas.microsoft.com/office/drawing/2014/main" id="{309322AA-6E19-0449-851F-B517481FAD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21165" y="2732877"/>
            <a:ext cx="6492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400" b="1" dirty="0">
                <a:solidFill>
                  <a:srgbClr val="CC0000"/>
                </a:solidFill>
              </a:rPr>
              <a:t>ــ  ٢</a:t>
            </a:r>
            <a:endParaRPr lang="hi-IN" sz="2400" b="1" dirty="0">
              <a:solidFill>
                <a:srgbClr val="CC0000"/>
              </a:solidFill>
            </a:endParaRPr>
          </a:p>
        </p:txBody>
      </p:sp>
      <p:sp>
        <p:nvSpPr>
          <p:cNvPr id="83" name="Line 41">
            <a:extLst>
              <a:ext uri="{FF2B5EF4-FFF2-40B4-BE49-F238E27FC236}">
                <a16:creationId xmlns:a16="http://schemas.microsoft.com/office/drawing/2014/main" id="{7B8387BC-C114-C645-8DDA-72D619F7B22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427640" y="2397914"/>
            <a:ext cx="73025" cy="76676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ar-SA" dirty="0"/>
          </a:p>
        </p:txBody>
      </p:sp>
      <p:sp>
        <p:nvSpPr>
          <p:cNvPr id="85" name="Text Box 42">
            <a:extLst>
              <a:ext uri="{FF2B5EF4-FFF2-40B4-BE49-F238E27FC236}">
                <a16:creationId xmlns:a16="http://schemas.microsoft.com/office/drawing/2014/main" id="{4127E4CE-2CD8-5E46-BDF0-A8F6FDAA78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29115" y="3680614"/>
            <a:ext cx="158115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ar-SA" sz="2400" b="1" dirty="0"/>
              <a:t>٣ س  =  ١٨</a:t>
            </a:r>
            <a:endParaRPr lang="hi-IN" sz="2400" b="1" dirty="0">
              <a:solidFill>
                <a:srgbClr val="FF0000"/>
              </a:solidFill>
            </a:endParaRPr>
          </a:p>
        </p:txBody>
      </p:sp>
      <p:sp>
        <p:nvSpPr>
          <p:cNvPr id="87" name="Text Box 43">
            <a:extLst>
              <a:ext uri="{FF2B5EF4-FFF2-40B4-BE49-F238E27FC236}">
                <a16:creationId xmlns:a16="http://schemas.microsoft.com/office/drawing/2014/main" id="{B14B3B2B-162A-5240-BCA4-83F8BEA0C0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05265" y="5072852"/>
            <a:ext cx="1581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400" b="1" dirty="0"/>
              <a:t>س =  </a:t>
            </a:r>
            <a:r>
              <a:rPr lang="ar-SA" sz="2400" b="1" dirty="0">
                <a:solidFill>
                  <a:srgbClr val="00B050"/>
                </a:solidFill>
              </a:rPr>
              <a:t>٦</a:t>
            </a:r>
            <a:endParaRPr lang="hi-IN" sz="2400" b="1" dirty="0">
              <a:solidFill>
                <a:srgbClr val="00B050"/>
              </a:solidFill>
            </a:endParaRPr>
          </a:p>
        </p:txBody>
      </p:sp>
      <p:sp>
        <p:nvSpPr>
          <p:cNvPr id="89" name="Line 44">
            <a:extLst>
              <a:ext uri="{FF2B5EF4-FFF2-40B4-BE49-F238E27FC236}">
                <a16:creationId xmlns:a16="http://schemas.microsoft.com/office/drawing/2014/main" id="{0B2AE27C-005B-8F4D-B32D-1056D315D80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457803" y="4101302"/>
            <a:ext cx="576262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ar-SA"/>
          </a:p>
        </p:txBody>
      </p:sp>
      <p:sp>
        <p:nvSpPr>
          <p:cNvPr id="91" name="Line 45">
            <a:extLst>
              <a:ext uri="{FF2B5EF4-FFF2-40B4-BE49-F238E27FC236}">
                <a16:creationId xmlns:a16="http://schemas.microsoft.com/office/drawing/2014/main" id="{3680A1D5-66B6-B347-804C-E7CCCD29657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671990" y="4101302"/>
            <a:ext cx="360363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ar-SA"/>
          </a:p>
        </p:txBody>
      </p:sp>
      <p:sp>
        <p:nvSpPr>
          <p:cNvPr id="93" name="Text Box 46">
            <a:extLst>
              <a:ext uri="{FF2B5EF4-FFF2-40B4-BE49-F238E27FC236}">
                <a16:creationId xmlns:a16="http://schemas.microsoft.com/office/drawing/2014/main" id="{3DCED345-FE11-E04D-9C3D-0203F8DC0A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18153" y="4101302"/>
            <a:ext cx="3937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ar-SA" sz="2400" b="1" dirty="0"/>
              <a:t>٣</a:t>
            </a:r>
            <a:endParaRPr lang="hi-IN" sz="2400" b="1" dirty="0">
              <a:solidFill>
                <a:srgbClr val="FF0000"/>
              </a:solidFill>
            </a:endParaRPr>
          </a:p>
        </p:txBody>
      </p:sp>
      <p:sp>
        <p:nvSpPr>
          <p:cNvPr id="95" name="Text Box 47">
            <a:extLst>
              <a:ext uri="{FF2B5EF4-FFF2-40B4-BE49-F238E27FC236}">
                <a16:creationId xmlns:a16="http://schemas.microsoft.com/office/drawing/2014/main" id="{6F73A4A0-1E04-2F43-8B53-9581172B3E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38653" y="4126702"/>
            <a:ext cx="3937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ar-SA" sz="2400" b="1" dirty="0"/>
              <a:t>٣</a:t>
            </a:r>
            <a:endParaRPr lang="hi-IN" sz="2400" b="1" dirty="0">
              <a:solidFill>
                <a:srgbClr val="FF0000"/>
              </a:solidFill>
            </a:endParaRPr>
          </a:p>
        </p:txBody>
      </p:sp>
      <p:sp>
        <p:nvSpPr>
          <p:cNvPr id="97" name="Line 48">
            <a:extLst>
              <a:ext uri="{FF2B5EF4-FFF2-40B4-BE49-F238E27FC236}">
                <a16:creationId xmlns:a16="http://schemas.microsoft.com/office/drawing/2014/main" id="{FC2C042A-65EA-6A4F-8A98-ECD7896196E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861028" y="3706014"/>
            <a:ext cx="180975" cy="79216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ar-SA" dirty="0"/>
          </a:p>
        </p:txBody>
      </p:sp>
      <p:sp>
        <p:nvSpPr>
          <p:cNvPr id="99" name="Line 49">
            <a:extLst>
              <a:ext uri="{FF2B5EF4-FFF2-40B4-BE49-F238E27FC236}">
                <a16:creationId xmlns:a16="http://schemas.microsoft.com/office/drawing/2014/main" id="{64C71CCE-BE19-794C-9E43-2468486E073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095728" y="3371052"/>
            <a:ext cx="2809875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ar-SA"/>
          </a:p>
        </p:txBody>
      </p:sp>
      <p:sp>
        <p:nvSpPr>
          <p:cNvPr id="101" name="Rectangle 50">
            <a:extLst>
              <a:ext uri="{FF2B5EF4-FFF2-40B4-BE49-F238E27FC236}">
                <a16:creationId xmlns:a16="http://schemas.microsoft.com/office/drawing/2014/main" id="{4B64F7EC-62E0-0742-955E-1C840E8D70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99878" y="2002627"/>
            <a:ext cx="3995737" cy="4248150"/>
          </a:xfrm>
          <a:prstGeom prst="rect">
            <a:avLst/>
          </a:prstGeom>
          <a:solidFill>
            <a:srgbClr val="FFFF99">
              <a:alpha val="71001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ar-SA"/>
          </a:p>
        </p:txBody>
      </p:sp>
      <p:sp>
        <p:nvSpPr>
          <p:cNvPr id="103" name="Text Box 52">
            <a:extLst>
              <a:ext uri="{FF2B5EF4-FFF2-40B4-BE49-F238E27FC236}">
                <a16:creationId xmlns:a16="http://schemas.microsoft.com/office/drawing/2014/main" id="{43814C12-F82E-BE40-A105-F4147BA175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66653" y="2218527"/>
            <a:ext cx="24098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400" b="1" dirty="0">
                <a:solidFill>
                  <a:srgbClr val="00B050"/>
                </a:solidFill>
              </a:rPr>
              <a:t>التحقق من صحة الحل</a:t>
            </a:r>
            <a:endParaRPr lang="hi-IN" sz="2400" b="1" dirty="0">
              <a:solidFill>
                <a:srgbClr val="00B050"/>
              </a:solidFill>
            </a:endParaRPr>
          </a:p>
        </p:txBody>
      </p:sp>
      <p:sp>
        <p:nvSpPr>
          <p:cNvPr id="105" name="Text Box 54">
            <a:extLst>
              <a:ext uri="{FF2B5EF4-FFF2-40B4-BE49-F238E27FC236}">
                <a16:creationId xmlns:a16="http://schemas.microsoft.com/office/drawing/2014/main" id="{354A9100-B77E-BD49-A33A-8649426AB7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23778" y="4893464"/>
            <a:ext cx="1581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400" b="1" dirty="0"/>
              <a:t>٢٠  =  ٢٠</a:t>
            </a:r>
            <a:endParaRPr lang="hi-IN" sz="2400" b="1" dirty="0">
              <a:solidFill>
                <a:srgbClr val="FF0000"/>
              </a:solidFill>
            </a:endParaRPr>
          </a:p>
        </p:txBody>
      </p:sp>
      <p:sp>
        <p:nvSpPr>
          <p:cNvPr id="107" name="Text Box 55">
            <a:extLst>
              <a:ext uri="{FF2B5EF4-FFF2-40B4-BE49-F238E27FC236}">
                <a16:creationId xmlns:a16="http://schemas.microsoft.com/office/drawing/2014/main" id="{E4F8C0A4-8392-DA4D-B1FD-C2B0A97696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90503" y="5495127"/>
            <a:ext cx="1762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ar-SA" sz="2400" b="1" dirty="0">
                <a:solidFill>
                  <a:srgbClr val="00B050"/>
                </a:solidFill>
              </a:rPr>
              <a:t>الجملة صحيحة</a:t>
            </a:r>
            <a:endParaRPr lang="hi-IN" sz="2400" b="1" dirty="0">
              <a:solidFill>
                <a:srgbClr val="00B050"/>
              </a:solidFill>
            </a:endParaRPr>
          </a:p>
        </p:txBody>
      </p:sp>
      <p:grpSp>
        <p:nvGrpSpPr>
          <p:cNvPr id="111" name="Group 61">
            <a:extLst>
              <a:ext uri="{FF2B5EF4-FFF2-40B4-BE49-F238E27FC236}">
                <a16:creationId xmlns:a16="http://schemas.microsoft.com/office/drawing/2014/main" id="{3F86A2DA-D96A-9040-BEF5-4F0A7F6143FB}"/>
              </a:ext>
            </a:extLst>
          </p:cNvPr>
          <p:cNvGrpSpPr>
            <a:grpSpLocks/>
          </p:cNvGrpSpPr>
          <p:nvPr/>
        </p:nvGrpSpPr>
        <p:grpSpPr bwMode="auto">
          <a:xfrm>
            <a:off x="3136503" y="3412327"/>
            <a:ext cx="2265362" cy="641350"/>
            <a:chOff x="771" y="2073"/>
            <a:chExt cx="1427" cy="404"/>
          </a:xfrm>
        </p:grpSpPr>
        <p:sp>
          <p:nvSpPr>
            <p:cNvPr id="109" name="Text Box 51">
              <a:extLst>
                <a:ext uri="{FF2B5EF4-FFF2-40B4-BE49-F238E27FC236}">
                  <a16:creationId xmlns:a16="http://schemas.microsoft.com/office/drawing/2014/main" id="{E9C5FED8-A203-A846-AF1B-8A888C6F67A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71" y="2189"/>
              <a:ext cx="1427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ar-SA" sz="2400" b="1" dirty="0"/>
                <a:t>٣ ( </a:t>
              </a:r>
              <a:r>
                <a:rPr lang="ar-SA" sz="2400" b="1" dirty="0">
                  <a:solidFill>
                    <a:srgbClr val="CC0000"/>
                  </a:solidFill>
                </a:rPr>
                <a:t>٦</a:t>
              </a:r>
              <a:r>
                <a:rPr lang="ar-SA" sz="2400" b="1" dirty="0"/>
                <a:t> ) + ٢ = ٢٠</a:t>
              </a:r>
              <a:endParaRPr lang="hi-IN" sz="2400" b="1" dirty="0">
                <a:solidFill>
                  <a:srgbClr val="FF0000"/>
                </a:solidFill>
              </a:endParaRPr>
            </a:p>
          </p:txBody>
        </p:sp>
        <p:sp>
          <p:nvSpPr>
            <p:cNvPr id="110" name="Text Box 56">
              <a:extLst>
                <a:ext uri="{FF2B5EF4-FFF2-40B4-BE49-F238E27FC236}">
                  <a16:creationId xmlns:a16="http://schemas.microsoft.com/office/drawing/2014/main" id="{A3ECC928-6740-834D-8356-ECF5D5C51F3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67" y="2073"/>
              <a:ext cx="293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ar-SA" sz="2400" b="1"/>
                <a:t>؟</a:t>
              </a:r>
              <a:endParaRPr lang="hi-IN" sz="2400" b="1">
                <a:solidFill>
                  <a:srgbClr val="FF0000"/>
                </a:solidFill>
              </a:endParaRPr>
            </a:p>
          </p:txBody>
        </p:sp>
      </p:grpSp>
      <p:grpSp>
        <p:nvGrpSpPr>
          <p:cNvPr id="115" name="Group 62">
            <a:extLst>
              <a:ext uri="{FF2B5EF4-FFF2-40B4-BE49-F238E27FC236}">
                <a16:creationId xmlns:a16="http://schemas.microsoft.com/office/drawing/2014/main" id="{C66A244A-6970-4843-8BA2-83AB603A5FCA}"/>
              </a:ext>
            </a:extLst>
          </p:cNvPr>
          <p:cNvGrpSpPr>
            <a:grpSpLocks/>
          </p:cNvGrpSpPr>
          <p:nvPr/>
        </p:nvGrpSpPr>
        <p:grpSpPr bwMode="auto">
          <a:xfrm>
            <a:off x="2668190" y="4133052"/>
            <a:ext cx="2265363" cy="641350"/>
            <a:chOff x="771" y="2527"/>
            <a:chExt cx="1427" cy="404"/>
          </a:xfrm>
        </p:grpSpPr>
        <p:sp>
          <p:nvSpPr>
            <p:cNvPr id="113" name="Text Box 53">
              <a:extLst>
                <a:ext uri="{FF2B5EF4-FFF2-40B4-BE49-F238E27FC236}">
                  <a16:creationId xmlns:a16="http://schemas.microsoft.com/office/drawing/2014/main" id="{8BCCD4E6-A08B-064C-93EA-5AA285D1C1A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71" y="2643"/>
              <a:ext cx="1427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ar-SA" sz="2400" b="1" dirty="0"/>
                <a:t>١٨ + ٢ = ٢٠</a:t>
              </a:r>
              <a:endParaRPr lang="hi-IN" sz="2400" b="1" dirty="0">
                <a:solidFill>
                  <a:srgbClr val="FF0000"/>
                </a:solidFill>
              </a:endParaRPr>
            </a:p>
          </p:txBody>
        </p:sp>
        <p:sp>
          <p:nvSpPr>
            <p:cNvPr id="114" name="Text Box 57">
              <a:extLst>
                <a:ext uri="{FF2B5EF4-FFF2-40B4-BE49-F238E27FC236}">
                  <a16:creationId xmlns:a16="http://schemas.microsoft.com/office/drawing/2014/main" id="{D0C60F94-4425-824B-8A68-53E610B8143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47" y="2527"/>
              <a:ext cx="293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ar-SA" sz="2400" b="1"/>
                <a:t>؟</a:t>
              </a:r>
              <a:endParaRPr lang="hi-IN" sz="2400" b="1">
                <a:solidFill>
                  <a:srgbClr val="FF0000"/>
                </a:solidFill>
              </a:endParaRPr>
            </a:p>
          </p:txBody>
        </p:sp>
      </p:grpSp>
      <p:grpSp>
        <p:nvGrpSpPr>
          <p:cNvPr id="119" name="Group 60">
            <a:extLst>
              <a:ext uri="{FF2B5EF4-FFF2-40B4-BE49-F238E27FC236}">
                <a16:creationId xmlns:a16="http://schemas.microsoft.com/office/drawing/2014/main" id="{B5D770BF-AAE6-ED4F-BE2E-D85D93CD9191}"/>
              </a:ext>
            </a:extLst>
          </p:cNvPr>
          <p:cNvGrpSpPr>
            <a:grpSpLocks/>
          </p:cNvGrpSpPr>
          <p:nvPr/>
        </p:nvGrpSpPr>
        <p:grpSpPr bwMode="auto">
          <a:xfrm>
            <a:off x="2958703" y="2650327"/>
            <a:ext cx="2265362" cy="641350"/>
            <a:chOff x="779" y="1593"/>
            <a:chExt cx="1427" cy="404"/>
          </a:xfrm>
        </p:grpSpPr>
        <p:sp>
          <p:nvSpPr>
            <p:cNvPr id="117" name="Text Box 58">
              <a:extLst>
                <a:ext uri="{FF2B5EF4-FFF2-40B4-BE49-F238E27FC236}">
                  <a16:creationId xmlns:a16="http://schemas.microsoft.com/office/drawing/2014/main" id="{A8EA2474-57AE-5C4D-90AB-C90913648E5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79" y="1709"/>
              <a:ext cx="1427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ar-SA" sz="2400" b="1" dirty="0"/>
                <a:t>٣ س + ٢  =  ٢٠</a:t>
              </a:r>
              <a:endParaRPr lang="hi-IN" sz="2400" b="1" dirty="0">
                <a:solidFill>
                  <a:srgbClr val="FF0000"/>
                </a:solidFill>
              </a:endParaRPr>
            </a:p>
          </p:txBody>
        </p:sp>
        <p:sp>
          <p:nvSpPr>
            <p:cNvPr id="118" name="Text Box 59">
              <a:extLst>
                <a:ext uri="{FF2B5EF4-FFF2-40B4-BE49-F238E27FC236}">
                  <a16:creationId xmlns:a16="http://schemas.microsoft.com/office/drawing/2014/main" id="{89540D6B-C3BC-484D-993E-3C8A5CE3AC4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72" y="1593"/>
              <a:ext cx="293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ar-SA" sz="2400" b="1"/>
                <a:t>؟</a:t>
              </a:r>
              <a:endParaRPr lang="hi-IN" sz="2400" b="1">
                <a:solidFill>
                  <a:srgbClr val="FF0000"/>
                </a:solidFill>
              </a:endParaRPr>
            </a:p>
          </p:txBody>
        </p:sp>
      </p:grpSp>
      <p:sp>
        <p:nvSpPr>
          <p:cNvPr id="2" name="عنصر نائب لرقم الشريحة 1">
            <a:extLst>
              <a:ext uri="{FF2B5EF4-FFF2-40B4-BE49-F238E27FC236}">
                <a16:creationId xmlns:a16="http://schemas.microsoft.com/office/drawing/2014/main" id="{AA4F9331-05A9-8D42-9633-F29B69751F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1903" y="5925343"/>
            <a:ext cx="2743200" cy="365125"/>
          </a:xfrm>
        </p:spPr>
        <p:txBody>
          <a:bodyPr/>
          <a:lstStyle/>
          <a:p>
            <a:fld id="{E277FB82-6900-4FF8-BDA9-6B51EE998D2C}" type="slidenum">
              <a:rPr lang="ar-EG" smtClean="0">
                <a:solidFill>
                  <a:schemeClr val="tx1"/>
                </a:solidFill>
              </a:rPr>
              <a:t>349</a:t>
            </a:fld>
            <a:endParaRPr lang="ar-EG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20088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  <p:sndAc>
          <p:stSnd>
            <p:snd r:embed="rId2" name="قلب الصفحة.wav"/>
          </p:stSnd>
        </p:sndAc>
      </p:transition>
    </mc:Choice>
    <mc:Fallback xmlns="">
      <p:transition spd="slow">
        <p:fade/>
        <p:sndAc>
          <p:stSnd>
            <p:snd r:embed="rId9" name="قلب الصفحة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9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6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800" decel="100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800" decel="100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800" decel="100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800" decel="100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800" decel="100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800" decel="100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800" decel="100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800" decel="100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4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1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6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1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8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85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0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7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02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09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16" dur="1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23" dur="1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30" dur="1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37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4" dur="1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 animBg="1"/>
      <p:bldP spid="73" grpId="0" animBg="1"/>
      <p:bldP spid="77" grpId="0"/>
      <p:bldP spid="79" grpId="0"/>
      <p:bldP spid="81" grpId="0"/>
      <p:bldP spid="83" grpId="0" animBg="1"/>
      <p:bldP spid="85" grpId="0"/>
      <p:bldP spid="87" grpId="0"/>
      <p:bldP spid="89" grpId="0" animBg="1"/>
      <p:bldP spid="91" grpId="0" animBg="1"/>
      <p:bldP spid="93" grpId="0"/>
      <p:bldP spid="95" grpId="0"/>
      <p:bldP spid="97" grpId="0" animBg="1"/>
      <p:bldP spid="99" grpId="0" animBg="1"/>
      <p:bldP spid="101" grpId="0" animBg="1"/>
      <p:bldP spid="103" grpId="0"/>
      <p:bldP spid="105" grpId="0"/>
      <p:bldP spid="10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id="{CD9494CC-01BD-4056-8A18-34DF6CEB5039}"/>
              </a:ext>
            </a:extLst>
          </p:cNvPr>
          <p:cNvSpPr/>
          <p:nvPr/>
        </p:nvSpPr>
        <p:spPr>
          <a:xfrm rot="16200000">
            <a:off x="2955761" y="-2455360"/>
            <a:ext cx="6423381" cy="11686551"/>
          </a:xfrm>
          <a:prstGeom prst="roundRect">
            <a:avLst>
              <a:gd name="adj" fmla="val 5381"/>
            </a:avLst>
          </a:prstGeom>
          <a:solidFill>
            <a:srgbClr val="776383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grpSp>
        <p:nvGrpSpPr>
          <p:cNvPr id="6" name="مجموعة 5">
            <a:extLst>
              <a:ext uri="{FF2B5EF4-FFF2-40B4-BE49-F238E27FC236}">
                <a16:creationId xmlns:a16="http://schemas.microsoft.com/office/drawing/2014/main" id="{C6A01C9F-C5DA-5347-A84B-F971C0E5D111}"/>
              </a:ext>
            </a:extLst>
          </p:cNvPr>
          <p:cNvGrpSpPr/>
          <p:nvPr/>
        </p:nvGrpSpPr>
        <p:grpSpPr>
          <a:xfrm>
            <a:off x="324175" y="258392"/>
            <a:ext cx="11867825" cy="6423382"/>
            <a:chOff x="760246" y="392652"/>
            <a:chExt cx="11420963" cy="6423382"/>
          </a:xfrm>
        </p:grpSpPr>
        <p:sp>
          <p:nvSpPr>
            <p:cNvPr id="7" name="مستطيل مستدير الزوايا 6">
              <a:extLst>
                <a:ext uri="{FF2B5EF4-FFF2-40B4-BE49-F238E27FC236}">
                  <a16:creationId xmlns:a16="http://schemas.microsoft.com/office/drawing/2014/main" id="{3031575D-A504-F34B-9982-513CE59AAFDB}"/>
                </a:ext>
              </a:extLst>
            </p:cNvPr>
            <p:cNvSpPr/>
            <p:nvPr/>
          </p:nvSpPr>
          <p:spPr>
            <a:xfrm>
              <a:off x="760246" y="392652"/>
              <a:ext cx="11096787" cy="6142407"/>
            </a:xfrm>
            <a:prstGeom prst="roundRect">
              <a:avLst/>
            </a:prstGeom>
            <a:blipFill>
              <a:blip r:embed="rId3"/>
              <a:stretch>
                <a:fillRect/>
              </a:stretch>
            </a:blip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pic>
          <p:nvPicPr>
            <p:cNvPr id="9" name="صورة 8">
              <a:extLst>
                <a:ext uri="{FF2B5EF4-FFF2-40B4-BE49-F238E27FC236}">
                  <a16:creationId xmlns:a16="http://schemas.microsoft.com/office/drawing/2014/main" id="{AE9BD02E-7A89-5640-9988-C9DA36285E9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35000"/>
            </a:blip>
            <a:stretch>
              <a:fillRect/>
            </a:stretch>
          </p:blipFill>
          <p:spPr>
            <a:xfrm>
              <a:off x="11135153" y="5767882"/>
              <a:ext cx="1046056" cy="1048152"/>
            </a:xfrm>
            <a:prstGeom prst="rect">
              <a:avLst/>
            </a:prstGeom>
          </p:spPr>
        </p:pic>
      </p:grpSp>
      <p:pic>
        <p:nvPicPr>
          <p:cNvPr id="15" name="صورة 14" descr="صورة تحتوي على داخلي, جهاز, أسود, مقياس فكي&#10;&#10;تم إنشاء الوصف تلقائياً">
            <a:extLst>
              <a:ext uri="{FF2B5EF4-FFF2-40B4-BE49-F238E27FC236}">
                <a16:creationId xmlns:a16="http://schemas.microsoft.com/office/drawing/2014/main" id="{77B38BD7-6F4A-4CCC-B7D7-CE5F326D41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197384" y="-4672999"/>
            <a:ext cx="944905" cy="10643356"/>
          </a:xfrm>
          <a:prstGeom prst="rect">
            <a:avLst/>
          </a:prstGeom>
        </p:spPr>
      </p:pic>
      <p:pic>
        <p:nvPicPr>
          <p:cNvPr id="10" name="Picture 6" descr="https://i.pinimg.com/564x/f7/b1/09/f7b1094060ec4e7985a4aac0849e9e9f.jpg">
            <a:extLst>
              <a:ext uri="{FF2B5EF4-FFF2-40B4-BE49-F238E27FC236}">
                <a16:creationId xmlns:a16="http://schemas.microsoft.com/office/drawing/2014/main" id="{A7E94AA6-AE5A-D34D-9DC7-0D8B1B8449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81" b="13152"/>
          <a:stretch/>
        </p:blipFill>
        <p:spPr bwMode="auto">
          <a:xfrm rot="2225611">
            <a:off x="10683578" y="775804"/>
            <a:ext cx="974153" cy="1023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مجموعة 2">
            <a:extLst>
              <a:ext uri="{FF2B5EF4-FFF2-40B4-BE49-F238E27FC236}">
                <a16:creationId xmlns:a16="http://schemas.microsoft.com/office/drawing/2014/main" id="{2455C774-EBCB-884F-8314-634A87F41350}"/>
              </a:ext>
            </a:extLst>
          </p:cNvPr>
          <p:cNvGrpSpPr/>
          <p:nvPr/>
        </p:nvGrpSpPr>
        <p:grpSpPr>
          <a:xfrm>
            <a:off x="4964820" y="971511"/>
            <a:ext cx="5572164" cy="785818"/>
            <a:chOff x="3357554" y="1000108"/>
            <a:chExt cx="5572164" cy="936000"/>
          </a:xfrm>
        </p:grpSpPr>
        <p:sp>
          <p:nvSpPr>
            <p:cNvPr id="11" name="دبوس زينة 21">
              <a:extLst>
                <a:ext uri="{FF2B5EF4-FFF2-40B4-BE49-F238E27FC236}">
                  <a16:creationId xmlns:a16="http://schemas.microsoft.com/office/drawing/2014/main" id="{5BC396A4-FA4F-9542-A939-E2D0DD7356B9}"/>
                </a:ext>
              </a:extLst>
            </p:cNvPr>
            <p:cNvSpPr/>
            <p:nvPr/>
          </p:nvSpPr>
          <p:spPr>
            <a:xfrm>
              <a:off x="3357554" y="1000108"/>
              <a:ext cx="4343430" cy="936000"/>
            </a:xfrm>
            <a:prstGeom prst="plaque">
              <a:avLst/>
            </a:prstGeom>
            <a:noFill/>
            <a:ln w="28575">
              <a:solidFill>
                <a:schemeClr val="tx1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endParaRPr lang="ar-SA" sz="2400" b="1" dirty="0">
                <a:solidFill>
                  <a:schemeClr val="tx1"/>
                </a:solidFill>
              </a:endParaRPr>
            </a:p>
          </p:txBody>
        </p:sp>
        <p:grpSp>
          <p:nvGrpSpPr>
            <p:cNvPr id="13" name="مجموعة 20">
              <a:extLst>
                <a:ext uri="{FF2B5EF4-FFF2-40B4-BE49-F238E27FC236}">
                  <a16:creationId xmlns:a16="http://schemas.microsoft.com/office/drawing/2014/main" id="{C2CE5079-EC27-D04C-93C0-46A4718F5385}"/>
                </a:ext>
              </a:extLst>
            </p:cNvPr>
            <p:cNvGrpSpPr/>
            <p:nvPr/>
          </p:nvGrpSpPr>
          <p:grpSpPr>
            <a:xfrm>
              <a:off x="7715272" y="1000108"/>
              <a:ext cx="1214446" cy="928694"/>
              <a:chOff x="7715272" y="1000108"/>
              <a:chExt cx="1214446" cy="928694"/>
            </a:xfrm>
          </p:grpSpPr>
          <p:sp>
            <p:nvSpPr>
              <p:cNvPr id="14" name="دبوس زينة 23">
                <a:extLst>
                  <a:ext uri="{FF2B5EF4-FFF2-40B4-BE49-F238E27FC236}">
                    <a16:creationId xmlns:a16="http://schemas.microsoft.com/office/drawing/2014/main" id="{E6A9DC61-47AA-FC4A-B69B-6FE5735AC929}"/>
                  </a:ext>
                </a:extLst>
              </p:cNvPr>
              <p:cNvSpPr/>
              <p:nvPr/>
            </p:nvSpPr>
            <p:spPr>
              <a:xfrm>
                <a:off x="7715272" y="1000108"/>
                <a:ext cx="1214446" cy="928694"/>
              </a:xfrm>
              <a:prstGeom prst="plaque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 w="28575">
                <a:solidFill>
                  <a:schemeClr val="tx1"/>
                </a:solidFill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 prst="artDeco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SA" dirty="0"/>
              </a:p>
            </p:txBody>
          </p:sp>
          <p:pic>
            <p:nvPicPr>
              <p:cNvPr id="16" name="Picture 2">
                <a:extLst>
                  <a:ext uri="{FF2B5EF4-FFF2-40B4-BE49-F238E27FC236}">
                    <a16:creationId xmlns:a16="http://schemas.microsoft.com/office/drawing/2014/main" id="{41C90B30-A29B-D747-BD96-95925DD520C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/>
              <a:srcRect/>
              <a:stretch>
                <a:fillRect/>
              </a:stretch>
            </p:blipFill>
            <p:spPr bwMode="auto">
              <a:xfrm>
                <a:off x="7843858" y="1242998"/>
                <a:ext cx="928694" cy="42862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  <a:scene3d>
                <a:camera prst="orthographicFront"/>
                <a:lightRig rig="threePt" dir="t"/>
              </a:scene3d>
              <a:sp3d>
                <a:bevelT w="114300" prst="artDeco"/>
              </a:sp3d>
            </p:spPr>
          </p:pic>
        </p:grp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9018D753-878A-A146-A97A-EE14DD2809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536324" y="1114387"/>
            <a:ext cx="3676654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33">
            <a:extLst>
              <a:ext uri="{FF2B5EF4-FFF2-40B4-BE49-F238E27FC236}">
                <a16:creationId xmlns:a16="http://schemas.microsoft.com/office/drawing/2014/main" id="{8FF8044B-EB27-A741-83B4-BBDC36C9AD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85599" y="2152649"/>
            <a:ext cx="3995737" cy="4047429"/>
          </a:xfrm>
          <a:prstGeom prst="rect">
            <a:avLst/>
          </a:prstGeom>
          <a:solidFill>
            <a:srgbClr val="996600">
              <a:alpha val="23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ar-SA"/>
          </a:p>
        </p:txBody>
      </p:sp>
      <p:sp>
        <p:nvSpPr>
          <p:cNvPr id="21" name="Text Box 38">
            <a:extLst>
              <a:ext uri="{FF2B5EF4-FFF2-40B4-BE49-F238E27FC236}">
                <a16:creationId xmlns:a16="http://schemas.microsoft.com/office/drawing/2014/main" id="{FC654E9D-099A-C943-B577-F8B624F81E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85711" y="2593974"/>
            <a:ext cx="22653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400" b="1" dirty="0"/>
              <a:t>٤ س  +  ٥  =  ١٣</a:t>
            </a:r>
            <a:endParaRPr lang="hi-IN" sz="2400" b="1" dirty="0">
              <a:solidFill>
                <a:srgbClr val="FF0000"/>
              </a:solidFill>
            </a:endParaRPr>
          </a:p>
        </p:txBody>
      </p:sp>
      <p:sp>
        <p:nvSpPr>
          <p:cNvPr id="23" name="Text Box 39">
            <a:extLst>
              <a:ext uri="{FF2B5EF4-FFF2-40B4-BE49-F238E27FC236}">
                <a16:creationId xmlns:a16="http://schemas.microsoft.com/office/drawing/2014/main" id="{DAD5A974-BAB3-5847-A28A-2C64F9DDCA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12799" y="2882899"/>
            <a:ext cx="6842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400" b="1" dirty="0">
                <a:solidFill>
                  <a:srgbClr val="CC0000"/>
                </a:solidFill>
              </a:rPr>
              <a:t>ــ  ٥</a:t>
            </a:r>
            <a:endParaRPr lang="hi-IN" sz="2400" b="1" dirty="0">
              <a:solidFill>
                <a:srgbClr val="CC0000"/>
              </a:solidFill>
            </a:endParaRPr>
          </a:p>
        </p:txBody>
      </p:sp>
      <p:sp>
        <p:nvSpPr>
          <p:cNvPr id="25" name="Text Box 40">
            <a:extLst>
              <a:ext uri="{FF2B5EF4-FFF2-40B4-BE49-F238E27FC236}">
                <a16:creationId xmlns:a16="http://schemas.microsoft.com/office/drawing/2014/main" id="{48D55E2A-11CD-E64D-8CEC-49971B077F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85711" y="2882899"/>
            <a:ext cx="6492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400" b="1" dirty="0">
                <a:solidFill>
                  <a:srgbClr val="CC0000"/>
                </a:solidFill>
              </a:rPr>
              <a:t>ــ  ٥</a:t>
            </a:r>
            <a:endParaRPr lang="hi-IN" sz="2400" b="1" dirty="0">
              <a:solidFill>
                <a:srgbClr val="CC0000"/>
              </a:solidFill>
            </a:endParaRPr>
          </a:p>
        </p:txBody>
      </p:sp>
      <p:sp>
        <p:nvSpPr>
          <p:cNvPr id="27" name="Line 41">
            <a:extLst>
              <a:ext uri="{FF2B5EF4-FFF2-40B4-BE49-F238E27FC236}">
                <a16:creationId xmlns:a16="http://schemas.microsoft.com/office/drawing/2014/main" id="{7203CDCB-9A89-094D-9C39-C801A6EBB28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192186" y="2547936"/>
            <a:ext cx="73025" cy="76676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ar-SA" dirty="0"/>
          </a:p>
        </p:txBody>
      </p:sp>
      <p:sp>
        <p:nvSpPr>
          <p:cNvPr id="29" name="Text Box 42">
            <a:extLst>
              <a:ext uri="{FF2B5EF4-FFF2-40B4-BE49-F238E27FC236}">
                <a16:creationId xmlns:a16="http://schemas.microsoft.com/office/drawing/2014/main" id="{3EDA8DB5-0900-4847-B10C-CF2383448E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93661" y="3830636"/>
            <a:ext cx="1581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ar-SA" sz="2400" b="1" dirty="0"/>
              <a:t>٤ س  =  ٨</a:t>
            </a:r>
            <a:endParaRPr lang="hi-IN" sz="2400" b="1" dirty="0">
              <a:solidFill>
                <a:srgbClr val="FF0000"/>
              </a:solidFill>
            </a:endParaRPr>
          </a:p>
        </p:txBody>
      </p:sp>
      <p:sp>
        <p:nvSpPr>
          <p:cNvPr id="31" name="Text Box 43">
            <a:extLst>
              <a:ext uri="{FF2B5EF4-FFF2-40B4-BE49-F238E27FC236}">
                <a16:creationId xmlns:a16="http://schemas.microsoft.com/office/drawing/2014/main" id="{DA1EF57F-034E-E34A-81F8-8D4216C1E1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65072" y="5222874"/>
            <a:ext cx="1581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400" b="1" dirty="0"/>
              <a:t>س =  </a:t>
            </a:r>
            <a:r>
              <a:rPr lang="ar-SA" sz="2400" b="1" dirty="0">
                <a:solidFill>
                  <a:srgbClr val="00B050"/>
                </a:solidFill>
              </a:rPr>
              <a:t>٢</a:t>
            </a:r>
            <a:endParaRPr lang="hi-IN" sz="2400" b="1" dirty="0">
              <a:solidFill>
                <a:srgbClr val="00B050"/>
              </a:solidFill>
            </a:endParaRPr>
          </a:p>
        </p:txBody>
      </p:sp>
      <p:sp>
        <p:nvSpPr>
          <p:cNvPr id="33" name="Line 44">
            <a:extLst>
              <a:ext uri="{FF2B5EF4-FFF2-40B4-BE49-F238E27FC236}">
                <a16:creationId xmlns:a16="http://schemas.microsoft.com/office/drawing/2014/main" id="{576C3CCC-5248-B645-B17D-44EB4776DB6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136668" y="4251324"/>
            <a:ext cx="576262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ar-SA"/>
          </a:p>
        </p:txBody>
      </p:sp>
      <p:sp>
        <p:nvSpPr>
          <p:cNvPr id="35" name="Line 45">
            <a:extLst>
              <a:ext uri="{FF2B5EF4-FFF2-40B4-BE49-F238E27FC236}">
                <a16:creationId xmlns:a16="http://schemas.microsoft.com/office/drawing/2014/main" id="{792AC2A3-6CAA-794E-95DF-9381DFF36F5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365136" y="4251324"/>
            <a:ext cx="360363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ar-SA"/>
          </a:p>
        </p:txBody>
      </p:sp>
      <p:sp>
        <p:nvSpPr>
          <p:cNvPr id="37" name="Text Box 46">
            <a:extLst>
              <a:ext uri="{FF2B5EF4-FFF2-40B4-BE49-F238E27FC236}">
                <a16:creationId xmlns:a16="http://schemas.microsoft.com/office/drawing/2014/main" id="{B3D676C6-5D0D-0843-AD14-66B9CC07D2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50968" y="4251324"/>
            <a:ext cx="3937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ar-SA" sz="2400" b="1" dirty="0"/>
              <a:t>٤</a:t>
            </a:r>
            <a:endParaRPr lang="hi-IN" sz="2400" b="1" dirty="0">
              <a:solidFill>
                <a:srgbClr val="FF0000"/>
              </a:solidFill>
            </a:endParaRPr>
          </a:p>
        </p:txBody>
      </p:sp>
      <p:sp>
        <p:nvSpPr>
          <p:cNvPr id="39" name="Text Box 47">
            <a:extLst>
              <a:ext uri="{FF2B5EF4-FFF2-40B4-BE49-F238E27FC236}">
                <a16:creationId xmlns:a16="http://schemas.microsoft.com/office/drawing/2014/main" id="{12009DDA-F81F-554C-8058-F370FDA6A9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65138" y="4276724"/>
            <a:ext cx="3937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ar-SA" sz="2400" b="1" dirty="0"/>
              <a:t>٤</a:t>
            </a:r>
            <a:endParaRPr lang="hi-IN" sz="2400" b="1" dirty="0">
              <a:solidFill>
                <a:srgbClr val="FF0000"/>
              </a:solidFill>
            </a:endParaRPr>
          </a:p>
        </p:txBody>
      </p:sp>
      <p:sp>
        <p:nvSpPr>
          <p:cNvPr id="41" name="Line 48">
            <a:extLst>
              <a:ext uri="{FF2B5EF4-FFF2-40B4-BE49-F238E27FC236}">
                <a16:creationId xmlns:a16="http://schemas.microsoft.com/office/drawing/2014/main" id="{F44B4EBC-0C6C-4140-BBB8-176B64FE2E3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393843" y="3856036"/>
            <a:ext cx="252413" cy="830251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ar-SA" dirty="0"/>
          </a:p>
        </p:txBody>
      </p:sp>
      <p:sp>
        <p:nvSpPr>
          <p:cNvPr id="43" name="Line 49">
            <a:extLst>
              <a:ext uri="{FF2B5EF4-FFF2-40B4-BE49-F238E27FC236}">
                <a16:creationId xmlns:a16="http://schemas.microsoft.com/office/drawing/2014/main" id="{5523D575-C831-B64D-9C51-48C8861F81E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860274" y="3521074"/>
            <a:ext cx="2809875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ar-SA"/>
          </a:p>
        </p:txBody>
      </p:sp>
      <p:sp>
        <p:nvSpPr>
          <p:cNvPr id="45" name="Rectangle 50">
            <a:extLst>
              <a:ext uri="{FF2B5EF4-FFF2-40B4-BE49-F238E27FC236}">
                <a16:creationId xmlns:a16="http://schemas.microsoft.com/office/drawing/2014/main" id="{EE91AA15-432C-804B-AF91-15BD3DB646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64424" y="2152649"/>
            <a:ext cx="3995737" cy="4047429"/>
          </a:xfrm>
          <a:prstGeom prst="rect">
            <a:avLst/>
          </a:prstGeom>
          <a:solidFill>
            <a:srgbClr val="FFFF99">
              <a:alpha val="71001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ar-SA"/>
          </a:p>
        </p:txBody>
      </p:sp>
      <p:sp>
        <p:nvSpPr>
          <p:cNvPr id="47" name="Text Box 52">
            <a:extLst>
              <a:ext uri="{FF2B5EF4-FFF2-40B4-BE49-F238E27FC236}">
                <a16:creationId xmlns:a16="http://schemas.microsoft.com/office/drawing/2014/main" id="{9DA75B8B-5275-4D41-A502-A9A376BC3E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31199" y="2368549"/>
            <a:ext cx="24098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400" b="1" dirty="0">
                <a:solidFill>
                  <a:srgbClr val="00B050"/>
                </a:solidFill>
              </a:rPr>
              <a:t>التحقق من صحة الحل</a:t>
            </a:r>
            <a:endParaRPr lang="hi-IN" sz="2400" b="1" dirty="0">
              <a:solidFill>
                <a:srgbClr val="00B050"/>
              </a:solidFill>
            </a:endParaRPr>
          </a:p>
        </p:txBody>
      </p:sp>
      <p:sp>
        <p:nvSpPr>
          <p:cNvPr id="49" name="Text Box 54">
            <a:extLst>
              <a:ext uri="{FF2B5EF4-FFF2-40B4-BE49-F238E27FC236}">
                <a16:creationId xmlns:a16="http://schemas.microsoft.com/office/drawing/2014/main" id="{DD796B48-1463-F94B-9817-FAECBE1ECC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88324" y="5043486"/>
            <a:ext cx="1581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400" b="1" dirty="0"/>
              <a:t>١٣  =  ١٣</a:t>
            </a:r>
            <a:endParaRPr lang="hi-IN" sz="2400" b="1" dirty="0">
              <a:solidFill>
                <a:srgbClr val="FF0000"/>
              </a:solidFill>
            </a:endParaRPr>
          </a:p>
        </p:txBody>
      </p:sp>
      <p:sp>
        <p:nvSpPr>
          <p:cNvPr id="51" name="Text Box 55">
            <a:extLst>
              <a:ext uri="{FF2B5EF4-FFF2-40B4-BE49-F238E27FC236}">
                <a16:creationId xmlns:a16="http://schemas.microsoft.com/office/drawing/2014/main" id="{D29B80CE-3A26-DF4D-B955-6D71554D25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55049" y="5645149"/>
            <a:ext cx="1762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ar-SA" sz="2400" b="1" dirty="0">
                <a:solidFill>
                  <a:srgbClr val="00B050"/>
                </a:solidFill>
              </a:rPr>
              <a:t>الجملة صحيحة</a:t>
            </a:r>
            <a:endParaRPr lang="hi-IN" sz="2400" b="1" dirty="0">
              <a:solidFill>
                <a:srgbClr val="00B050"/>
              </a:solidFill>
            </a:endParaRPr>
          </a:p>
        </p:txBody>
      </p:sp>
      <p:grpSp>
        <p:nvGrpSpPr>
          <p:cNvPr id="55" name="Group 61">
            <a:extLst>
              <a:ext uri="{FF2B5EF4-FFF2-40B4-BE49-F238E27FC236}">
                <a16:creationId xmlns:a16="http://schemas.microsoft.com/office/drawing/2014/main" id="{2F19E417-B53C-B04E-96EF-3A848564CB25}"/>
              </a:ext>
            </a:extLst>
          </p:cNvPr>
          <p:cNvGrpSpPr>
            <a:grpSpLocks/>
          </p:cNvGrpSpPr>
          <p:nvPr/>
        </p:nvGrpSpPr>
        <p:grpSpPr bwMode="auto">
          <a:xfrm>
            <a:off x="2821674" y="3562352"/>
            <a:ext cx="2344737" cy="646113"/>
            <a:chOff x="721" y="2073"/>
            <a:chExt cx="1477" cy="407"/>
          </a:xfrm>
        </p:grpSpPr>
        <p:sp>
          <p:nvSpPr>
            <p:cNvPr id="53" name="Text Box 51">
              <a:extLst>
                <a:ext uri="{FF2B5EF4-FFF2-40B4-BE49-F238E27FC236}">
                  <a16:creationId xmlns:a16="http://schemas.microsoft.com/office/drawing/2014/main" id="{7F981098-D19B-BA4F-AB1E-0CB5B3A3A0A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21" y="2189"/>
              <a:ext cx="1477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ar-SA" sz="2400" b="1" dirty="0"/>
                <a:t>٤ ( </a:t>
              </a:r>
              <a:r>
                <a:rPr lang="ar-SA" sz="2400" b="1" dirty="0">
                  <a:solidFill>
                    <a:srgbClr val="CC0000"/>
                  </a:solidFill>
                </a:rPr>
                <a:t>٢</a:t>
              </a:r>
              <a:r>
                <a:rPr lang="ar-SA" sz="2400" b="1" dirty="0"/>
                <a:t> ) + ٥ =  ١٣</a:t>
              </a:r>
              <a:endParaRPr lang="hi-IN" sz="2400" b="1" dirty="0">
                <a:solidFill>
                  <a:srgbClr val="FF0000"/>
                </a:solidFill>
              </a:endParaRPr>
            </a:p>
          </p:txBody>
        </p:sp>
        <p:sp>
          <p:nvSpPr>
            <p:cNvPr id="54" name="Text Box 56">
              <a:extLst>
                <a:ext uri="{FF2B5EF4-FFF2-40B4-BE49-F238E27FC236}">
                  <a16:creationId xmlns:a16="http://schemas.microsoft.com/office/drawing/2014/main" id="{B67B9F13-3D54-0647-8713-F2F07DB010B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67" y="2073"/>
              <a:ext cx="293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ar-SA" sz="2400" b="1"/>
                <a:t>؟</a:t>
              </a:r>
              <a:endParaRPr lang="hi-IN" sz="2400" b="1">
                <a:solidFill>
                  <a:srgbClr val="FF0000"/>
                </a:solidFill>
              </a:endParaRPr>
            </a:p>
          </p:txBody>
        </p:sp>
      </p:grpSp>
      <p:grpSp>
        <p:nvGrpSpPr>
          <p:cNvPr id="59" name="Group 62">
            <a:extLst>
              <a:ext uri="{FF2B5EF4-FFF2-40B4-BE49-F238E27FC236}">
                <a16:creationId xmlns:a16="http://schemas.microsoft.com/office/drawing/2014/main" id="{749173C1-FDB6-8148-A246-0B5D157C7B78}"/>
              </a:ext>
            </a:extLst>
          </p:cNvPr>
          <p:cNvGrpSpPr>
            <a:grpSpLocks/>
          </p:cNvGrpSpPr>
          <p:nvPr/>
        </p:nvGrpSpPr>
        <p:grpSpPr bwMode="auto">
          <a:xfrm>
            <a:off x="2432736" y="4283074"/>
            <a:ext cx="2265363" cy="641350"/>
            <a:chOff x="771" y="2527"/>
            <a:chExt cx="1427" cy="404"/>
          </a:xfrm>
        </p:grpSpPr>
        <p:sp>
          <p:nvSpPr>
            <p:cNvPr id="57" name="Text Box 53">
              <a:extLst>
                <a:ext uri="{FF2B5EF4-FFF2-40B4-BE49-F238E27FC236}">
                  <a16:creationId xmlns:a16="http://schemas.microsoft.com/office/drawing/2014/main" id="{9952167C-56DE-9244-B337-DAB2D082A50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71" y="2643"/>
              <a:ext cx="1427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ar-SA" sz="2400" b="1" dirty="0"/>
                <a:t>٨   + ٥ =  ١٣</a:t>
              </a:r>
              <a:endParaRPr lang="hi-IN" sz="2400" b="1" dirty="0">
                <a:solidFill>
                  <a:srgbClr val="FF0000"/>
                </a:solidFill>
              </a:endParaRPr>
            </a:p>
          </p:txBody>
        </p:sp>
        <p:sp>
          <p:nvSpPr>
            <p:cNvPr id="58" name="Text Box 57">
              <a:extLst>
                <a:ext uri="{FF2B5EF4-FFF2-40B4-BE49-F238E27FC236}">
                  <a16:creationId xmlns:a16="http://schemas.microsoft.com/office/drawing/2014/main" id="{1E1D223F-4517-FF47-8E94-4CF41DB7F95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47" y="2527"/>
              <a:ext cx="293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ar-SA" sz="2400" b="1"/>
                <a:t>؟</a:t>
              </a:r>
              <a:endParaRPr lang="hi-IN" sz="2400" b="1">
                <a:solidFill>
                  <a:srgbClr val="FF0000"/>
                </a:solidFill>
              </a:endParaRPr>
            </a:p>
          </p:txBody>
        </p:sp>
      </p:grpSp>
      <p:grpSp>
        <p:nvGrpSpPr>
          <p:cNvPr id="63" name="Group 60">
            <a:extLst>
              <a:ext uri="{FF2B5EF4-FFF2-40B4-BE49-F238E27FC236}">
                <a16:creationId xmlns:a16="http://schemas.microsoft.com/office/drawing/2014/main" id="{EC932F9B-9444-A64B-9E1D-FCCA8489A5F0}"/>
              </a:ext>
            </a:extLst>
          </p:cNvPr>
          <p:cNvGrpSpPr>
            <a:grpSpLocks/>
          </p:cNvGrpSpPr>
          <p:nvPr/>
        </p:nvGrpSpPr>
        <p:grpSpPr bwMode="auto">
          <a:xfrm>
            <a:off x="2708961" y="2800349"/>
            <a:ext cx="2265362" cy="641350"/>
            <a:chOff x="779" y="1593"/>
            <a:chExt cx="1427" cy="404"/>
          </a:xfrm>
        </p:grpSpPr>
        <p:sp>
          <p:nvSpPr>
            <p:cNvPr id="61" name="Text Box 58">
              <a:extLst>
                <a:ext uri="{FF2B5EF4-FFF2-40B4-BE49-F238E27FC236}">
                  <a16:creationId xmlns:a16="http://schemas.microsoft.com/office/drawing/2014/main" id="{373AB706-33FF-FC47-A3FB-9453FD378A5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79" y="1709"/>
              <a:ext cx="1427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ar-SA" sz="2400" b="1" dirty="0"/>
                <a:t>٤ س + ٥  =  ١٣</a:t>
              </a:r>
              <a:endParaRPr lang="hi-IN" sz="2400" b="1" dirty="0">
                <a:solidFill>
                  <a:srgbClr val="FF0000"/>
                </a:solidFill>
              </a:endParaRPr>
            </a:p>
          </p:txBody>
        </p:sp>
        <p:sp>
          <p:nvSpPr>
            <p:cNvPr id="62" name="Text Box 59">
              <a:extLst>
                <a:ext uri="{FF2B5EF4-FFF2-40B4-BE49-F238E27FC236}">
                  <a16:creationId xmlns:a16="http://schemas.microsoft.com/office/drawing/2014/main" id="{8647FDD6-8A34-E64B-B030-C49BEEBCFDE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72" y="1593"/>
              <a:ext cx="293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ar-SA" sz="2400" b="1"/>
                <a:t>؟</a:t>
              </a:r>
              <a:endParaRPr lang="hi-IN" sz="2400" b="1">
                <a:solidFill>
                  <a:srgbClr val="FF0000"/>
                </a:solidFill>
              </a:endParaRPr>
            </a:p>
          </p:txBody>
        </p:sp>
      </p:grpSp>
      <p:sp>
        <p:nvSpPr>
          <p:cNvPr id="4" name="مربع نص 3">
            <a:extLst>
              <a:ext uri="{FF2B5EF4-FFF2-40B4-BE49-F238E27FC236}">
                <a16:creationId xmlns:a16="http://schemas.microsoft.com/office/drawing/2014/main" id="{AA9CAB04-BAA5-4441-8B05-6CA5814A700E}"/>
              </a:ext>
            </a:extLst>
          </p:cNvPr>
          <p:cNvSpPr txBox="1"/>
          <p:nvPr/>
        </p:nvSpPr>
        <p:spPr>
          <a:xfrm>
            <a:off x="10649415" y="1989538"/>
            <a:ext cx="758283" cy="27699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1200" dirty="0" err="1">
                <a:solidFill>
                  <a:srgbClr val="C00000"/>
                </a:solidFill>
              </a:rPr>
              <a:t>أ</a:t>
            </a:r>
            <a:r>
              <a:rPr lang="ar-SA" sz="1200" dirty="0">
                <a:solidFill>
                  <a:srgbClr val="C00000"/>
                </a:solidFill>
              </a:rPr>
              <a:t> صـ ١١٨</a:t>
            </a:r>
          </a:p>
        </p:txBody>
      </p:sp>
      <p:sp>
        <p:nvSpPr>
          <p:cNvPr id="8" name="عنصر نائب لرقم الشريحة 7">
            <a:extLst>
              <a:ext uri="{FF2B5EF4-FFF2-40B4-BE49-F238E27FC236}">
                <a16:creationId xmlns:a16="http://schemas.microsoft.com/office/drawing/2014/main" id="{02ACE531-FFFA-044D-8CFB-F61BF9EC9F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0168" y="5792573"/>
            <a:ext cx="2743200" cy="365125"/>
          </a:xfrm>
        </p:spPr>
        <p:txBody>
          <a:bodyPr/>
          <a:lstStyle/>
          <a:p>
            <a:fld id="{E277FB82-6900-4FF8-BDA9-6B51EE998D2C}" type="slidenum">
              <a:rPr lang="ar-EG" smtClean="0">
                <a:solidFill>
                  <a:schemeClr val="tx1"/>
                </a:solidFill>
              </a:rPr>
              <a:t>350</a:t>
            </a:fld>
            <a:endParaRPr lang="ar-EG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42761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  <p:sndAc>
          <p:stSnd>
            <p:snd r:embed="rId2" name="قلب الصفحة.wav"/>
          </p:stSnd>
        </p:sndAc>
      </p:transition>
    </mc:Choice>
    <mc:Fallback xmlns="">
      <p:transition spd="slow">
        <p:fade/>
        <p:sndAc>
          <p:stSnd>
            <p:snd r:embed="rId9" name="قلب الصفحة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800" decel="100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800" decel="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800" decel="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800" decel="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800" decel="100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800" decel="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800" decel="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800" decel="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8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85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0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02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09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16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23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30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37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4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1" grpId="0"/>
      <p:bldP spid="23" grpId="0"/>
      <p:bldP spid="25" grpId="0"/>
      <p:bldP spid="27" grpId="0" animBg="1"/>
      <p:bldP spid="29" grpId="0"/>
      <p:bldP spid="31" grpId="0"/>
      <p:bldP spid="33" grpId="0" animBg="1"/>
      <p:bldP spid="35" grpId="0" animBg="1"/>
      <p:bldP spid="37" grpId="0"/>
      <p:bldP spid="39" grpId="0"/>
      <p:bldP spid="41" grpId="0" animBg="1"/>
      <p:bldP spid="43" grpId="0" animBg="1"/>
      <p:bldP spid="45" grpId="0" animBg="1"/>
      <p:bldP spid="47" grpId="0"/>
      <p:bldP spid="49" grpId="0"/>
      <p:bldP spid="5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id="{CD9494CC-01BD-4056-8A18-34DF6CEB5039}"/>
              </a:ext>
            </a:extLst>
          </p:cNvPr>
          <p:cNvSpPr/>
          <p:nvPr/>
        </p:nvSpPr>
        <p:spPr>
          <a:xfrm rot="16200000">
            <a:off x="2955761" y="-2455360"/>
            <a:ext cx="6423381" cy="11686551"/>
          </a:xfrm>
          <a:prstGeom prst="roundRect">
            <a:avLst>
              <a:gd name="adj" fmla="val 5381"/>
            </a:avLst>
          </a:prstGeom>
          <a:solidFill>
            <a:srgbClr val="776383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grpSp>
        <p:nvGrpSpPr>
          <p:cNvPr id="6" name="مجموعة 5">
            <a:extLst>
              <a:ext uri="{FF2B5EF4-FFF2-40B4-BE49-F238E27FC236}">
                <a16:creationId xmlns:a16="http://schemas.microsoft.com/office/drawing/2014/main" id="{C6A01C9F-C5DA-5347-A84B-F971C0E5D111}"/>
              </a:ext>
            </a:extLst>
          </p:cNvPr>
          <p:cNvGrpSpPr/>
          <p:nvPr/>
        </p:nvGrpSpPr>
        <p:grpSpPr>
          <a:xfrm>
            <a:off x="324175" y="258392"/>
            <a:ext cx="11867825" cy="6423382"/>
            <a:chOff x="760246" y="392652"/>
            <a:chExt cx="11420963" cy="6423382"/>
          </a:xfrm>
        </p:grpSpPr>
        <p:sp>
          <p:nvSpPr>
            <p:cNvPr id="7" name="مستطيل مستدير الزوايا 6">
              <a:extLst>
                <a:ext uri="{FF2B5EF4-FFF2-40B4-BE49-F238E27FC236}">
                  <a16:creationId xmlns:a16="http://schemas.microsoft.com/office/drawing/2014/main" id="{3031575D-A504-F34B-9982-513CE59AAFDB}"/>
                </a:ext>
              </a:extLst>
            </p:cNvPr>
            <p:cNvSpPr/>
            <p:nvPr/>
          </p:nvSpPr>
          <p:spPr>
            <a:xfrm>
              <a:off x="760246" y="392652"/>
              <a:ext cx="11096787" cy="6142407"/>
            </a:xfrm>
            <a:prstGeom prst="roundRect">
              <a:avLst/>
            </a:prstGeom>
            <a:blipFill>
              <a:blip r:embed="rId3"/>
              <a:stretch>
                <a:fillRect/>
              </a:stretch>
            </a:blip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pic>
          <p:nvPicPr>
            <p:cNvPr id="9" name="صورة 8">
              <a:extLst>
                <a:ext uri="{FF2B5EF4-FFF2-40B4-BE49-F238E27FC236}">
                  <a16:creationId xmlns:a16="http://schemas.microsoft.com/office/drawing/2014/main" id="{AE9BD02E-7A89-5640-9988-C9DA36285E9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35000"/>
            </a:blip>
            <a:stretch>
              <a:fillRect/>
            </a:stretch>
          </p:blipFill>
          <p:spPr>
            <a:xfrm>
              <a:off x="11135153" y="5767882"/>
              <a:ext cx="1046056" cy="1048152"/>
            </a:xfrm>
            <a:prstGeom prst="rect">
              <a:avLst/>
            </a:prstGeom>
          </p:spPr>
        </p:pic>
      </p:grpSp>
      <p:pic>
        <p:nvPicPr>
          <p:cNvPr id="15" name="صورة 14" descr="صورة تحتوي على داخلي, جهاز, أسود, مقياس فكي&#10;&#10;تم إنشاء الوصف تلقائياً">
            <a:extLst>
              <a:ext uri="{FF2B5EF4-FFF2-40B4-BE49-F238E27FC236}">
                <a16:creationId xmlns:a16="http://schemas.microsoft.com/office/drawing/2014/main" id="{77B38BD7-6F4A-4CCC-B7D7-CE5F326D41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197384" y="-4672999"/>
            <a:ext cx="944905" cy="10643356"/>
          </a:xfrm>
          <a:prstGeom prst="rect">
            <a:avLst/>
          </a:prstGeom>
        </p:spPr>
      </p:pic>
      <p:pic>
        <p:nvPicPr>
          <p:cNvPr id="10" name="Picture 6" descr="https://i.pinimg.com/564x/f7/b1/09/f7b1094060ec4e7985a4aac0849e9e9f.jpg">
            <a:extLst>
              <a:ext uri="{FF2B5EF4-FFF2-40B4-BE49-F238E27FC236}">
                <a16:creationId xmlns:a16="http://schemas.microsoft.com/office/drawing/2014/main" id="{A7E94AA6-AE5A-D34D-9DC7-0D8B1B8449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81" b="13152"/>
          <a:stretch/>
        </p:blipFill>
        <p:spPr bwMode="auto">
          <a:xfrm rot="2225611">
            <a:off x="10683578" y="775804"/>
            <a:ext cx="974153" cy="1023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مجموعة 2">
            <a:extLst>
              <a:ext uri="{FF2B5EF4-FFF2-40B4-BE49-F238E27FC236}">
                <a16:creationId xmlns:a16="http://schemas.microsoft.com/office/drawing/2014/main" id="{FC2210FA-39E0-0746-824C-7F6D6FB8C3AC}"/>
              </a:ext>
            </a:extLst>
          </p:cNvPr>
          <p:cNvGrpSpPr/>
          <p:nvPr/>
        </p:nvGrpSpPr>
        <p:grpSpPr>
          <a:xfrm>
            <a:off x="4901320" y="674670"/>
            <a:ext cx="5572164" cy="785818"/>
            <a:chOff x="3357554" y="1000108"/>
            <a:chExt cx="5572164" cy="936000"/>
          </a:xfrm>
        </p:grpSpPr>
        <p:sp>
          <p:nvSpPr>
            <p:cNvPr id="11" name="دبوس زينة 21">
              <a:extLst>
                <a:ext uri="{FF2B5EF4-FFF2-40B4-BE49-F238E27FC236}">
                  <a16:creationId xmlns:a16="http://schemas.microsoft.com/office/drawing/2014/main" id="{F789B79A-2883-B548-9075-B164450BAA43}"/>
                </a:ext>
              </a:extLst>
            </p:cNvPr>
            <p:cNvSpPr/>
            <p:nvPr/>
          </p:nvSpPr>
          <p:spPr>
            <a:xfrm>
              <a:off x="3357554" y="1000108"/>
              <a:ext cx="4343430" cy="936000"/>
            </a:xfrm>
            <a:prstGeom prst="plaque">
              <a:avLst/>
            </a:prstGeom>
            <a:noFill/>
            <a:ln w="28575">
              <a:solidFill>
                <a:schemeClr val="tx1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endParaRPr lang="ar-SA" sz="2400" b="1" dirty="0">
                <a:solidFill>
                  <a:schemeClr val="tx1"/>
                </a:solidFill>
              </a:endParaRPr>
            </a:p>
          </p:txBody>
        </p:sp>
        <p:grpSp>
          <p:nvGrpSpPr>
            <p:cNvPr id="13" name="مجموعة 20">
              <a:extLst>
                <a:ext uri="{FF2B5EF4-FFF2-40B4-BE49-F238E27FC236}">
                  <a16:creationId xmlns:a16="http://schemas.microsoft.com/office/drawing/2014/main" id="{C0DC1489-BA6F-0F4E-8BA2-FF1712E49D53}"/>
                </a:ext>
              </a:extLst>
            </p:cNvPr>
            <p:cNvGrpSpPr/>
            <p:nvPr/>
          </p:nvGrpSpPr>
          <p:grpSpPr>
            <a:xfrm>
              <a:off x="7715272" y="1000108"/>
              <a:ext cx="1214446" cy="928694"/>
              <a:chOff x="7715272" y="1000108"/>
              <a:chExt cx="1214446" cy="928694"/>
            </a:xfrm>
          </p:grpSpPr>
          <p:sp>
            <p:nvSpPr>
              <p:cNvPr id="14" name="دبوس زينة 23">
                <a:extLst>
                  <a:ext uri="{FF2B5EF4-FFF2-40B4-BE49-F238E27FC236}">
                    <a16:creationId xmlns:a16="http://schemas.microsoft.com/office/drawing/2014/main" id="{962C31B8-22EB-A648-B62C-7AE1B087AB4B}"/>
                  </a:ext>
                </a:extLst>
              </p:cNvPr>
              <p:cNvSpPr/>
              <p:nvPr/>
            </p:nvSpPr>
            <p:spPr>
              <a:xfrm>
                <a:off x="7715272" y="1000108"/>
                <a:ext cx="1214446" cy="928694"/>
              </a:xfrm>
              <a:prstGeom prst="plaque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 w="28575">
                <a:solidFill>
                  <a:schemeClr val="tx1"/>
                </a:solidFill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 prst="artDeco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SA" dirty="0"/>
              </a:p>
            </p:txBody>
          </p:sp>
          <p:pic>
            <p:nvPicPr>
              <p:cNvPr id="16" name="Picture 2">
                <a:extLst>
                  <a:ext uri="{FF2B5EF4-FFF2-40B4-BE49-F238E27FC236}">
                    <a16:creationId xmlns:a16="http://schemas.microsoft.com/office/drawing/2014/main" id="{357756FF-BA7C-CB42-BF8F-30A0CF62A67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/>
              <a:srcRect/>
              <a:stretch>
                <a:fillRect/>
              </a:stretch>
            </p:blipFill>
            <p:spPr bwMode="auto">
              <a:xfrm>
                <a:off x="7843858" y="1242998"/>
                <a:ext cx="928694" cy="42862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  <a:scene3d>
                <a:camera prst="orthographicFront"/>
                <a:lightRig rig="threePt" dir="t"/>
              </a:scene3d>
              <a:sp3d>
                <a:bevelT w="114300" prst="artDeco"/>
              </a:sp3d>
            </p:spPr>
          </p:pic>
        </p:grp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DB6ABCFB-7A11-7D48-84B7-48EC7EA4A4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472824" y="817546"/>
            <a:ext cx="3676654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33">
            <a:extLst>
              <a:ext uri="{FF2B5EF4-FFF2-40B4-BE49-F238E27FC236}">
                <a16:creationId xmlns:a16="http://schemas.microsoft.com/office/drawing/2014/main" id="{67F0305D-2E34-364B-B7EC-63878F1702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22099" y="1855808"/>
            <a:ext cx="3995737" cy="4248150"/>
          </a:xfrm>
          <a:prstGeom prst="rect">
            <a:avLst/>
          </a:prstGeom>
          <a:solidFill>
            <a:srgbClr val="996600">
              <a:alpha val="23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ar-SA"/>
          </a:p>
        </p:txBody>
      </p:sp>
      <p:sp>
        <p:nvSpPr>
          <p:cNvPr id="21" name="Text Box 38">
            <a:extLst>
              <a:ext uri="{FF2B5EF4-FFF2-40B4-BE49-F238E27FC236}">
                <a16:creationId xmlns:a16="http://schemas.microsoft.com/office/drawing/2014/main" id="{29BE0EA9-DC57-5C4B-B335-3879377F5A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22211" y="2297133"/>
            <a:ext cx="22653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400" b="1" dirty="0"/>
              <a:t>ــ ٣ ن ــ ٨  =  ٧</a:t>
            </a:r>
            <a:endParaRPr lang="hi-IN" sz="2400" b="1" dirty="0">
              <a:solidFill>
                <a:srgbClr val="FF0000"/>
              </a:solidFill>
            </a:endParaRPr>
          </a:p>
        </p:txBody>
      </p:sp>
      <p:sp>
        <p:nvSpPr>
          <p:cNvPr id="23" name="Text Box 39">
            <a:extLst>
              <a:ext uri="{FF2B5EF4-FFF2-40B4-BE49-F238E27FC236}">
                <a16:creationId xmlns:a16="http://schemas.microsoft.com/office/drawing/2014/main" id="{7D846DA6-777F-EE45-AA28-5535AA5B51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60472" y="2586058"/>
            <a:ext cx="6842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400" b="1" dirty="0">
                <a:solidFill>
                  <a:srgbClr val="CC0000"/>
                </a:solidFill>
              </a:rPr>
              <a:t>+ ٨</a:t>
            </a:r>
            <a:endParaRPr lang="hi-IN" sz="2400" b="1" dirty="0">
              <a:solidFill>
                <a:srgbClr val="CC0000"/>
              </a:solidFill>
            </a:endParaRPr>
          </a:p>
        </p:txBody>
      </p:sp>
      <p:sp>
        <p:nvSpPr>
          <p:cNvPr id="25" name="Text Box 40">
            <a:extLst>
              <a:ext uri="{FF2B5EF4-FFF2-40B4-BE49-F238E27FC236}">
                <a16:creationId xmlns:a16="http://schemas.microsoft.com/office/drawing/2014/main" id="{F7F61233-F167-0B49-B55F-83A581E4DB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5304" y="2586058"/>
            <a:ext cx="6492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400" b="1" dirty="0">
                <a:solidFill>
                  <a:srgbClr val="CC0000"/>
                </a:solidFill>
              </a:rPr>
              <a:t>+ ٨</a:t>
            </a:r>
            <a:endParaRPr lang="hi-IN" sz="2400" b="1" dirty="0">
              <a:solidFill>
                <a:srgbClr val="CC0000"/>
              </a:solidFill>
            </a:endParaRPr>
          </a:p>
        </p:txBody>
      </p:sp>
      <p:sp>
        <p:nvSpPr>
          <p:cNvPr id="27" name="Line 41">
            <a:extLst>
              <a:ext uri="{FF2B5EF4-FFF2-40B4-BE49-F238E27FC236}">
                <a16:creationId xmlns:a16="http://schemas.microsoft.com/office/drawing/2014/main" id="{B6094ABF-5931-FE47-A2A9-5E62E7CA490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300181" y="2251095"/>
            <a:ext cx="73025" cy="76676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ar-SA" dirty="0"/>
          </a:p>
        </p:txBody>
      </p:sp>
      <p:sp>
        <p:nvSpPr>
          <p:cNvPr id="29" name="Text Box 42">
            <a:extLst>
              <a:ext uri="{FF2B5EF4-FFF2-40B4-BE49-F238E27FC236}">
                <a16:creationId xmlns:a16="http://schemas.microsoft.com/office/drawing/2014/main" id="{A3A61D53-15F6-7649-965F-9ECDF2D04C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20723" y="3533795"/>
            <a:ext cx="176685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ar-SA" sz="2400" b="1" dirty="0"/>
              <a:t>ــ ٣ ن  =  ١٥</a:t>
            </a:r>
            <a:endParaRPr lang="hi-IN" sz="2400" b="1" dirty="0">
              <a:solidFill>
                <a:srgbClr val="FF0000"/>
              </a:solidFill>
            </a:endParaRPr>
          </a:p>
        </p:txBody>
      </p:sp>
      <p:sp>
        <p:nvSpPr>
          <p:cNvPr id="31" name="Text Box 43">
            <a:extLst>
              <a:ext uri="{FF2B5EF4-FFF2-40B4-BE49-F238E27FC236}">
                <a16:creationId xmlns:a16="http://schemas.microsoft.com/office/drawing/2014/main" id="{2EB5524F-1718-1F41-AB38-386909102B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77835" y="4926033"/>
            <a:ext cx="1581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400" b="1" dirty="0"/>
              <a:t>ن  =  </a:t>
            </a:r>
            <a:r>
              <a:rPr lang="ar-SA" sz="2400" b="1" dirty="0">
                <a:solidFill>
                  <a:srgbClr val="00B050"/>
                </a:solidFill>
              </a:rPr>
              <a:t>ــ</a:t>
            </a:r>
            <a:r>
              <a:rPr lang="ar-SA" sz="2400" b="1" dirty="0"/>
              <a:t> </a:t>
            </a:r>
            <a:r>
              <a:rPr lang="ar-SA" sz="2400" b="1" dirty="0">
                <a:solidFill>
                  <a:srgbClr val="00B050"/>
                </a:solidFill>
              </a:rPr>
              <a:t>٥</a:t>
            </a:r>
            <a:endParaRPr lang="hi-IN" sz="2400" b="1" dirty="0">
              <a:solidFill>
                <a:srgbClr val="00B050"/>
              </a:solidFill>
            </a:endParaRPr>
          </a:p>
        </p:txBody>
      </p:sp>
      <p:sp>
        <p:nvSpPr>
          <p:cNvPr id="33" name="Line 44">
            <a:extLst>
              <a:ext uri="{FF2B5EF4-FFF2-40B4-BE49-F238E27FC236}">
                <a16:creationId xmlns:a16="http://schemas.microsoft.com/office/drawing/2014/main" id="{4B879613-D428-6A43-BB8F-3683E3541BF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249431" y="3954483"/>
            <a:ext cx="576262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ar-SA"/>
          </a:p>
        </p:txBody>
      </p:sp>
      <p:sp>
        <p:nvSpPr>
          <p:cNvPr id="35" name="Line 45">
            <a:extLst>
              <a:ext uri="{FF2B5EF4-FFF2-40B4-BE49-F238E27FC236}">
                <a16:creationId xmlns:a16="http://schemas.microsoft.com/office/drawing/2014/main" id="{116408B4-7B9A-6D42-8C3A-18EB0464686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363599" y="3954483"/>
            <a:ext cx="360363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ar-SA"/>
          </a:p>
        </p:txBody>
      </p:sp>
      <p:sp>
        <p:nvSpPr>
          <p:cNvPr id="37" name="Text Box 46">
            <a:extLst>
              <a:ext uri="{FF2B5EF4-FFF2-40B4-BE49-F238E27FC236}">
                <a16:creationId xmlns:a16="http://schemas.microsoft.com/office/drawing/2014/main" id="{A31C4223-F172-7D4A-8C4C-F00FC30223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20855" y="3954483"/>
            <a:ext cx="64294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ar-SA" sz="2400" b="1" dirty="0"/>
              <a:t>ــ ٣</a:t>
            </a:r>
            <a:endParaRPr lang="hi-IN" sz="2400" b="1" dirty="0">
              <a:solidFill>
                <a:srgbClr val="FF0000"/>
              </a:solidFill>
            </a:endParaRPr>
          </a:p>
        </p:txBody>
      </p:sp>
      <p:sp>
        <p:nvSpPr>
          <p:cNvPr id="39" name="Text Box 47">
            <a:extLst>
              <a:ext uri="{FF2B5EF4-FFF2-40B4-BE49-F238E27FC236}">
                <a16:creationId xmlns:a16="http://schemas.microsoft.com/office/drawing/2014/main" id="{FD1F724D-221C-204E-9095-6798FF6A60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92161" y="3979883"/>
            <a:ext cx="57944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ar-SA" sz="2400" b="1" dirty="0"/>
              <a:t>ــ ٣</a:t>
            </a:r>
            <a:endParaRPr lang="hi-IN" sz="2400" b="1" dirty="0">
              <a:solidFill>
                <a:srgbClr val="FF0000"/>
              </a:solidFill>
            </a:endParaRPr>
          </a:p>
        </p:txBody>
      </p:sp>
      <p:sp>
        <p:nvSpPr>
          <p:cNvPr id="41" name="Line 48">
            <a:extLst>
              <a:ext uri="{FF2B5EF4-FFF2-40B4-BE49-F238E27FC236}">
                <a16:creationId xmlns:a16="http://schemas.microsoft.com/office/drawing/2014/main" id="{5B9025C9-933F-CE4F-86B8-A7B59BCF333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506606" y="3559195"/>
            <a:ext cx="252413" cy="830251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ar-SA"/>
          </a:p>
        </p:txBody>
      </p:sp>
      <p:sp>
        <p:nvSpPr>
          <p:cNvPr id="43" name="Line 49">
            <a:extLst>
              <a:ext uri="{FF2B5EF4-FFF2-40B4-BE49-F238E27FC236}">
                <a16:creationId xmlns:a16="http://schemas.microsoft.com/office/drawing/2014/main" id="{CDF5EF86-D13B-584E-861C-6FD6CD29548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796774" y="3224233"/>
            <a:ext cx="2809875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ar-SA"/>
          </a:p>
        </p:txBody>
      </p:sp>
      <p:sp>
        <p:nvSpPr>
          <p:cNvPr id="45" name="Rectangle 50">
            <a:extLst>
              <a:ext uri="{FF2B5EF4-FFF2-40B4-BE49-F238E27FC236}">
                <a16:creationId xmlns:a16="http://schemas.microsoft.com/office/drawing/2014/main" id="{FBDD8AE5-2765-F143-821B-1D1A15AF0E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0924" y="1855808"/>
            <a:ext cx="3995737" cy="4248150"/>
          </a:xfrm>
          <a:prstGeom prst="rect">
            <a:avLst/>
          </a:prstGeom>
          <a:solidFill>
            <a:srgbClr val="FFFF99">
              <a:alpha val="71001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ar-SA"/>
          </a:p>
        </p:txBody>
      </p:sp>
      <p:sp>
        <p:nvSpPr>
          <p:cNvPr id="47" name="Text Box 52">
            <a:extLst>
              <a:ext uri="{FF2B5EF4-FFF2-40B4-BE49-F238E27FC236}">
                <a16:creationId xmlns:a16="http://schemas.microsoft.com/office/drawing/2014/main" id="{2622DF12-D0C0-4C4A-AC0A-0FC9C9DC40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67699" y="2071708"/>
            <a:ext cx="24098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400" b="1" dirty="0">
                <a:solidFill>
                  <a:srgbClr val="00B050"/>
                </a:solidFill>
              </a:rPr>
              <a:t>التحقق من صحة الحل</a:t>
            </a:r>
            <a:endParaRPr lang="hi-IN" sz="2400" b="1" dirty="0">
              <a:solidFill>
                <a:srgbClr val="00B050"/>
              </a:solidFill>
            </a:endParaRPr>
          </a:p>
        </p:txBody>
      </p:sp>
      <p:sp>
        <p:nvSpPr>
          <p:cNvPr id="49" name="Text Box 54">
            <a:extLst>
              <a:ext uri="{FF2B5EF4-FFF2-40B4-BE49-F238E27FC236}">
                <a16:creationId xmlns:a16="http://schemas.microsoft.com/office/drawing/2014/main" id="{77529E14-EEFD-5E48-BA44-7F8191A1AF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20050" y="4746645"/>
            <a:ext cx="1581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400" b="1" dirty="0"/>
              <a:t>٧  =   ٧</a:t>
            </a:r>
            <a:endParaRPr lang="hi-IN" sz="2400" b="1" dirty="0">
              <a:solidFill>
                <a:srgbClr val="FF0000"/>
              </a:solidFill>
            </a:endParaRPr>
          </a:p>
        </p:txBody>
      </p:sp>
      <p:sp>
        <p:nvSpPr>
          <p:cNvPr id="51" name="Text Box 55">
            <a:extLst>
              <a:ext uri="{FF2B5EF4-FFF2-40B4-BE49-F238E27FC236}">
                <a16:creationId xmlns:a16="http://schemas.microsoft.com/office/drawing/2014/main" id="{D66754FF-90C2-2E46-BDC9-12D7F9476F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91549" y="5348308"/>
            <a:ext cx="1762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ar-SA" sz="2400" b="1" dirty="0">
                <a:solidFill>
                  <a:srgbClr val="00B050"/>
                </a:solidFill>
              </a:rPr>
              <a:t>الجملة صحيحة</a:t>
            </a:r>
            <a:endParaRPr lang="hi-IN" sz="2400" b="1" dirty="0">
              <a:solidFill>
                <a:srgbClr val="00B050"/>
              </a:solidFill>
            </a:endParaRPr>
          </a:p>
        </p:txBody>
      </p:sp>
      <p:grpSp>
        <p:nvGrpSpPr>
          <p:cNvPr id="55" name="Group 61">
            <a:extLst>
              <a:ext uri="{FF2B5EF4-FFF2-40B4-BE49-F238E27FC236}">
                <a16:creationId xmlns:a16="http://schemas.microsoft.com/office/drawing/2014/main" id="{E02B1726-C4A0-6341-822F-5DFE60F48CF5}"/>
              </a:ext>
            </a:extLst>
          </p:cNvPr>
          <p:cNvGrpSpPr>
            <a:grpSpLocks/>
          </p:cNvGrpSpPr>
          <p:nvPr/>
        </p:nvGrpSpPr>
        <p:grpSpPr bwMode="auto">
          <a:xfrm>
            <a:off x="2856624" y="3265511"/>
            <a:ext cx="2487612" cy="646113"/>
            <a:chOff x="631" y="2073"/>
            <a:chExt cx="1567" cy="407"/>
          </a:xfrm>
        </p:grpSpPr>
        <p:sp>
          <p:nvSpPr>
            <p:cNvPr id="53" name="Text Box 51">
              <a:extLst>
                <a:ext uri="{FF2B5EF4-FFF2-40B4-BE49-F238E27FC236}">
                  <a16:creationId xmlns:a16="http://schemas.microsoft.com/office/drawing/2014/main" id="{9B95F715-7E5E-3842-A770-51AC2A4C423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31" y="2189"/>
              <a:ext cx="1567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ar-SA" sz="2400" b="1" dirty="0"/>
                <a:t>ــ ٣( </a:t>
              </a:r>
              <a:r>
                <a:rPr lang="ar-SA" sz="2400" b="1" dirty="0">
                  <a:solidFill>
                    <a:srgbClr val="CC0000"/>
                  </a:solidFill>
                </a:rPr>
                <a:t>ــ ٥</a:t>
              </a:r>
              <a:r>
                <a:rPr lang="ar-SA" sz="2400" b="1" dirty="0"/>
                <a:t> ) ــ ٨ =  ٧</a:t>
              </a:r>
              <a:endParaRPr lang="hi-IN" sz="2400" b="1" dirty="0">
                <a:solidFill>
                  <a:srgbClr val="FF0000"/>
                </a:solidFill>
              </a:endParaRPr>
            </a:p>
          </p:txBody>
        </p:sp>
        <p:sp>
          <p:nvSpPr>
            <p:cNvPr id="54" name="Text Box 56">
              <a:extLst>
                <a:ext uri="{FF2B5EF4-FFF2-40B4-BE49-F238E27FC236}">
                  <a16:creationId xmlns:a16="http://schemas.microsoft.com/office/drawing/2014/main" id="{E55AE92C-BFFF-D440-B9CF-0401B4DB688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02" y="2073"/>
              <a:ext cx="293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ar-SA" sz="2400" b="1" dirty="0"/>
                <a:t>؟</a:t>
              </a:r>
              <a:endParaRPr lang="hi-IN" sz="2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59" name="Group 62">
            <a:extLst>
              <a:ext uri="{FF2B5EF4-FFF2-40B4-BE49-F238E27FC236}">
                <a16:creationId xmlns:a16="http://schemas.microsoft.com/office/drawing/2014/main" id="{5FA78182-9E3F-EC4C-923A-1FC164DF596F}"/>
              </a:ext>
            </a:extLst>
          </p:cNvPr>
          <p:cNvGrpSpPr>
            <a:grpSpLocks/>
          </p:cNvGrpSpPr>
          <p:nvPr/>
        </p:nvGrpSpPr>
        <p:grpSpPr bwMode="auto">
          <a:xfrm>
            <a:off x="2369236" y="3986233"/>
            <a:ext cx="2265363" cy="641350"/>
            <a:chOff x="771" y="2527"/>
            <a:chExt cx="1427" cy="404"/>
          </a:xfrm>
        </p:grpSpPr>
        <p:sp>
          <p:nvSpPr>
            <p:cNvPr id="57" name="Text Box 53">
              <a:extLst>
                <a:ext uri="{FF2B5EF4-FFF2-40B4-BE49-F238E27FC236}">
                  <a16:creationId xmlns:a16="http://schemas.microsoft.com/office/drawing/2014/main" id="{C4A38E7D-FE0D-C744-B95F-998A03908AD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71" y="2643"/>
              <a:ext cx="1427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ar-SA" sz="2400" b="1" dirty="0"/>
                <a:t>١٥ ــ ٨  =  ٧</a:t>
              </a:r>
              <a:endParaRPr lang="hi-IN" sz="2400" b="1" dirty="0">
                <a:solidFill>
                  <a:srgbClr val="FF0000"/>
                </a:solidFill>
              </a:endParaRPr>
            </a:p>
          </p:txBody>
        </p:sp>
        <p:sp>
          <p:nvSpPr>
            <p:cNvPr id="58" name="Text Box 57">
              <a:extLst>
                <a:ext uri="{FF2B5EF4-FFF2-40B4-BE49-F238E27FC236}">
                  <a16:creationId xmlns:a16="http://schemas.microsoft.com/office/drawing/2014/main" id="{7C138276-A9AB-F944-8C64-93C0E1D7EA4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47" y="2527"/>
              <a:ext cx="293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ar-SA" sz="2400" b="1"/>
                <a:t>؟</a:t>
              </a:r>
              <a:endParaRPr lang="hi-IN" sz="2400" b="1">
                <a:solidFill>
                  <a:srgbClr val="FF0000"/>
                </a:solidFill>
              </a:endParaRPr>
            </a:p>
          </p:txBody>
        </p:sp>
      </p:grpSp>
      <p:grpSp>
        <p:nvGrpSpPr>
          <p:cNvPr id="63" name="Group 60">
            <a:extLst>
              <a:ext uri="{FF2B5EF4-FFF2-40B4-BE49-F238E27FC236}">
                <a16:creationId xmlns:a16="http://schemas.microsoft.com/office/drawing/2014/main" id="{65158990-DE5B-6145-B390-39FD83AF6445}"/>
              </a:ext>
            </a:extLst>
          </p:cNvPr>
          <p:cNvGrpSpPr>
            <a:grpSpLocks/>
          </p:cNvGrpSpPr>
          <p:nvPr/>
        </p:nvGrpSpPr>
        <p:grpSpPr bwMode="auto">
          <a:xfrm>
            <a:off x="2645461" y="2503508"/>
            <a:ext cx="2265362" cy="641350"/>
            <a:chOff x="779" y="1593"/>
            <a:chExt cx="1427" cy="404"/>
          </a:xfrm>
        </p:grpSpPr>
        <p:sp>
          <p:nvSpPr>
            <p:cNvPr id="61" name="Text Box 58">
              <a:extLst>
                <a:ext uri="{FF2B5EF4-FFF2-40B4-BE49-F238E27FC236}">
                  <a16:creationId xmlns:a16="http://schemas.microsoft.com/office/drawing/2014/main" id="{59E10959-B222-514C-BFBC-5F64291C502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79" y="1709"/>
              <a:ext cx="1427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ar-SA" sz="2400" b="1" dirty="0"/>
                <a:t>ــ ٣ ن ــ ٨  =  ٧</a:t>
              </a:r>
              <a:endParaRPr lang="hi-IN" sz="2400" b="1" dirty="0">
                <a:solidFill>
                  <a:srgbClr val="FF0000"/>
                </a:solidFill>
              </a:endParaRPr>
            </a:p>
          </p:txBody>
        </p:sp>
        <p:sp>
          <p:nvSpPr>
            <p:cNvPr id="62" name="Text Box 59">
              <a:extLst>
                <a:ext uri="{FF2B5EF4-FFF2-40B4-BE49-F238E27FC236}">
                  <a16:creationId xmlns:a16="http://schemas.microsoft.com/office/drawing/2014/main" id="{A0F4ABB8-AAAE-6941-98AF-839FEF4929F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72" y="1593"/>
              <a:ext cx="293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ar-SA" sz="2400" b="1"/>
                <a:t>؟</a:t>
              </a:r>
              <a:endParaRPr lang="hi-IN" sz="2400" b="1">
                <a:solidFill>
                  <a:srgbClr val="FF0000"/>
                </a:solidFill>
              </a:endParaRPr>
            </a:p>
          </p:txBody>
        </p:sp>
      </p:grpSp>
      <p:sp>
        <p:nvSpPr>
          <p:cNvPr id="40" name="مربع نص 39">
            <a:extLst>
              <a:ext uri="{FF2B5EF4-FFF2-40B4-BE49-F238E27FC236}">
                <a16:creationId xmlns:a16="http://schemas.microsoft.com/office/drawing/2014/main" id="{0FBE8103-5882-5C45-911D-BF6F052EC622}"/>
              </a:ext>
            </a:extLst>
          </p:cNvPr>
          <p:cNvSpPr txBox="1"/>
          <p:nvPr/>
        </p:nvSpPr>
        <p:spPr>
          <a:xfrm>
            <a:off x="10349795" y="1989538"/>
            <a:ext cx="1057904" cy="27699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1200" dirty="0">
                <a:solidFill>
                  <a:srgbClr val="C00000"/>
                </a:solidFill>
              </a:rPr>
              <a:t>ب صـ ١١٨</a:t>
            </a:r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882D1459-188B-0741-BABC-22F1365D54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4722" y="5881704"/>
            <a:ext cx="2743200" cy="365125"/>
          </a:xfrm>
        </p:spPr>
        <p:txBody>
          <a:bodyPr/>
          <a:lstStyle/>
          <a:p>
            <a:fld id="{E277FB82-6900-4FF8-BDA9-6B51EE998D2C}" type="slidenum">
              <a:rPr lang="ar-EG" smtClean="0">
                <a:solidFill>
                  <a:schemeClr val="tx1"/>
                </a:solidFill>
              </a:rPr>
              <a:t>351</a:t>
            </a:fld>
            <a:endParaRPr lang="ar-EG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25429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  <p:sndAc>
          <p:stSnd>
            <p:snd r:embed="rId2" name="قلب الصفحة.wav"/>
          </p:stSnd>
        </p:sndAc>
      </p:transition>
    </mc:Choice>
    <mc:Fallback xmlns="">
      <p:transition spd="slow">
        <p:fade/>
        <p:sndAc>
          <p:stSnd>
            <p:snd r:embed="rId9" name="قلب الصفحة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800" decel="100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800" decel="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800" decel="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800" decel="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800" decel="100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800" decel="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800" decel="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800" decel="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8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85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0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02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09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16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23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30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37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4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1" grpId="0"/>
      <p:bldP spid="23" grpId="0"/>
      <p:bldP spid="25" grpId="0"/>
      <p:bldP spid="27" grpId="0" animBg="1"/>
      <p:bldP spid="29" grpId="0"/>
      <p:bldP spid="31" grpId="0"/>
      <p:bldP spid="33" grpId="0" animBg="1"/>
      <p:bldP spid="35" grpId="0" animBg="1"/>
      <p:bldP spid="37" grpId="0"/>
      <p:bldP spid="39" grpId="0"/>
      <p:bldP spid="41" grpId="0" animBg="1"/>
      <p:bldP spid="43" grpId="0" animBg="1"/>
      <p:bldP spid="45" grpId="0" animBg="1"/>
      <p:bldP spid="47" grpId="0"/>
      <p:bldP spid="49" grpId="0"/>
      <p:bldP spid="5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id="{CD9494CC-01BD-4056-8A18-34DF6CEB5039}"/>
              </a:ext>
            </a:extLst>
          </p:cNvPr>
          <p:cNvSpPr/>
          <p:nvPr/>
        </p:nvSpPr>
        <p:spPr>
          <a:xfrm rot="16200000">
            <a:off x="2955761" y="-2455360"/>
            <a:ext cx="6423381" cy="11686551"/>
          </a:xfrm>
          <a:prstGeom prst="roundRect">
            <a:avLst>
              <a:gd name="adj" fmla="val 5381"/>
            </a:avLst>
          </a:prstGeom>
          <a:solidFill>
            <a:srgbClr val="776383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grpSp>
        <p:nvGrpSpPr>
          <p:cNvPr id="6" name="مجموعة 5">
            <a:extLst>
              <a:ext uri="{FF2B5EF4-FFF2-40B4-BE49-F238E27FC236}">
                <a16:creationId xmlns:a16="http://schemas.microsoft.com/office/drawing/2014/main" id="{C6A01C9F-C5DA-5347-A84B-F971C0E5D111}"/>
              </a:ext>
            </a:extLst>
          </p:cNvPr>
          <p:cNvGrpSpPr/>
          <p:nvPr/>
        </p:nvGrpSpPr>
        <p:grpSpPr>
          <a:xfrm>
            <a:off x="324175" y="258392"/>
            <a:ext cx="11867825" cy="6423382"/>
            <a:chOff x="760246" y="392652"/>
            <a:chExt cx="11420963" cy="6423382"/>
          </a:xfrm>
        </p:grpSpPr>
        <p:sp>
          <p:nvSpPr>
            <p:cNvPr id="7" name="مستطيل مستدير الزوايا 6">
              <a:extLst>
                <a:ext uri="{FF2B5EF4-FFF2-40B4-BE49-F238E27FC236}">
                  <a16:creationId xmlns:a16="http://schemas.microsoft.com/office/drawing/2014/main" id="{3031575D-A504-F34B-9982-513CE59AAFDB}"/>
                </a:ext>
              </a:extLst>
            </p:cNvPr>
            <p:cNvSpPr/>
            <p:nvPr/>
          </p:nvSpPr>
          <p:spPr>
            <a:xfrm>
              <a:off x="760246" y="392652"/>
              <a:ext cx="11096787" cy="6142407"/>
            </a:xfrm>
            <a:prstGeom prst="roundRect">
              <a:avLst/>
            </a:prstGeom>
            <a:blipFill>
              <a:blip r:embed="rId3"/>
              <a:stretch>
                <a:fillRect/>
              </a:stretch>
            </a:blip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pic>
          <p:nvPicPr>
            <p:cNvPr id="9" name="صورة 8">
              <a:extLst>
                <a:ext uri="{FF2B5EF4-FFF2-40B4-BE49-F238E27FC236}">
                  <a16:creationId xmlns:a16="http://schemas.microsoft.com/office/drawing/2014/main" id="{AE9BD02E-7A89-5640-9988-C9DA36285E9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35000"/>
            </a:blip>
            <a:stretch>
              <a:fillRect/>
            </a:stretch>
          </p:blipFill>
          <p:spPr>
            <a:xfrm>
              <a:off x="11135153" y="5767882"/>
              <a:ext cx="1046056" cy="1048152"/>
            </a:xfrm>
            <a:prstGeom prst="rect">
              <a:avLst/>
            </a:prstGeom>
          </p:spPr>
        </p:pic>
      </p:grpSp>
      <p:pic>
        <p:nvPicPr>
          <p:cNvPr id="15" name="صورة 14" descr="صورة تحتوي على داخلي, جهاز, أسود, مقياس فكي&#10;&#10;تم إنشاء الوصف تلقائياً">
            <a:extLst>
              <a:ext uri="{FF2B5EF4-FFF2-40B4-BE49-F238E27FC236}">
                <a16:creationId xmlns:a16="http://schemas.microsoft.com/office/drawing/2014/main" id="{77B38BD7-6F4A-4CCC-B7D7-CE5F326D41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197384" y="-4672999"/>
            <a:ext cx="944905" cy="10643356"/>
          </a:xfrm>
          <a:prstGeom prst="rect">
            <a:avLst/>
          </a:prstGeom>
        </p:spPr>
      </p:pic>
      <p:pic>
        <p:nvPicPr>
          <p:cNvPr id="10" name="Picture 6" descr="https://i.pinimg.com/564x/f7/b1/09/f7b1094060ec4e7985a4aac0849e9e9f.jpg">
            <a:extLst>
              <a:ext uri="{FF2B5EF4-FFF2-40B4-BE49-F238E27FC236}">
                <a16:creationId xmlns:a16="http://schemas.microsoft.com/office/drawing/2014/main" id="{A7E94AA6-AE5A-D34D-9DC7-0D8B1B8449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81" b="13152"/>
          <a:stretch/>
        </p:blipFill>
        <p:spPr bwMode="auto">
          <a:xfrm rot="2225611">
            <a:off x="10683578" y="775804"/>
            <a:ext cx="974153" cy="1023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مجموعة 2">
            <a:extLst>
              <a:ext uri="{FF2B5EF4-FFF2-40B4-BE49-F238E27FC236}">
                <a16:creationId xmlns:a16="http://schemas.microsoft.com/office/drawing/2014/main" id="{53B6F18C-7923-D548-9FA8-A1369D0C37DE}"/>
              </a:ext>
            </a:extLst>
          </p:cNvPr>
          <p:cNvGrpSpPr/>
          <p:nvPr/>
        </p:nvGrpSpPr>
        <p:grpSpPr>
          <a:xfrm>
            <a:off x="4901320" y="938725"/>
            <a:ext cx="5572164" cy="785818"/>
            <a:chOff x="3357554" y="1000108"/>
            <a:chExt cx="5572164" cy="936000"/>
          </a:xfrm>
        </p:grpSpPr>
        <p:sp>
          <p:nvSpPr>
            <p:cNvPr id="11" name="دبوس زينة 21">
              <a:extLst>
                <a:ext uri="{FF2B5EF4-FFF2-40B4-BE49-F238E27FC236}">
                  <a16:creationId xmlns:a16="http://schemas.microsoft.com/office/drawing/2014/main" id="{9B23D843-C739-DD46-899B-86DEE1E5E1CF}"/>
                </a:ext>
              </a:extLst>
            </p:cNvPr>
            <p:cNvSpPr/>
            <p:nvPr/>
          </p:nvSpPr>
          <p:spPr>
            <a:xfrm>
              <a:off x="3357554" y="1000108"/>
              <a:ext cx="4343430" cy="936000"/>
            </a:xfrm>
            <a:prstGeom prst="plaque">
              <a:avLst/>
            </a:prstGeom>
            <a:noFill/>
            <a:ln w="28575">
              <a:solidFill>
                <a:schemeClr val="tx1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endParaRPr lang="ar-SA" sz="2400" b="1" dirty="0">
                <a:solidFill>
                  <a:schemeClr val="tx1"/>
                </a:solidFill>
              </a:endParaRPr>
            </a:p>
          </p:txBody>
        </p:sp>
        <p:grpSp>
          <p:nvGrpSpPr>
            <p:cNvPr id="13" name="مجموعة 20">
              <a:extLst>
                <a:ext uri="{FF2B5EF4-FFF2-40B4-BE49-F238E27FC236}">
                  <a16:creationId xmlns:a16="http://schemas.microsoft.com/office/drawing/2014/main" id="{8C94B332-1CDB-264C-87D0-685B2257227A}"/>
                </a:ext>
              </a:extLst>
            </p:cNvPr>
            <p:cNvGrpSpPr/>
            <p:nvPr/>
          </p:nvGrpSpPr>
          <p:grpSpPr>
            <a:xfrm>
              <a:off x="7715272" y="1000108"/>
              <a:ext cx="1214446" cy="928694"/>
              <a:chOff x="7715272" y="1000108"/>
              <a:chExt cx="1214446" cy="928694"/>
            </a:xfrm>
          </p:grpSpPr>
          <p:sp>
            <p:nvSpPr>
              <p:cNvPr id="14" name="دبوس زينة 23">
                <a:extLst>
                  <a:ext uri="{FF2B5EF4-FFF2-40B4-BE49-F238E27FC236}">
                    <a16:creationId xmlns:a16="http://schemas.microsoft.com/office/drawing/2014/main" id="{A12C4096-BCE8-F64C-9551-816D89FB1BC1}"/>
                  </a:ext>
                </a:extLst>
              </p:cNvPr>
              <p:cNvSpPr/>
              <p:nvPr/>
            </p:nvSpPr>
            <p:spPr>
              <a:xfrm>
                <a:off x="7715272" y="1000108"/>
                <a:ext cx="1214446" cy="928694"/>
              </a:xfrm>
              <a:prstGeom prst="plaque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 w="28575">
                <a:solidFill>
                  <a:schemeClr val="tx1"/>
                </a:solidFill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 prst="artDeco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SA" dirty="0"/>
              </a:p>
            </p:txBody>
          </p:sp>
          <p:pic>
            <p:nvPicPr>
              <p:cNvPr id="16" name="Picture 2">
                <a:extLst>
                  <a:ext uri="{FF2B5EF4-FFF2-40B4-BE49-F238E27FC236}">
                    <a16:creationId xmlns:a16="http://schemas.microsoft.com/office/drawing/2014/main" id="{5D8BE14D-3A8C-504A-9C56-1D5A6B6AE1E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/>
              <a:srcRect/>
              <a:stretch>
                <a:fillRect/>
              </a:stretch>
            </p:blipFill>
            <p:spPr bwMode="auto">
              <a:xfrm>
                <a:off x="7843858" y="1242998"/>
                <a:ext cx="928694" cy="42862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  <a:scene3d>
                <a:camera prst="orthographicFront"/>
                <a:lightRig rig="threePt" dir="t"/>
              </a:scene3d>
              <a:sp3d>
                <a:bevelT w="114300" prst="artDeco"/>
              </a:sp3d>
            </p:spPr>
          </p:pic>
        </p:grp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5A7FDD93-4BB2-F748-B70E-05ACF83E74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472824" y="1081601"/>
            <a:ext cx="3676654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33">
            <a:extLst>
              <a:ext uri="{FF2B5EF4-FFF2-40B4-BE49-F238E27FC236}">
                <a16:creationId xmlns:a16="http://schemas.microsoft.com/office/drawing/2014/main" id="{55C6513D-5FEF-6647-9918-5448092C08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22099" y="2119863"/>
            <a:ext cx="3995737" cy="4248150"/>
          </a:xfrm>
          <a:prstGeom prst="rect">
            <a:avLst/>
          </a:prstGeom>
          <a:solidFill>
            <a:srgbClr val="996600">
              <a:alpha val="23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ar-SA"/>
          </a:p>
        </p:txBody>
      </p:sp>
      <p:sp>
        <p:nvSpPr>
          <p:cNvPr id="21" name="Text Box 38">
            <a:extLst>
              <a:ext uri="{FF2B5EF4-FFF2-40B4-BE49-F238E27FC236}">
                <a16:creationId xmlns:a16="http://schemas.microsoft.com/office/drawing/2014/main" id="{669C38FE-3064-F44C-98DB-5141C25459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22211" y="2561188"/>
            <a:ext cx="22653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400" b="1" dirty="0"/>
              <a:t>١ + ٢ ص  =  ــ ٣</a:t>
            </a:r>
            <a:endParaRPr lang="hi-IN" sz="2400" b="1" dirty="0">
              <a:solidFill>
                <a:srgbClr val="FF0000"/>
              </a:solidFill>
            </a:endParaRPr>
          </a:p>
        </p:txBody>
      </p:sp>
      <p:sp>
        <p:nvSpPr>
          <p:cNvPr id="23" name="Text Box 39">
            <a:extLst>
              <a:ext uri="{FF2B5EF4-FFF2-40B4-BE49-F238E27FC236}">
                <a16:creationId xmlns:a16="http://schemas.microsoft.com/office/drawing/2014/main" id="{5C9DACB5-91E4-A946-9433-19706C31C1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17728" y="2938993"/>
            <a:ext cx="6842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400" b="1" dirty="0">
                <a:solidFill>
                  <a:srgbClr val="CC0000"/>
                </a:solidFill>
              </a:rPr>
              <a:t>ــ ١</a:t>
            </a:r>
            <a:endParaRPr lang="hi-IN" sz="2400" b="1" dirty="0">
              <a:solidFill>
                <a:srgbClr val="CC0000"/>
              </a:solidFill>
            </a:endParaRPr>
          </a:p>
        </p:txBody>
      </p:sp>
      <p:sp>
        <p:nvSpPr>
          <p:cNvPr id="25" name="Text Box 40">
            <a:extLst>
              <a:ext uri="{FF2B5EF4-FFF2-40B4-BE49-F238E27FC236}">
                <a16:creationId xmlns:a16="http://schemas.microsoft.com/office/drawing/2014/main" id="{0C00204E-314E-C140-AB60-665D69E514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30186" y="2938993"/>
            <a:ext cx="6492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400" b="1" dirty="0">
                <a:solidFill>
                  <a:srgbClr val="CC0000"/>
                </a:solidFill>
              </a:rPr>
              <a:t>ــ ١</a:t>
            </a:r>
            <a:endParaRPr lang="hi-IN" sz="2400" b="1" dirty="0">
              <a:solidFill>
                <a:srgbClr val="CC0000"/>
              </a:solidFill>
            </a:endParaRPr>
          </a:p>
        </p:txBody>
      </p:sp>
      <p:sp>
        <p:nvSpPr>
          <p:cNvPr id="27" name="Line 41">
            <a:extLst>
              <a:ext uri="{FF2B5EF4-FFF2-40B4-BE49-F238E27FC236}">
                <a16:creationId xmlns:a16="http://schemas.microsoft.com/office/drawing/2014/main" id="{EA5D9486-E129-5541-8AAD-C35DF3121F0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186013" y="2515150"/>
            <a:ext cx="73025" cy="76676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ar-SA" dirty="0"/>
          </a:p>
        </p:txBody>
      </p:sp>
      <p:sp>
        <p:nvSpPr>
          <p:cNvPr id="29" name="Text Box 42">
            <a:extLst>
              <a:ext uri="{FF2B5EF4-FFF2-40B4-BE49-F238E27FC236}">
                <a16:creationId xmlns:a16="http://schemas.microsoft.com/office/drawing/2014/main" id="{EE701BB2-3B93-BE40-AC3C-03FAC8B808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20723" y="3797850"/>
            <a:ext cx="176685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ar-SA" sz="2400" b="1" dirty="0"/>
              <a:t>٢ص  =  ــ ٤</a:t>
            </a:r>
            <a:endParaRPr lang="hi-IN" sz="2400" b="1" dirty="0">
              <a:solidFill>
                <a:srgbClr val="FF0000"/>
              </a:solidFill>
            </a:endParaRPr>
          </a:p>
        </p:txBody>
      </p:sp>
      <p:sp>
        <p:nvSpPr>
          <p:cNvPr id="31" name="Text Box 43">
            <a:extLst>
              <a:ext uri="{FF2B5EF4-FFF2-40B4-BE49-F238E27FC236}">
                <a16:creationId xmlns:a16="http://schemas.microsoft.com/office/drawing/2014/main" id="{FA742D6A-9B82-8244-BB72-908814AEDE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77835" y="5190088"/>
            <a:ext cx="1581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400" b="1" dirty="0"/>
              <a:t>ص  =  </a:t>
            </a:r>
            <a:r>
              <a:rPr lang="ar-SA" sz="2400" b="1" dirty="0">
                <a:solidFill>
                  <a:srgbClr val="00B050"/>
                </a:solidFill>
              </a:rPr>
              <a:t>ــ ٢</a:t>
            </a:r>
            <a:endParaRPr lang="hi-IN" sz="2400" b="1" dirty="0">
              <a:solidFill>
                <a:srgbClr val="00B050"/>
              </a:solidFill>
            </a:endParaRPr>
          </a:p>
        </p:txBody>
      </p:sp>
      <p:sp>
        <p:nvSpPr>
          <p:cNvPr id="33" name="Line 44">
            <a:extLst>
              <a:ext uri="{FF2B5EF4-FFF2-40B4-BE49-F238E27FC236}">
                <a16:creationId xmlns:a16="http://schemas.microsoft.com/office/drawing/2014/main" id="{B363AB82-B2D2-CE41-8247-998209C475D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249431" y="4218538"/>
            <a:ext cx="576262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ar-SA"/>
          </a:p>
        </p:txBody>
      </p:sp>
      <p:sp>
        <p:nvSpPr>
          <p:cNvPr id="35" name="Line 45">
            <a:extLst>
              <a:ext uri="{FF2B5EF4-FFF2-40B4-BE49-F238E27FC236}">
                <a16:creationId xmlns:a16="http://schemas.microsoft.com/office/drawing/2014/main" id="{C4BD2C1D-6B21-D44F-9D72-CA7A048409B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430226" y="4218538"/>
            <a:ext cx="432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ar-SA"/>
          </a:p>
        </p:txBody>
      </p:sp>
      <p:sp>
        <p:nvSpPr>
          <p:cNvPr id="37" name="Text Box 46">
            <a:extLst>
              <a:ext uri="{FF2B5EF4-FFF2-40B4-BE49-F238E27FC236}">
                <a16:creationId xmlns:a16="http://schemas.microsoft.com/office/drawing/2014/main" id="{FB9C0B79-4758-6E4E-A2E6-B16326A2C0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20855" y="4218538"/>
            <a:ext cx="64294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ar-SA" sz="2400" b="1" dirty="0"/>
              <a:t>٢</a:t>
            </a:r>
            <a:endParaRPr lang="hi-IN" sz="2400" b="1" dirty="0">
              <a:solidFill>
                <a:srgbClr val="FF0000"/>
              </a:solidFill>
            </a:endParaRPr>
          </a:p>
        </p:txBody>
      </p:sp>
      <p:sp>
        <p:nvSpPr>
          <p:cNvPr id="39" name="Text Box 47">
            <a:extLst>
              <a:ext uri="{FF2B5EF4-FFF2-40B4-BE49-F238E27FC236}">
                <a16:creationId xmlns:a16="http://schemas.microsoft.com/office/drawing/2014/main" id="{DD4B2A96-CC1F-4F49-9A62-DA582A935D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22276" y="4243938"/>
            <a:ext cx="57944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ar-SA" sz="2400" b="1" dirty="0"/>
              <a:t>٢</a:t>
            </a:r>
            <a:endParaRPr lang="hi-IN" sz="2400" b="1" dirty="0">
              <a:solidFill>
                <a:srgbClr val="FF0000"/>
              </a:solidFill>
            </a:endParaRPr>
          </a:p>
        </p:txBody>
      </p:sp>
      <p:sp>
        <p:nvSpPr>
          <p:cNvPr id="41" name="Line 48">
            <a:extLst>
              <a:ext uri="{FF2B5EF4-FFF2-40B4-BE49-F238E27FC236}">
                <a16:creationId xmlns:a16="http://schemas.microsoft.com/office/drawing/2014/main" id="{6A0B87CD-7537-1145-BF6F-0487FE889D9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506606" y="3823250"/>
            <a:ext cx="252413" cy="830251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ar-SA" dirty="0"/>
          </a:p>
        </p:txBody>
      </p:sp>
      <p:sp>
        <p:nvSpPr>
          <p:cNvPr id="43" name="Line 49">
            <a:extLst>
              <a:ext uri="{FF2B5EF4-FFF2-40B4-BE49-F238E27FC236}">
                <a16:creationId xmlns:a16="http://schemas.microsoft.com/office/drawing/2014/main" id="{AECDC32F-130A-B446-ADAD-0E82DE02031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796774" y="3488288"/>
            <a:ext cx="2809875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ar-SA"/>
          </a:p>
        </p:txBody>
      </p:sp>
      <p:sp>
        <p:nvSpPr>
          <p:cNvPr id="45" name="Rectangle 50">
            <a:extLst>
              <a:ext uri="{FF2B5EF4-FFF2-40B4-BE49-F238E27FC236}">
                <a16:creationId xmlns:a16="http://schemas.microsoft.com/office/drawing/2014/main" id="{683C33ED-3FCB-9A49-ACA6-BB4BC487B7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0924" y="2119863"/>
            <a:ext cx="3995737" cy="4248150"/>
          </a:xfrm>
          <a:prstGeom prst="rect">
            <a:avLst/>
          </a:prstGeom>
          <a:solidFill>
            <a:srgbClr val="FFFF99">
              <a:alpha val="71001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ar-SA"/>
          </a:p>
        </p:txBody>
      </p:sp>
      <p:sp>
        <p:nvSpPr>
          <p:cNvPr id="47" name="Text Box 52">
            <a:extLst>
              <a:ext uri="{FF2B5EF4-FFF2-40B4-BE49-F238E27FC236}">
                <a16:creationId xmlns:a16="http://schemas.microsoft.com/office/drawing/2014/main" id="{1E50B2BD-E997-7D4C-BD6D-F586223892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67699" y="2335763"/>
            <a:ext cx="24098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400" b="1" dirty="0">
                <a:solidFill>
                  <a:srgbClr val="00B050"/>
                </a:solidFill>
              </a:rPr>
              <a:t>التحقق من صحة الحل</a:t>
            </a:r>
            <a:endParaRPr lang="hi-IN" sz="2400" b="1" dirty="0">
              <a:solidFill>
                <a:srgbClr val="00B050"/>
              </a:solidFill>
            </a:endParaRPr>
          </a:p>
        </p:txBody>
      </p:sp>
      <p:sp>
        <p:nvSpPr>
          <p:cNvPr id="49" name="Text Box 54">
            <a:extLst>
              <a:ext uri="{FF2B5EF4-FFF2-40B4-BE49-F238E27FC236}">
                <a16:creationId xmlns:a16="http://schemas.microsoft.com/office/drawing/2014/main" id="{E539CEE9-0CF3-B843-8E93-329334B1B7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48654" y="5010700"/>
            <a:ext cx="1581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400" b="1" dirty="0"/>
              <a:t>ــ ٣  =   ــ ٣</a:t>
            </a:r>
            <a:endParaRPr lang="hi-IN" sz="2400" b="1" dirty="0">
              <a:solidFill>
                <a:srgbClr val="FF0000"/>
              </a:solidFill>
            </a:endParaRPr>
          </a:p>
        </p:txBody>
      </p:sp>
      <p:sp>
        <p:nvSpPr>
          <p:cNvPr id="51" name="Text Box 55">
            <a:extLst>
              <a:ext uri="{FF2B5EF4-FFF2-40B4-BE49-F238E27FC236}">
                <a16:creationId xmlns:a16="http://schemas.microsoft.com/office/drawing/2014/main" id="{61F446CA-ADF6-F64B-82FC-80C79A4C7C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91549" y="5612363"/>
            <a:ext cx="1762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ar-SA" sz="2400" b="1" dirty="0">
                <a:solidFill>
                  <a:srgbClr val="00B050"/>
                </a:solidFill>
              </a:rPr>
              <a:t>الجملة صحيحة</a:t>
            </a:r>
            <a:endParaRPr lang="hi-IN" sz="2400" b="1" dirty="0">
              <a:solidFill>
                <a:srgbClr val="00B050"/>
              </a:solidFill>
            </a:endParaRPr>
          </a:p>
        </p:txBody>
      </p:sp>
      <p:grpSp>
        <p:nvGrpSpPr>
          <p:cNvPr id="55" name="Group 61">
            <a:extLst>
              <a:ext uri="{FF2B5EF4-FFF2-40B4-BE49-F238E27FC236}">
                <a16:creationId xmlns:a16="http://schemas.microsoft.com/office/drawing/2014/main" id="{D02DA35F-20B0-FA44-81A5-ECA432405AA0}"/>
              </a:ext>
            </a:extLst>
          </p:cNvPr>
          <p:cNvGrpSpPr>
            <a:grpSpLocks/>
          </p:cNvGrpSpPr>
          <p:nvPr/>
        </p:nvGrpSpPr>
        <p:grpSpPr bwMode="auto">
          <a:xfrm>
            <a:off x="2658185" y="3529566"/>
            <a:ext cx="2643187" cy="646113"/>
            <a:chOff x="856" y="2073"/>
            <a:chExt cx="1665" cy="407"/>
          </a:xfrm>
        </p:grpSpPr>
        <p:sp>
          <p:nvSpPr>
            <p:cNvPr id="53" name="Text Box 51">
              <a:extLst>
                <a:ext uri="{FF2B5EF4-FFF2-40B4-BE49-F238E27FC236}">
                  <a16:creationId xmlns:a16="http://schemas.microsoft.com/office/drawing/2014/main" id="{ACF05F64-87E1-6A46-AB74-329A62B74F7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56" y="2189"/>
              <a:ext cx="1665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ar-SA" sz="2400" b="1" dirty="0"/>
                <a:t>١ + ٢( </a:t>
              </a:r>
              <a:r>
                <a:rPr lang="ar-SA" sz="2400" b="1" dirty="0">
                  <a:solidFill>
                    <a:srgbClr val="CC0000"/>
                  </a:solidFill>
                </a:rPr>
                <a:t>ــ ٢</a:t>
              </a:r>
              <a:r>
                <a:rPr lang="ar-SA" sz="2400" b="1" dirty="0"/>
                <a:t> )  =  ــ ٣</a:t>
              </a:r>
              <a:endParaRPr lang="hi-IN" sz="2400" b="1" dirty="0">
                <a:solidFill>
                  <a:srgbClr val="FF0000"/>
                </a:solidFill>
              </a:endParaRPr>
            </a:p>
          </p:txBody>
        </p:sp>
        <p:sp>
          <p:nvSpPr>
            <p:cNvPr id="54" name="Text Box 56">
              <a:extLst>
                <a:ext uri="{FF2B5EF4-FFF2-40B4-BE49-F238E27FC236}">
                  <a16:creationId xmlns:a16="http://schemas.microsoft.com/office/drawing/2014/main" id="{C21AECE9-3A9A-FF48-848E-F8E0E47E2BB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47" y="2073"/>
              <a:ext cx="293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ar-SA" sz="2400" b="1" dirty="0"/>
                <a:t>؟</a:t>
              </a:r>
              <a:endParaRPr lang="hi-IN" sz="2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59" name="Group 62">
            <a:extLst>
              <a:ext uri="{FF2B5EF4-FFF2-40B4-BE49-F238E27FC236}">
                <a16:creationId xmlns:a16="http://schemas.microsoft.com/office/drawing/2014/main" id="{B4E70A20-3F69-0745-978E-7A8396E75A5A}"/>
              </a:ext>
            </a:extLst>
          </p:cNvPr>
          <p:cNvGrpSpPr>
            <a:grpSpLocks/>
          </p:cNvGrpSpPr>
          <p:nvPr/>
        </p:nvGrpSpPr>
        <p:grpSpPr bwMode="auto">
          <a:xfrm>
            <a:off x="2229534" y="4250288"/>
            <a:ext cx="2265363" cy="641350"/>
            <a:chOff x="683" y="2527"/>
            <a:chExt cx="1427" cy="404"/>
          </a:xfrm>
        </p:grpSpPr>
        <p:sp>
          <p:nvSpPr>
            <p:cNvPr id="57" name="Text Box 53">
              <a:extLst>
                <a:ext uri="{FF2B5EF4-FFF2-40B4-BE49-F238E27FC236}">
                  <a16:creationId xmlns:a16="http://schemas.microsoft.com/office/drawing/2014/main" id="{D5AE63CD-DD53-CA4A-BC3C-83E024C3BA9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83" y="2643"/>
              <a:ext cx="1427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ar-SA" sz="2400" b="1" dirty="0"/>
                <a:t>١ ــ ٤  =  ــ ٣</a:t>
              </a:r>
              <a:endParaRPr lang="hi-IN" sz="2400" b="1" dirty="0">
                <a:solidFill>
                  <a:srgbClr val="FF0000"/>
                </a:solidFill>
              </a:endParaRPr>
            </a:p>
          </p:txBody>
        </p:sp>
        <p:sp>
          <p:nvSpPr>
            <p:cNvPr id="58" name="Text Box 57">
              <a:extLst>
                <a:ext uri="{FF2B5EF4-FFF2-40B4-BE49-F238E27FC236}">
                  <a16:creationId xmlns:a16="http://schemas.microsoft.com/office/drawing/2014/main" id="{B2487C20-4886-A543-94B4-549DB56DC57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47" y="2527"/>
              <a:ext cx="293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ar-SA" sz="2400" b="1"/>
                <a:t>؟</a:t>
              </a:r>
              <a:endParaRPr lang="hi-IN" sz="2400" b="1">
                <a:solidFill>
                  <a:srgbClr val="FF0000"/>
                </a:solidFill>
              </a:endParaRPr>
            </a:p>
          </p:txBody>
        </p:sp>
      </p:grpSp>
      <p:grpSp>
        <p:nvGrpSpPr>
          <p:cNvPr id="63" name="Group 60">
            <a:extLst>
              <a:ext uri="{FF2B5EF4-FFF2-40B4-BE49-F238E27FC236}">
                <a16:creationId xmlns:a16="http://schemas.microsoft.com/office/drawing/2014/main" id="{BA089FE0-3B77-1946-9E7A-2B01243060C9}"/>
              </a:ext>
            </a:extLst>
          </p:cNvPr>
          <p:cNvGrpSpPr>
            <a:grpSpLocks/>
          </p:cNvGrpSpPr>
          <p:nvPr/>
        </p:nvGrpSpPr>
        <p:grpSpPr bwMode="auto">
          <a:xfrm>
            <a:off x="2645461" y="2767563"/>
            <a:ext cx="2265362" cy="641350"/>
            <a:chOff x="779" y="1593"/>
            <a:chExt cx="1427" cy="404"/>
          </a:xfrm>
        </p:grpSpPr>
        <p:sp>
          <p:nvSpPr>
            <p:cNvPr id="61" name="Text Box 58">
              <a:extLst>
                <a:ext uri="{FF2B5EF4-FFF2-40B4-BE49-F238E27FC236}">
                  <a16:creationId xmlns:a16="http://schemas.microsoft.com/office/drawing/2014/main" id="{A8A61471-32DB-454F-A7DF-C95EC7AAEED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79" y="1709"/>
              <a:ext cx="1427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ar-SA" sz="2400" b="1" dirty="0"/>
                <a:t>١ + ٢ ص  =  ــ ٣</a:t>
              </a:r>
              <a:endParaRPr lang="hi-IN" sz="2400" b="1" dirty="0">
                <a:solidFill>
                  <a:srgbClr val="FF0000"/>
                </a:solidFill>
              </a:endParaRPr>
            </a:p>
          </p:txBody>
        </p:sp>
        <p:sp>
          <p:nvSpPr>
            <p:cNvPr id="62" name="Text Box 59">
              <a:extLst>
                <a:ext uri="{FF2B5EF4-FFF2-40B4-BE49-F238E27FC236}">
                  <a16:creationId xmlns:a16="http://schemas.microsoft.com/office/drawing/2014/main" id="{64955387-0CD0-4848-81C1-B47723AF5A4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72" y="1593"/>
              <a:ext cx="293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ar-SA" sz="2400" b="1"/>
                <a:t>؟</a:t>
              </a:r>
              <a:endParaRPr lang="hi-IN" sz="2400" b="1">
                <a:solidFill>
                  <a:srgbClr val="FF0000"/>
                </a:solidFill>
              </a:endParaRPr>
            </a:p>
          </p:txBody>
        </p:sp>
      </p:grpSp>
      <p:sp>
        <p:nvSpPr>
          <p:cNvPr id="40" name="مربع نص 39">
            <a:extLst>
              <a:ext uri="{FF2B5EF4-FFF2-40B4-BE49-F238E27FC236}">
                <a16:creationId xmlns:a16="http://schemas.microsoft.com/office/drawing/2014/main" id="{762728CD-3BCF-4846-AFA3-FEFE802DA27F}"/>
              </a:ext>
            </a:extLst>
          </p:cNvPr>
          <p:cNvSpPr txBox="1"/>
          <p:nvPr/>
        </p:nvSpPr>
        <p:spPr>
          <a:xfrm>
            <a:off x="10649415" y="1989538"/>
            <a:ext cx="758283" cy="27699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1200" dirty="0" err="1">
                <a:solidFill>
                  <a:srgbClr val="C00000"/>
                </a:solidFill>
              </a:rPr>
              <a:t>ج</a:t>
            </a:r>
            <a:r>
              <a:rPr lang="ar-SA" sz="1200" dirty="0">
                <a:solidFill>
                  <a:srgbClr val="C00000"/>
                </a:solidFill>
              </a:rPr>
              <a:t> صـ ١١٨</a:t>
            </a:r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7B2174D0-A106-074B-A5B2-DDB6E815F0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7934" y="6001662"/>
            <a:ext cx="2743200" cy="365125"/>
          </a:xfrm>
        </p:spPr>
        <p:txBody>
          <a:bodyPr/>
          <a:lstStyle/>
          <a:p>
            <a:fld id="{E277FB82-6900-4FF8-BDA9-6B51EE998D2C}" type="slidenum">
              <a:rPr lang="ar-EG" smtClean="0">
                <a:solidFill>
                  <a:schemeClr val="tx1"/>
                </a:solidFill>
              </a:rPr>
              <a:t>352</a:t>
            </a:fld>
            <a:endParaRPr lang="ar-EG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69256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  <p:sndAc>
          <p:stSnd>
            <p:snd r:embed="rId2" name="قلب الصفحة.wav"/>
          </p:stSnd>
        </p:sndAc>
      </p:transition>
    </mc:Choice>
    <mc:Fallback xmlns="">
      <p:transition spd="slow">
        <p:fade/>
        <p:sndAc>
          <p:stSnd>
            <p:snd r:embed="rId9" name="قلب الصفحة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800" decel="100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800" decel="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800" decel="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800" decel="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800" decel="100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800" decel="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800" decel="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800" decel="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8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85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0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02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09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16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23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30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37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4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1" grpId="0"/>
      <p:bldP spid="23" grpId="0"/>
      <p:bldP spid="25" grpId="0"/>
      <p:bldP spid="27" grpId="0" animBg="1"/>
      <p:bldP spid="29" grpId="0"/>
      <p:bldP spid="31" grpId="0"/>
      <p:bldP spid="33" grpId="0" animBg="1"/>
      <p:bldP spid="35" grpId="0" animBg="1"/>
      <p:bldP spid="37" grpId="0"/>
      <p:bldP spid="39" grpId="0"/>
      <p:bldP spid="41" grpId="0" animBg="1"/>
      <p:bldP spid="43" grpId="0" animBg="1"/>
      <p:bldP spid="45" grpId="0" animBg="1"/>
      <p:bldP spid="47" grpId="0"/>
      <p:bldP spid="49" grpId="0"/>
      <p:bldP spid="5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id="{CD9494CC-01BD-4056-8A18-34DF6CEB5039}"/>
              </a:ext>
            </a:extLst>
          </p:cNvPr>
          <p:cNvSpPr/>
          <p:nvPr/>
        </p:nvSpPr>
        <p:spPr>
          <a:xfrm rot="16200000">
            <a:off x="2955761" y="-2455360"/>
            <a:ext cx="6423381" cy="11686551"/>
          </a:xfrm>
          <a:prstGeom prst="roundRect">
            <a:avLst>
              <a:gd name="adj" fmla="val 5381"/>
            </a:avLst>
          </a:prstGeom>
          <a:solidFill>
            <a:srgbClr val="776383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grpSp>
        <p:nvGrpSpPr>
          <p:cNvPr id="6" name="مجموعة 5">
            <a:extLst>
              <a:ext uri="{FF2B5EF4-FFF2-40B4-BE49-F238E27FC236}">
                <a16:creationId xmlns:a16="http://schemas.microsoft.com/office/drawing/2014/main" id="{C6A01C9F-C5DA-5347-A84B-F971C0E5D111}"/>
              </a:ext>
            </a:extLst>
          </p:cNvPr>
          <p:cNvGrpSpPr/>
          <p:nvPr/>
        </p:nvGrpSpPr>
        <p:grpSpPr>
          <a:xfrm>
            <a:off x="324175" y="258392"/>
            <a:ext cx="11867825" cy="6423382"/>
            <a:chOff x="760246" y="392652"/>
            <a:chExt cx="11420963" cy="6423382"/>
          </a:xfrm>
        </p:grpSpPr>
        <p:sp>
          <p:nvSpPr>
            <p:cNvPr id="7" name="مستطيل مستدير الزوايا 6">
              <a:extLst>
                <a:ext uri="{FF2B5EF4-FFF2-40B4-BE49-F238E27FC236}">
                  <a16:creationId xmlns:a16="http://schemas.microsoft.com/office/drawing/2014/main" id="{3031575D-A504-F34B-9982-513CE59AAFDB}"/>
                </a:ext>
              </a:extLst>
            </p:cNvPr>
            <p:cNvSpPr/>
            <p:nvPr/>
          </p:nvSpPr>
          <p:spPr>
            <a:xfrm>
              <a:off x="760246" y="392652"/>
              <a:ext cx="11096787" cy="6142407"/>
            </a:xfrm>
            <a:prstGeom prst="roundRect">
              <a:avLst/>
            </a:prstGeom>
            <a:blipFill>
              <a:blip r:embed="rId3"/>
              <a:stretch>
                <a:fillRect/>
              </a:stretch>
            </a:blip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pic>
          <p:nvPicPr>
            <p:cNvPr id="9" name="صورة 8">
              <a:extLst>
                <a:ext uri="{FF2B5EF4-FFF2-40B4-BE49-F238E27FC236}">
                  <a16:creationId xmlns:a16="http://schemas.microsoft.com/office/drawing/2014/main" id="{AE9BD02E-7A89-5640-9988-C9DA36285E9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35000"/>
            </a:blip>
            <a:stretch>
              <a:fillRect/>
            </a:stretch>
          </p:blipFill>
          <p:spPr>
            <a:xfrm>
              <a:off x="11135153" y="5767882"/>
              <a:ext cx="1046056" cy="1048152"/>
            </a:xfrm>
            <a:prstGeom prst="rect">
              <a:avLst/>
            </a:prstGeom>
          </p:spPr>
        </p:pic>
      </p:grpSp>
      <p:pic>
        <p:nvPicPr>
          <p:cNvPr id="15" name="صورة 14" descr="صورة تحتوي على داخلي, جهاز, أسود, مقياس فكي&#10;&#10;تم إنشاء الوصف تلقائياً">
            <a:extLst>
              <a:ext uri="{FF2B5EF4-FFF2-40B4-BE49-F238E27FC236}">
                <a16:creationId xmlns:a16="http://schemas.microsoft.com/office/drawing/2014/main" id="{77B38BD7-6F4A-4CCC-B7D7-CE5F326D41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197384" y="-4672999"/>
            <a:ext cx="944905" cy="10643356"/>
          </a:xfrm>
          <a:prstGeom prst="rect">
            <a:avLst/>
          </a:prstGeom>
        </p:spPr>
      </p:pic>
      <p:pic>
        <p:nvPicPr>
          <p:cNvPr id="10" name="Picture 6" descr="https://i.pinimg.com/564x/f7/b1/09/f7b1094060ec4e7985a4aac0849e9e9f.jpg">
            <a:extLst>
              <a:ext uri="{FF2B5EF4-FFF2-40B4-BE49-F238E27FC236}">
                <a16:creationId xmlns:a16="http://schemas.microsoft.com/office/drawing/2014/main" id="{A7E94AA6-AE5A-D34D-9DC7-0D8B1B8449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81" b="13152"/>
          <a:stretch/>
        </p:blipFill>
        <p:spPr bwMode="auto">
          <a:xfrm rot="2225611">
            <a:off x="10683578" y="775804"/>
            <a:ext cx="974153" cy="1023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69726671-ED93-0D44-A80C-BBA90B5926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827973" y="979886"/>
            <a:ext cx="3676654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3" name="مجموعة 17">
            <a:extLst>
              <a:ext uri="{FF2B5EF4-FFF2-40B4-BE49-F238E27FC236}">
                <a16:creationId xmlns:a16="http://schemas.microsoft.com/office/drawing/2014/main" id="{5408585F-7176-7641-B49F-43D72AE3201F}"/>
              </a:ext>
            </a:extLst>
          </p:cNvPr>
          <p:cNvGrpSpPr/>
          <p:nvPr/>
        </p:nvGrpSpPr>
        <p:grpSpPr>
          <a:xfrm>
            <a:off x="5542221" y="779860"/>
            <a:ext cx="5286412" cy="857256"/>
            <a:chOff x="3643306" y="857232"/>
            <a:chExt cx="5286412" cy="928694"/>
          </a:xfrm>
        </p:grpSpPr>
        <p:sp>
          <p:nvSpPr>
            <p:cNvPr id="13" name="دبوس زينة 20">
              <a:extLst>
                <a:ext uri="{FF2B5EF4-FFF2-40B4-BE49-F238E27FC236}">
                  <a16:creationId xmlns:a16="http://schemas.microsoft.com/office/drawing/2014/main" id="{5A9056D8-ECA7-2043-BA98-B2759D708A6B}"/>
                </a:ext>
              </a:extLst>
            </p:cNvPr>
            <p:cNvSpPr/>
            <p:nvPr/>
          </p:nvSpPr>
          <p:spPr>
            <a:xfrm>
              <a:off x="3643306" y="857232"/>
              <a:ext cx="4071966" cy="928694"/>
            </a:xfrm>
            <a:prstGeom prst="plaque">
              <a:avLst/>
            </a:prstGeom>
            <a:noFill/>
            <a:ln w="28575">
              <a:solidFill>
                <a:schemeClr val="tx1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endParaRPr lang="ar-SA" sz="2400" b="1" dirty="0">
                <a:solidFill>
                  <a:schemeClr val="tx1"/>
                </a:solidFill>
              </a:endParaRPr>
            </a:p>
          </p:txBody>
        </p:sp>
        <p:grpSp>
          <p:nvGrpSpPr>
            <p:cNvPr id="14" name="مجموعة 16">
              <a:extLst>
                <a:ext uri="{FF2B5EF4-FFF2-40B4-BE49-F238E27FC236}">
                  <a16:creationId xmlns:a16="http://schemas.microsoft.com/office/drawing/2014/main" id="{A119E867-C748-9042-A5FD-CBBAA07D83AE}"/>
                </a:ext>
              </a:extLst>
            </p:cNvPr>
            <p:cNvGrpSpPr/>
            <p:nvPr/>
          </p:nvGrpSpPr>
          <p:grpSpPr>
            <a:xfrm>
              <a:off x="7715272" y="857232"/>
              <a:ext cx="1214446" cy="928694"/>
              <a:chOff x="7715272" y="857232"/>
              <a:chExt cx="1214446" cy="928694"/>
            </a:xfrm>
          </p:grpSpPr>
          <p:sp>
            <p:nvSpPr>
              <p:cNvPr id="16" name="دبوس زينة 25">
                <a:extLst>
                  <a:ext uri="{FF2B5EF4-FFF2-40B4-BE49-F238E27FC236}">
                    <a16:creationId xmlns:a16="http://schemas.microsoft.com/office/drawing/2014/main" id="{5A801F2F-B8B1-BD4C-8C11-B7743DD50D06}"/>
                  </a:ext>
                </a:extLst>
              </p:cNvPr>
              <p:cNvSpPr/>
              <p:nvPr/>
            </p:nvSpPr>
            <p:spPr>
              <a:xfrm>
                <a:off x="7715272" y="857232"/>
                <a:ext cx="1214446" cy="928694"/>
              </a:xfrm>
              <a:prstGeom prst="plaque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 w="28575">
                <a:solidFill>
                  <a:schemeClr val="tx1"/>
                </a:solidFill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 prst="artDeco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SA" dirty="0"/>
              </a:p>
            </p:txBody>
          </p:sp>
          <p:pic>
            <p:nvPicPr>
              <p:cNvPr id="17" name="Picture 2">
                <a:extLst>
                  <a:ext uri="{FF2B5EF4-FFF2-40B4-BE49-F238E27FC236}">
                    <a16:creationId xmlns:a16="http://schemas.microsoft.com/office/drawing/2014/main" id="{63FC6F78-A7FC-3449-A0ED-A0A535CFEF6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/>
              <a:srcRect/>
              <a:stretch>
                <a:fillRect/>
              </a:stretch>
            </p:blipFill>
            <p:spPr bwMode="auto">
              <a:xfrm>
                <a:off x="7743846" y="1000110"/>
                <a:ext cx="1138220" cy="57150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  <a:scene3d>
                <a:camera prst="orthographicFront"/>
                <a:lightRig rig="threePt" dir="t"/>
              </a:scene3d>
              <a:sp3d>
                <a:bevelT w="114300" prst="artDeco"/>
              </a:sp3d>
            </p:spPr>
          </p:pic>
        </p:grpSp>
      </p:grpSp>
      <p:sp>
        <p:nvSpPr>
          <p:cNvPr id="5" name="Rectangle 33">
            <a:extLst>
              <a:ext uri="{FF2B5EF4-FFF2-40B4-BE49-F238E27FC236}">
                <a16:creationId xmlns:a16="http://schemas.microsoft.com/office/drawing/2014/main" id="{F5B9527A-4FF2-3448-8B97-941598FC13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77248" y="1989574"/>
            <a:ext cx="3995737" cy="4248150"/>
          </a:xfrm>
          <a:prstGeom prst="rect">
            <a:avLst/>
          </a:prstGeom>
          <a:solidFill>
            <a:srgbClr val="996600">
              <a:alpha val="23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ar-SA" dirty="0"/>
          </a:p>
        </p:txBody>
      </p:sp>
      <p:sp>
        <p:nvSpPr>
          <p:cNvPr id="21" name="Text Box 38">
            <a:extLst>
              <a:ext uri="{FF2B5EF4-FFF2-40B4-BE49-F238E27FC236}">
                <a16:creationId xmlns:a16="http://schemas.microsoft.com/office/drawing/2014/main" id="{0B5FE925-66D0-B648-9DDF-9118BF176B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77360" y="2430899"/>
            <a:ext cx="22653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400" b="1" dirty="0"/>
              <a:t>٣ س  +  ١  =   ٧</a:t>
            </a:r>
            <a:endParaRPr lang="hi-IN" sz="2400" b="1" dirty="0">
              <a:solidFill>
                <a:srgbClr val="FF0000"/>
              </a:solidFill>
            </a:endParaRPr>
          </a:p>
        </p:txBody>
      </p:sp>
      <p:sp>
        <p:nvSpPr>
          <p:cNvPr id="23" name="Text Box 39">
            <a:extLst>
              <a:ext uri="{FF2B5EF4-FFF2-40B4-BE49-F238E27FC236}">
                <a16:creationId xmlns:a16="http://schemas.microsoft.com/office/drawing/2014/main" id="{65091D35-2026-6F49-AB5E-DC11EC3E2A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04448" y="2719824"/>
            <a:ext cx="6842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400" b="1" dirty="0">
                <a:solidFill>
                  <a:srgbClr val="CC0000"/>
                </a:solidFill>
              </a:rPr>
              <a:t>ــ  ١</a:t>
            </a:r>
            <a:endParaRPr lang="hi-IN" sz="2400" b="1" dirty="0">
              <a:solidFill>
                <a:srgbClr val="CC0000"/>
              </a:solidFill>
            </a:endParaRPr>
          </a:p>
        </p:txBody>
      </p:sp>
      <p:sp>
        <p:nvSpPr>
          <p:cNvPr id="25" name="Text Box 40">
            <a:extLst>
              <a:ext uri="{FF2B5EF4-FFF2-40B4-BE49-F238E27FC236}">
                <a16:creationId xmlns:a16="http://schemas.microsoft.com/office/drawing/2014/main" id="{435B193E-35ED-FC46-9CA6-4353984149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77360" y="2719824"/>
            <a:ext cx="6492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400" b="1" dirty="0">
                <a:solidFill>
                  <a:srgbClr val="CC0000"/>
                </a:solidFill>
              </a:rPr>
              <a:t>ــ  ١</a:t>
            </a:r>
            <a:endParaRPr lang="hi-IN" sz="2400" b="1" dirty="0">
              <a:solidFill>
                <a:srgbClr val="CC0000"/>
              </a:solidFill>
            </a:endParaRPr>
          </a:p>
        </p:txBody>
      </p:sp>
      <p:sp>
        <p:nvSpPr>
          <p:cNvPr id="27" name="Line 41">
            <a:extLst>
              <a:ext uri="{FF2B5EF4-FFF2-40B4-BE49-F238E27FC236}">
                <a16:creationId xmlns:a16="http://schemas.microsoft.com/office/drawing/2014/main" id="{2A8ABB1C-E6A0-AE47-B3C7-28C44F5CCB3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483835" y="2384861"/>
            <a:ext cx="73025" cy="76676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ar-SA" dirty="0"/>
          </a:p>
        </p:txBody>
      </p:sp>
      <p:sp>
        <p:nvSpPr>
          <p:cNvPr id="29" name="Text Box 42">
            <a:extLst>
              <a:ext uri="{FF2B5EF4-FFF2-40B4-BE49-F238E27FC236}">
                <a16:creationId xmlns:a16="http://schemas.microsoft.com/office/drawing/2014/main" id="{2D0F3545-3DD6-614F-A5DB-4C3DBA2B2E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42485" y="3667561"/>
            <a:ext cx="1581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ar-SA" sz="2400" b="1" dirty="0"/>
              <a:t>٣ س  =   ٦</a:t>
            </a:r>
            <a:endParaRPr lang="hi-IN" sz="2400" b="1" dirty="0">
              <a:solidFill>
                <a:srgbClr val="FF0000"/>
              </a:solidFill>
            </a:endParaRPr>
          </a:p>
        </p:txBody>
      </p:sp>
      <p:sp>
        <p:nvSpPr>
          <p:cNvPr id="31" name="Text Box 43">
            <a:extLst>
              <a:ext uri="{FF2B5EF4-FFF2-40B4-BE49-F238E27FC236}">
                <a16:creationId xmlns:a16="http://schemas.microsoft.com/office/drawing/2014/main" id="{B6E30DCC-CC63-7F4F-944E-27719868F8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56721" y="5059799"/>
            <a:ext cx="1581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400" b="1" dirty="0">
                <a:solidFill>
                  <a:srgbClr val="00B050"/>
                </a:solidFill>
              </a:rPr>
              <a:t>س =  ٢</a:t>
            </a:r>
            <a:endParaRPr lang="hi-IN" sz="2400" b="1" dirty="0">
              <a:solidFill>
                <a:srgbClr val="00B050"/>
              </a:solidFill>
            </a:endParaRPr>
          </a:p>
        </p:txBody>
      </p:sp>
      <p:sp>
        <p:nvSpPr>
          <p:cNvPr id="33" name="Line 44">
            <a:extLst>
              <a:ext uri="{FF2B5EF4-FFF2-40B4-BE49-F238E27FC236}">
                <a16:creationId xmlns:a16="http://schemas.microsoft.com/office/drawing/2014/main" id="{EC6A9BB0-3C55-6F41-8A5A-7CA8C1295A5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428317" y="4088249"/>
            <a:ext cx="576262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ar-SA"/>
          </a:p>
        </p:txBody>
      </p:sp>
      <p:sp>
        <p:nvSpPr>
          <p:cNvPr id="35" name="Line 45">
            <a:extLst>
              <a:ext uri="{FF2B5EF4-FFF2-40B4-BE49-F238E27FC236}">
                <a16:creationId xmlns:a16="http://schemas.microsoft.com/office/drawing/2014/main" id="{78302F46-3B22-D448-927A-782E3729624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599635" y="4088249"/>
            <a:ext cx="360363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ar-SA"/>
          </a:p>
        </p:txBody>
      </p:sp>
      <p:sp>
        <p:nvSpPr>
          <p:cNvPr id="37" name="Text Box 46">
            <a:extLst>
              <a:ext uri="{FF2B5EF4-FFF2-40B4-BE49-F238E27FC236}">
                <a16:creationId xmlns:a16="http://schemas.microsoft.com/office/drawing/2014/main" id="{71A3D6A3-78E9-094F-A4A3-0EA5EB13E5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42617" y="4088249"/>
            <a:ext cx="3937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ar-SA" sz="2400" b="1" dirty="0"/>
              <a:t>٣</a:t>
            </a:r>
            <a:endParaRPr lang="hi-IN" sz="2400" b="1" dirty="0">
              <a:solidFill>
                <a:srgbClr val="FF0000"/>
              </a:solidFill>
            </a:endParaRPr>
          </a:p>
        </p:txBody>
      </p:sp>
      <p:sp>
        <p:nvSpPr>
          <p:cNvPr id="39" name="Text Box 47">
            <a:extLst>
              <a:ext uri="{FF2B5EF4-FFF2-40B4-BE49-F238E27FC236}">
                <a16:creationId xmlns:a16="http://schemas.microsoft.com/office/drawing/2014/main" id="{503A0FB3-CAC0-D64A-AB48-E0C87D59B5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85349" y="4113649"/>
            <a:ext cx="3937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ar-SA" sz="2400" b="1" dirty="0"/>
              <a:t>٣</a:t>
            </a:r>
            <a:endParaRPr lang="hi-IN" sz="2400" b="1" dirty="0">
              <a:solidFill>
                <a:srgbClr val="FF0000"/>
              </a:solidFill>
            </a:endParaRPr>
          </a:p>
        </p:txBody>
      </p:sp>
      <p:sp>
        <p:nvSpPr>
          <p:cNvPr id="41" name="Line 48">
            <a:extLst>
              <a:ext uri="{FF2B5EF4-FFF2-40B4-BE49-F238E27FC236}">
                <a16:creationId xmlns:a16="http://schemas.microsoft.com/office/drawing/2014/main" id="{9244CA42-1C2C-0746-BC2B-A7EFF4EA6A3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685491" y="3594519"/>
            <a:ext cx="357191" cy="928694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ar-SA" dirty="0"/>
          </a:p>
        </p:txBody>
      </p:sp>
      <p:sp>
        <p:nvSpPr>
          <p:cNvPr id="43" name="Line 49">
            <a:extLst>
              <a:ext uri="{FF2B5EF4-FFF2-40B4-BE49-F238E27FC236}">
                <a16:creationId xmlns:a16="http://schemas.microsoft.com/office/drawing/2014/main" id="{6C01D411-F1F1-AA47-8F22-DBBDC81F7BE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151923" y="3357999"/>
            <a:ext cx="2809875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ar-SA"/>
          </a:p>
        </p:txBody>
      </p:sp>
      <p:sp>
        <p:nvSpPr>
          <p:cNvPr id="45" name="Rectangle 50">
            <a:extLst>
              <a:ext uri="{FF2B5EF4-FFF2-40B4-BE49-F238E27FC236}">
                <a16:creationId xmlns:a16="http://schemas.microsoft.com/office/drawing/2014/main" id="{9B10C780-CF46-844C-989C-8E3540019A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56073" y="1989574"/>
            <a:ext cx="3995737" cy="4248150"/>
          </a:xfrm>
          <a:prstGeom prst="rect">
            <a:avLst/>
          </a:prstGeom>
          <a:solidFill>
            <a:srgbClr val="FFFF99">
              <a:alpha val="71001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ar-SA"/>
          </a:p>
        </p:txBody>
      </p:sp>
      <p:sp>
        <p:nvSpPr>
          <p:cNvPr id="47" name="Text Box 52">
            <a:extLst>
              <a:ext uri="{FF2B5EF4-FFF2-40B4-BE49-F238E27FC236}">
                <a16:creationId xmlns:a16="http://schemas.microsoft.com/office/drawing/2014/main" id="{51C72F0D-F1B9-4141-ACBA-4A062F74FA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2848" y="2205474"/>
            <a:ext cx="24098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400" b="1" dirty="0">
                <a:solidFill>
                  <a:srgbClr val="00B050"/>
                </a:solidFill>
              </a:rPr>
              <a:t>التحقق من صحة الحل</a:t>
            </a:r>
            <a:endParaRPr lang="hi-IN" sz="2400" b="1" dirty="0">
              <a:solidFill>
                <a:srgbClr val="00B050"/>
              </a:solidFill>
            </a:endParaRPr>
          </a:p>
        </p:txBody>
      </p:sp>
      <p:sp>
        <p:nvSpPr>
          <p:cNvPr id="49" name="Text Box 54">
            <a:extLst>
              <a:ext uri="{FF2B5EF4-FFF2-40B4-BE49-F238E27FC236}">
                <a16:creationId xmlns:a16="http://schemas.microsoft.com/office/drawing/2014/main" id="{D805F52F-EDAF-114E-A12D-4448533FF2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27577" y="4880411"/>
            <a:ext cx="1581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400" b="1" dirty="0"/>
              <a:t>٧  =  ٧</a:t>
            </a:r>
            <a:endParaRPr lang="hi-IN" sz="2400" b="1" dirty="0">
              <a:solidFill>
                <a:srgbClr val="FF0000"/>
              </a:solidFill>
            </a:endParaRPr>
          </a:p>
        </p:txBody>
      </p:sp>
      <p:sp>
        <p:nvSpPr>
          <p:cNvPr id="51" name="Text Box 55">
            <a:extLst>
              <a:ext uri="{FF2B5EF4-FFF2-40B4-BE49-F238E27FC236}">
                <a16:creationId xmlns:a16="http://schemas.microsoft.com/office/drawing/2014/main" id="{DE03EDCF-6494-1A4C-8D81-592F3DD218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46698" y="5482074"/>
            <a:ext cx="1762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ar-SA" sz="2400" b="1" dirty="0">
                <a:solidFill>
                  <a:srgbClr val="00B050"/>
                </a:solidFill>
              </a:rPr>
              <a:t>الجملة صحيحة</a:t>
            </a:r>
            <a:endParaRPr lang="hi-IN" sz="2400" b="1" dirty="0">
              <a:solidFill>
                <a:srgbClr val="00B050"/>
              </a:solidFill>
            </a:endParaRPr>
          </a:p>
        </p:txBody>
      </p:sp>
      <p:grpSp>
        <p:nvGrpSpPr>
          <p:cNvPr id="55" name="Group 61">
            <a:extLst>
              <a:ext uri="{FF2B5EF4-FFF2-40B4-BE49-F238E27FC236}">
                <a16:creationId xmlns:a16="http://schemas.microsoft.com/office/drawing/2014/main" id="{AEC6BCBA-178C-7F40-8296-C9E19F2FCC86}"/>
              </a:ext>
            </a:extLst>
          </p:cNvPr>
          <p:cNvGrpSpPr>
            <a:grpSpLocks/>
          </p:cNvGrpSpPr>
          <p:nvPr/>
        </p:nvGrpSpPr>
        <p:grpSpPr bwMode="auto">
          <a:xfrm>
            <a:off x="3113323" y="3399277"/>
            <a:ext cx="2344737" cy="646113"/>
            <a:chOff x="721" y="2073"/>
            <a:chExt cx="1477" cy="407"/>
          </a:xfrm>
        </p:grpSpPr>
        <p:sp>
          <p:nvSpPr>
            <p:cNvPr id="53" name="Text Box 51">
              <a:extLst>
                <a:ext uri="{FF2B5EF4-FFF2-40B4-BE49-F238E27FC236}">
                  <a16:creationId xmlns:a16="http://schemas.microsoft.com/office/drawing/2014/main" id="{5525B29A-81BF-C64A-878E-34E430816FC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21" y="2189"/>
              <a:ext cx="1477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ar-SA" sz="2400" b="1" dirty="0"/>
                <a:t>٣ ( </a:t>
              </a:r>
              <a:r>
                <a:rPr lang="ar-SA" sz="2400" b="1" dirty="0">
                  <a:solidFill>
                    <a:srgbClr val="CC0000"/>
                  </a:solidFill>
                </a:rPr>
                <a:t>٢</a:t>
              </a:r>
              <a:r>
                <a:rPr lang="ar-SA" sz="2400" b="1" dirty="0"/>
                <a:t> ) + ١ =  ٧</a:t>
              </a:r>
              <a:endParaRPr lang="hi-IN" sz="2400" b="1" dirty="0">
                <a:solidFill>
                  <a:srgbClr val="FF0000"/>
                </a:solidFill>
              </a:endParaRPr>
            </a:p>
          </p:txBody>
        </p:sp>
        <p:sp>
          <p:nvSpPr>
            <p:cNvPr id="54" name="Text Box 56">
              <a:extLst>
                <a:ext uri="{FF2B5EF4-FFF2-40B4-BE49-F238E27FC236}">
                  <a16:creationId xmlns:a16="http://schemas.microsoft.com/office/drawing/2014/main" id="{49D61324-4EE6-DC43-AFD8-43EE4564219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67" y="2073"/>
              <a:ext cx="293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ar-SA" sz="2400" b="1"/>
                <a:t>؟</a:t>
              </a:r>
              <a:endParaRPr lang="hi-IN" sz="2400" b="1">
                <a:solidFill>
                  <a:srgbClr val="FF0000"/>
                </a:solidFill>
              </a:endParaRPr>
            </a:p>
          </p:txBody>
        </p:sp>
      </p:grpSp>
      <p:grpSp>
        <p:nvGrpSpPr>
          <p:cNvPr id="59" name="Group 62">
            <a:extLst>
              <a:ext uri="{FF2B5EF4-FFF2-40B4-BE49-F238E27FC236}">
                <a16:creationId xmlns:a16="http://schemas.microsoft.com/office/drawing/2014/main" id="{C893B2C0-6398-504D-B3AF-FB0817611E63}"/>
              </a:ext>
            </a:extLst>
          </p:cNvPr>
          <p:cNvGrpSpPr>
            <a:grpSpLocks/>
          </p:cNvGrpSpPr>
          <p:nvPr/>
        </p:nvGrpSpPr>
        <p:grpSpPr bwMode="auto">
          <a:xfrm>
            <a:off x="2724385" y="4119999"/>
            <a:ext cx="2265363" cy="641350"/>
            <a:chOff x="771" y="2527"/>
            <a:chExt cx="1427" cy="404"/>
          </a:xfrm>
        </p:grpSpPr>
        <p:sp>
          <p:nvSpPr>
            <p:cNvPr id="57" name="Text Box 53">
              <a:extLst>
                <a:ext uri="{FF2B5EF4-FFF2-40B4-BE49-F238E27FC236}">
                  <a16:creationId xmlns:a16="http://schemas.microsoft.com/office/drawing/2014/main" id="{20425929-54A7-6E43-9FA5-6AF90871BA3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71" y="2643"/>
              <a:ext cx="1427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ar-SA" sz="2400" b="1" dirty="0"/>
                <a:t>٦   + ١ =  ٧</a:t>
              </a:r>
              <a:endParaRPr lang="hi-IN" sz="2400" b="1" dirty="0">
                <a:solidFill>
                  <a:srgbClr val="FF0000"/>
                </a:solidFill>
              </a:endParaRPr>
            </a:p>
          </p:txBody>
        </p:sp>
        <p:sp>
          <p:nvSpPr>
            <p:cNvPr id="58" name="Text Box 57">
              <a:extLst>
                <a:ext uri="{FF2B5EF4-FFF2-40B4-BE49-F238E27FC236}">
                  <a16:creationId xmlns:a16="http://schemas.microsoft.com/office/drawing/2014/main" id="{6F32CF3F-5A66-5A4B-B148-E817E8C38F3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47" y="2527"/>
              <a:ext cx="293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ar-SA" sz="2400" b="1"/>
                <a:t>؟</a:t>
              </a:r>
              <a:endParaRPr lang="hi-IN" sz="2400" b="1">
                <a:solidFill>
                  <a:srgbClr val="FF0000"/>
                </a:solidFill>
              </a:endParaRPr>
            </a:p>
          </p:txBody>
        </p:sp>
      </p:grpSp>
      <p:grpSp>
        <p:nvGrpSpPr>
          <p:cNvPr id="63" name="Group 60">
            <a:extLst>
              <a:ext uri="{FF2B5EF4-FFF2-40B4-BE49-F238E27FC236}">
                <a16:creationId xmlns:a16="http://schemas.microsoft.com/office/drawing/2014/main" id="{31ED5619-4C96-964D-A5FF-EBB02F277ED2}"/>
              </a:ext>
            </a:extLst>
          </p:cNvPr>
          <p:cNvGrpSpPr>
            <a:grpSpLocks/>
          </p:cNvGrpSpPr>
          <p:nvPr/>
        </p:nvGrpSpPr>
        <p:grpSpPr bwMode="auto">
          <a:xfrm>
            <a:off x="3000610" y="2637274"/>
            <a:ext cx="2265362" cy="641350"/>
            <a:chOff x="779" y="1593"/>
            <a:chExt cx="1427" cy="404"/>
          </a:xfrm>
        </p:grpSpPr>
        <p:sp>
          <p:nvSpPr>
            <p:cNvPr id="61" name="Text Box 58">
              <a:extLst>
                <a:ext uri="{FF2B5EF4-FFF2-40B4-BE49-F238E27FC236}">
                  <a16:creationId xmlns:a16="http://schemas.microsoft.com/office/drawing/2014/main" id="{2587ABAB-5D81-064E-9111-B80167313E2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79" y="1709"/>
              <a:ext cx="1427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ar-SA" sz="2400" b="1" dirty="0"/>
                <a:t>٣ س + ١  =  ٧</a:t>
              </a:r>
              <a:endParaRPr lang="hi-IN" sz="2400" b="1" dirty="0">
                <a:solidFill>
                  <a:srgbClr val="FF0000"/>
                </a:solidFill>
              </a:endParaRPr>
            </a:p>
          </p:txBody>
        </p:sp>
        <p:sp>
          <p:nvSpPr>
            <p:cNvPr id="62" name="Text Box 59">
              <a:extLst>
                <a:ext uri="{FF2B5EF4-FFF2-40B4-BE49-F238E27FC236}">
                  <a16:creationId xmlns:a16="http://schemas.microsoft.com/office/drawing/2014/main" id="{2B2990D3-EDB5-B242-8C32-2912296B55A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72" y="1593"/>
              <a:ext cx="293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ar-SA" sz="2400" b="1"/>
                <a:t>؟</a:t>
              </a:r>
              <a:endParaRPr lang="hi-IN" sz="2400" b="1">
                <a:solidFill>
                  <a:srgbClr val="FF0000"/>
                </a:solidFill>
              </a:endParaRPr>
            </a:p>
          </p:txBody>
        </p:sp>
      </p:grpSp>
      <p:sp>
        <p:nvSpPr>
          <p:cNvPr id="40" name="مربع نص 39">
            <a:extLst>
              <a:ext uri="{FF2B5EF4-FFF2-40B4-BE49-F238E27FC236}">
                <a16:creationId xmlns:a16="http://schemas.microsoft.com/office/drawing/2014/main" id="{750F2C62-9F11-1C46-BB64-9C01662B7A1E}"/>
              </a:ext>
            </a:extLst>
          </p:cNvPr>
          <p:cNvSpPr txBox="1"/>
          <p:nvPr/>
        </p:nvSpPr>
        <p:spPr>
          <a:xfrm>
            <a:off x="10649415" y="1989538"/>
            <a:ext cx="758283" cy="27699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1200" dirty="0">
                <a:solidFill>
                  <a:srgbClr val="C00000"/>
                </a:solidFill>
              </a:rPr>
              <a:t>١صـ ١١٩</a:t>
            </a:r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AEBC559E-9971-4C4C-B303-4CDEAFC022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08043" y="5977188"/>
            <a:ext cx="2743200" cy="365125"/>
          </a:xfrm>
        </p:spPr>
        <p:txBody>
          <a:bodyPr/>
          <a:lstStyle/>
          <a:p>
            <a:fld id="{E277FB82-6900-4FF8-BDA9-6B51EE998D2C}" type="slidenum">
              <a:rPr lang="ar-EG" smtClean="0">
                <a:solidFill>
                  <a:schemeClr val="tx1"/>
                </a:solidFill>
              </a:rPr>
              <a:t>353</a:t>
            </a:fld>
            <a:endParaRPr lang="ar-EG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59453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  <p:sndAc>
          <p:stSnd>
            <p:snd r:embed="rId2" name="قلب الصفحة.wav"/>
          </p:stSnd>
        </p:sndAc>
      </p:transition>
    </mc:Choice>
    <mc:Fallback xmlns="">
      <p:transition spd="slow">
        <p:fade/>
        <p:sndAc>
          <p:stSnd>
            <p:snd r:embed="rId9" name="قلب الصفحة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800" decel="100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800" decel="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800" decel="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800" decel="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800" decel="100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800" decel="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800" decel="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800" decel="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8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85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0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02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09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16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23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30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37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4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1" grpId="0"/>
      <p:bldP spid="23" grpId="0"/>
      <p:bldP spid="25" grpId="0"/>
      <p:bldP spid="27" grpId="0" animBg="1"/>
      <p:bldP spid="29" grpId="0"/>
      <p:bldP spid="31" grpId="0"/>
      <p:bldP spid="33" grpId="0" animBg="1"/>
      <p:bldP spid="35" grpId="0" animBg="1"/>
      <p:bldP spid="37" grpId="0"/>
      <p:bldP spid="39" grpId="0"/>
      <p:bldP spid="41" grpId="0" animBg="1"/>
      <p:bldP spid="43" grpId="0" animBg="1"/>
      <p:bldP spid="45" grpId="0" animBg="1"/>
      <p:bldP spid="47" grpId="0"/>
      <p:bldP spid="49" grpId="0"/>
      <p:bldP spid="5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35069191"/>
</p:tagLst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150</TotalTime>
  <Words>733</Words>
  <Application>Microsoft Macintosh PowerPoint</Application>
  <PresentationFormat>شاشة عريضة</PresentationFormat>
  <Paragraphs>234</Paragraphs>
  <Slides>17</Slides>
  <Notes>1</Notes>
  <HiddenSlides>0</HiddenSlides>
  <MMClips>0</MMClips>
  <ScaleCrop>false</ScaleCrop>
  <HeadingPairs>
    <vt:vector size="6" baseType="variant">
      <vt:variant>
        <vt:lpstr>الخطوط المستخدمة</vt:lpstr>
      </vt:variant>
      <vt:variant>
        <vt:i4>4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17</vt:i4>
      </vt:variant>
    </vt:vector>
  </HeadingPairs>
  <TitlesOfParts>
    <vt:vector size="22" baseType="lpstr">
      <vt:lpstr>Arial</vt:lpstr>
      <vt:lpstr>Beirut</vt:lpstr>
      <vt:lpstr>Calibri</vt:lpstr>
      <vt:lpstr>Calibri Light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rere hss</dc:creator>
  <cp:lastModifiedBy>بتول فاضل</cp:lastModifiedBy>
  <cp:revision>22</cp:revision>
  <dcterms:created xsi:type="dcterms:W3CDTF">2020-11-12T21:23:07Z</dcterms:created>
  <dcterms:modified xsi:type="dcterms:W3CDTF">2021-11-27T12:05:08Z</dcterms:modified>
</cp:coreProperties>
</file>