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31"/>
  </p:notesMasterIdLst>
  <p:sldIdLst>
    <p:sldId id="256" r:id="rId3"/>
    <p:sldId id="259" r:id="rId4"/>
    <p:sldId id="265" r:id="rId5"/>
    <p:sldId id="258" r:id="rId6"/>
    <p:sldId id="294" r:id="rId7"/>
    <p:sldId id="280" r:id="rId8"/>
    <p:sldId id="292" r:id="rId9"/>
    <p:sldId id="295" r:id="rId10"/>
    <p:sldId id="296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260" r:id="rId22"/>
    <p:sldId id="273" r:id="rId23"/>
    <p:sldId id="263" r:id="rId24"/>
    <p:sldId id="261" r:id="rId25"/>
    <p:sldId id="283" r:id="rId26"/>
    <p:sldId id="266" r:id="rId27"/>
    <p:sldId id="278" r:id="rId28"/>
    <p:sldId id="264" r:id="rId29"/>
    <p:sldId id="290" r:id="rId30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2"/>
    </p:embeddedFont>
    <p:embeddedFont>
      <p:font typeface="Actor" panose="020B0604020202020204" charset="-78"/>
      <p:regular r:id="rId33"/>
    </p:embeddedFont>
    <p:embeddedFont>
      <p:font typeface="Archivo Black" panose="020B0604020202020204" charset="0"/>
      <p:regular r:id="rId34"/>
    </p:embeddedFon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Arial Nova Light" panose="020B0304020202020204" pitchFamily="34" charset="0"/>
      <p:regular r:id="rId39"/>
      <p:italic r:id="rId40"/>
    </p:embeddedFont>
    <p:embeddedFont>
      <p:font typeface="Arial Rounded MT Bold" panose="020F0704030504030204" pitchFamily="34" charset="0"/>
      <p:regular r:id="rId41"/>
    </p:embeddedFont>
    <p:embeddedFont>
      <p:font typeface="Bebas Neue" panose="020B0606020202050201" pitchFamily="34" charset="0"/>
      <p:regular r:id="rId42"/>
    </p:embeddedFont>
    <p:embeddedFont>
      <p:font typeface="MV Boli" panose="02000500030200090000" pitchFamily="2" charset="0"/>
      <p:regular r:id="rId43"/>
    </p:embeddedFont>
    <p:embeddedFont>
      <p:font typeface="PT Sans" panose="020B0503020203020204" pitchFamily="3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Condensed Light" panose="02000000000000000000" pitchFamily="2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39455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D2A25F-8B8A-4A66-9DD7-49FBFBF8E983}">
  <a:tblStyle styleId="{67D2A25F-8B8A-4A66-9DD7-49FBFBF8E9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34" autoAdjust="0"/>
  </p:normalViewPr>
  <p:slideViewPr>
    <p:cSldViewPr snapToGrid="0">
      <p:cViewPr varScale="1">
        <p:scale>
          <a:sx n="79" d="100"/>
          <a:sy n="79" d="100"/>
        </p:scale>
        <p:origin x="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352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625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212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0870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5712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543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095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9729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3547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23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ddc5d7a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ddc5d7a8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e09cef1cd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e09cef1cd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ddc5d7a87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ddc5d7a87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ddc5d7a8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ddc5d7a87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ddc5d7a87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ddc5d7a87f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ddc5d7a87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ddc5d7a87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e0c1f5341a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e0c1f5341a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ddc5d7a87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ddc5d7a87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ddc5d7a87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ddc5d7a87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e09cef1cd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e09cef1cd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7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ddc5d7a87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ddc5d7a87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727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ddc5d7a8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ddc5d7a8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7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6933" y="-612867"/>
            <a:ext cx="9669648" cy="6817997"/>
            <a:chOff x="-101445" y="101637"/>
            <a:chExt cx="7515076" cy="5298824"/>
          </a:xfrm>
        </p:grpSpPr>
        <p:sp>
          <p:nvSpPr>
            <p:cNvPr id="10" name="Google Shape;10;p2"/>
            <p:cNvSpPr/>
            <p:nvPr/>
          </p:nvSpPr>
          <p:spPr>
            <a:xfrm>
              <a:off x="6878330" y="245757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596800" y="431630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561761" y="4255636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48886" y="4367788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624781" y="4316311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015445" y="4193118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74629" y="4069925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39500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05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30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63724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64100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713100" y="927400"/>
            <a:ext cx="3698400" cy="28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713120" y="3740300"/>
            <a:ext cx="36984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15"/>
          <p:cNvGrpSpPr/>
          <p:nvPr/>
        </p:nvGrpSpPr>
        <p:grpSpPr>
          <a:xfrm rot="10800000" flipH="1">
            <a:off x="-436933" y="-887617"/>
            <a:ext cx="9669648" cy="6814722"/>
            <a:chOff x="-101445" y="101637"/>
            <a:chExt cx="7515076" cy="5296279"/>
          </a:xfrm>
        </p:grpSpPr>
        <p:sp>
          <p:nvSpPr>
            <p:cNvPr id="272" name="Google Shape;272;p15"/>
            <p:cNvSpPr/>
            <p:nvPr/>
          </p:nvSpPr>
          <p:spPr>
            <a:xfrm>
              <a:off x="6878330" y="2219871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6596800" y="4288865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5791340" y="4329905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5052745" y="4316310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870069" y="4302730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4115981">
              <a:off x="5027456" y="312809"/>
              <a:ext cx="712035" cy="1079104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503408" y="4244344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1741697" y="4318866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5400000">
              <a:off x="6876324" y="3545054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96814" y="4255383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69059" y="128592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38130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263724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764100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7109975" y="91500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2615200" y="3072451"/>
            <a:ext cx="53025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2615200" y="1594050"/>
            <a:ext cx="53025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"/>
          <p:cNvSpPr txBox="1">
            <a:spLocks noGrp="1"/>
          </p:cNvSpPr>
          <p:nvPr>
            <p:ph type="title"/>
          </p:nvPr>
        </p:nvSpPr>
        <p:spPr>
          <a:xfrm>
            <a:off x="4353600" y="2400000"/>
            <a:ext cx="40773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5" name="Google Shape;295;p16"/>
          <p:cNvSpPr txBox="1">
            <a:spLocks noGrp="1"/>
          </p:cNvSpPr>
          <p:nvPr>
            <p:ph type="title" idx="2" hasCustomPrompt="1"/>
          </p:nvPr>
        </p:nvSpPr>
        <p:spPr>
          <a:xfrm>
            <a:off x="5710950" y="1666250"/>
            <a:ext cx="13626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6" name="Google Shape;296;p16"/>
          <p:cNvSpPr txBox="1">
            <a:spLocks noGrp="1"/>
          </p:cNvSpPr>
          <p:nvPr>
            <p:ph type="subTitle" idx="1"/>
          </p:nvPr>
        </p:nvSpPr>
        <p:spPr>
          <a:xfrm>
            <a:off x="4353600" y="3049750"/>
            <a:ext cx="40773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16"/>
          <p:cNvGrpSpPr/>
          <p:nvPr/>
        </p:nvGrpSpPr>
        <p:grpSpPr>
          <a:xfrm>
            <a:off x="-446810" y="-815021"/>
            <a:ext cx="9650275" cy="7016864"/>
            <a:chOff x="-109121" y="-55473"/>
            <a:chExt cx="7500019" cy="5453380"/>
          </a:xfrm>
        </p:grpSpPr>
        <p:sp>
          <p:nvSpPr>
            <p:cNvPr id="298" name="Google Shape;298;p16"/>
            <p:cNvSpPr/>
            <p:nvPr/>
          </p:nvSpPr>
          <p:spPr>
            <a:xfrm>
              <a:off x="6855598" y="2698790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6643198" y="4100224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5595510" y="4156020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775893" y="420415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3454860" y="4242061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429411" y="4318856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821971" y="-55473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38125" y="4204157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rot="633019">
              <a:off x="-43671" y="2282066"/>
              <a:ext cx="686529" cy="778304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69059" y="1212689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150348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748025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4054552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1_1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"/>
          <p:cNvSpPr/>
          <p:nvPr/>
        </p:nvSpPr>
        <p:spPr>
          <a:xfrm rot="-2700000">
            <a:off x="-882402" y="1952075"/>
            <a:ext cx="4089444" cy="5056609"/>
          </a:xfrm>
          <a:custGeom>
            <a:avLst/>
            <a:gdLst/>
            <a:ahLst/>
            <a:cxnLst/>
            <a:rect l="l" t="t" r="r" b="b"/>
            <a:pathLst>
              <a:path w="36893" h="48497" extrusionOk="0">
                <a:moveTo>
                  <a:pt x="15364" y="0"/>
                </a:moveTo>
                <a:lnTo>
                  <a:pt x="0" y="48497"/>
                </a:lnTo>
                <a:lnTo>
                  <a:pt x="36893" y="48497"/>
                </a:lnTo>
                <a:lnTo>
                  <a:pt x="23509" y="0"/>
                </a:lnTo>
                <a:close/>
              </a:path>
            </a:pathLst>
          </a:custGeom>
          <a:solidFill>
            <a:srgbClr val="FFFFFF">
              <a:alpha val="2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" name="Google Shape;340;p18"/>
          <p:cNvGrpSpPr/>
          <p:nvPr/>
        </p:nvGrpSpPr>
        <p:grpSpPr>
          <a:xfrm>
            <a:off x="-203026" y="-610964"/>
            <a:ext cx="9607091" cy="6824547"/>
            <a:chOff x="-203026" y="-610964"/>
            <a:chExt cx="9607091" cy="6824547"/>
          </a:xfrm>
        </p:grpSpPr>
        <p:grpSp>
          <p:nvGrpSpPr>
            <p:cNvPr id="341" name="Google Shape;341;p18"/>
            <p:cNvGrpSpPr/>
            <p:nvPr/>
          </p:nvGrpSpPr>
          <p:grpSpPr>
            <a:xfrm>
              <a:off x="-203026" y="-610954"/>
              <a:ext cx="9607091" cy="6824538"/>
              <a:chOff x="-54712" y="7110"/>
              <a:chExt cx="7466457" cy="5303908"/>
            </a:xfrm>
          </p:grpSpPr>
          <p:sp>
            <p:nvSpPr>
              <p:cNvPr id="342" name="Google Shape;342;p18"/>
              <p:cNvSpPr/>
              <p:nvPr/>
            </p:nvSpPr>
            <p:spPr>
              <a:xfrm>
                <a:off x="6770244" y="2862639"/>
                <a:ext cx="535300" cy="830975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33239" extrusionOk="0">
                    <a:moveTo>
                      <a:pt x="21412" y="0"/>
                    </a:moveTo>
                    <a:lnTo>
                      <a:pt x="9313" y="136"/>
                    </a:lnTo>
                    <a:lnTo>
                      <a:pt x="1" y="20052"/>
                    </a:lnTo>
                    <a:lnTo>
                      <a:pt x="21412" y="33238"/>
                    </a:lnTo>
                    <a:lnTo>
                      <a:pt x="214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8"/>
              <p:cNvSpPr/>
              <p:nvPr/>
            </p:nvSpPr>
            <p:spPr>
              <a:xfrm>
                <a:off x="6664046" y="3994838"/>
                <a:ext cx="747700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33307" extrusionOk="0">
                    <a:moveTo>
                      <a:pt x="0" y="1"/>
                    </a:moveTo>
                    <a:lnTo>
                      <a:pt x="12915" y="25558"/>
                    </a:lnTo>
                    <a:lnTo>
                      <a:pt x="9652" y="33307"/>
                    </a:lnTo>
                    <a:lnTo>
                      <a:pt x="29908" y="33307"/>
                    </a:lnTo>
                    <a:lnTo>
                      <a:pt x="29908" y="16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8"/>
              <p:cNvSpPr/>
              <p:nvPr/>
            </p:nvSpPr>
            <p:spPr>
              <a:xfrm>
                <a:off x="5892607" y="4092000"/>
                <a:ext cx="562500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22500" h="42279" extrusionOk="0">
                    <a:moveTo>
                      <a:pt x="13051" y="1"/>
                    </a:moveTo>
                    <a:lnTo>
                      <a:pt x="69" y="8973"/>
                    </a:lnTo>
                    <a:lnTo>
                      <a:pt x="1" y="42279"/>
                    </a:lnTo>
                    <a:lnTo>
                      <a:pt x="22499" y="42279"/>
                    </a:lnTo>
                    <a:lnTo>
                      <a:pt x="21956" y="4555"/>
                    </a:lnTo>
                    <a:lnTo>
                      <a:pt x="13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8"/>
              <p:cNvSpPr/>
              <p:nvPr/>
            </p:nvSpPr>
            <p:spPr>
              <a:xfrm>
                <a:off x="4995020" y="4116312"/>
                <a:ext cx="458825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33307" extrusionOk="0">
                    <a:moveTo>
                      <a:pt x="18353" y="1"/>
                    </a:moveTo>
                    <a:lnTo>
                      <a:pt x="1" y="33307"/>
                    </a:lnTo>
                    <a:lnTo>
                      <a:pt x="18285" y="33307"/>
                    </a:lnTo>
                    <a:lnTo>
                      <a:pt x="18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8"/>
              <p:cNvSpPr/>
              <p:nvPr/>
            </p:nvSpPr>
            <p:spPr>
              <a:xfrm>
                <a:off x="3681758" y="4188902"/>
                <a:ext cx="1248975" cy="1084150"/>
              </a:xfrm>
              <a:custGeom>
                <a:avLst/>
                <a:gdLst/>
                <a:ahLst/>
                <a:cxnLst/>
                <a:rect l="l" t="t" r="r" b="b"/>
                <a:pathLst>
                  <a:path w="49959" h="43366" extrusionOk="0">
                    <a:moveTo>
                      <a:pt x="35617" y="0"/>
                    </a:moveTo>
                    <a:lnTo>
                      <a:pt x="17469" y="1088"/>
                    </a:lnTo>
                    <a:lnTo>
                      <a:pt x="0" y="30315"/>
                    </a:lnTo>
                    <a:lnTo>
                      <a:pt x="7205" y="43366"/>
                    </a:lnTo>
                    <a:lnTo>
                      <a:pt x="31607" y="43366"/>
                    </a:lnTo>
                    <a:lnTo>
                      <a:pt x="49959" y="10060"/>
                    </a:lnTo>
                    <a:lnTo>
                      <a:pt x="356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8"/>
              <p:cNvSpPr/>
              <p:nvPr/>
            </p:nvSpPr>
            <p:spPr>
              <a:xfrm>
                <a:off x="2866352" y="4231967"/>
                <a:ext cx="712000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43162" extrusionOk="0">
                    <a:moveTo>
                      <a:pt x="28480" y="0"/>
                    </a:moveTo>
                    <a:lnTo>
                      <a:pt x="14682" y="884"/>
                    </a:lnTo>
                    <a:lnTo>
                      <a:pt x="0" y="7613"/>
                    </a:lnTo>
                    <a:lnTo>
                      <a:pt x="19032" y="43162"/>
                    </a:lnTo>
                    <a:lnTo>
                      <a:pt x="27868" y="43162"/>
                    </a:lnTo>
                    <a:lnTo>
                      <a:pt x="284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8"/>
              <p:cNvSpPr/>
              <p:nvPr/>
            </p:nvSpPr>
            <p:spPr>
              <a:xfrm>
                <a:off x="1565034" y="4231967"/>
                <a:ext cx="1303375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52135" h="43162" extrusionOk="0">
                    <a:moveTo>
                      <a:pt x="12167" y="0"/>
                    </a:moveTo>
                    <a:lnTo>
                      <a:pt x="0" y="884"/>
                    </a:lnTo>
                    <a:lnTo>
                      <a:pt x="25354" y="43162"/>
                    </a:lnTo>
                    <a:lnTo>
                      <a:pt x="50707" y="43162"/>
                    </a:lnTo>
                    <a:lnTo>
                      <a:pt x="52134" y="24742"/>
                    </a:lnTo>
                    <a:lnTo>
                      <a:pt x="121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8"/>
              <p:cNvSpPr/>
              <p:nvPr/>
            </p:nvSpPr>
            <p:spPr>
              <a:xfrm rot="10800000">
                <a:off x="5548150" y="442378"/>
                <a:ext cx="70182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28073" h="11488" extrusionOk="0">
                    <a:moveTo>
                      <a:pt x="22159" y="1"/>
                    </a:moveTo>
                    <a:lnTo>
                      <a:pt x="0" y="11488"/>
                    </a:lnTo>
                    <a:lnTo>
                      <a:pt x="28072" y="11488"/>
                    </a:lnTo>
                    <a:lnTo>
                      <a:pt x="221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8"/>
              <p:cNvSpPr/>
              <p:nvPr/>
            </p:nvSpPr>
            <p:spPr>
              <a:xfrm>
                <a:off x="56303" y="4092000"/>
                <a:ext cx="1845425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73817" h="42279" extrusionOk="0">
                    <a:moveTo>
                      <a:pt x="48055" y="1"/>
                    </a:moveTo>
                    <a:lnTo>
                      <a:pt x="8428" y="23587"/>
                    </a:lnTo>
                    <a:lnTo>
                      <a:pt x="0" y="22295"/>
                    </a:lnTo>
                    <a:lnTo>
                      <a:pt x="0" y="42279"/>
                    </a:lnTo>
                    <a:lnTo>
                      <a:pt x="73816" y="42279"/>
                    </a:lnTo>
                    <a:lnTo>
                      <a:pt x="48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8"/>
              <p:cNvSpPr/>
              <p:nvPr/>
            </p:nvSpPr>
            <p:spPr>
              <a:xfrm>
                <a:off x="-1470" y="3031854"/>
                <a:ext cx="802075" cy="1558250"/>
              </a:xfrm>
              <a:custGeom>
                <a:avLst/>
                <a:gdLst/>
                <a:ahLst/>
                <a:cxnLst/>
                <a:rect l="l" t="t" r="r" b="b"/>
                <a:pathLst>
                  <a:path w="32083" h="62330" extrusionOk="0">
                    <a:moveTo>
                      <a:pt x="0" y="0"/>
                    </a:moveTo>
                    <a:lnTo>
                      <a:pt x="0" y="61038"/>
                    </a:lnTo>
                    <a:lnTo>
                      <a:pt x="8428" y="62330"/>
                    </a:lnTo>
                    <a:lnTo>
                      <a:pt x="32082" y="205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8"/>
              <p:cNvSpPr/>
              <p:nvPr/>
            </p:nvSpPr>
            <p:spPr>
              <a:xfrm>
                <a:off x="-43671" y="2140344"/>
                <a:ext cx="686525" cy="7783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31132" extrusionOk="0">
                    <a:moveTo>
                      <a:pt x="0" y="1"/>
                    </a:moveTo>
                    <a:lnTo>
                      <a:pt x="0" y="14682"/>
                    </a:lnTo>
                    <a:lnTo>
                      <a:pt x="27460" y="31131"/>
                    </a:lnTo>
                    <a:lnTo>
                      <a:pt x="1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69049" y="981875"/>
                <a:ext cx="661025" cy="873450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34938" extrusionOk="0">
                    <a:moveTo>
                      <a:pt x="7273" y="1"/>
                    </a:moveTo>
                    <a:lnTo>
                      <a:pt x="0" y="4011"/>
                    </a:lnTo>
                    <a:lnTo>
                      <a:pt x="0" y="27529"/>
                    </a:lnTo>
                    <a:lnTo>
                      <a:pt x="2651" y="34938"/>
                    </a:lnTo>
                    <a:lnTo>
                      <a:pt x="20187" y="33170"/>
                    </a:lnTo>
                    <a:lnTo>
                      <a:pt x="26441" y="12168"/>
                    </a:lnTo>
                    <a:lnTo>
                      <a:pt x="72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-54712" y="475374"/>
                <a:ext cx="708625" cy="42332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16933" extrusionOk="0">
                    <a:moveTo>
                      <a:pt x="1836" y="0"/>
                    </a:moveTo>
                    <a:cubicBezTo>
                      <a:pt x="1836" y="0"/>
                      <a:pt x="1" y="16517"/>
                      <a:pt x="1632" y="16925"/>
                    </a:cubicBezTo>
                    <a:cubicBezTo>
                      <a:pt x="1654" y="16930"/>
                      <a:pt x="1680" y="16933"/>
                      <a:pt x="1710" y="16933"/>
                    </a:cubicBezTo>
                    <a:cubicBezTo>
                      <a:pt x="3916" y="16933"/>
                      <a:pt x="27597" y="2447"/>
                      <a:pt x="27597" y="2447"/>
                    </a:cubicBezTo>
                    <a:lnTo>
                      <a:pt x="28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8"/>
              <p:cNvSpPr/>
              <p:nvPr/>
            </p:nvSpPr>
            <p:spPr>
              <a:xfrm rot="-1301765">
                <a:off x="993978" y="228581"/>
                <a:ext cx="1317035" cy="620278"/>
              </a:xfrm>
              <a:custGeom>
                <a:avLst/>
                <a:gdLst/>
                <a:ahLst/>
                <a:cxnLst/>
                <a:rect l="l" t="t" r="r" b="b"/>
                <a:pathLst>
                  <a:path w="52679" h="24810" extrusionOk="0">
                    <a:moveTo>
                      <a:pt x="748" y="0"/>
                    </a:moveTo>
                    <a:lnTo>
                      <a:pt x="1" y="2447"/>
                    </a:lnTo>
                    <a:lnTo>
                      <a:pt x="37861" y="24809"/>
                    </a:lnTo>
                    <a:lnTo>
                      <a:pt x="526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8"/>
              <p:cNvSpPr/>
              <p:nvPr/>
            </p:nvSpPr>
            <p:spPr>
              <a:xfrm>
                <a:off x="2257215" y="174809"/>
                <a:ext cx="1043375" cy="895525"/>
              </a:xfrm>
              <a:custGeom>
                <a:avLst/>
                <a:gdLst/>
                <a:ahLst/>
                <a:cxnLst/>
                <a:rect l="l" t="t" r="r" b="b"/>
                <a:pathLst>
                  <a:path w="41735" h="35821" extrusionOk="0">
                    <a:moveTo>
                      <a:pt x="14818" y="0"/>
                    </a:moveTo>
                    <a:lnTo>
                      <a:pt x="1" y="24809"/>
                    </a:lnTo>
                    <a:lnTo>
                      <a:pt x="8021" y="29635"/>
                    </a:lnTo>
                    <a:lnTo>
                      <a:pt x="7885" y="35821"/>
                    </a:lnTo>
                    <a:lnTo>
                      <a:pt x="41531" y="17129"/>
                    </a:lnTo>
                    <a:lnTo>
                      <a:pt x="417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3454859" y="475364"/>
                <a:ext cx="630475" cy="644025"/>
              </a:xfrm>
              <a:custGeom>
                <a:avLst/>
                <a:gdLst/>
                <a:ahLst/>
                <a:cxnLst/>
                <a:rect l="l" t="t" r="r" b="b"/>
                <a:pathLst>
                  <a:path w="25219" h="25761" extrusionOk="0">
                    <a:moveTo>
                      <a:pt x="1" y="0"/>
                    </a:moveTo>
                    <a:lnTo>
                      <a:pt x="15158" y="25761"/>
                    </a:lnTo>
                    <a:cubicBezTo>
                      <a:pt x="15158" y="25761"/>
                      <a:pt x="24198" y="1699"/>
                      <a:pt x="25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8"/>
              <p:cNvSpPr/>
              <p:nvPr/>
            </p:nvSpPr>
            <p:spPr>
              <a:xfrm>
                <a:off x="6552744" y="392216"/>
                <a:ext cx="752800" cy="589650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23586" extrusionOk="0">
                    <a:moveTo>
                      <a:pt x="10196" y="0"/>
                    </a:moveTo>
                    <a:lnTo>
                      <a:pt x="1" y="16041"/>
                    </a:lnTo>
                    <a:lnTo>
                      <a:pt x="4147" y="23586"/>
                    </a:lnTo>
                    <a:lnTo>
                      <a:pt x="30112" y="4894"/>
                    </a:lnTo>
                    <a:lnTo>
                      <a:pt x="30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8"/>
              <p:cNvSpPr/>
              <p:nvPr/>
            </p:nvSpPr>
            <p:spPr>
              <a:xfrm>
                <a:off x="6920325" y="1171581"/>
                <a:ext cx="317992" cy="1022951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30180" extrusionOk="0">
                    <a:moveTo>
                      <a:pt x="9381" y="0"/>
                    </a:moveTo>
                    <a:lnTo>
                      <a:pt x="1" y="21275"/>
                    </a:lnTo>
                    <a:lnTo>
                      <a:pt x="3807" y="30179"/>
                    </a:lnTo>
                    <a:lnTo>
                      <a:pt x="9381" y="30043"/>
                    </a:lnTo>
                    <a:lnTo>
                      <a:pt x="93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0" name="Google Shape;360;p18"/>
            <p:cNvSpPr/>
            <p:nvPr/>
          </p:nvSpPr>
          <p:spPr>
            <a:xfrm rot="-1301784">
              <a:off x="5359199" y="-325992"/>
              <a:ext cx="1694630" cy="798113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18"/>
          <p:cNvSpPr txBox="1">
            <a:spLocks noGrp="1"/>
          </p:cNvSpPr>
          <p:nvPr>
            <p:ph type="title"/>
          </p:nvPr>
        </p:nvSpPr>
        <p:spPr>
          <a:xfrm>
            <a:off x="5369400" y="2309700"/>
            <a:ext cx="30615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2" name="Google Shape;362;p18"/>
          <p:cNvSpPr txBox="1">
            <a:spLocks noGrp="1"/>
          </p:cNvSpPr>
          <p:nvPr>
            <p:ph type="title" idx="2" hasCustomPrompt="1"/>
          </p:nvPr>
        </p:nvSpPr>
        <p:spPr>
          <a:xfrm>
            <a:off x="7068300" y="1575950"/>
            <a:ext cx="13626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3" name="Google Shape;363;p18"/>
          <p:cNvSpPr txBox="1">
            <a:spLocks noGrp="1"/>
          </p:cNvSpPr>
          <p:nvPr>
            <p:ph type="subTitle" idx="1"/>
          </p:nvPr>
        </p:nvSpPr>
        <p:spPr>
          <a:xfrm>
            <a:off x="5960200" y="2959450"/>
            <a:ext cx="2470800" cy="6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11_1_1_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9"/>
          <p:cNvGrpSpPr/>
          <p:nvPr/>
        </p:nvGrpSpPr>
        <p:grpSpPr>
          <a:xfrm rot="10800000">
            <a:off x="-263158" y="-863517"/>
            <a:ext cx="9580698" cy="6682276"/>
            <a:chOff x="-101445" y="7110"/>
            <a:chExt cx="7445945" cy="5193344"/>
          </a:xfrm>
        </p:grpSpPr>
        <p:sp>
          <p:nvSpPr>
            <p:cNvPr id="366" name="Google Shape;366;p19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 rot="-7469555">
              <a:off x="5413435" y="10239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2940874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9"/>
          <p:cNvSpPr txBox="1">
            <a:spLocks noGrp="1"/>
          </p:cNvSpPr>
          <p:nvPr>
            <p:ph type="title"/>
          </p:nvPr>
        </p:nvSpPr>
        <p:spPr>
          <a:xfrm>
            <a:off x="1907150" y="2002075"/>
            <a:ext cx="40719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5" name="Google Shape;385;p19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2204850"/>
            <a:ext cx="11940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6" name="Google Shape;386;p19"/>
          <p:cNvSpPr txBox="1">
            <a:spLocks noGrp="1"/>
          </p:cNvSpPr>
          <p:nvPr>
            <p:ph type="subTitle" idx="1"/>
          </p:nvPr>
        </p:nvSpPr>
        <p:spPr>
          <a:xfrm>
            <a:off x="1907100" y="2651825"/>
            <a:ext cx="40719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26"/>
          <p:cNvGrpSpPr/>
          <p:nvPr/>
        </p:nvGrpSpPr>
        <p:grpSpPr>
          <a:xfrm flipH="1">
            <a:off x="-498608" y="-707242"/>
            <a:ext cx="10036273" cy="6823272"/>
            <a:chOff x="-455529" y="48633"/>
            <a:chExt cx="7800010" cy="5302924"/>
          </a:xfrm>
        </p:grpSpPr>
        <p:sp>
          <p:nvSpPr>
            <p:cNvPr id="499" name="Google Shape;499;p26"/>
            <p:cNvSpPr/>
            <p:nvPr/>
          </p:nvSpPr>
          <p:spPr>
            <a:xfrm>
              <a:off x="64268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5882640" y="4281001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4995020" y="4237494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3386050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1862229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33435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-455529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-281887" y="2126850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-180407" y="1017509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420807" y="47538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 rot="-1301765">
              <a:off x="1554404" y="343439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3591656" y="48633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5133980" y="36503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6209375" y="56453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777166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26"/>
          <p:cNvSpPr txBox="1">
            <a:spLocks noGrp="1"/>
          </p:cNvSpPr>
          <p:nvPr>
            <p:ph type="body" idx="1"/>
          </p:nvPr>
        </p:nvSpPr>
        <p:spPr>
          <a:xfrm>
            <a:off x="720025" y="1505400"/>
            <a:ext cx="3718800" cy="30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517" name="Google Shape;517;p26"/>
          <p:cNvSpPr txBox="1">
            <a:spLocks noGrp="1"/>
          </p:cNvSpPr>
          <p:nvPr>
            <p:ph type="body" idx="2"/>
          </p:nvPr>
        </p:nvSpPr>
        <p:spPr>
          <a:xfrm>
            <a:off x="4705177" y="1505400"/>
            <a:ext cx="3718800" cy="30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chivo Black"/>
              <a:buChar char="●"/>
              <a:defRPr sz="2500">
                <a:latin typeface="Archivo Black"/>
                <a:ea typeface="Archivo Black"/>
                <a:cs typeface="Archivo Black"/>
                <a:sym typeface="Archivo Black"/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518" name="Google Shape;51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32"/>
          <p:cNvGrpSpPr/>
          <p:nvPr/>
        </p:nvGrpSpPr>
        <p:grpSpPr>
          <a:xfrm flipH="1">
            <a:off x="-98108" y="-668817"/>
            <a:ext cx="9669648" cy="6969547"/>
            <a:chOff x="-101445" y="58154"/>
            <a:chExt cx="7515076" cy="5416606"/>
          </a:xfrm>
        </p:grpSpPr>
        <p:sp>
          <p:nvSpPr>
            <p:cNvPr id="634" name="Google Shape;634;p32"/>
            <p:cNvSpPr/>
            <p:nvPr/>
          </p:nvSpPr>
          <p:spPr>
            <a:xfrm>
              <a:off x="6878330" y="245757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6596800" y="431630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807039" y="4255645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039241" y="433492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847619" y="4390610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3052089" y="4316301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1874629" y="4211741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1365221" y="421174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807039" y="376911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6303" y="4233816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-43662" y="2284356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-30926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116579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2369148" y="5815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764100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660830" y="39220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32"/>
          <p:cNvSpPr txBox="1">
            <a:spLocks noGrp="1"/>
          </p:cNvSpPr>
          <p:nvPr>
            <p:ph type="title"/>
          </p:nvPr>
        </p:nvSpPr>
        <p:spPr>
          <a:xfrm flipH="1">
            <a:off x="4930207" y="539400"/>
            <a:ext cx="3493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2"/>
          <p:cNvSpPr txBox="1">
            <a:spLocks noGrp="1"/>
          </p:cNvSpPr>
          <p:nvPr>
            <p:ph type="subTitle" idx="1"/>
          </p:nvPr>
        </p:nvSpPr>
        <p:spPr>
          <a:xfrm flipH="1">
            <a:off x="4989307" y="249965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32"/>
          <p:cNvSpPr txBox="1">
            <a:spLocks noGrp="1"/>
          </p:cNvSpPr>
          <p:nvPr>
            <p:ph type="subTitle" idx="2"/>
          </p:nvPr>
        </p:nvSpPr>
        <p:spPr>
          <a:xfrm flipH="1">
            <a:off x="4989307" y="2090725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2"/>
          <p:cNvSpPr txBox="1"/>
          <p:nvPr/>
        </p:nvSpPr>
        <p:spPr>
          <a:xfrm flipH="1">
            <a:off x="4989307" y="3515863"/>
            <a:ext cx="343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r>
              <a:rPr lang="en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3"/>
          <p:cNvGrpSpPr/>
          <p:nvPr/>
        </p:nvGrpSpPr>
        <p:grpSpPr>
          <a:xfrm>
            <a:off x="-436933" y="-1084341"/>
            <a:ext cx="9928265" cy="7176434"/>
            <a:chOff x="-101445" y="-264784"/>
            <a:chExt cx="7716069" cy="5577395"/>
          </a:xfrm>
        </p:grpSpPr>
        <p:sp>
          <p:nvSpPr>
            <p:cNvPr id="659" name="Google Shape;659;p33"/>
            <p:cNvSpPr/>
            <p:nvPr/>
          </p:nvSpPr>
          <p:spPr>
            <a:xfrm>
              <a:off x="6878330" y="245757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596800" y="431630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5729729" y="4255636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4966342" y="4367788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 rot="3546479">
              <a:off x="4935378" y="7338"/>
              <a:ext cx="1248922" cy="1084104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4062076" y="4193118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2543122" y="4121413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1675822" y="408096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 rot="7200044">
              <a:off x="6963905" y="3658837"/>
              <a:ext cx="701810" cy="287194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6905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238130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2263724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 rot="-3687845">
              <a:off x="3939613" y="365023"/>
              <a:ext cx="630462" cy="644012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34"/>
          <p:cNvGrpSpPr/>
          <p:nvPr/>
        </p:nvGrpSpPr>
        <p:grpSpPr>
          <a:xfrm rot="10800000">
            <a:off x="-263158" y="-946654"/>
            <a:ext cx="9520566" cy="6849520"/>
            <a:chOff x="-54712" y="-58257"/>
            <a:chExt cx="7399212" cy="5323323"/>
          </a:xfrm>
        </p:grpSpPr>
        <p:sp>
          <p:nvSpPr>
            <p:cNvPr id="680" name="Google Shape;680;p34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 rot="-7469555">
              <a:off x="5537182" y="-55656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850863" y="418091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015114" y="4183471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1678736" y="418347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-9874" y="419451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 rot="-1301765">
              <a:off x="1205721" y="266547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2807498" y="-26812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4242358" y="25468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35"/>
          <p:cNvGrpSpPr/>
          <p:nvPr/>
        </p:nvGrpSpPr>
        <p:grpSpPr>
          <a:xfrm rot="10800000">
            <a:off x="-474995" y="-69505"/>
            <a:ext cx="9952110" cy="5349297"/>
            <a:chOff x="-225464" y="392216"/>
            <a:chExt cx="7734600" cy="4157377"/>
          </a:xfrm>
        </p:grpSpPr>
        <p:sp>
          <p:nvSpPr>
            <p:cNvPr id="695" name="Google Shape;695;p35"/>
            <p:cNvSpPr/>
            <p:nvPr/>
          </p:nvSpPr>
          <p:spPr>
            <a:xfrm>
              <a:off x="66046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-225464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-98881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-86144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6756336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6905460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6933" y="-612867"/>
            <a:ext cx="9669648" cy="6817997"/>
            <a:chOff x="-101445" y="101637"/>
            <a:chExt cx="7515076" cy="5298824"/>
          </a:xfrm>
        </p:grpSpPr>
        <p:sp>
          <p:nvSpPr>
            <p:cNvPr id="10" name="Google Shape;10;p2"/>
            <p:cNvSpPr/>
            <p:nvPr/>
          </p:nvSpPr>
          <p:spPr>
            <a:xfrm>
              <a:off x="6878330" y="245757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596800" y="431630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561761" y="4255636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48886" y="4367788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624781" y="4316311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015445" y="4193118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74629" y="4069925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39500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05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30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63724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64100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713100" y="927400"/>
            <a:ext cx="3698400" cy="28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713120" y="3740300"/>
            <a:ext cx="36984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667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213100" y="2399988"/>
            <a:ext cx="47178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3890700" y="1666250"/>
            <a:ext cx="13626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2213100" y="3049738"/>
            <a:ext cx="47178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10800000">
            <a:off x="-263158" y="-863517"/>
            <a:ext cx="9580698" cy="6834320"/>
            <a:chOff x="-101445" y="-111057"/>
            <a:chExt cx="7445945" cy="5311510"/>
          </a:xfrm>
        </p:grpSpPr>
        <p:sp>
          <p:nvSpPr>
            <p:cNvPr id="36" name="Google Shape;36;p3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7469555">
              <a:off x="5413435" y="-108456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940874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206142" y="25468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213100" y="2399988"/>
            <a:ext cx="47178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3890700" y="1666250"/>
            <a:ext cx="13626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2213100" y="3049738"/>
            <a:ext cx="47178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10800000">
            <a:off x="-263158" y="-863517"/>
            <a:ext cx="9580698" cy="6834320"/>
            <a:chOff x="-101445" y="-111057"/>
            <a:chExt cx="7445945" cy="5311510"/>
          </a:xfrm>
        </p:grpSpPr>
        <p:sp>
          <p:nvSpPr>
            <p:cNvPr id="36" name="Google Shape;36;p3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7469555">
              <a:off x="5413435" y="-108456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940874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206142" y="25468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1024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4"/>
          <p:cNvGrpSpPr/>
          <p:nvPr/>
        </p:nvGrpSpPr>
        <p:grpSpPr>
          <a:xfrm rot="10800000">
            <a:off x="-414133" y="-840729"/>
            <a:ext cx="9891248" cy="6221297"/>
            <a:chOff x="-225464" y="313895"/>
            <a:chExt cx="7687299" cy="4835080"/>
          </a:xfrm>
        </p:grpSpPr>
        <p:sp>
          <p:nvSpPr>
            <p:cNvPr id="56" name="Google Shape;56;p4"/>
            <p:cNvSpPr/>
            <p:nvPr/>
          </p:nvSpPr>
          <p:spPr>
            <a:xfrm>
              <a:off x="66046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-225464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-98881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86144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709035" y="313895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6905460" y="1180044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89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5"/>
          <p:cNvGrpSpPr/>
          <p:nvPr/>
        </p:nvGrpSpPr>
        <p:grpSpPr>
          <a:xfrm rot="10800000">
            <a:off x="-263133" y="-1101392"/>
            <a:ext cx="9740248" cy="6835147"/>
            <a:chOff x="-225464" y="39404"/>
            <a:chExt cx="7569945" cy="5312153"/>
          </a:xfrm>
        </p:grpSpPr>
        <p:sp>
          <p:nvSpPr>
            <p:cNvPr id="69" name="Google Shape;69;p5"/>
            <p:cNvSpPr/>
            <p:nvPr/>
          </p:nvSpPr>
          <p:spPr>
            <a:xfrm>
              <a:off x="66046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5882640" y="4281001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995020" y="4237494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386050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862229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3435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-225464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-98881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-86144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 rot="-1301765">
              <a:off x="1203293" y="312430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2978070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4823360" y="229619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209375" y="446230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6905460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617825" y="2700950"/>
            <a:ext cx="25818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4944375" y="2700950"/>
            <a:ext cx="25818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4944376" y="3156525"/>
            <a:ext cx="2581800" cy="9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617825" y="3156525"/>
            <a:ext cx="2581800" cy="9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489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6"/>
          <p:cNvGrpSpPr/>
          <p:nvPr/>
        </p:nvGrpSpPr>
        <p:grpSpPr>
          <a:xfrm rot="10800000">
            <a:off x="-353883" y="-271130"/>
            <a:ext cx="9879173" cy="6004885"/>
            <a:chOff x="-262905" y="39404"/>
            <a:chExt cx="7677915" cy="4666888"/>
          </a:xfrm>
        </p:grpSpPr>
        <p:sp>
          <p:nvSpPr>
            <p:cNvPr id="93" name="Google Shape;93;p6"/>
            <p:cNvSpPr/>
            <p:nvPr/>
          </p:nvSpPr>
          <p:spPr>
            <a:xfrm>
              <a:off x="6702988" y="239863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6667310" y="3756612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262905" y="3148042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167681" y="2331230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154944" y="1067472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269509" y="494026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 rot="-1301765">
              <a:off x="1494445" y="332267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3394931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5048335" y="25468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6209375" y="34758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6923898" y="1148043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117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 rot="10800000" flipH="1">
            <a:off x="-450420" y="-1101392"/>
            <a:ext cx="9814585" cy="6835147"/>
            <a:chOff x="-283238" y="39404"/>
            <a:chExt cx="7627718" cy="5312153"/>
          </a:xfrm>
        </p:grpSpPr>
        <p:sp>
          <p:nvSpPr>
            <p:cNvPr id="107" name="Google Shape;107;p7"/>
            <p:cNvSpPr/>
            <p:nvPr/>
          </p:nvSpPr>
          <p:spPr>
            <a:xfrm>
              <a:off x="6672222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882640" y="4281001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4995020" y="4237494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3386050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62229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33435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283238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225464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-14219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rot="-1301765">
              <a:off x="1203293" y="312430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2978070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4823360" y="229619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6209375" y="446230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6905460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720000" y="1811475"/>
            <a:ext cx="3620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720000" y="715425"/>
            <a:ext cx="36201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822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8"/>
          <p:cNvGrpSpPr/>
          <p:nvPr/>
        </p:nvGrpSpPr>
        <p:grpSpPr>
          <a:xfrm rot="10800000">
            <a:off x="-203026" y="-915064"/>
            <a:ext cx="9697848" cy="6722046"/>
            <a:chOff x="-293783" y="-508462"/>
            <a:chExt cx="9697848" cy="6722046"/>
          </a:xfrm>
        </p:grpSpPr>
        <p:grpSp>
          <p:nvGrpSpPr>
            <p:cNvPr id="128" name="Google Shape;128;p8"/>
            <p:cNvGrpSpPr/>
            <p:nvPr/>
          </p:nvGrpSpPr>
          <p:grpSpPr>
            <a:xfrm>
              <a:off x="-293783" y="-508462"/>
              <a:ext cx="9697848" cy="6722046"/>
              <a:chOff x="-125246" y="86765"/>
              <a:chExt cx="7536992" cy="5224253"/>
            </a:xfrm>
          </p:grpSpPr>
          <p:sp>
            <p:nvSpPr>
              <p:cNvPr id="129" name="Google Shape;129;p8"/>
              <p:cNvSpPr/>
              <p:nvPr/>
            </p:nvSpPr>
            <p:spPr>
              <a:xfrm>
                <a:off x="6770244" y="2862639"/>
                <a:ext cx="535300" cy="830975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33239" extrusionOk="0">
                    <a:moveTo>
                      <a:pt x="21412" y="0"/>
                    </a:moveTo>
                    <a:lnTo>
                      <a:pt x="9313" y="136"/>
                    </a:lnTo>
                    <a:lnTo>
                      <a:pt x="1" y="20052"/>
                    </a:lnTo>
                    <a:lnTo>
                      <a:pt x="21412" y="33238"/>
                    </a:lnTo>
                    <a:lnTo>
                      <a:pt x="214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8"/>
              <p:cNvSpPr/>
              <p:nvPr/>
            </p:nvSpPr>
            <p:spPr>
              <a:xfrm>
                <a:off x="6664046" y="3994838"/>
                <a:ext cx="747700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33307" extrusionOk="0">
                    <a:moveTo>
                      <a:pt x="0" y="1"/>
                    </a:moveTo>
                    <a:lnTo>
                      <a:pt x="12915" y="25558"/>
                    </a:lnTo>
                    <a:lnTo>
                      <a:pt x="9652" y="33307"/>
                    </a:lnTo>
                    <a:lnTo>
                      <a:pt x="29908" y="33307"/>
                    </a:lnTo>
                    <a:lnTo>
                      <a:pt x="29908" y="16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5892607" y="4092000"/>
                <a:ext cx="562500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22500" h="42279" extrusionOk="0">
                    <a:moveTo>
                      <a:pt x="13051" y="1"/>
                    </a:moveTo>
                    <a:lnTo>
                      <a:pt x="69" y="8973"/>
                    </a:lnTo>
                    <a:lnTo>
                      <a:pt x="1" y="42279"/>
                    </a:lnTo>
                    <a:lnTo>
                      <a:pt x="22499" y="42279"/>
                    </a:lnTo>
                    <a:lnTo>
                      <a:pt x="21956" y="4555"/>
                    </a:lnTo>
                    <a:lnTo>
                      <a:pt x="13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995020" y="4116312"/>
                <a:ext cx="458825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33307" extrusionOk="0">
                    <a:moveTo>
                      <a:pt x="18353" y="1"/>
                    </a:moveTo>
                    <a:lnTo>
                      <a:pt x="1" y="33307"/>
                    </a:lnTo>
                    <a:lnTo>
                      <a:pt x="18285" y="33307"/>
                    </a:lnTo>
                    <a:lnTo>
                      <a:pt x="18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8"/>
              <p:cNvSpPr/>
              <p:nvPr/>
            </p:nvSpPr>
            <p:spPr>
              <a:xfrm>
                <a:off x="3681758" y="4188902"/>
                <a:ext cx="1248975" cy="1084150"/>
              </a:xfrm>
              <a:custGeom>
                <a:avLst/>
                <a:gdLst/>
                <a:ahLst/>
                <a:cxnLst/>
                <a:rect l="l" t="t" r="r" b="b"/>
                <a:pathLst>
                  <a:path w="49959" h="43366" extrusionOk="0">
                    <a:moveTo>
                      <a:pt x="35617" y="0"/>
                    </a:moveTo>
                    <a:lnTo>
                      <a:pt x="17469" y="1088"/>
                    </a:lnTo>
                    <a:lnTo>
                      <a:pt x="0" y="30315"/>
                    </a:lnTo>
                    <a:lnTo>
                      <a:pt x="7205" y="43366"/>
                    </a:lnTo>
                    <a:lnTo>
                      <a:pt x="31607" y="43366"/>
                    </a:lnTo>
                    <a:lnTo>
                      <a:pt x="49959" y="10060"/>
                    </a:lnTo>
                    <a:lnTo>
                      <a:pt x="356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8"/>
              <p:cNvSpPr/>
              <p:nvPr/>
            </p:nvSpPr>
            <p:spPr>
              <a:xfrm>
                <a:off x="2866352" y="4231967"/>
                <a:ext cx="712000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43162" extrusionOk="0">
                    <a:moveTo>
                      <a:pt x="28480" y="0"/>
                    </a:moveTo>
                    <a:lnTo>
                      <a:pt x="14682" y="884"/>
                    </a:lnTo>
                    <a:lnTo>
                      <a:pt x="0" y="7613"/>
                    </a:lnTo>
                    <a:lnTo>
                      <a:pt x="19032" y="43162"/>
                    </a:lnTo>
                    <a:lnTo>
                      <a:pt x="27868" y="43162"/>
                    </a:lnTo>
                    <a:lnTo>
                      <a:pt x="284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>
                <a:off x="1565034" y="4231967"/>
                <a:ext cx="1303375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52135" h="43162" extrusionOk="0">
                    <a:moveTo>
                      <a:pt x="12167" y="0"/>
                    </a:moveTo>
                    <a:lnTo>
                      <a:pt x="0" y="884"/>
                    </a:lnTo>
                    <a:lnTo>
                      <a:pt x="25354" y="43162"/>
                    </a:lnTo>
                    <a:lnTo>
                      <a:pt x="50707" y="43162"/>
                    </a:lnTo>
                    <a:lnTo>
                      <a:pt x="52134" y="24742"/>
                    </a:lnTo>
                    <a:lnTo>
                      <a:pt x="121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rot="10800000">
                <a:off x="5553026" y="602420"/>
                <a:ext cx="70182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28073" h="11488" extrusionOk="0">
                    <a:moveTo>
                      <a:pt x="22159" y="1"/>
                    </a:moveTo>
                    <a:lnTo>
                      <a:pt x="0" y="11488"/>
                    </a:lnTo>
                    <a:lnTo>
                      <a:pt x="28072" y="11488"/>
                    </a:lnTo>
                    <a:lnTo>
                      <a:pt x="221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56303" y="4202496"/>
                <a:ext cx="1845425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73817" h="42279" extrusionOk="0">
                    <a:moveTo>
                      <a:pt x="48055" y="1"/>
                    </a:moveTo>
                    <a:lnTo>
                      <a:pt x="8428" y="23587"/>
                    </a:lnTo>
                    <a:lnTo>
                      <a:pt x="0" y="22295"/>
                    </a:lnTo>
                    <a:lnTo>
                      <a:pt x="0" y="42279"/>
                    </a:lnTo>
                    <a:lnTo>
                      <a:pt x="73816" y="42279"/>
                    </a:lnTo>
                    <a:lnTo>
                      <a:pt x="48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8"/>
              <p:cNvSpPr/>
              <p:nvPr/>
            </p:nvSpPr>
            <p:spPr>
              <a:xfrm>
                <a:off x="-125246" y="3004846"/>
                <a:ext cx="802075" cy="1558250"/>
              </a:xfrm>
              <a:custGeom>
                <a:avLst/>
                <a:gdLst/>
                <a:ahLst/>
                <a:cxnLst/>
                <a:rect l="l" t="t" r="r" b="b"/>
                <a:pathLst>
                  <a:path w="32083" h="62330" extrusionOk="0">
                    <a:moveTo>
                      <a:pt x="0" y="0"/>
                    </a:moveTo>
                    <a:lnTo>
                      <a:pt x="0" y="61038"/>
                    </a:lnTo>
                    <a:lnTo>
                      <a:pt x="8428" y="62330"/>
                    </a:lnTo>
                    <a:lnTo>
                      <a:pt x="32082" y="205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8"/>
              <p:cNvSpPr/>
              <p:nvPr/>
            </p:nvSpPr>
            <p:spPr>
              <a:xfrm>
                <a:off x="-43671" y="2140344"/>
                <a:ext cx="686525" cy="7783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31132" extrusionOk="0">
                    <a:moveTo>
                      <a:pt x="0" y="1"/>
                    </a:moveTo>
                    <a:lnTo>
                      <a:pt x="0" y="14682"/>
                    </a:lnTo>
                    <a:lnTo>
                      <a:pt x="27460" y="31131"/>
                    </a:lnTo>
                    <a:lnTo>
                      <a:pt x="1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-54717" y="981875"/>
                <a:ext cx="661025" cy="873450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34938" extrusionOk="0">
                    <a:moveTo>
                      <a:pt x="7273" y="1"/>
                    </a:moveTo>
                    <a:lnTo>
                      <a:pt x="0" y="4011"/>
                    </a:lnTo>
                    <a:lnTo>
                      <a:pt x="0" y="27529"/>
                    </a:lnTo>
                    <a:lnTo>
                      <a:pt x="2651" y="34938"/>
                    </a:lnTo>
                    <a:lnTo>
                      <a:pt x="20187" y="33170"/>
                    </a:lnTo>
                    <a:lnTo>
                      <a:pt x="26441" y="12168"/>
                    </a:lnTo>
                    <a:lnTo>
                      <a:pt x="72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>
                <a:off x="-54712" y="475374"/>
                <a:ext cx="708625" cy="42332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16933" extrusionOk="0">
                    <a:moveTo>
                      <a:pt x="1836" y="0"/>
                    </a:moveTo>
                    <a:cubicBezTo>
                      <a:pt x="1836" y="0"/>
                      <a:pt x="1" y="16517"/>
                      <a:pt x="1632" y="16925"/>
                    </a:cubicBezTo>
                    <a:cubicBezTo>
                      <a:pt x="1654" y="16930"/>
                      <a:pt x="1680" y="16933"/>
                      <a:pt x="1710" y="16933"/>
                    </a:cubicBezTo>
                    <a:cubicBezTo>
                      <a:pt x="3916" y="16933"/>
                      <a:pt x="27597" y="2447"/>
                      <a:pt x="27597" y="2447"/>
                    </a:cubicBezTo>
                    <a:lnTo>
                      <a:pt x="28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 rot="-1856116">
                <a:off x="960210" y="381175"/>
                <a:ext cx="1317054" cy="620287"/>
              </a:xfrm>
              <a:custGeom>
                <a:avLst/>
                <a:gdLst/>
                <a:ahLst/>
                <a:cxnLst/>
                <a:rect l="l" t="t" r="r" b="b"/>
                <a:pathLst>
                  <a:path w="52679" h="24810" extrusionOk="0">
                    <a:moveTo>
                      <a:pt x="748" y="0"/>
                    </a:moveTo>
                    <a:lnTo>
                      <a:pt x="1" y="2447"/>
                    </a:lnTo>
                    <a:lnTo>
                      <a:pt x="37861" y="24809"/>
                    </a:lnTo>
                    <a:lnTo>
                      <a:pt x="526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8"/>
              <p:cNvSpPr/>
              <p:nvPr/>
            </p:nvSpPr>
            <p:spPr>
              <a:xfrm>
                <a:off x="2257215" y="174809"/>
                <a:ext cx="1043375" cy="895525"/>
              </a:xfrm>
              <a:custGeom>
                <a:avLst/>
                <a:gdLst/>
                <a:ahLst/>
                <a:cxnLst/>
                <a:rect l="l" t="t" r="r" b="b"/>
                <a:pathLst>
                  <a:path w="41735" h="35821" extrusionOk="0">
                    <a:moveTo>
                      <a:pt x="14818" y="0"/>
                    </a:moveTo>
                    <a:lnTo>
                      <a:pt x="1" y="24809"/>
                    </a:lnTo>
                    <a:lnTo>
                      <a:pt x="8021" y="29635"/>
                    </a:lnTo>
                    <a:lnTo>
                      <a:pt x="7885" y="35821"/>
                    </a:lnTo>
                    <a:lnTo>
                      <a:pt x="41531" y="17129"/>
                    </a:lnTo>
                    <a:lnTo>
                      <a:pt x="417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>
                <a:off x="3435129" y="369318"/>
                <a:ext cx="630475" cy="644025"/>
              </a:xfrm>
              <a:custGeom>
                <a:avLst/>
                <a:gdLst/>
                <a:ahLst/>
                <a:cxnLst/>
                <a:rect l="l" t="t" r="r" b="b"/>
                <a:pathLst>
                  <a:path w="25219" h="25761" extrusionOk="0">
                    <a:moveTo>
                      <a:pt x="1" y="0"/>
                    </a:moveTo>
                    <a:lnTo>
                      <a:pt x="15158" y="25761"/>
                    </a:lnTo>
                    <a:cubicBezTo>
                      <a:pt x="15158" y="25761"/>
                      <a:pt x="24198" y="1699"/>
                      <a:pt x="25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6593254" y="480678"/>
                <a:ext cx="752800" cy="589650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23586" extrusionOk="0">
                    <a:moveTo>
                      <a:pt x="10196" y="0"/>
                    </a:moveTo>
                    <a:lnTo>
                      <a:pt x="1" y="16041"/>
                    </a:lnTo>
                    <a:lnTo>
                      <a:pt x="4147" y="23586"/>
                    </a:lnTo>
                    <a:lnTo>
                      <a:pt x="30112" y="4894"/>
                    </a:lnTo>
                    <a:lnTo>
                      <a:pt x="30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6920325" y="1171581"/>
                <a:ext cx="317992" cy="1022951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30180" extrusionOk="0">
                    <a:moveTo>
                      <a:pt x="9381" y="0"/>
                    </a:moveTo>
                    <a:lnTo>
                      <a:pt x="1" y="21275"/>
                    </a:lnTo>
                    <a:lnTo>
                      <a:pt x="3807" y="30179"/>
                    </a:lnTo>
                    <a:lnTo>
                      <a:pt x="9381" y="30043"/>
                    </a:lnTo>
                    <a:lnTo>
                      <a:pt x="93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" name="Google Shape;147;p8"/>
            <p:cNvSpPr/>
            <p:nvPr/>
          </p:nvSpPr>
          <p:spPr>
            <a:xfrm rot="-1301784">
              <a:off x="5230299" y="-135155"/>
              <a:ext cx="1694630" cy="798113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1760400" y="1307100"/>
            <a:ext cx="5623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0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9"/>
          <p:cNvGrpSpPr/>
          <p:nvPr/>
        </p:nvGrpSpPr>
        <p:grpSpPr>
          <a:xfrm rot="10800000">
            <a:off x="-263158" y="-987654"/>
            <a:ext cx="9580698" cy="6806413"/>
            <a:chOff x="-101445" y="7110"/>
            <a:chExt cx="7445945" cy="5289821"/>
          </a:xfrm>
        </p:grpSpPr>
        <p:sp>
          <p:nvSpPr>
            <p:cNvPr id="151" name="Google Shape;151;p9"/>
            <p:cNvSpPr/>
            <p:nvPr/>
          </p:nvSpPr>
          <p:spPr>
            <a:xfrm>
              <a:off x="6661497" y="2635974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6596800" y="377202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rot="-7469555">
              <a:off x="5413435" y="10239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2874697" y="4217881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6768599" y="943720"/>
              <a:ext cx="371370" cy="1194826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088300" y="2071263"/>
            <a:ext cx="49674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088300" y="2653888"/>
            <a:ext cx="4967400" cy="13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510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 txBox="1">
            <a:spLocks noGrp="1"/>
          </p:cNvSpPr>
          <p:nvPr>
            <p:ph type="title" hasCustomPrompt="1"/>
          </p:nvPr>
        </p:nvSpPr>
        <p:spPr>
          <a:xfrm>
            <a:off x="1706400" y="1625386"/>
            <a:ext cx="57312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3" name="Google Shape;193;p11"/>
          <p:cNvSpPr txBox="1">
            <a:spLocks noGrp="1"/>
          </p:cNvSpPr>
          <p:nvPr>
            <p:ph type="subTitle" idx="1"/>
          </p:nvPr>
        </p:nvSpPr>
        <p:spPr>
          <a:xfrm>
            <a:off x="1706400" y="3021000"/>
            <a:ext cx="57312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94" name="Google Shape;194;p11"/>
          <p:cNvGrpSpPr/>
          <p:nvPr/>
        </p:nvGrpSpPr>
        <p:grpSpPr>
          <a:xfrm rot="10800000">
            <a:off x="-263158" y="-863517"/>
            <a:ext cx="9580698" cy="6766383"/>
            <a:chOff x="-101445" y="-58257"/>
            <a:chExt cx="7445945" cy="5258710"/>
          </a:xfrm>
        </p:grpSpPr>
        <p:sp>
          <p:nvSpPr>
            <p:cNvPr id="195" name="Google Shape;195;p11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 rot="-7469555">
              <a:off x="5443609" y="-55656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2940874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4266500" y="36502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3403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195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3"/>
          <p:cNvGrpSpPr/>
          <p:nvPr/>
        </p:nvGrpSpPr>
        <p:grpSpPr>
          <a:xfrm>
            <a:off x="-474158" y="-719117"/>
            <a:ext cx="9916273" cy="6835147"/>
            <a:chOff x="-362267" y="39404"/>
            <a:chExt cx="7706748" cy="5312153"/>
          </a:xfrm>
        </p:grpSpPr>
        <p:sp>
          <p:nvSpPr>
            <p:cNvPr id="216" name="Google Shape;216;p13"/>
            <p:cNvSpPr/>
            <p:nvPr/>
          </p:nvSpPr>
          <p:spPr>
            <a:xfrm>
              <a:off x="6596781" y="4029092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5453830" y="4248524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628870" y="4305458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3120108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1556952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-362267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-136238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 rot="-1301765">
              <a:off x="1203293" y="312430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2978070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823360" y="229619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6209375" y="446230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7200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598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720000" y="2157519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3"/>
          </p:nvPr>
        </p:nvSpPr>
        <p:spPr>
          <a:xfrm>
            <a:off x="34038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2598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403800" y="2157519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6"/>
          </p:nvPr>
        </p:nvSpPr>
        <p:spPr>
          <a:xfrm>
            <a:off x="60300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30000" y="12598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30000" y="2157521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9"/>
          </p:nvPr>
        </p:nvSpPr>
        <p:spPr>
          <a:xfrm>
            <a:off x="720000" y="3520797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456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720000" y="3943524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/>
          </p:nvPr>
        </p:nvSpPr>
        <p:spPr>
          <a:xfrm>
            <a:off x="3403800" y="3520797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456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3403800" y="3943524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8"/>
          </p:nvPr>
        </p:nvSpPr>
        <p:spPr>
          <a:xfrm>
            <a:off x="6030000" y="3520800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30000" y="30456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20"/>
          </p:nvPr>
        </p:nvSpPr>
        <p:spPr>
          <a:xfrm>
            <a:off x="6030000" y="3943525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62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 rot="10800000" flipH="1">
            <a:off x="-450420" y="-1101392"/>
            <a:ext cx="9814585" cy="6835147"/>
            <a:chOff x="-283238" y="39404"/>
            <a:chExt cx="7627718" cy="5312153"/>
          </a:xfrm>
        </p:grpSpPr>
        <p:sp>
          <p:nvSpPr>
            <p:cNvPr id="107" name="Google Shape;107;p7"/>
            <p:cNvSpPr/>
            <p:nvPr/>
          </p:nvSpPr>
          <p:spPr>
            <a:xfrm>
              <a:off x="6672222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882640" y="4281001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4995020" y="4237494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3386050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62229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33435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283238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225464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-14219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rot="-1301765">
              <a:off x="1203293" y="312430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2978070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4823360" y="229619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6209375" y="446230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6905460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720000" y="1811475"/>
            <a:ext cx="36201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720000" y="715425"/>
            <a:ext cx="36201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/>
          <p:nvPr/>
        </p:nvSpPr>
        <p:spPr>
          <a:xfrm rot="-2700000">
            <a:off x="-882402" y="1952075"/>
            <a:ext cx="4089444" cy="5056609"/>
          </a:xfrm>
          <a:custGeom>
            <a:avLst/>
            <a:gdLst/>
            <a:ahLst/>
            <a:cxnLst/>
            <a:rect l="l" t="t" r="r" b="b"/>
            <a:pathLst>
              <a:path w="36893" h="48497" extrusionOk="0">
                <a:moveTo>
                  <a:pt x="15364" y="0"/>
                </a:moveTo>
                <a:lnTo>
                  <a:pt x="0" y="48497"/>
                </a:lnTo>
                <a:lnTo>
                  <a:pt x="36893" y="48497"/>
                </a:lnTo>
                <a:lnTo>
                  <a:pt x="23509" y="0"/>
                </a:lnTo>
                <a:close/>
              </a:path>
            </a:pathLst>
          </a:custGeom>
          <a:solidFill>
            <a:srgbClr val="FFFFFF">
              <a:alpha val="2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14"/>
          <p:cNvGrpSpPr/>
          <p:nvPr/>
        </p:nvGrpSpPr>
        <p:grpSpPr>
          <a:xfrm rot="10800000" flipH="1">
            <a:off x="-263158" y="-906967"/>
            <a:ext cx="9580698" cy="6682276"/>
            <a:chOff x="-101445" y="7110"/>
            <a:chExt cx="7445945" cy="5193344"/>
          </a:xfrm>
        </p:grpSpPr>
        <p:sp>
          <p:nvSpPr>
            <p:cNvPr id="250" name="Google Shape;250;p14"/>
            <p:cNvSpPr/>
            <p:nvPr/>
          </p:nvSpPr>
          <p:spPr>
            <a:xfrm>
              <a:off x="6596796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5744068" y="4129897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4995020" y="4116312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3732809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742868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1439500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6905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2789001" y="174809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7071019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14"/>
          <p:cNvSpPr txBox="1">
            <a:spLocks noGrp="1"/>
          </p:cNvSpPr>
          <p:nvPr>
            <p:ph type="title"/>
          </p:nvPr>
        </p:nvSpPr>
        <p:spPr>
          <a:xfrm>
            <a:off x="3558000" y="1475363"/>
            <a:ext cx="4872900" cy="13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"/>
          </p:nvPr>
        </p:nvSpPr>
        <p:spPr>
          <a:xfrm>
            <a:off x="3558000" y="2867138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62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15"/>
          <p:cNvGrpSpPr/>
          <p:nvPr/>
        </p:nvGrpSpPr>
        <p:grpSpPr>
          <a:xfrm rot="10800000" flipH="1">
            <a:off x="-436933" y="-887617"/>
            <a:ext cx="9669648" cy="6814722"/>
            <a:chOff x="-101445" y="101637"/>
            <a:chExt cx="7515076" cy="5296279"/>
          </a:xfrm>
        </p:grpSpPr>
        <p:sp>
          <p:nvSpPr>
            <p:cNvPr id="272" name="Google Shape;272;p15"/>
            <p:cNvSpPr/>
            <p:nvPr/>
          </p:nvSpPr>
          <p:spPr>
            <a:xfrm>
              <a:off x="6878330" y="2219871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6596800" y="4288865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5791340" y="4329905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5052745" y="4316310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870069" y="4302730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4115981">
              <a:off x="5027456" y="312809"/>
              <a:ext cx="712035" cy="1079104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503408" y="4244344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1741697" y="4318866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5400000">
              <a:off x="6876324" y="3545054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96814" y="4255383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69059" y="128592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38130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263724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764100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7109975" y="91500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2615200" y="3072451"/>
            <a:ext cx="53025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2615200" y="1594050"/>
            <a:ext cx="53025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936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"/>
          <p:cNvSpPr txBox="1">
            <a:spLocks noGrp="1"/>
          </p:cNvSpPr>
          <p:nvPr>
            <p:ph type="title"/>
          </p:nvPr>
        </p:nvSpPr>
        <p:spPr>
          <a:xfrm>
            <a:off x="4353600" y="2400000"/>
            <a:ext cx="40773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5" name="Google Shape;295;p16"/>
          <p:cNvSpPr txBox="1">
            <a:spLocks noGrp="1"/>
          </p:cNvSpPr>
          <p:nvPr>
            <p:ph type="title" idx="2" hasCustomPrompt="1"/>
          </p:nvPr>
        </p:nvSpPr>
        <p:spPr>
          <a:xfrm>
            <a:off x="5710950" y="1666250"/>
            <a:ext cx="13626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6" name="Google Shape;296;p16"/>
          <p:cNvSpPr txBox="1">
            <a:spLocks noGrp="1"/>
          </p:cNvSpPr>
          <p:nvPr>
            <p:ph type="subTitle" idx="1"/>
          </p:nvPr>
        </p:nvSpPr>
        <p:spPr>
          <a:xfrm>
            <a:off x="4353600" y="3049750"/>
            <a:ext cx="40773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16"/>
          <p:cNvGrpSpPr/>
          <p:nvPr/>
        </p:nvGrpSpPr>
        <p:grpSpPr>
          <a:xfrm>
            <a:off x="-446810" y="-815021"/>
            <a:ext cx="9650275" cy="7016864"/>
            <a:chOff x="-109121" y="-55473"/>
            <a:chExt cx="7500019" cy="5453380"/>
          </a:xfrm>
        </p:grpSpPr>
        <p:sp>
          <p:nvSpPr>
            <p:cNvPr id="298" name="Google Shape;298;p16"/>
            <p:cNvSpPr/>
            <p:nvPr/>
          </p:nvSpPr>
          <p:spPr>
            <a:xfrm>
              <a:off x="6855598" y="2698790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6643198" y="4100224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5595510" y="4156020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775893" y="420415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3454860" y="4242061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429411" y="4318856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821971" y="-55473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38125" y="4204157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rot="633019">
              <a:off x="-43671" y="2282066"/>
              <a:ext cx="686529" cy="778304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69059" y="1212689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150348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748025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4054552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9341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"/>
          <p:cNvSpPr txBox="1">
            <a:spLocks noGrp="1"/>
          </p:cNvSpPr>
          <p:nvPr>
            <p:ph type="title"/>
          </p:nvPr>
        </p:nvSpPr>
        <p:spPr>
          <a:xfrm>
            <a:off x="713100" y="1968985"/>
            <a:ext cx="2744700" cy="13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7" name="Google Shape;317;p17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1307611"/>
            <a:ext cx="13626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8" name="Google Shape;318;p17"/>
          <p:cNvSpPr txBox="1">
            <a:spLocks noGrp="1"/>
          </p:cNvSpPr>
          <p:nvPr>
            <p:ph type="subTitle" idx="1"/>
          </p:nvPr>
        </p:nvSpPr>
        <p:spPr>
          <a:xfrm>
            <a:off x="713100" y="3290791"/>
            <a:ext cx="27447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9" name="Google Shape;319;p17"/>
          <p:cNvGrpSpPr/>
          <p:nvPr/>
        </p:nvGrpSpPr>
        <p:grpSpPr>
          <a:xfrm rot="10800000">
            <a:off x="-263158" y="-863517"/>
            <a:ext cx="9580698" cy="6682276"/>
            <a:chOff x="-101445" y="7110"/>
            <a:chExt cx="7445945" cy="5193344"/>
          </a:xfrm>
        </p:grpSpPr>
        <p:sp>
          <p:nvSpPr>
            <p:cNvPr id="320" name="Google Shape;320;p17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 rot="-7469555">
              <a:off x="5413435" y="10239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2940874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437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"/>
          <p:cNvSpPr/>
          <p:nvPr/>
        </p:nvSpPr>
        <p:spPr>
          <a:xfrm rot="-2700000">
            <a:off x="-882402" y="1952075"/>
            <a:ext cx="4089444" cy="5056609"/>
          </a:xfrm>
          <a:custGeom>
            <a:avLst/>
            <a:gdLst/>
            <a:ahLst/>
            <a:cxnLst/>
            <a:rect l="l" t="t" r="r" b="b"/>
            <a:pathLst>
              <a:path w="36893" h="48497" extrusionOk="0">
                <a:moveTo>
                  <a:pt x="15364" y="0"/>
                </a:moveTo>
                <a:lnTo>
                  <a:pt x="0" y="48497"/>
                </a:lnTo>
                <a:lnTo>
                  <a:pt x="36893" y="48497"/>
                </a:lnTo>
                <a:lnTo>
                  <a:pt x="23509" y="0"/>
                </a:lnTo>
                <a:close/>
              </a:path>
            </a:pathLst>
          </a:custGeom>
          <a:solidFill>
            <a:srgbClr val="FFFFFF">
              <a:alpha val="2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" name="Google Shape;340;p18"/>
          <p:cNvGrpSpPr/>
          <p:nvPr/>
        </p:nvGrpSpPr>
        <p:grpSpPr>
          <a:xfrm>
            <a:off x="-203026" y="-610964"/>
            <a:ext cx="9607091" cy="6824547"/>
            <a:chOff x="-203026" y="-610964"/>
            <a:chExt cx="9607091" cy="6824547"/>
          </a:xfrm>
        </p:grpSpPr>
        <p:grpSp>
          <p:nvGrpSpPr>
            <p:cNvPr id="341" name="Google Shape;341;p18"/>
            <p:cNvGrpSpPr/>
            <p:nvPr/>
          </p:nvGrpSpPr>
          <p:grpSpPr>
            <a:xfrm>
              <a:off x="-203026" y="-610954"/>
              <a:ext cx="9607091" cy="6824538"/>
              <a:chOff x="-54712" y="7110"/>
              <a:chExt cx="7466457" cy="5303908"/>
            </a:xfrm>
          </p:grpSpPr>
          <p:sp>
            <p:nvSpPr>
              <p:cNvPr id="342" name="Google Shape;342;p18"/>
              <p:cNvSpPr/>
              <p:nvPr/>
            </p:nvSpPr>
            <p:spPr>
              <a:xfrm>
                <a:off x="6770244" y="2862639"/>
                <a:ext cx="535300" cy="830975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33239" extrusionOk="0">
                    <a:moveTo>
                      <a:pt x="21412" y="0"/>
                    </a:moveTo>
                    <a:lnTo>
                      <a:pt x="9313" y="136"/>
                    </a:lnTo>
                    <a:lnTo>
                      <a:pt x="1" y="20052"/>
                    </a:lnTo>
                    <a:lnTo>
                      <a:pt x="21412" y="33238"/>
                    </a:lnTo>
                    <a:lnTo>
                      <a:pt x="214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8"/>
              <p:cNvSpPr/>
              <p:nvPr/>
            </p:nvSpPr>
            <p:spPr>
              <a:xfrm>
                <a:off x="6664046" y="3994838"/>
                <a:ext cx="747700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33307" extrusionOk="0">
                    <a:moveTo>
                      <a:pt x="0" y="1"/>
                    </a:moveTo>
                    <a:lnTo>
                      <a:pt x="12915" y="25558"/>
                    </a:lnTo>
                    <a:lnTo>
                      <a:pt x="9652" y="33307"/>
                    </a:lnTo>
                    <a:lnTo>
                      <a:pt x="29908" y="33307"/>
                    </a:lnTo>
                    <a:lnTo>
                      <a:pt x="29908" y="16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8"/>
              <p:cNvSpPr/>
              <p:nvPr/>
            </p:nvSpPr>
            <p:spPr>
              <a:xfrm>
                <a:off x="5892607" y="4092000"/>
                <a:ext cx="562500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22500" h="42279" extrusionOk="0">
                    <a:moveTo>
                      <a:pt x="13051" y="1"/>
                    </a:moveTo>
                    <a:lnTo>
                      <a:pt x="69" y="8973"/>
                    </a:lnTo>
                    <a:lnTo>
                      <a:pt x="1" y="42279"/>
                    </a:lnTo>
                    <a:lnTo>
                      <a:pt x="22499" y="42279"/>
                    </a:lnTo>
                    <a:lnTo>
                      <a:pt x="21956" y="4555"/>
                    </a:lnTo>
                    <a:lnTo>
                      <a:pt x="13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8"/>
              <p:cNvSpPr/>
              <p:nvPr/>
            </p:nvSpPr>
            <p:spPr>
              <a:xfrm>
                <a:off x="4995020" y="4116312"/>
                <a:ext cx="458825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33307" extrusionOk="0">
                    <a:moveTo>
                      <a:pt x="18353" y="1"/>
                    </a:moveTo>
                    <a:lnTo>
                      <a:pt x="1" y="33307"/>
                    </a:lnTo>
                    <a:lnTo>
                      <a:pt x="18285" y="33307"/>
                    </a:lnTo>
                    <a:lnTo>
                      <a:pt x="18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8"/>
              <p:cNvSpPr/>
              <p:nvPr/>
            </p:nvSpPr>
            <p:spPr>
              <a:xfrm>
                <a:off x="3681758" y="4188902"/>
                <a:ext cx="1248975" cy="1084150"/>
              </a:xfrm>
              <a:custGeom>
                <a:avLst/>
                <a:gdLst/>
                <a:ahLst/>
                <a:cxnLst/>
                <a:rect l="l" t="t" r="r" b="b"/>
                <a:pathLst>
                  <a:path w="49959" h="43366" extrusionOk="0">
                    <a:moveTo>
                      <a:pt x="35617" y="0"/>
                    </a:moveTo>
                    <a:lnTo>
                      <a:pt x="17469" y="1088"/>
                    </a:lnTo>
                    <a:lnTo>
                      <a:pt x="0" y="30315"/>
                    </a:lnTo>
                    <a:lnTo>
                      <a:pt x="7205" y="43366"/>
                    </a:lnTo>
                    <a:lnTo>
                      <a:pt x="31607" y="43366"/>
                    </a:lnTo>
                    <a:lnTo>
                      <a:pt x="49959" y="10060"/>
                    </a:lnTo>
                    <a:lnTo>
                      <a:pt x="356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8"/>
              <p:cNvSpPr/>
              <p:nvPr/>
            </p:nvSpPr>
            <p:spPr>
              <a:xfrm>
                <a:off x="2866352" y="4231967"/>
                <a:ext cx="712000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43162" extrusionOk="0">
                    <a:moveTo>
                      <a:pt x="28480" y="0"/>
                    </a:moveTo>
                    <a:lnTo>
                      <a:pt x="14682" y="884"/>
                    </a:lnTo>
                    <a:lnTo>
                      <a:pt x="0" y="7613"/>
                    </a:lnTo>
                    <a:lnTo>
                      <a:pt x="19032" y="43162"/>
                    </a:lnTo>
                    <a:lnTo>
                      <a:pt x="27868" y="43162"/>
                    </a:lnTo>
                    <a:lnTo>
                      <a:pt x="284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8"/>
              <p:cNvSpPr/>
              <p:nvPr/>
            </p:nvSpPr>
            <p:spPr>
              <a:xfrm>
                <a:off x="1565034" y="4231967"/>
                <a:ext cx="1303375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52135" h="43162" extrusionOk="0">
                    <a:moveTo>
                      <a:pt x="12167" y="0"/>
                    </a:moveTo>
                    <a:lnTo>
                      <a:pt x="0" y="884"/>
                    </a:lnTo>
                    <a:lnTo>
                      <a:pt x="25354" y="43162"/>
                    </a:lnTo>
                    <a:lnTo>
                      <a:pt x="50707" y="43162"/>
                    </a:lnTo>
                    <a:lnTo>
                      <a:pt x="52134" y="24742"/>
                    </a:lnTo>
                    <a:lnTo>
                      <a:pt x="121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8"/>
              <p:cNvSpPr/>
              <p:nvPr/>
            </p:nvSpPr>
            <p:spPr>
              <a:xfrm rot="10800000">
                <a:off x="5548150" y="442378"/>
                <a:ext cx="70182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28073" h="11488" extrusionOk="0">
                    <a:moveTo>
                      <a:pt x="22159" y="1"/>
                    </a:moveTo>
                    <a:lnTo>
                      <a:pt x="0" y="11488"/>
                    </a:lnTo>
                    <a:lnTo>
                      <a:pt x="28072" y="11488"/>
                    </a:lnTo>
                    <a:lnTo>
                      <a:pt x="221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8"/>
              <p:cNvSpPr/>
              <p:nvPr/>
            </p:nvSpPr>
            <p:spPr>
              <a:xfrm>
                <a:off x="56303" y="4092000"/>
                <a:ext cx="1845425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73817" h="42279" extrusionOk="0">
                    <a:moveTo>
                      <a:pt x="48055" y="1"/>
                    </a:moveTo>
                    <a:lnTo>
                      <a:pt x="8428" y="23587"/>
                    </a:lnTo>
                    <a:lnTo>
                      <a:pt x="0" y="22295"/>
                    </a:lnTo>
                    <a:lnTo>
                      <a:pt x="0" y="42279"/>
                    </a:lnTo>
                    <a:lnTo>
                      <a:pt x="73816" y="42279"/>
                    </a:lnTo>
                    <a:lnTo>
                      <a:pt x="48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8"/>
              <p:cNvSpPr/>
              <p:nvPr/>
            </p:nvSpPr>
            <p:spPr>
              <a:xfrm>
                <a:off x="-1470" y="3031854"/>
                <a:ext cx="802075" cy="1558250"/>
              </a:xfrm>
              <a:custGeom>
                <a:avLst/>
                <a:gdLst/>
                <a:ahLst/>
                <a:cxnLst/>
                <a:rect l="l" t="t" r="r" b="b"/>
                <a:pathLst>
                  <a:path w="32083" h="62330" extrusionOk="0">
                    <a:moveTo>
                      <a:pt x="0" y="0"/>
                    </a:moveTo>
                    <a:lnTo>
                      <a:pt x="0" y="61038"/>
                    </a:lnTo>
                    <a:lnTo>
                      <a:pt x="8428" y="62330"/>
                    </a:lnTo>
                    <a:lnTo>
                      <a:pt x="32082" y="205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8"/>
              <p:cNvSpPr/>
              <p:nvPr/>
            </p:nvSpPr>
            <p:spPr>
              <a:xfrm>
                <a:off x="-43671" y="2140344"/>
                <a:ext cx="686525" cy="7783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31132" extrusionOk="0">
                    <a:moveTo>
                      <a:pt x="0" y="1"/>
                    </a:moveTo>
                    <a:lnTo>
                      <a:pt x="0" y="14682"/>
                    </a:lnTo>
                    <a:lnTo>
                      <a:pt x="27460" y="31131"/>
                    </a:lnTo>
                    <a:lnTo>
                      <a:pt x="1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69049" y="981875"/>
                <a:ext cx="661025" cy="873450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34938" extrusionOk="0">
                    <a:moveTo>
                      <a:pt x="7273" y="1"/>
                    </a:moveTo>
                    <a:lnTo>
                      <a:pt x="0" y="4011"/>
                    </a:lnTo>
                    <a:lnTo>
                      <a:pt x="0" y="27529"/>
                    </a:lnTo>
                    <a:lnTo>
                      <a:pt x="2651" y="34938"/>
                    </a:lnTo>
                    <a:lnTo>
                      <a:pt x="20187" y="33170"/>
                    </a:lnTo>
                    <a:lnTo>
                      <a:pt x="26441" y="12168"/>
                    </a:lnTo>
                    <a:lnTo>
                      <a:pt x="72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-54712" y="475374"/>
                <a:ext cx="708625" cy="42332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16933" extrusionOk="0">
                    <a:moveTo>
                      <a:pt x="1836" y="0"/>
                    </a:moveTo>
                    <a:cubicBezTo>
                      <a:pt x="1836" y="0"/>
                      <a:pt x="1" y="16517"/>
                      <a:pt x="1632" y="16925"/>
                    </a:cubicBezTo>
                    <a:cubicBezTo>
                      <a:pt x="1654" y="16930"/>
                      <a:pt x="1680" y="16933"/>
                      <a:pt x="1710" y="16933"/>
                    </a:cubicBezTo>
                    <a:cubicBezTo>
                      <a:pt x="3916" y="16933"/>
                      <a:pt x="27597" y="2447"/>
                      <a:pt x="27597" y="2447"/>
                    </a:cubicBezTo>
                    <a:lnTo>
                      <a:pt x="28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8"/>
              <p:cNvSpPr/>
              <p:nvPr/>
            </p:nvSpPr>
            <p:spPr>
              <a:xfrm rot="-1301765">
                <a:off x="993978" y="228581"/>
                <a:ext cx="1317035" cy="620278"/>
              </a:xfrm>
              <a:custGeom>
                <a:avLst/>
                <a:gdLst/>
                <a:ahLst/>
                <a:cxnLst/>
                <a:rect l="l" t="t" r="r" b="b"/>
                <a:pathLst>
                  <a:path w="52679" h="24810" extrusionOk="0">
                    <a:moveTo>
                      <a:pt x="748" y="0"/>
                    </a:moveTo>
                    <a:lnTo>
                      <a:pt x="1" y="2447"/>
                    </a:lnTo>
                    <a:lnTo>
                      <a:pt x="37861" y="24809"/>
                    </a:lnTo>
                    <a:lnTo>
                      <a:pt x="526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8"/>
              <p:cNvSpPr/>
              <p:nvPr/>
            </p:nvSpPr>
            <p:spPr>
              <a:xfrm>
                <a:off x="2257215" y="174809"/>
                <a:ext cx="1043375" cy="895525"/>
              </a:xfrm>
              <a:custGeom>
                <a:avLst/>
                <a:gdLst/>
                <a:ahLst/>
                <a:cxnLst/>
                <a:rect l="l" t="t" r="r" b="b"/>
                <a:pathLst>
                  <a:path w="41735" h="35821" extrusionOk="0">
                    <a:moveTo>
                      <a:pt x="14818" y="0"/>
                    </a:moveTo>
                    <a:lnTo>
                      <a:pt x="1" y="24809"/>
                    </a:lnTo>
                    <a:lnTo>
                      <a:pt x="8021" y="29635"/>
                    </a:lnTo>
                    <a:lnTo>
                      <a:pt x="7885" y="35821"/>
                    </a:lnTo>
                    <a:lnTo>
                      <a:pt x="41531" y="17129"/>
                    </a:lnTo>
                    <a:lnTo>
                      <a:pt x="417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3454859" y="475364"/>
                <a:ext cx="630475" cy="644025"/>
              </a:xfrm>
              <a:custGeom>
                <a:avLst/>
                <a:gdLst/>
                <a:ahLst/>
                <a:cxnLst/>
                <a:rect l="l" t="t" r="r" b="b"/>
                <a:pathLst>
                  <a:path w="25219" h="25761" extrusionOk="0">
                    <a:moveTo>
                      <a:pt x="1" y="0"/>
                    </a:moveTo>
                    <a:lnTo>
                      <a:pt x="15158" y="25761"/>
                    </a:lnTo>
                    <a:cubicBezTo>
                      <a:pt x="15158" y="25761"/>
                      <a:pt x="24198" y="1699"/>
                      <a:pt x="25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8"/>
              <p:cNvSpPr/>
              <p:nvPr/>
            </p:nvSpPr>
            <p:spPr>
              <a:xfrm>
                <a:off x="6552744" y="392216"/>
                <a:ext cx="752800" cy="589650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23586" extrusionOk="0">
                    <a:moveTo>
                      <a:pt x="10196" y="0"/>
                    </a:moveTo>
                    <a:lnTo>
                      <a:pt x="1" y="16041"/>
                    </a:lnTo>
                    <a:lnTo>
                      <a:pt x="4147" y="23586"/>
                    </a:lnTo>
                    <a:lnTo>
                      <a:pt x="30112" y="4894"/>
                    </a:lnTo>
                    <a:lnTo>
                      <a:pt x="30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8"/>
              <p:cNvSpPr/>
              <p:nvPr/>
            </p:nvSpPr>
            <p:spPr>
              <a:xfrm>
                <a:off x="6920325" y="1171581"/>
                <a:ext cx="317992" cy="1022951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30180" extrusionOk="0">
                    <a:moveTo>
                      <a:pt x="9381" y="0"/>
                    </a:moveTo>
                    <a:lnTo>
                      <a:pt x="1" y="21275"/>
                    </a:lnTo>
                    <a:lnTo>
                      <a:pt x="3807" y="30179"/>
                    </a:lnTo>
                    <a:lnTo>
                      <a:pt x="9381" y="30043"/>
                    </a:lnTo>
                    <a:lnTo>
                      <a:pt x="93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0" name="Google Shape;360;p18"/>
            <p:cNvSpPr/>
            <p:nvPr/>
          </p:nvSpPr>
          <p:spPr>
            <a:xfrm rot="-1301784">
              <a:off x="5359199" y="-325992"/>
              <a:ext cx="1694630" cy="798113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18"/>
          <p:cNvSpPr txBox="1">
            <a:spLocks noGrp="1"/>
          </p:cNvSpPr>
          <p:nvPr>
            <p:ph type="title"/>
          </p:nvPr>
        </p:nvSpPr>
        <p:spPr>
          <a:xfrm>
            <a:off x="5369400" y="2309700"/>
            <a:ext cx="30615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2" name="Google Shape;362;p18"/>
          <p:cNvSpPr txBox="1">
            <a:spLocks noGrp="1"/>
          </p:cNvSpPr>
          <p:nvPr>
            <p:ph type="title" idx="2" hasCustomPrompt="1"/>
          </p:nvPr>
        </p:nvSpPr>
        <p:spPr>
          <a:xfrm>
            <a:off x="7068300" y="1575950"/>
            <a:ext cx="13626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3" name="Google Shape;363;p18"/>
          <p:cNvSpPr txBox="1">
            <a:spLocks noGrp="1"/>
          </p:cNvSpPr>
          <p:nvPr>
            <p:ph type="subTitle" idx="1"/>
          </p:nvPr>
        </p:nvSpPr>
        <p:spPr>
          <a:xfrm>
            <a:off x="5960200" y="2959450"/>
            <a:ext cx="2470800" cy="6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610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9"/>
          <p:cNvGrpSpPr/>
          <p:nvPr/>
        </p:nvGrpSpPr>
        <p:grpSpPr>
          <a:xfrm rot="10800000">
            <a:off x="-263158" y="-863517"/>
            <a:ext cx="9580698" cy="6682276"/>
            <a:chOff x="-101445" y="7110"/>
            <a:chExt cx="7445945" cy="5193344"/>
          </a:xfrm>
        </p:grpSpPr>
        <p:sp>
          <p:nvSpPr>
            <p:cNvPr id="366" name="Google Shape;366;p19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 rot="-7469555">
              <a:off x="5413435" y="10239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2940874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9"/>
          <p:cNvSpPr txBox="1">
            <a:spLocks noGrp="1"/>
          </p:cNvSpPr>
          <p:nvPr>
            <p:ph type="title"/>
          </p:nvPr>
        </p:nvSpPr>
        <p:spPr>
          <a:xfrm>
            <a:off x="1907150" y="2002075"/>
            <a:ext cx="40719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5" name="Google Shape;385;p19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2204850"/>
            <a:ext cx="11940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6" name="Google Shape;386;p19"/>
          <p:cNvSpPr txBox="1">
            <a:spLocks noGrp="1"/>
          </p:cNvSpPr>
          <p:nvPr>
            <p:ph type="subTitle" idx="1"/>
          </p:nvPr>
        </p:nvSpPr>
        <p:spPr>
          <a:xfrm>
            <a:off x="1907100" y="2651825"/>
            <a:ext cx="40719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273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"/>
          <p:cNvSpPr/>
          <p:nvPr/>
        </p:nvSpPr>
        <p:spPr>
          <a:xfrm rot="2700000" flipH="1">
            <a:off x="6076973" y="2247475"/>
            <a:ext cx="4089444" cy="5056609"/>
          </a:xfrm>
          <a:custGeom>
            <a:avLst/>
            <a:gdLst/>
            <a:ahLst/>
            <a:cxnLst/>
            <a:rect l="l" t="t" r="r" b="b"/>
            <a:pathLst>
              <a:path w="36893" h="48497" extrusionOk="0">
                <a:moveTo>
                  <a:pt x="15364" y="0"/>
                </a:moveTo>
                <a:lnTo>
                  <a:pt x="0" y="48497"/>
                </a:lnTo>
                <a:lnTo>
                  <a:pt x="36893" y="48497"/>
                </a:lnTo>
                <a:lnTo>
                  <a:pt x="23509" y="0"/>
                </a:lnTo>
                <a:close/>
              </a:path>
            </a:pathLst>
          </a:custGeom>
          <a:solidFill>
            <a:srgbClr val="FFFFFF">
              <a:alpha val="2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" name="Google Shape;389;p20"/>
          <p:cNvGrpSpPr/>
          <p:nvPr/>
        </p:nvGrpSpPr>
        <p:grpSpPr>
          <a:xfrm>
            <a:off x="-203026" y="-610964"/>
            <a:ext cx="9607091" cy="6824547"/>
            <a:chOff x="-203026" y="-610964"/>
            <a:chExt cx="9607091" cy="6824547"/>
          </a:xfrm>
        </p:grpSpPr>
        <p:grpSp>
          <p:nvGrpSpPr>
            <p:cNvPr id="390" name="Google Shape;390;p20"/>
            <p:cNvGrpSpPr/>
            <p:nvPr/>
          </p:nvGrpSpPr>
          <p:grpSpPr>
            <a:xfrm>
              <a:off x="-203026" y="-610954"/>
              <a:ext cx="9607091" cy="6824538"/>
              <a:chOff x="-54712" y="7110"/>
              <a:chExt cx="7466457" cy="5303908"/>
            </a:xfrm>
          </p:grpSpPr>
          <p:sp>
            <p:nvSpPr>
              <p:cNvPr id="391" name="Google Shape;391;p20"/>
              <p:cNvSpPr/>
              <p:nvPr/>
            </p:nvSpPr>
            <p:spPr>
              <a:xfrm>
                <a:off x="6770244" y="2862639"/>
                <a:ext cx="535300" cy="830975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33239" extrusionOk="0">
                    <a:moveTo>
                      <a:pt x="21412" y="0"/>
                    </a:moveTo>
                    <a:lnTo>
                      <a:pt x="9313" y="136"/>
                    </a:lnTo>
                    <a:lnTo>
                      <a:pt x="1" y="20052"/>
                    </a:lnTo>
                    <a:lnTo>
                      <a:pt x="21412" y="33238"/>
                    </a:lnTo>
                    <a:lnTo>
                      <a:pt x="214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0"/>
              <p:cNvSpPr/>
              <p:nvPr/>
            </p:nvSpPr>
            <p:spPr>
              <a:xfrm>
                <a:off x="6664046" y="3994838"/>
                <a:ext cx="747700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33307" extrusionOk="0">
                    <a:moveTo>
                      <a:pt x="0" y="1"/>
                    </a:moveTo>
                    <a:lnTo>
                      <a:pt x="12915" y="25558"/>
                    </a:lnTo>
                    <a:lnTo>
                      <a:pt x="9652" y="33307"/>
                    </a:lnTo>
                    <a:lnTo>
                      <a:pt x="29908" y="33307"/>
                    </a:lnTo>
                    <a:lnTo>
                      <a:pt x="29908" y="16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0"/>
              <p:cNvSpPr/>
              <p:nvPr/>
            </p:nvSpPr>
            <p:spPr>
              <a:xfrm>
                <a:off x="5892607" y="4092000"/>
                <a:ext cx="562500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22500" h="42279" extrusionOk="0">
                    <a:moveTo>
                      <a:pt x="13051" y="1"/>
                    </a:moveTo>
                    <a:lnTo>
                      <a:pt x="69" y="8973"/>
                    </a:lnTo>
                    <a:lnTo>
                      <a:pt x="1" y="42279"/>
                    </a:lnTo>
                    <a:lnTo>
                      <a:pt x="22499" y="42279"/>
                    </a:lnTo>
                    <a:lnTo>
                      <a:pt x="21956" y="4555"/>
                    </a:lnTo>
                    <a:lnTo>
                      <a:pt x="13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0"/>
              <p:cNvSpPr/>
              <p:nvPr/>
            </p:nvSpPr>
            <p:spPr>
              <a:xfrm>
                <a:off x="4995020" y="4116312"/>
                <a:ext cx="458825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33307" extrusionOk="0">
                    <a:moveTo>
                      <a:pt x="18353" y="1"/>
                    </a:moveTo>
                    <a:lnTo>
                      <a:pt x="1" y="33307"/>
                    </a:lnTo>
                    <a:lnTo>
                      <a:pt x="18285" y="33307"/>
                    </a:lnTo>
                    <a:lnTo>
                      <a:pt x="18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0"/>
              <p:cNvSpPr/>
              <p:nvPr/>
            </p:nvSpPr>
            <p:spPr>
              <a:xfrm>
                <a:off x="3681758" y="4188902"/>
                <a:ext cx="1248975" cy="1084150"/>
              </a:xfrm>
              <a:custGeom>
                <a:avLst/>
                <a:gdLst/>
                <a:ahLst/>
                <a:cxnLst/>
                <a:rect l="l" t="t" r="r" b="b"/>
                <a:pathLst>
                  <a:path w="49959" h="43366" extrusionOk="0">
                    <a:moveTo>
                      <a:pt x="35617" y="0"/>
                    </a:moveTo>
                    <a:lnTo>
                      <a:pt x="17469" y="1088"/>
                    </a:lnTo>
                    <a:lnTo>
                      <a:pt x="0" y="30315"/>
                    </a:lnTo>
                    <a:lnTo>
                      <a:pt x="7205" y="43366"/>
                    </a:lnTo>
                    <a:lnTo>
                      <a:pt x="31607" y="43366"/>
                    </a:lnTo>
                    <a:lnTo>
                      <a:pt x="49959" y="10060"/>
                    </a:lnTo>
                    <a:lnTo>
                      <a:pt x="356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0"/>
              <p:cNvSpPr/>
              <p:nvPr/>
            </p:nvSpPr>
            <p:spPr>
              <a:xfrm>
                <a:off x="2866352" y="4231967"/>
                <a:ext cx="712000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43162" extrusionOk="0">
                    <a:moveTo>
                      <a:pt x="28480" y="0"/>
                    </a:moveTo>
                    <a:lnTo>
                      <a:pt x="14682" y="884"/>
                    </a:lnTo>
                    <a:lnTo>
                      <a:pt x="0" y="7613"/>
                    </a:lnTo>
                    <a:lnTo>
                      <a:pt x="19032" y="43162"/>
                    </a:lnTo>
                    <a:lnTo>
                      <a:pt x="27868" y="43162"/>
                    </a:lnTo>
                    <a:lnTo>
                      <a:pt x="284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0"/>
              <p:cNvSpPr/>
              <p:nvPr/>
            </p:nvSpPr>
            <p:spPr>
              <a:xfrm>
                <a:off x="1565034" y="4231967"/>
                <a:ext cx="1303375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52135" h="43162" extrusionOk="0">
                    <a:moveTo>
                      <a:pt x="12167" y="0"/>
                    </a:moveTo>
                    <a:lnTo>
                      <a:pt x="0" y="884"/>
                    </a:lnTo>
                    <a:lnTo>
                      <a:pt x="25354" y="43162"/>
                    </a:lnTo>
                    <a:lnTo>
                      <a:pt x="50707" y="43162"/>
                    </a:lnTo>
                    <a:lnTo>
                      <a:pt x="52134" y="24742"/>
                    </a:lnTo>
                    <a:lnTo>
                      <a:pt x="121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0"/>
              <p:cNvSpPr/>
              <p:nvPr/>
            </p:nvSpPr>
            <p:spPr>
              <a:xfrm rot="10800000">
                <a:off x="5548150" y="442378"/>
                <a:ext cx="70182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28073" h="11488" extrusionOk="0">
                    <a:moveTo>
                      <a:pt x="22159" y="1"/>
                    </a:moveTo>
                    <a:lnTo>
                      <a:pt x="0" y="11488"/>
                    </a:lnTo>
                    <a:lnTo>
                      <a:pt x="28072" y="11488"/>
                    </a:lnTo>
                    <a:lnTo>
                      <a:pt x="221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0"/>
              <p:cNvSpPr/>
              <p:nvPr/>
            </p:nvSpPr>
            <p:spPr>
              <a:xfrm>
                <a:off x="56303" y="4092000"/>
                <a:ext cx="1845425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73817" h="42279" extrusionOk="0">
                    <a:moveTo>
                      <a:pt x="48055" y="1"/>
                    </a:moveTo>
                    <a:lnTo>
                      <a:pt x="8428" y="23587"/>
                    </a:lnTo>
                    <a:lnTo>
                      <a:pt x="0" y="22295"/>
                    </a:lnTo>
                    <a:lnTo>
                      <a:pt x="0" y="42279"/>
                    </a:lnTo>
                    <a:lnTo>
                      <a:pt x="73816" y="42279"/>
                    </a:lnTo>
                    <a:lnTo>
                      <a:pt x="48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0"/>
              <p:cNvSpPr/>
              <p:nvPr/>
            </p:nvSpPr>
            <p:spPr>
              <a:xfrm>
                <a:off x="-1470" y="3031854"/>
                <a:ext cx="802075" cy="1558250"/>
              </a:xfrm>
              <a:custGeom>
                <a:avLst/>
                <a:gdLst/>
                <a:ahLst/>
                <a:cxnLst/>
                <a:rect l="l" t="t" r="r" b="b"/>
                <a:pathLst>
                  <a:path w="32083" h="62330" extrusionOk="0">
                    <a:moveTo>
                      <a:pt x="0" y="0"/>
                    </a:moveTo>
                    <a:lnTo>
                      <a:pt x="0" y="61038"/>
                    </a:lnTo>
                    <a:lnTo>
                      <a:pt x="8428" y="62330"/>
                    </a:lnTo>
                    <a:lnTo>
                      <a:pt x="32082" y="205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0"/>
              <p:cNvSpPr/>
              <p:nvPr/>
            </p:nvSpPr>
            <p:spPr>
              <a:xfrm>
                <a:off x="-43671" y="2140344"/>
                <a:ext cx="686525" cy="7783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31132" extrusionOk="0">
                    <a:moveTo>
                      <a:pt x="0" y="1"/>
                    </a:moveTo>
                    <a:lnTo>
                      <a:pt x="0" y="14682"/>
                    </a:lnTo>
                    <a:lnTo>
                      <a:pt x="27460" y="31131"/>
                    </a:lnTo>
                    <a:lnTo>
                      <a:pt x="1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0"/>
              <p:cNvSpPr/>
              <p:nvPr/>
            </p:nvSpPr>
            <p:spPr>
              <a:xfrm>
                <a:off x="69049" y="981875"/>
                <a:ext cx="661025" cy="873450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34938" extrusionOk="0">
                    <a:moveTo>
                      <a:pt x="7273" y="1"/>
                    </a:moveTo>
                    <a:lnTo>
                      <a:pt x="0" y="4011"/>
                    </a:lnTo>
                    <a:lnTo>
                      <a:pt x="0" y="27529"/>
                    </a:lnTo>
                    <a:lnTo>
                      <a:pt x="2651" y="34938"/>
                    </a:lnTo>
                    <a:lnTo>
                      <a:pt x="20187" y="33170"/>
                    </a:lnTo>
                    <a:lnTo>
                      <a:pt x="26441" y="12168"/>
                    </a:lnTo>
                    <a:lnTo>
                      <a:pt x="72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0"/>
              <p:cNvSpPr/>
              <p:nvPr/>
            </p:nvSpPr>
            <p:spPr>
              <a:xfrm>
                <a:off x="-54712" y="475374"/>
                <a:ext cx="708625" cy="42332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16933" extrusionOk="0">
                    <a:moveTo>
                      <a:pt x="1836" y="0"/>
                    </a:moveTo>
                    <a:cubicBezTo>
                      <a:pt x="1836" y="0"/>
                      <a:pt x="1" y="16517"/>
                      <a:pt x="1632" y="16925"/>
                    </a:cubicBezTo>
                    <a:cubicBezTo>
                      <a:pt x="1654" y="16930"/>
                      <a:pt x="1680" y="16933"/>
                      <a:pt x="1710" y="16933"/>
                    </a:cubicBezTo>
                    <a:cubicBezTo>
                      <a:pt x="3916" y="16933"/>
                      <a:pt x="27597" y="2447"/>
                      <a:pt x="27597" y="2447"/>
                    </a:cubicBezTo>
                    <a:lnTo>
                      <a:pt x="28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0"/>
              <p:cNvSpPr/>
              <p:nvPr/>
            </p:nvSpPr>
            <p:spPr>
              <a:xfrm rot="-1301765">
                <a:off x="993978" y="228581"/>
                <a:ext cx="1317035" cy="620278"/>
              </a:xfrm>
              <a:custGeom>
                <a:avLst/>
                <a:gdLst/>
                <a:ahLst/>
                <a:cxnLst/>
                <a:rect l="l" t="t" r="r" b="b"/>
                <a:pathLst>
                  <a:path w="52679" h="24810" extrusionOk="0">
                    <a:moveTo>
                      <a:pt x="748" y="0"/>
                    </a:moveTo>
                    <a:lnTo>
                      <a:pt x="1" y="2447"/>
                    </a:lnTo>
                    <a:lnTo>
                      <a:pt x="37861" y="24809"/>
                    </a:lnTo>
                    <a:lnTo>
                      <a:pt x="526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0"/>
              <p:cNvSpPr/>
              <p:nvPr/>
            </p:nvSpPr>
            <p:spPr>
              <a:xfrm>
                <a:off x="2257215" y="174809"/>
                <a:ext cx="1043375" cy="895525"/>
              </a:xfrm>
              <a:custGeom>
                <a:avLst/>
                <a:gdLst/>
                <a:ahLst/>
                <a:cxnLst/>
                <a:rect l="l" t="t" r="r" b="b"/>
                <a:pathLst>
                  <a:path w="41735" h="35821" extrusionOk="0">
                    <a:moveTo>
                      <a:pt x="14818" y="0"/>
                    </a:moveTo>
                    <a:lnTo>
                      <a:pt x="1" y="24809"/>
                    </a:lnTo>
                    <a:lnTo>
                      <a:pt x="8021" y="29635"/>
                    </a:lnTo>
                    <a:lnTo>
                      <a:pt x="7885" y="35821"/>
                    </a:lnTo>
                    <a:lnTo>
                      <a:pt x="41531" y="17129"/>
                    </a:lnTo>
                    <a:lnTo>
                      <a:pt x="417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0"/>
              <p:cNvSpPr/>
              <p:nvPr/>
            </p:nvSpPr>
            <p:spPr>
              <a:xfrm>
                <a:off x="3454859" y="475364"/>
                <a:ext cx="630475" cy="644025"/>
              </a:xfrm>
              <a:custGeom>
                <a:avLst/>
                <a:gdLst/>
                <a:ahLst/>
                <a:cxnLst/>
                <a:rect l="l" t="t" r="r" b="b"/>
                <a:pathLst>
                  <a:path w="25219" h="25761" extrusionOk="0">
                    <a:moveTo>
                      <a:pt x="1" y="0"/>
                    </a:moveTo>
                    <a:lnTo>
                      <a:pt x="15158" y="25761"/>
                    </a:lnTo>
                    <a:cubicBezTo>
                      <a:pt x="15158" y="25761"/>
                      <a:pt x="24198" y="1699"/>
                      <a:pt x="25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0"/>
              <p:cNvSpPr/>
              <p:nvPr/>
            </p:nvSpPr>
            <p:spPr>
              <a:xfrm>
                <a:off x="6552744" y="392216"/>
                <a:ext cx="752800" cy="589650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23586" extrusionOk="0">
                    <a:moveTo>
                      <a:pt x="10196" y="0"/>
                    </a:moveTo>
                    <a:lnTo>
                      <a:pt x="1" y="16041"/>
                    </a:lnTo>
                    <a:lnTo>
                      <a:pt x="4147" y="23586"/>
                    </a:lnTo>
                    <a:lnTo>
                      <a:pt x="30112" y="4894"/>
                    </a:lnTo>
                    <a:lnTo>
                      <a:pt x="30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0"/>
              <p:cNvSpPr/>
              <p:nvPr/>
            </p:nvSpPr>
            <p:spPr>
              <a:xfrm>
                <a:off x="6920325" y="1171581"/>
                <a:ext cx="317992" cy="1022951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30180" extrusionOk="0">
                    <a:moveTo>
                      <a:pt x="9381" y="0"/>
                    </a:moveTo>
                    <a:lnTo>
                      <a:pt x="1" y="21275"/>
                    </a:lnTo>
                    <a:lnTo>
                      <a:pt x="3807" y="30179"/>
                    </a:lnTo>
                    <a:lnTo>
                      <a:pt x="9381" y="30043"/>
                    </a:lnTo>
                    <a:lnTo>
                      <a:pt x="93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" name="Google Shape;409;p20"/>
            <p:cNvSpPr/>
            <p:nvPr/>
          </p:nvSpPr>
          <p:spPr>
            <a:xfrm rot="-1301784">
              <a:off x="5359199" y="-325992"/>
              <a:ext cx="1694630" cy="798113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20"/>
          <p:cNvSpPr txBox="1">
            <a:spLocks noGrp="1"/>
          </p:cNvSpPr>
          <p:nvPr>
            <p:ph type="title"/>
          </p:nvPr>
        </p:nvSpPr>
        <p:spPr>
          <a:xfrm>
            <a:off x="713100" y="1666225"/>
            <a:ext cx="43458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20"/>
          <p:cNvSpPr txBox="1">
            <a:spLocks noGrp="1"/>
          </p:cNvSpPr>
          <p:nvPr>
            <p:ph type="title" idx="2" hasCustomPrompt="1"/>
          </p:nvPr>
        </p:nvSpPr>
        <p:spPr>
          <a:xfrm>
            <a:off x="2070450" y="2743475"/>
            <a:ext cx="1362600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2" name="Google Shape;412;p20"/>
          <p:cNvSpPr txBox="1">
            <a:spLocks noGrp="1"/>
          </p:cNvSpPr>
          <p:nvPr>
            <p:ph type="subTitle" idx="1"/>
          </p:nvPr>
        </p:nvSpPr>
        <p:spPr>
          <a:xfrm>
            <a:off x="713100" y="2315975"/>
            <a:ext cx="43458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211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21"/>
          <p:cNvGrpSpPr/>
          <p:nvPr/>
        </p:nvGrpSpPr>
        <p:grpSpPr>
          <a:xfrm rot="10800000">
            <a:off x="-263158" y="-946654"/>
            <a:ext cx="9520566" cy="6849520"/>
            <a:chOff x="-54712" y="-58257"/>
            <a:chExt cx="7399212" cy="5323323"/>
          </a:xfrm>
        </p:grpSpPr>
        <p:sp>
          <p:nvSpPr>
            <p:cNvPr id="415" name="Google Shape;415;p21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1"/>
            <p:cNvSpPr/>
            <p:nvPr/>
          </p:nvSpPr>
          <p:spPr>
            <a:xfrm rot="-7469555">
              <a:off x="5537182" y="-55656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3850863" y="418091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1"/>
            <p:cNvSpPr/>
            <p:nvPr/>
          </p:nvSpPr>
          <p:spPr>
            <a:xfrm>
              <a:off x="3015114" y="4183471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1678736" y="418347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1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1"/>
            <p:cNvSpPr/>
            <p:nvPr/>
          </p:nvSpPr>
          <p:spPr>
            <a:xfrm>
              <a:off x="-9874" y="419451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1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1"/>
            <p:cNvSpPr/>
            <p:nvPr/>
          </p:nvSpPr>
          <p:spPr>
            <a:xfrm rot="-1301765">
              <a:off x="1205721" y="266547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1"/>
            <p:cNvSpPr/>
            <p:nvPr/>
          </p:nvSpPr>
          <p:spPr>
            <a:xfrm>
              <a:off x="2807498" y="-26812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1"/>
            <p:cNvSpPr/>
            <p:nvPr/>
          </p:nvSpPr>
          <p:spPr>
            <a:xfrm>
              <a:off x="4242358" y="25468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1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857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 txBox="1">
            <a:spLocks noGrp="1"/>
          </p:cNvSpPr>
          <p:nvPr>
            <p:ph type="title"/>
          </p:nvPr>
        </p:nvSpPr>
        <p:spPr>
          <a:xfrm>
            <a:off x="4572000" y="1175150"/>
            <a:ext cx="3172500" cy="17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subTitle" idx="1"/>
          </p:nvPr>
        </p:nvSpPr>
        <p:spPr>
          <a:xfrm>
            <a:off x="4572000" y="2963650"/>
            <a:ext cx="38520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2" name="Google Shape;432;p22"/>
          <p:cNvGrpSpPr/>
          <p:nvPr/>
        </p:nvGrpSpPr>
        <p:grpSpPr>
          <a:xfrm rot="10800000" flipH="1">
            <a:off x="-156376" y="-871442"/>
            <a:ext cx="9028628" cy="6605197"/>
            <a:chOff x="-54712" y="39404"/>
            <a:chExt cx="7016887" cy="5133440"/>
          </a:xfrm>
        </p:grpSpPr>
        <p:sp>
          <p:nvSpPr>
            <p:cNvPr id="433" name="Google Shape;433;p22"/>
            <p:cNvSpPr/>
            <p:nvPr/>
          </p:nvSpPr>
          <p:spPr>
            <a:xfrm>
              <a:off x="5975280" y="4102288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5087660" y="4058781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3478690" y="408869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1954869" y="4088704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126075" y="4069811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 rot="-1301765">
              <a:off x="1203293" y="312430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2978070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4823360" y="229619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6209375" y="446230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4539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3"/>
          <p:cNvSpPr txBox="1">
            <a:spLocks noGrp="1"/>
          </p:cNvSpPr>
          <p:nvPr>
            <p:ph type="title"/>
          </p:nvPr>
        </p:nvSpPr>
        <p:spPr>
          <a:xfrm>
            <a:off x="4667700" y="1529100"/>
            <a:ext cx="2381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3"/>
          <p:cNvSpPr txBox="1">
            <a:spLocks noGrp="1"/>
          </p:cNvSpPr>
          <p:nvPr>
            <p:ph type="subTitle" idx="1"/>
          </p:nvPr>
        </p:nvSpPr>
        <p:spPr>
          <a:xfrm>
            <a:off x="4667700" y="2510400"/>
            <a:ext cx="3763200" cy="11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3"/>
          <p:cNvGrpSpPr/>
          <p:nvPr/>
        </p:nvGrpSpPr>
        <p:grpSpPr>
          <a:xfrm flipH="1">
            <a:off x="-6695" y="-707242"/>
            <a:ext cx="9106360" cy="6666597"/>
            <a:chOff x="-115124" y="48633"/>
            <a:chExt cx="7077299" cy="5181159"/>
          </a:xfrm>
        </p:grpSpPr>
        <p:sp>
          <p:nvSpPr>
            <p:cNvPr id="447" name="Google Shape;447;p23"/>
            <p:cNvSpPr/>
            <p:nvPr/>
          </p:nvSpPr>
          <p:spPr>
            <a:xfrm>
              <a:off x="5995584" y="4159236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4952663" y="4115729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3343694" y="4145642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1862229" y="4145652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-115124" y="4126759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420807" y="47538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3"/>
            <p:cNvSpPr/>
            <p:nvPr/>
          </p:nvSpPr>
          <p:spPr>
            <a:xfrm rot="-1301765">
              <a:off x="1554404" y="343439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3591656" y="48633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5133980" y="36503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6209375" y="56453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045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8"/>
          <p:cNvGrpSpPr/>
          <p:nvPr/>
        </p:nvGrpSpPr>
        <p:grpSpPr>
          <a:xfrm rot="10800000">
            <a:off x="-203026" y="-915064"/>
            <a:ext cx="9697848" cy="6722046"/>
            <a:chOff x="-293783" y="-508462"/>
            <a:chExt cx="9697848" cy="6722046"/>
          </a:xfrm>
        </p:grpSpPr>
        <p:grpSp>
          <p:nvGrpSpPr>
            <p:cNvPr id="128" name="Google Shape;128;p8"/>
            <p:cNvGrpSpPr/>
            <p:nvPr/>
          </p:nvGrpSpPr>
          <p:grpSpPr>
            <a:xfrm>
              <a:off x="-293783" y="-508462"/>
              <a:ext cx="9697848" cy="6722046"/>
              <a:chOff x="-125246" y="86765"/>
              <a:chExt cx="7536992" cy="5224253"/>
            </a:xfrm>
          </p:grpSpPr>
          <p:sp>
            <p:nvSpPr>
              <p:cNvPr id="129" name="Google Shape;129;p8"/>
              <p:cNvSpPr/>
              <p:nvPr/>
            </p:nvSpPr>
            <p:spPr>
              <a:xfrm>
                <a:off x="6770244" y="2862639"/>
                <a:ext cx="535300" cy="830975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33239" extrusionOk="0">
                    <a:moveTo>
                      <a:pt x="21412" y="0"/>
                    </a:moveTo>
                    <a:lnTo>
                      <a:pt x="9313" y="136"/>
                    </a:lnTo>
                    <a:lnTo>
                      <a:pt x="1" y="20052"/>
                    </a:lnTo>
                    <a:lnTo>
                      <a:pt x="21412" y="33238"/>
                    </a:lnTo>
                    <a:lnTo>
                      <a:pt x="214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8"/>
              <p:cNvSpPr/>
              <p:nvPr/>
            </p:nvSpPr>
            <p:spPr>
              <a:xfrm>
                <a:off x="6664046" y="3994838"/>
                <a:ext cx="747700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33307" extrusionOk="0">
                    <a:moveTo>
                      <a:pt x="0" y="1"/>
                    </a:moveTo>
                    <a:lnTo>
                      <a:pt x="12915" y="25558"/>
                    </a:lnTo>
                    <a:lnTo>
                      <a:pt x="9652" y="33307"/>
                    </a:lnTo>
                    <a:lnTo>
                      <a:pt x="29908" y="33307"/>
                    </a:lnTo>
                    <a:lnTo>
                      <a:pt x="29908" y="16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5892607" y="4092000"/>
                <a:ext cx="562500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22500" h="42279" extrusionOk="0">
                    <a:moveTo>
                      <a:pt x="13051" y="1"/>
                    </a:moveTo>
                    <a:lnTo>
                      <a:pt x="69" y="8973"/>
                    </a:lnTo>
                    <a:lnTo>
                      <a:pt x="1" y="42279"/>
                    </a:lnTo>
                    <a:lnTo>
                      <a:pt x="22499" y="42279"/>
                    </a:lnTo>
                    <a:lnTo>
                      <a:pt x="21956" y="4555"/>
                    </a:lnTo>
                    <a:lnTo>
                      <a:pt x="13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995020" y="4116312"/>
                <a:ext cx="458825" cy="832675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33307" extrusionOk="0">
                    <a:moveTo>
                      <a:pt x="18353" y="1"/>
                    </a:moveTo>
                    <a:lnTo>
                      <a:pt x="1" y="33307"/>
                    </a:lnTo>
                    <a:lnTo>
                      <a:pt x="18285" y="33307"/>
                    </a:lnTo>
                    <a:lnTo>
                      <a:pt x="18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8"/>
              <p:cNvSpPr/>
              <p:nvPr/>
            </p:nvSpPr>
            <p:spPr>
              <a:xfrm>
                <a:off x="3681758" y="4188902"/>
                <a:ext cx="1248975" cy="1084150"/>
              </a:xfrm>
              <a:custGeom>
                <a:avLst/>
                <a:gdLst/>
                <a:ahLst/>
                <a:cxnLst/>
                <a:rect l="l" t="t" r="r" b="b"/>
                <a:pathLst>
                  <a:path w="49959" h="43366" extrusionOk="0">
                    <a:moveTo>
                      <a:pt x="35617" y="0"/>
                    </a:moveTo>
                    <a:lnTo>
                      <a:pt x="17469" y="1088"/>
                    </a:lnTo>
                    <a:lnTo>
                      <a:pt x="0" y="30315"/>
                    </a:lnTo>
                    <a:lnTo>
                      <a:pt x="7205" y="43366"/>
                    </a:lnTo>
                    <a:lnTo>
                      <a:pt x="31607" y="43366"/>
                    </a:lnTo>
                    <a:lnTo>
                      <a:pt x="49959" y="10060"/>
                    </a:lnTo>
                    <a:lnTo>
                      <a:pt x="356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8"/>
              <p:cNvSpPr/>
              <p:nvPr/>
            </p:nvSpPr>
            <p:spPr>
              <a:xfrm>
                <a:off x="2866352" y="4231967"/>
                <a:ext cx="712000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43162" extrusionOk="0">
                    <a:moveTo>
                      <a:pt x="28480" y="0"/>
                    </a:moveTo>
                    <a:lnTo>
                      <a:pt x="14682" y="884"/>
                    </a:lnTo>
                    <a:lnTo>
                      <a:pt x="0" y="7613"/>
                    </a:lnTo>
                    <a:lnTo>
                      <a:pt x="19032" y="43162"/>
                    </a:lnTo>
                    <a:lnTo>
                      <a:pt x="27868" y="43162"/>
                    </a:lnTo>
                    <a:lnTo>
                      <a:pt x="284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>
                <a:off x="1565034" y="4231967"/>
                <a:ext cx="1303375" cy="1079050"/>
              </a:xfrm>
              <a:custGeom>
                <a:avLst/>
                <a:gdLst/>
                <a:ahLst/>
                <a:cxnLst/>
                <a:rect l="l" t="t" r="r" b="b"/>
                <a:pathLst>
                  <a:path w="52135" h="43162" extrusionOk="0">
                    <a:moveTo>
                      <a:pt x="12167" y="0"/>
                    </a:moveTo>
                    <a:lnTo>
                      <a:pt x="0" y="884"/>
                    </a:lnTo>
                    <a:lnTo>
                      <a:pt x="25354" y="43162"/>
                    </a:lnTo>
                    <a:lnTo>
                      <a:pt x="50707" y="43162"/>
                    </a:lnTo>
                    <a:lnTo>
                      <a:pt x="52134" y="24742"/>
                    </a:lnTo>
                    <a:lnTo>
                      <a:pt x="121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rot="10800000">
                <a:off x="5553026" y="602420"/>
                <a:ext cx="70182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28073" h="11488" extrusionOk="0">
                    <a:moveTo>
                      <a:pt x="22159" y="1"/>
                    </a:moveTo>
                    <a:lnTo>
                      <a:pt x="0" y="11488"/>
                    </a:lnTo>
                    <a:lnTo>
                      <a:pt x="28072" y="11488"/>
                    </a:lnTo>
                    <a:lnTo>
                      <a:pt x="221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56303" y="4202496"/>
                <a:ext cx="1845425" cy="1056975"/>
              </a:xfrm>
              <a:custGeom>
                <a:avLst/>
                <a:gdLst/>
                <a:ahLst/>
                <a:cxnLst/>
                <a:rect l="l" t="t" r="r" b="b"/>
                <a:pathLst>
                  <a:path w="73817" h="42279" extrusionOk="0">
                    <a:moveTo>
                      <a:pt x="48055" y="1"/>
                    </a:moveTo>
                    <a:lnTo>
                      <a:pt x="8428" y="23587"/>
                    </a:lnTo>
                    <a:lnTo>
                      <a:pt x="0" y="22295"/>
                    </a:lnTo>
                    <a:lnTo>
                      <a:pt x="0" y="42279"/>
                    </a:lnTo>
                    <a:lnTo>
                      <a:pt x="73816" y="42279"/>
                    </a:lnTo>
                    <a:lnTo>
                      <a:pt x="48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8"/>
              <p:cNvSpPr/>
              <p:nvPr/>
            </p:nvSpPr>
            <p:spPr>
              <a:xfrm>
                <a:off x="-125246" y="3004846"/>
                <a:ext cx="802075" cy="1558250"/>
              </a:xfrm>
              <a:custGeom>
                <a:avLst/>
                <a:gdLst/>
                <a:ahLst/>
                <a:cxnLst/>
                <a:rect l="l" t="t" r="r" b="b"/>
                <a:pathLst>
                  <a:path w="32083" h="62330" extrusionOk="0">
                    <a:moveTo>
                      <a:pt x="0" y="0"/>
                    </a:moveTo>
                    <a:lnTo>
                      <a:pt x="0" y="61038"/>
                    </a:lnTo>
                    <a:lnTo>
                      <a:pt x="8428" y="62330"/>
                    </a:lnTo>
                    <a:lnTo>
                      <a:pt x="32082" y="205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8"/>
              <p:cNvSpPr/>
              <p:nvPr/>
            </p:nvSpPr>
            <p:spPr>
              <a:xfrm>
                <a:off x="-43671" y="2140344"/>
                <a:ext cx="686525" cy="7783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31132" extrusionOk="0">
                    <a:moveTo>
                      <a:pt x="0" y="1"/>
                    </a:moveTo>
                    <a:lnTo>
                      <a:pt x="0" y="14682"/>
                    </a:lnTo>
                    <a:lnTo>
                      <a:pt x="27460" y="31131"/>
                    </a:lnTo>
                    <a:lnTo>
                      <a:pt x="1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-54717" y="981875"/>
                <a:ext cx="661025" cy="873450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34938" extrusionOk="0">
                    <a:moveTo>
                      <a:pt x="7273" y="1"/>
                    </a:moveTo>
                    <a:lnTo>
                      <a:pt x="0" y="4011"/>
                    </a:lnTo>
                    <a:lnTo>
                      <a:pt x="0" y="27529"/>
                    </a:lnTo>
                    <a:lnTo>
                      <a:pt x="2651" y="34938"/>
                    </a:lnTo>
                    <a:lnTo>
                      <a:pt x="20187" y="33170"/>
                    </a:lnTo>
                    <a:lnTo>
                      <a:pt x="26441" y="12168"/>
                    </a:lnTo>
                    <a:lnTo>
                      <a:pt x="72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>
                <a:off x="-54712" y="475374"/>
                <a:ext cx="708625" cy="42332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16933" extrusionOk="0">
                    <a:moveTo>
                      <a:pt x="1836" y="0"/>
                    </a:moveTo>
                    <a:cubicBezTo>
                      <a:pt x="1836" y="0"/>
                      <a:pt x="1" y="16517"/>
                      <a:pt x="1632" y="16925"/>
                    </a:cubicBezTo>
                    <a:cubicBezTo>
                      <a:pt x="1654" y="16930"/>
                      <a:pt x="1680" y="16933"/>
                      <a:pt x="1710" y="16933"/>
                    </a:cubicBezTo>
                    <a:cubicBezTo>
                      <a:pt x="3916" y="16933"/>
                      <a:pt x="27597" y="2447"/>
                      <a:pt x="27597" y="2447"/>
                    </a:cubicBezTo>
                    <a:lnTo>
                      <a:pt x="28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 rot="-1856116">
                <a:off x="960210" y="381175"/>
                <a:ext cx="1317054" cy="620287"/>
              </a:xfrm>
              <a:custGeom>
                <a:avLst/>
                <a:gdLst/>
                <a:ahLst/>
                <a:cxnLst/>
                <a:rect l="l" t="t" r="r" b="b"/>
                <a:pathLst>
                  <a:path w="52679" h="24810" extrusionOk="0">
                    <a:moveTo>
                      <a:pt x="748" y="0"/>
                    </a:moveTo>
                    <a:lnTo>
                      <a:pt x="1" y="2447"/>
                    </a:lnTo>
                    <a:lnTo>
                      <a:pt x="37861" y="24809"/>
                    </a:lnTo>
                    <a:lnTo>
                      <a:pt x="526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8"/>
              <p:cNvSpPr/>
              <p:nvPr/>
            </p:nvSpPr>
            <p:spPr>
              <a:xfrm>
                <a:off x="2257215" y="174809"/>
                <a:ext cx="1043375" cy="895525"/>
              </a:xfrm>
              <a:custGeom>
                <a:avLst/>
                <a:gdLst/>
                <a:ahLst/>
                <a:cxnLst/>
                <a:rect l="l" t="t" r="r" b="b"/>
                <a:pathLst>
                  <a:path w="41735" h="35821" extrusionOk="0">
                    <a:moveTo>
                      <a:pt x="14818" y="0"/>
                    </a:moveTo>
                    <a:lnTo>
                      <a:pt x="1" y="24809"/>
                    </a:lnTo>
                    <a:lnTo>
                      <a:pt x="8021" y="29635"/>
                    </a:lnTo>
                    <a:lnTo>
                      <a:pt x="7885" y="35821"/>
                    </a:lnTo>
                    <a:lnTo>
                      <a:pt x="41531" y="17129"/>
                    </a:lnTo>
                    <a:lnTo>
                      <a:pt x="417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>
                <a:off x="3435129" y="369318"/>
                <a:ext cx="630475" cy="644025"/>
              </a:xfrm>
              <a:custGeom>
                <a:avLst/>
                <a:gdLst/>
                <a:ahLst/>
                <a:cxnLst/>
                <a:rect l="l" t="t" r="r" b="b"/>
                <a:pathLst>
                  <a:path w="25219" h="25761" extrusionOk="0">
                    <a:moveTo>
                      <a:pt x="1" y="0"/>
                    </a:moveTo>
                    <a:lnTo>
                      <a:pt x="15158" y="25761"/>
                    </a:lnTo>
                    <a:cubicBezTo>
                      <a:pt x="15158" y="25761"/>
                      <a:pt x="24198" y="1699"/>
                      <a:pt x="25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6593254" y="480678"/>
                <a:ext cx="752800" cy="589650"/>
              </a:xfrm>
              <a:custGeom>
                <a:avLst/>
                <a:gdLst/>
                <a:ahLst/>
                <a:cxnLst/>
                <a:rect l="l" t="t" r="r" b="b"/>
                <a:pathLst>
                  <a:path w="30112" h="23586" extrusionOk="0">
                    <a:moveTo>
                      <a:pt x="10196" y="0"/>
                    </a:moveTo>
                    <a:lnTo>
                      <a:pt x="1" y="16041"/>
                    </a:lnTo>
                    <a:lnTo>
                      <a:pt x="4147" y="23586"/>
                    </a:lnTo>
                    <a:lnTo>
                      <a:pt x="30112" y="4894"/>
                    </a:lnTo>
                    <a:lnTo>
                      <a:pt x="30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6920325" y="1171581"/>
                <a:ext cx="317992" cy="1022951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30180" extrusionOk="0">
                    <a:moveTo>
                      <a:pt x="9381" y="0"/>
                    </a:moveTo>
                    <a:lnTo>
                      <a:pt x="1" y="21275"/>
                    </a:lnTo>
                    <a:lnTo>
                      <a:pt x="3807" y="30179"/>
                    </a:lnTo>
                    <a:lnTo>
                      <a:pt x="9381" y="30043"/>
                    </a:lnTo>
                    <a:lnTo>
                      <a:pt x="93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" name="Google Shape;147;p8"/>
            <p:cNvSpPr/>
            <p:nvPr/>
          </p:nvSpPr>
          <p:spPr>
            <a:xfrm rot="-1301784">
              <a:off x="5230299" y="-135155"/>
              <a:ext cx="1694630" cy="798113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1760400" y="1307100"/>
            <a:ext cx="5623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4"/>
          <p:cNvSpPr txBox="1">
            <a:spLocks noGrp="1"/>
          </p:cNvSpPr>
          <p:nvPr>
            <p:ph type="title"/>
          </p:nvPr>
        </p:nvSpPr>
        <p:spPr>
          <a:xfrm>
            <a:off x="2094600" y="1529100"/>
            <a:ext cx="2381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4"/>
          <p:cNvSpPr txBox="1">
            <a:spLocks noGrp="1"/>
          </p:cNvSpPr>
          <p:nvPr>
            <p:ph type="subTitle" idx="1"/>
          </p:nvPr>
        </p:nvSpPr>
        <p:spPr>
          <a:xfrm>
            <a:off x="713100" y="2510400"/>
            <a:ext cx="3763200" cy="11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1" name="Google Shape;461;p24"/>
          <p:cNvGrpSpPr/>
          <p:nvPr/>
        </p:nvGrpSpPr>
        <p:grpSpPr>
          <a:xfrm flipH="1">
            <a:off x="-6695" y="-707242"/>
            <a:ext cx="9106360" cy="6666597"/>
            <a:chOff x="-115124" y="48633"/>
            <a:chExt cx="7077299" cy="5181159"/>
          </a:xfrm>
        </p:grpSpPr>
        <p:sp>
          <p:nvSpPr>
            <p:cNvPr id="462" name="Google Shape;462;p24"/>
            <p:cNvSpPr/>
            <p:nvPr/>
          </p:nvSpPr>
          <p:spPr>
            <a:xfrm>
              <a:off x="5995584" y="4159236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4952663" y="4115729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343694" y="4145642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1862229" y="4145652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-115124" y="4126759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420807" y="47538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4"/>
            <p:cNvSpPr/>
            <p:nvPr/>
          </p:nvSpPr>
          <p:spPr>
            <a:xfrm rot="-1301765">
              <a:off x="1554404" y="343439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591656" y="48633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5133980" y="36503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6209375" y="56453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92457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25"/>
          <p:cNvGrpSpPr/>
          <p:nvPr/>
        </p:nvGrpSpPr>
        <p:grpSpPr>
          <a:xfrm flipH="1">
            <a:off x="-498608" y="-707242"/>
            <a:ext cx="10036273" cy="6823272"/>
            <a:chOff x="-455529" y="48633"/>
            <a:chExt cx="7800010" cy="5302924"/>
          </a:xfrm>
        </p:grpSpPr>
        <p:sp>
          <p:nvSpPr>
            <p:cNvPr id="475" name="Google Shape;475;p25"/>
            <p:cNvSpPr/>
            <p:nvPr/>
          </p:nvSpPr>
          <p:spPr>
            <a:xfrm>
              <a:off x="64268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5882640" y="4281001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4995020" y="4237494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3386050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1862229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33435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-455529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>
              <a:off x="-281887" y="2126850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>
              <a:off x="-180407" y="1017509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5"/>
            <p:cNvSpPr/>
            <p:nvPr/>
          </p:nvSpPr>
          <p:spPr>
            <a:xfrm>
              <a:off x="420807" y="47538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5"/>
            <p:cNvSpPr/>
            <p:nvPr/>
          </p:nvSpPr>
          <p:spPr>
            <a:xfrm rot="-1301765">
              <a:off x="1554404" y="343439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591656" y="48633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5133980" y="36503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5"/>
            <p:cNvSpPr/>
            <p:nvPr/>
          </p:nvSpPr>
          <p:spPr>
            <a:xfrm>
              <a:off x="6209375" y="56453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5"/>
            <p:cNvSpPr/>
            <p:nvPr/>
          </p:nvSpPr>
          <p:spPr>
            <a:xfrm>
              <a:off x="6777166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25"/>
          <p:cNvSpPr txBox="1">
            <a:spLocks noGrp="1"/>
          </p:cNvSpPr>
          <p:nvPr>
            <p:ph type="title"/>
          </p:nvPr>
        </p:nvSpPr>
        <p:spPr>
          <a:xfrm>
            <a:off x="1767075" y="3213600"/>
            <a:ext cx="22833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25"/>
          <p:cNvSpPr txBox="1">
            <a:spLocks noGrp="1"/>
          </p:cNvSpPr>
          <p:nvPr>
            <p:ph type="title" idx="2"/>
          </p:nvPr>
        </p:nvSpPr>
        <p:spPr>
          <a:xfrm>
            <a:off x="5093625" y="3213600"/>
            <a:ext cx="2283300" cy="4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subTitle" idx="1"/>
          </p:nvPr>
        </p:nvSpPr>
        <p:spPr>
          <a:xfrm>
            <a:off x="5093625" y="3669175"/>
            <a:ext cx="228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subTitle" idx="3"/>
          </p:nvPr>
        </p:nvSpPr>
        <p:spPr>
          <a:xfrm>
            <a:off x="1767075" y="3669175"/>
            <a:ext cx="228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817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26"/>
          <p:cNvGrpSpPr/>
          <p:nvPr/>
        </p:nvGrpSpPr>
        <p:grpSpPr>
          <a:xfrm flipH="1">
            <a:off x="-498608" y="-707242"/>
            <a:ext cx="10036273" cy="6823272"/>
            <a:chOff x="-455529" y="48633"/>
            <a:chExt cx="7800010" cy="5302924"/>
          </a:xfrm>
        </p:grpSpPr>
        <p:sp>
          <p:nvSpPr>
            <p:cNvPr id="499" name="Google Shape;499;p26"/>
            <p:cNvSpPr/>
            <p:nvPr/>
          </p:nvSpPr>
          <p:spPr>
            <a:xfrm>
              <a:off x="64268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5882640" y="4281001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4995020" y="4237494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3386050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1862229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33435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-455529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-281887" y="2126850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-180407" y="1017509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420807" y="47538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 rot="-1301765">
              <a:off x="1554404" y="343439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3591656" y="48633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5133980" y="36503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6209375" y="56453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777166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26"/>
          <p:cNvSpPr txBox="1">
            <a:spLocks noGrp="1"/>
          </p:cNvSpPr>
          <p:nvPr>
            <p:ph type="body" idx="1"/>
          </p:nvPr>
        </p:nvSpPr>
        <p:spPr>
          <a:xfrm>
            <a:off x="720025" y="1505400"/>
            <a:ext cx="3718800" cy="30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517" name="Google Shape;517;p26"/>
          <p:cNvSpPr txBox="1">
            <a:spLocks noGrp="1"/>
          </p:cNvSpPr>
          <p:nvPr>
            <p:ph type="body" idx="2"/>
          </p:nvPr>
        </p:nvSpPr>
        <p:spPr>
          <a:xfrm>
            <a:off x="4705177" y="1505400"/>
            <a:ext cx="3718800" cy="30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chivo Black"/>
              <a:buChar char="●"/>
              <a:defRPr sz="2500">
                <a:latin typeface="Archivo Black"/>
                <a:ea typeface="Archivo Black"/>
                <a:cs typeface="Archivo Black"/>
                <a:sym typeface="Archivo Black"/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518" name="Google Shape;51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113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27"/>
          <p:cNvGrpSpPr/>
          <p:nvPr/>
        </p:nvGrpSpPr>
        <p:grpSpPr>
          <a:xfrm rot="10800000" flipH="1">
            <a:off x="-292520" y="-69505"/>
            <a:ext cx="9952110" cy="5349297"/>
            <a:chOff x="-225464" y="392216"/>
            <a:chExt cx="7734600" cy="4157377"/>
          </a:xfrm>
        </p:grpSpPr>
        <p:sp>
          <p:nvSpPr>
            <p:cNvPr id="521" name="Google Shape;521;p27"/>
            <p:cNvSpPr/>
            <p:nvPr/>
          </p:nvSpPr>
          <p:spPr>
            <a:xfrm>
              <a:off x="66046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-225464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-98881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-154944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6756336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6822950" y="1070341"/>
              <a:ext cx="317031" cy="1019933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title" idx="2"/>
          </p:nvPr>
        </p:nvSpPr>
        <p:spPr>
          <a:xfrm>
            <a:off x="720000" y="2691400"/>
            <a:ext cx="23055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subTitle" idx="1"/>
          </p:nvPr>
        </p:nvSpPr>
        <p:spPr>
          <a:xfrm>
            <a:off x="720000" y="3143550"/>
            <a:ext cx="2305500" cy="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title" idx="3"/>
          </p:nvPr>
        </p:nvSpPr>
        <p:spPr>
          <a:xfrm>
            <a:off x="3419221" y="2691400"/>
            <a:ext cx="23055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subTitle" idx="4"/>
          </p:nvPr>
        </p:nvSpPr>
        <p:spPr>
          <a:xfrm>
            <a:off x="3419221" y="3143550"/>
            <a:ext cx="2305500" cy="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7"/>
          <p:cNvSpPr txBox="1">
            <a:spLocks noGrp="1"/>
          </p:cNvSpPr>
          <p:nvPr>
            <p:ph type="title" idx="5"/>
          </p:nvPr>
        </p:nvSpPr>
        <p:spPr>
          <a:xfrm>
            <a:off x="6118448" y="2691400"/>
            <a:ext cx="23055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5" name="Google Shape;535;p27"/>
          <p:cNvSpPr txBox="1">
            <a:spLocks noGrp="1"/>
          </p:cNvSpPr>
          <p:nvPr>
            <p:ph type="subTitle" idx="6"/>
          </p:nvPr>
        </p:nvSpPr>
        <p:spPr>
          <a:xfrm>
            <a:off x="6118450" y="3143550"/>
            <a:ext cx="2305500" cy="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621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28"/>
          <p:cNvGrpSpPr/>
          <p:nvPr/>
        </p:nvGrpSpPr>
        <p:grpSpPr>
          <a:xfrm>
            <a:off x="-353883" y="-752092"/>
            <a:ext cx="9879173" cy="6004885"/>
            <a:chOff x="-262905" y="39404"/>
            <a:chExt cx="7677915" cy="4666888"/>
          </a:xfrm>
        </p:grpSpPr>
        <p:sp>
          <p:nvSpPr>
            <p:cNvPr id="538" name="Google Shape;538;p28"/>
            <p:cNvSpPr/>
            <p:nvPr/>
          </p:nvSpPr>
          <p:spPr>
            <a:xfrm>
              <a:off x="6702988" y="239863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6667310" y="3756612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-262905" y="3148042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-167681" y="2331230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-154944" y="1067472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69509" y="494026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 rot="-1301765">
              <a:off x="1494445" y="332267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3394931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5048335" y="25468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6209375" y="34758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6923898" y="1148043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8"/>
          <p:cNvSpPr txBox="1">
            <a:spLocks noGrp="1"/>
          </p:cNvSpPr>
          <p:nvPr>
            <p:ph type="title" idx="2"/>
          </p:nvPr>
        </p:nvSpPr>
        <p:spPr>
          <a:xfrm>
            <a:off x="2192575" y="1651700"/>
            <a:ext cx="2275500" cy="4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1" name="Google Shape;551;p28"/>
          <p:cNvSpPr txBox="1">
            <a:spLocks noGrp="1"/>
          </p:cNvSpPr>
          <p:nvPr>
            <p:ph type="subTitle" idx="1"/>
          </p:nvPr>
        </p:nvSpPr>
        <p:spPr>
          <a:xfrm>
            <a:off x="2192575" y="2102600"/>
            <a:ext cx="2275500" cy="5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28"/>
          <p:cNvSpPr txBox="1">
            <a:spLocks noGrp="1"/>
          </p:cNvSpPr>
          <p:nvPr>
            <p:ph type="title" idx="3"/>
          </p:nvPr>
        </p:nvSpPr>
        <p:spPr>
          <a:xfrm>
            <a:off x="5925495" y="1651700"/>
            <a:ext cx="2275500" cy="4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3" name="Google Shape;553;p28"/>
          <p:cNvSpPr txBox="1">
            <a:spLocks noGrp="1"/>
          </p:cNvSpPr>
          <p:nvPr>
            <p:ph type="subTitle" idx="4"/>
          </p:nvPr>
        </p:nvSpPr>
        <p:spPr>
          <a:xfrm>
            <a:off x="5925477" y="2102600"/>
            <a:ext cx="2275500" cy="5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28"/>
          <p:cNvSpPr txBox="1">
            <a:spLocks noGrp="1"/>
          </p:cNvSpPr>
          <p:nvPr>
            <p:ph type="title" idx="5"/>
          </p:nvPr>
        </p:nvSpPr>
        <p:spPr>
          <a:xfrm>
            <a:off x="2192575" y="3172000"/>
            <a:ext cx="2275500" cy="4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5" name="Google Shape;555;p28"/>
          <p:cNvSpPr txBox="1">
            <a:spLocks noGrp="1"/>
          </p:cNvSpPr>
          <p:nvPr>
            <p:ph type="subTitle" idx="6"/>
          </p:nvPr>
        </p:nvSpPr>
        <p:spPr>
          <a:xfrm>
            <a:off x="2192575" y="3622900"/>
            <a:ext cx="2275500" cy="5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8"/>
          <p:cNvSpPr txBox="1">
            <a:spLocks noGrp="1"/>
          </p:cNvSpPr>
          <p:nvPr>
            <p:ph type="title" idx="7"/>
          </p:nvPr>
        </p:nvSpPr>
        <p:spPr>
          <a:xfrm>
            <a:off x="5925495" y="3172000"/>
            <a:ext cx="2275500" cy="4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7" name="Google Shape;557;p28"/>
          <p:cNvSpPr txBox="1">
            <a:spLocks noGrp="1"/>
          </p:cNvSpPr>
          <p:nvPr>
            <p:ph type="subTitle" idx="8"/>
          </p:nvPr>
        </p:nvSpPr>
        <p:spPr>
          <a:xfrm>
            <a:off x="5925477" y="3622900"/>
            <a:ext cx="2275500" cy="5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786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29"/>
          <p:cNvGrpSpPr/>
          <p:nvPr/>
        </p:nvGrpSpPr>
        <p:grpSpPr>
          <a:xfrm rot="10800000">
            <a:off x="-474995" y="-69505"/>
            <a:ext cx="9952110" cy="5349297"/>
            <a:chOff x="-225464" y="392216"/>
            <a:chExt cx="7734600" cy="4157377"/>
          </a:xfrm>
        </p:grpSpPr>
        <p:sp>
          <p:nvSpPr>
            <p:cNvPr id="560" name="Google Shape;560;p29"/>
            <p:cNvSpPr/>
            <p:nvPr/>
          </p:nvSpPr>
          <p:spPr>
            <a:xfrm>
              <a:off x="66046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-225464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-98881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-86144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6756336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6905460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9"/>
          <p:cNvSpPr txBox="1">
            <a:spLocks noGrp="1"/>
          </p:cNvSpPr>
          <p:nvPr>
            <p:ph type="title" idx="2"/>
          </p:nvPr>
        </p:nvSpPr>
        <p:spPr>
          <a:xfrm>
            <a:off x="713100" y="1900750"/>
            <a:ext cx="23100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0" name="Google Shape;570;p29"/>
          <p:cNvSpPr txBox="1">
            <a:spLocks noGrp="1"/>
          </p:cNvSpPr>
          <p:nvPr>
            <p:ph type="subTitle" idx="1"/>
          </p:nvPr>
        </p:nvSpPr>
        <p:spPr>
          <a:xfrm>
            <a:off x="713100" y="2304125"/>
            <a:ext cx="23100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9"/>
          <p:cNvSpPr txBox="1">
            <a:spLocks noGrp="1"/>
          </p:cNvSpPr>
          <p:nvPr>
            <p:ph type="title" idx="3"/>
          </p:nvPr>
        </p:nvSpPr>
        <p:spPr>
          <a:xfrm>
            <a:off x="3416975" y="1900750"/>
            <a:ext cx="23100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2" name="Google Shape;572;p29"/>
          <p:cNvSpPr txBox="1">
            <a:spLocks noGrp="1"/>
          </p:cNvSpPr>
          <p:nvPr>
            <p:ph type="subTitle" idx="4"/>
          </p:nvPr>
        </p:nvSpPr>
        <p:spPr>
          <a:xfrm>
            <a:off x="3417036" y="2304125"/>
            <a:ext cx="23100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9"/>
          <p:cNvSpPr txBox="1">
            <a:spLocks noGrp="1"/>
          </p:cNvSpPr>
          <p:nvPr>
            <p:ph type="title" idx="5"/>
          </p:nvPr>
        </p:nvSpPr>
        <p:spPr>
          <a:xfrm>
            <a:off x="713100" y="3749525"/>
            <a:ext cx="23100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4" name="Google Shape;574;p29"/>
          <p:cNvSpPr txBox="1">
            <a:spLocks noGrp="1"/>
          </p:cNvSpPr>
          <p:nvPr>
            <p:ph type="subTitle" idx="6"/>
          </p:nvPr>
        </p:nvSpPr>
        <p:spPr>
          <a:xfrm>
            <a:off x="713100" y="4153025"/>
            <a:ext cx="23100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29"/>
          <p:cNvSpPr txBox="1">
            <a:spLocks noGrp="1"/>
          </p:cNvSpPr>
          <p:nvPr>
            <p:ph type="title" idx="7"/>
          </p:nvPr>
        </p:nvSpPr>
        <p:spPr>
          <a:xfrm>
            <a:off x="3416975" y="3749525"/>
            <a:ext cx="23100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subTitle" idx="8"/>
          </p:nvPr>
        </p:nvSpPr>
        <p:spPr>
          <a:xfrm>
            <a:off x="3416975" y="4153025"/>
            <a:ext cx="23100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title" idx="9"/>
          </p:nvPr>
        </p:nvSpPr>
        <p:spPr>
          <a:xfrm>
            <a:off x="6120900" y="1900750"/>
            <a:ext cx="23100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subTitle" idx="13"/>
          </p:nvPr>
        </p:nvSpPr>
        <p:spPr>
          <a:xfrm>
            <a:off x="6120900" y="2304125"/>
            <a:ext cx="23100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title" idx="14"/>
          </p:nvPr>
        </p:nvSpPr>
        <p:spPr>
          <a:xfrm>
            <a:off x="6120900" y="3749525"/>
            <a:ext cx="23100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subTitle" idx="15"/>
          </p:nvPr>
        </p:nvSpPr>
        <p:spPr>
          <a:xfrm>
            <a:off x="6120900" y="4153025"/>
            <a:ext cx="23100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586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30"/>
          <p:cNvGrpSpPr/>
          <p:nvPr/>
        </p:nvGrpSpPr>
        <p:grpSpPr>
          <a:xfrm rot="10800000">
            <a:off x="-263158" y="-988967"/>
            <a:ext cx="9580698" cy="6807726"/>
            <a:chOff x="-101445" y="7110"/>
            <a:chExt cx="7445945" cy="5290842"/>
          </a:xfrm>
        </p:grpSpPr>
        <p:sp>
          <p:nvSpPr>
            <p:cNvPr id="583" name="Google Shape;583;p30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 rot="-7469555">
              <a:off x="5413435" y="10239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5974114" y="4193117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850863" y="4213801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2954689" y="412988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1673218" y="421380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1" name="Google Shape;601;p30"/>
          <p:cNvSpPr txBox="1">
            <a:spLocks noGrp="1"/>
          </p:cNvSpPr>
          <p:nvPr>
            <p:ph type="title" hasCustomPrompt="1"/>
          </p:nvPr>
        </p:nvSpPr>
        <p:spPr>
          <a:xfrm flipH="1">
            <a:off x="5701050" y="539409"/>
            <a:ext cx="2258100" cy="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2" name="Google Shape;602;p30"/>
          <p:cNvSpPr txBox="1">
            <a:spLocks noGrp="1"/>
          </p:cNvSpPr>
          <p:nvPr>
            <p:ph type="subTitle" idx="1"/>
          </p:nvPr>
        </p:nvSpPr>
        <p:spPr>
          <a:xfrm flipH="1">
            <a:off x="5701050" y="1206577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03" name="Google Shape;603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42950" y="1938788"/>
            <a:ext cx="2258100" cy="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4" name="Google Shape;604;p30"/>
          <p:cNvSpPr txBox="1">
            <a:spLocks noGrp="1"/>
          </p:cNvSpPr>
          <p:nvPr>
            <p:ph type="subTitle" idx="3"/>
          </p:nvPr>
        </p:nvSpPr>
        <p:spPr>
          <a:xfrm flipH="1">
            <a:off x="3442950" y="260593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05" name="Google Shape;605;p30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184850" y="3338155"/>
            <a:ext cx="2258100" cy="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5"/>
          </p:nvPr>
        </p:nvSpPr>
        <p:spPr>
          <a:xfrm flipH="1">
            <a:off x="1184850" y="400529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8357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31"/>
          <p:cNvGrpSpPr/>
          <p:nvPr/>
        </p:nvGrpSpPr>
        <p:grpSpPr>
          <a:xfrm>
            <a:off x="-436933" y="-1084341"/>
            <a:ext cx="9928265" cy="7176434"/>
            <a:chOff x="-101445" y="-264784"/>
            <a:chExt cx="7716069" cy="5577395"/>
          </a:xfrm>
        </p:grpSpPr>
        <p:sp>
          <p:nvSpPr>
            <p:cNvPr id="609" name="Google Shape;609;p31"/>
            <p:cNvSpPr/>
            <p:nvPr/>
          </p:nvSpPr>
          <p:spPr>
            <a:xfrm>
              <a:off x="6878330" y="245757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6596800" y="431630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5729729" y="4255636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4966342" y="4367788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 rot="3546479">
              <a:off x="4935378" y="7338"/>
              <a:ext cx="1248922" cy="1084104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062076" y="4193118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2543122" y="4121413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1675822" y="408096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 rot="7200044">
              <a:off x="6963905" y="3658837"/>
              <a:ext cx="701810" cy="287194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6905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238130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2263724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 rot="-3687845">
              <a:off x="3939613" y="365023"/>
              <a:ext cx="630462" cy="644012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31"/>
          <p:cNvSpPr txBox="1">
            <a:spLocks noGrp="1"/>
          </p:cNvSpPr>
          <p:nvPr>
            <p:ph type="title" hasCustomPrompt="1"/>
          </p:nvPr>
        </p:nvSpPr>
        <p:spPr>
          <a:xfrm>
            <a:off x="2077950" y="2754640"/>
            <a:ext cx="4988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9" name="Google Shape;629;p31"/>
          <p:cNvSpPr txBox="1">
            <a:spLocks noGrp="1"/>
          </p:cNvSpPr>
          <p:nvPr>
            <p:ph type="subTitle" idx="1"/>
          </p:nvPr>
        </p:nvSpPr>
        <p:spPr>
          <a:xfrm>
            <a:off x="2077950" y="3523540"/>
            <a:ext cx="498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title" idx="2" hasCustomPrompt="1"/>
          </p:nvPr>
        </p:nvSpPr>
        <p:spPr>
          <a:xfrm>
            <a:off x="2077950" y="1021163"/>
            <a:ext cx="4988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3"/>
          </p:nvPr>
        </p:nvSpPr>
        <p:spPr>
          <a:xfrm>
            <a:off x="2077950" y="1790045"/>
            <a:ext cx="498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481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32"/>
          <p:cNvGrpSpPr/>
          <p:nvPr/>
        </p:nvGrpSpPr>
        <p:grpSpPr>
          <a:xfrm flipH="1">
            <a:off x="-98108" y="-668817"/>
            <a:ext cx="9669648" cy="6969547"/>
            <a:chOff x="-101445" y="58154"/>
            <a:chExt cx="7515076" cy="5416606"/>
          </a:xfrm>
        </p:grpSpPr>
        <p:sp>
          <p:nvSpPr>
            <p:cNvPr id="634" name="Google Shape;634;p32"/>
            <p:cNvSpPr/>
            <p:nvPr/>
          </p:nvSpPr>
          <p:spPr>
            <a:xfrm>
              <a:off x="6878330" y="245757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6596800" y="431630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807039" y="4255645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039241" y="433492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847619" y="4390610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3052089" y="4316301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1874629" y="4211741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1365221" y="421174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807039" y="376911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6303" y="4233816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-43662" y="2284356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-30926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116579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2369148" y="5815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764100" y="530350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660830" y="39220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32"/>
          <p:cNvSpPr txBox="1">
            <a:spLocks noGrp="1"/>
          </p:cNvSpPr>
          <p:nvPr>
            <p:ph type="title"/>
          </p:nvPr>
        </p:nvSpPr>
        <p:spPr>
          <a:xfrm flipH="1">
            <a:off x="4930207" y="539400"/>
            <a:ext cx="3493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2"/>
          <p:cNvSpPr txBox="1">
            <a:spLocks noGrp="1"/>
          </p:cNvSpPr>
          <p:nvPr>
            <p:ph type="subTitle" idx="1"/>
          </p:nvPr>
        </p:nvSpPr>
        <p:spPr>
          <a:xfrm flipH="1">
            <a:off x="4989307" y="249965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32"/>
          <p:cNvSpPr txBox="1">
            <a:spLocks noGrp="1"/>
          </p:cNvSpPr>
          <p:nvPr>
            <p:ph type="subTitle" idx="2"/>
          </p:nvPr>
        </p:nvSpPr>
        <p:spPr>
          <a:xfrm flipH="1">
            <a:off x="4989307" y="2090725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2"/>
          <p:cNvSpPr txBox="1"/>
          <p:nvPr/>
        </p:nvSpPr>
        <p:spPr>
          <a:xfrm flipH="1">
            <a:off x="4989307" y="3515863"/>
            <a:ext cx="343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r>
              <a:rPr lang="en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  <p:extLst>
      <p:ext uri="{BB962C8B-B14F-4D97-AF65-F5344CB8AC3E}">
        <p14:creationId xmlns:p14="http://schemas.microsoft.com/office/powerpoint/2010/main" val="379078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3"/>
          <p:cNvGrpSpPr/>
          <p:nvPr/>
        </p:nvGrpSpPr>
        <p:grpSpPr>
          <a:xfrm>
            <a:off x="-436933" y="-1084341"/>
            <a:ext cx="9928265" cy="7176434"/>
            <a:chOff x="-101445" y="-264784"/>
            <a:chExt cx="7716069" cy="5577395"/>
          </a:xfrm>
        </p:grpSpPr>
        <p:sp>
          <p:nvSpPr>
            <p:cNvPr id="659" name="Google Shape;659;p33"/>
            <p:cNvSpPr/>
            <p:nvPr/>
          </p:nvSpPr>
          <p:spPr>
            <a:xfrm>
              <a:off x="6878330" y="245757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596800" y="431630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5729729" y="4255636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4966342" y="4367788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 rot="3546479">
              <a:off x="4935378" y="7338"/>
              <a:ext cx="1248922" cy="1084104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4062076" y="4193118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2543122" y="4121413"/>
              <a:ext cx="1485175" cy="1079050"/>
            </a:xfrm>
            <a:custGeom>
              <a:avLst/>
              <a:gdLst/>
              <a:ahLst/>
              <a:cxnLst/>
              <a:rect l="l" t="t" r="r" b="b"/>
              <a:pathLst>
                <a:path w="59407" h="43162" extrusionOk="0">
                  <a:moveTo>
                    <a:pt x="30791" y="0"/>
                  </a:moveTo>
                  <a:lnTo>
                    <a:pt x="0" y="884"/>
                  </a:lnTo>
                  <a:cubicBezTo>
                    <a:pt x="2311" y="884"/>
                    <a:pt x="42210" y="24742"/>
                    <a:pt x="42210" y="24742"/>
                  </a:cubicBezTo>
                  <a:cubicBezTo>
                    <a:pt x="42210" y="24742"/>
                    <a:pt x="38336" y="43162"/>
                    <a:pt x="40783" y="43162"/>
                  </a:cubicBezTo>
                  <a:lnTo>
                    <a:pt x="59407" y="43162"/>
                  </a:lnTo>
                  <a:lnTo>
                    <a:pt x="40375" y="7613"/>
                  </a:lnTo>
                  <a:lnTo>
                    <a:pt x="307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1675822" y="408096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 rot="7200044">
              <a:off x="6963905" y="3658837"/>
              <a:ext cx="701810" cy="287194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6905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238130" y="530350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946741" y="376915"/>
              <a:ext cx="1316975" cy="620250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2263724" y="101637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 rot="-3687845">
              <a:off x="3939613" y="365023"/>
              <a:ext cx="630462" cy="644012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7109975" y="1070325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446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9"/>
          <p:cNvGrpSpPr/>
          <p:nvPr/>
        </p:nvGrpSpPr>
        <p:grpSpPr>
          <a:xfrm rot="10800000">
            <a:off x="-263158" y="-987654"/>
            <a:ext cx="9580698" cy="6806413"/>
            <a:chOff x="-101445" y="7110"/>
            <a:chExt cx="7445945" cy="5289821"/>
          </a:xfrm>
        </p:grpSpPr>
        <p:sp>
          <p:nvSpPr>
            <p:cNvPr id="151" name="Google Shape;151;p9"/>
            <p:cNvSpPr/>
            <p:nvPr/>
          </p:nvSpPr>
          <p:spPr>
            <a:xfrm>
              <a:off x="6661497" y="2635974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6596800" y="3772020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rot="-7469555">
              <a:off x="5413435" y="10239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2874697" y="4217881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6768599" y="943720"/>
              <a:ext cx="371370" cy="1194826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088300" y="2071263"/>
            <a:ext cx="49674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088300" y="2653888"/>
            <a:ext cx="4967400" cy="13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34"/>
          <p:cNvGrpSpPr/>
          <p:nvPr/>
        </p:nvGrpSpPr>
        <p:grpSpPr>
          <a:xfrm rot="10800000">
            <a:off x="-263158" y="-946654"/>
            <a:ext cx="9520566" cy="6849520"/>
            <a:chOff x="-54712" y="-58257"/>
            <a:chExt cx="7399212" cy="5323323"/>
          </a:xfrm>
        </p:grpSpPr>
        <p:sp>
          <p:nvSpPr>
            <p:cNvPr id="680" name="Google Shape;680;p34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 rot="-7469555">
              <a:off x="5537182" y="-55656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850863" y="418091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015114" y="4183471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1678736" y="4183471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-9874" y="419451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 rot="-1301765">
              <a:off x="1205721" y="266547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2807498" y="-26812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4242358" y="25468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2584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35"/>
          <p:cNvGrpSpPr/>
          <p:nvPr/>
        </p:nvGrpSpPr>
        <p:grpSpPr>
          <a:xfrm rot="10800000">
            <a:off x="-474995" y="-69505"/>
            <a:ext cx="9952110" cy="5349297"/>
            <a:chOff x="-225464" y="392216"/>
            <a:chExt cx="7734600" cy="4157377"/>
          </a:xfrm>
        </p:grpSpPr>
        <p:sp>
          <p:nvSpPr>
            <p:cNvPr id="695" name="Google Shape;695;p35"/>
            <p:cNvSpPr/>
            <p:nvPr/>
          </p:nvSpPr>
          <p:spPr>
            <a:xfrm>
              <a:off x="6604685" y="2410242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6596781" y="3716918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-225464" y="2991343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-98881" y="2214633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-86144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6756336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6905460" y="127963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743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 txBox="1">
            <a:spLocks noGrp="1"/>
          </p:cNvSpPr>
          <p:nvPr>
            <p:ph type="title" hasCustomPrompt="1"/>
          </p:nvPr>
        </p:nvSpPr>
        <p:spPr>
          <a:xfrm>
            <a:off x="1706400" y="1625386"/>
            <a:ext cx="57312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3" name="Google Shape;193;p11"/>
          <p:cNvSpPr txBox="1">
            <a:spLocks noGrp="1"/>
          </p:cNvSpPr>
          <p:nvPr>
            <p:ph type="subTitle" idx="1"/>
          </p:nvPr>
        </p:nvSpPr>
        <p:spPr>
          <a:xfrm>
            <a:off x="1706400" y="3021000"/>
            <a:ext cx="57312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94" name="Google Shape;194;p11"/>
          <p:cNvGrpSpPr/>
          <p:nvPr/>
        </p:nvGrpSpPr>
        <p:grpSpPr>
          <a:xfrm rot="10800000">
            <a:off x="-263158" y="-863517"/>
            <a:ext cx="9580698" cy="6766383"/>
            <a:chOff x="-101445" y="-58257"/>
            <a:chExt cx="7445945" cy="5258710"/>
          </a:xfrm>
        </p:grpSpPr>
        <p:sp>
          <p:nvSpPr>
            <p:cNvPr id="195" name="Google Shape;195;p11"/>
            <p:cNvSpPr/>
            <p:nvPr/>
          </p:nvSpPr>
          <p:spPr>
            <a:xfrm>
              <a:off x="6738612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 rot="-7469555">
              <a:off x="5443609" y="-55656"/>
              <a:ext cx="562500" cy="1056976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5859324" y="4129893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3850863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2940874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1588058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5223589" y="4274323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-32606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-19870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2789001" y="25065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4266500" y="36502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6942725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3"/>
          <p:cNvGrpSpPr/>
          <p:nvPr/>
        </p:nvGrpSpPr>
        <p:grpSpPr>
          <a:xfrm>
            <a:off x="-474158" y="-719117"/>
            <a:ext cx="9916273" cy="6835147"/>
            <a:chOff x="-362267" y="39404"/>
            <a:chExt cx="7706748" cy="5312153"/>
          </a:xfrm>
        </p:grpSpPr>
        <p:sp>
          <p:nvSpPr>
            <p:cNvPr id="216" name="Google Shape;216;p13"/>
            <p:cNvSpPr/>
            <p:nvPr/>
          </p:nvSpPr>
          <p:spPr>
            <a:xfrm>
              <a:off x="6596781" y="4029092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5453830" y="4248524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628870" y="4305458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3120108" y="4267407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1556952" y="4267417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-362267" y="4248524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-136238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 rot="-1301765">
              <a:off x="1203293" y="312430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2978070" y="39404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823360" y="229619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6209375" y="446230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7200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598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720000" y="2157519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3"/>
          </p:nvPr>
        </p:nvSpPr>
        <p:spPr>
          <a:xfrm>
            <a:off x="34038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2598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403800" y="2157519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6"/>
          </p:nvPr>
        </p:nvSpPr>
        <p:spPr>
          <a:xfrm>
            <a:off x="60300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30000" y="12598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30000" y="2157521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9"/>
          </p:nvPr>
        </p:nvSpPr>
        <p:spPr>
          <a:xfrm>
            <a:off x="720000" y="3520797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456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720000" y="3943524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/>
          </p:nvPr>
        </p:nvSpPr>
        <p:spPr>
          <a:xfrm>
            <a:off x="3403800" y="3520797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456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3403800" y="3943524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8"/>
          </p:nvPr>
        </p:nvSpPr>
        <p:spPr>
          <a:xfrm>
            <a:off x="6030000" y="3520800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30000" y="3045600"/>
            <a:ext cx="1275300" cy="47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20"/>
          </p:nvPr>
        </p:nvSpPr>
        <p:spPr>
          <a:xfrm>
            <a:off x="6030000" y="3943525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/>
          <p:nvPr/>
        </p:nvSpPr>
        <p:spPr>
          <a:xfrm rot="-2700000">
            <a:off x="-882402" y="1952075"/>
            <a:ext cx="4089444" cy="5056609"/>
          </a:xfrm>
          <a:custGeom>
            <a:avLst/>
            <a:gdLst/>
            <a:ahLst/>
            <a:cxnLst/>
            <a:rect l="l" t="t" r="r" b="b"/>
            <a:pathLst>
              <a:path w="36893" h="48497" extrusionOk="0">
                <a:moveTo>
                  <a:pt x="15364" y="0"/>
                </a:moveTo>
                <a:lnTo>
                  <a:pt x="0" y="48497"/>
                </a:lnTo>
                <a:lnTo>
                  <a:pt x="36893" y="48497"/>
                </a:lnTo>
                <a:lnTo>
                  <a:pt x="23509" y="0"/>
                </a:lnTo>
                <a:close/>
              </a:path>
            </a:pathLst>
          </a:custGeom>
          <a:solidFill>
            <a:srgbClr val="FFFFFF">
              <a:alpha val="2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14"/>
          <p:cNvGrpSpPr/>
          <p:nvPr/>
        </p:nvGrpSpPr>
        <p:grpSpPr>
          <a:xfrm rot="10800000" flipH="1">
            <a:off x="-263158" y="-906967"/>
            <a:ext cx="9580698" cy="6682276"/>
            <a:chOff x="-101445" y="7110"/>
            <a:chExt cx="7445945" cy="5193344"/>
          </a:xfrm>
        </p:grpSpPr>
        <p:sp>
          <p:nvSpPr>
            <p:cNvPr id="250" name="Google Shape;250;p14"/>
            <p:cNvSpPr/>
            <p:nvPr/>
          </p:nvSpPr>
          <p:spPr>
            <a:xfrm>
              <a:off x="6596796" y="2930176"/>
              <a:ext cx="535300" cy="830975"/>
            </a:xfrm>
            <a:custGeom>
              <a:avLst/>
              <a:gdLst/>
              <a:ahLst/>
              <a:cxnLst/>
              <a:rect l="l" t="t" r="r" b="b"/>
              <a:pathLst>
                <a:path w="21412" h="33239" extrusionOk="0">
                  <a:moveTo>
                    <a:pt x="21412" y="0"/>
                  </a:moveTo>
                  <a:lnTo>
                    <a:pt x="9313" y="136"/>
                  </a:lnTo>
                  <a:lnTo>
                    <a:pt x="1" y="20052"/>
                  </a:lnTo>
                  <a:lnTo>
                    <a:pt x="21412" y="3323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6596800" y="4129893"/>
              <a:ext cx="747700" cy="832675"/>
            </a:xfrm>
            <a:custGeom>
              <a:avLst/>
              <a:gdLst/>
              <a:ahLst/>
              <a:cxnLst/>
              <a:rect l="l" t="t" r="r" b="b"/>
              <a:pathLst>
                <a:path w="29908" h="33307" extrusionOk="0">
                  <a:moveTo>
                    <a:pt x="0" y="1"/>
                  </a:moveTo>
                  <a:lnTo>
                    <a:pt x="12915" y="25558"/>
                  </a:lnTo>
                  <a:lnTo>
                    <a:pt x="9652" y="33307"/>
                  </a:lnTo>
                  <a:lnTo>
                    <a:pt x="29908" y="33307"/>
                  </a:lnTo>
                  <a:lnTo>
                    <a:pt x="29908" y="16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5744068" y="4129897"/>
              <a:ext cx="562500" cy="1056975"/>
            </a:xfrm>
            <a:custGeom>
              <a:avLst/>
              <a:gdLst/>
              <a:ahLst/>
              <a:cxnLst/>
              <a:rect l="l" t="t" r="r" b="b"/>
              <a:pathLst>
                <a:path w="22500" h="42279" extrusionOk="0">
                  <a:moveTo>
                    <a:pt x="13051" y="1"/>
                  </a:moveTo>
                  <a:lnTo>
                    <a:pt x="69" y="8973"/>
                  </a:lnTo>
                  <a:lnTo>
                    <a:pt x="1" y="42279"/>
                  </a:lnTo>
                  <a:lnTo>
                    <a:pt x="22499" y="42279"/>
                  </a:lnTo>
                  <a:lnTo>
                    <a:pt x="21956" y="4555"/>
                  </a:lnTo>
                  <a:lnTo>
                    <a:pt x="13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4995020" y="4116312"/>
              <a:ext cx="458825" cy="832675"/>
            </a:xfrm>
            <a:custGeom>
              <a:avLst/>
              <a:gdLst/>
              <a:ahLst/>
              <a:cxnLst/>
              <a:rect l="l" t="t" r="r" b="b"/>
              <a:pathLst>
                <a:path w="18353" h="33307" extrusionOk="0">
                  <a:moveTo>
                    <a:pt x="18353" y="1"/>
                  </a:moveTo>
                  <a:lnTo>
                    <a:pt x="1" y="33307"/>
                  </a:lnTo>
                  <a:lnTo>
                    <a:pt x="18285" y="33307"/>
                  </a:lnTo>
                  <a:lnTo>
                    <a:pt x="18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3732809" y="4116304"/>
              <a:ext cx="1248975" cy="1084150"/>
            </a:xfrm>
            <a:custGeom>
              <a:avLst/>
              <a:gdLst/>
              <a:ahLst/>
              <a:cxnLst/>
              <a:rect l="l" t="t" r="r" b="b"/>
              <a:pathLst>
                <a:path w="49959" h="43366" extrusionOk="0">
                  <a:moveTo>
                    <a:pt x="35617" y="0"/>
                  </a:moveTo>
                  <a:lnTo>
                    <a:pt x="17469" y="1088"/>
                  </a:lnTo>
                  <a:lnTo>
                    <a:pt x="0" y="30315"/>
                  </a:lnTo>
                  <a:lnTo>
                    <a:pt x="7205" y="43366"/>
                  </a:lnTo>
                  <a:lnTo>
                    <a:pt x="31607" y="43366"/>
                  </a:lnTo>
                  <a:lnTo>
                    <a:pt x="49959" y="10060"/>
                  </a:lnTo>
                  <a:lnTo>
                    <a:pt x="35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742868" y="4069925"/>
              <a:ext cx="712000" cy="1079050"/>
            </a:xfrm>
            <a:custGeom>
              <a:avLst/>
              <a:gdLst/>
              <a:ahLst/>
              <a:cxnLst/>
              <a:rect l="l" t="t" r="r" b="b"/>
              <a:pathLst>
                <a:path w="28480" h="43162" extrusionOk="0">
                  <a:moveTo>
                    <a:pt x="28480" y="0"/>
                  </a:moveTo>
                  <a:lnTo>
                    <a:pt x="14682" y="884"/>
                  </a:lnTo>
                  <a:lnTo>
                    <a:pt x="0" y="7613"/>
                  </a:lnTo>
                  <a:lnTo>
                    <a:pt x="19032" y="43162"/>
                  </a:lnTo>
                  <a:lnTo>
                    <a:pt x="27868" y="43162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1439500" y="4069925"/>
              <a:ext cx="1303375" cy="1079050"/>
            </a:xfrm>
            <a:custGeom>
              <a:avLst/>
              <a:gdLst/>
              <a:ahLst/>
              <a:cxnLst/>
              <a:rect l="l" t="t" r="r" b="b"/>
              <a:pathLst>
                <a:path w="52135" h="43162" extrusionOk="0">
                  <a:moveTo>
                    <a:pt x="12167" y="0"/>
                  </a:moveTo>
                  <a:lnTo>
                    <a:pt x="0" y="884"/>
                  </a:lnTo>
                  <a:lnTo>
                    <a:pt x="25354" y="43162"/>
                  </a:lnTo>
                  <a:lnTo>
                    <a:pt x="50707" y="43162"/>
                  </a:lnTo>
                  <a:lnTo>
                    <a:pt x="52134" y="24742"/>
                  </a:lnTo>
                  <a:lnTo>
                    <a:pt x="121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3393675" y="4861775"/>
              <a:ext cx="701825" cy="287200"/>
            </a:xfrm>
            <a:custGeom>
              <a:avLst/>
              <a:gdLst/>
              <a:ahLst/>
              <a:cxnLst/>
              <a:rect l="l" t="t" r="r" b="b"/>
              <a:pathLst>
                <a:path w="28073" h="11488" extrusionOk="0">
                  <a:moveTo>
                    <a:pt x="22159" y="1"/>
                  </a:moveTo>
                  <a:lnTo>
                    <a:pt x="0" y="11488"/>
                  </a:lnTo>
                  <a:lnTo>
                    <a:pt x="28072" y="11488"/>
                  </a:lnTo>
                  <a:lnTo>
                    <a:pt x="22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56303" y="4092000"/>
              <a:ext cx="1845425" cy="1056975"/>
            </a:xfrm>
            <a:custGeom>
              <a:avLst/>
              <a:gdLst/>
              <a:ahLst/>
              <a:cxnLst/>
              <a:rect l="l" t="t" r="r" b="b"/>
              <a:pathLst>
                <a:path w="73817" h="42279" extrusionOk="0">
                  <a:moveTo>
                    <a:pt x="48055" y="1"/>
                  </a:moveTo>
                  <a:lnTo>
                    <a:pt x="8428" y="23587"/>
                  </a:lnTo>
                  <a:lnTo>
                    <a:pt x="0" y="22295"/>
                  </a:lnTo>
                  <a:lnTo>
                    <a:pt x="0" y="42279"/>
                  </a:lnTo>
                  <a:lnTo>
                    <a:pt x="73816" y="42279"/>
                  </a:lnTo>
                  <a:lnTo>
                    <a:pt x="4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-101445" y="3092629"/>
              <a:ext cx="802075" cy="1558250"/>
            </a:xfrm>
            <a:custGeom>
              <a:avLst/>
              <a:gdLst/>
              <a:ahLst/>
              <a:cxnLst/>
              <a:rect l="l" t="t" r="r" b="b"/>
              <a:pathLst>
                <a:path w="32083" h="62330" extrusionOk="0">
                  <a:moveTo>
                    <a:pt x="0" y="0"/>
                  </a:moveTo>
                  <a:lnTo>
                    <a:pt x="0" y="61038"/>
                  </a:lnTo>
                  <a:lnTo>
                    <a:pt x="8428" y="62330"/>
                  </a:lnTo>
                  <a:lnTo>
                    <a:pt x="32082" y="20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56303" y="2345132"/>
              <a:ext cx="686525" cy="778300"/>
            </a:xfrm>
            <a:custGeom>
              <a:avLst/>
              <a:gdLst/>
              <a:ahLst/>
              <a:cxnLst/>
              <a:rect l="l" t="t" r="r" b="b"/>
              <a:pathLst>
                <a:path w="27461" h="31132" extrusionOk="0">
                  <a:moveTo>
                    <a:pt x="0" y="1"/>
                  </a:moveTo>
                  <a:lnTo>
                    <a:pt x="0" y="14682"/>
                  </a:lnTo>
                  <a:lnTo>
                    <a:pt x="27460" y="31131"/>
                  </a:lnTo>
                  <a:lnTo>
                    <a:pt x="1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69059" y="1070338"/>
              <a:ext cx="661025" cy="873450"/>
            </a:xfrm>
            <a:custGeom>
              <a:avLst/>
              <a:gdLst/>
              <a:ahLst/>
              <a:cxnLst/>
              <a:rect l="l" t="t" r="r" b="b"/>
              <a:pathLst>
                <a:path w="26441" h="34938" extrusionOk="0">
                  <a:moveTo>
                    <a:pt x="7273" y="1"/>
                  </a:moveTo>
                  <a:lnTo>
                    <a:pt x="0" y="4011"/>
                  </a:lnTo>
                  <a:lnTo>
                    <a:pt x="0" y="27529"/>
                  </a:lnTo>
                  <a:lnTo>
                    <a:pt x="2651" y="34938"/>
                  </a:lnTo>
                  <a:lnTo>
                    <a:pt x="20187" y="33170"/>
                  </a:lnTo>
                  <a:lnTo>
                    <a:pt x="26441" y="12168"/>
                  </a:lnTo>
                  <a:lnTo>
                    <a:pt x="7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54712" y="475374"/>
              <a:ext cx="708625" cy="423325"/>
            </a:xfrm>
            <a:custGeom>
              <a:avLst/>
              <a:gdLst/>
              <a:ahLst/>
              <a:cxnLst/>
              <a:rect l="l" t="t" r="r" b="b"/>
              <a:pathLst>
                <a:path w="28345" h="16933" extrusionOk="0">
                  <a:moveTo>
                    <a:pt x="1836" y="0"/>
                  </a:moveTo>
                  <a:cubicBezTo>
                    <a:pt x="1836" y="0"/>
                    <a:pt x="1" y="16517"/>
                    <a:pt x="1632" y="16925"/>
                  </a:cubicBezTo>
                  <a:cubicBezTo>
                    <a:pt x="1654" y="16930"/>
                    <a:pt x="1680" y="16933"/>
                    <a:pt x="1710" y="16933"/>
                  </a:cubicBezTo>
                  <a:cubicBezTo>
                    <a:pt x="3916" y="16933"/>
                    <a:pt x="27597" y="2447"/>
                    <a:pt x="27597" y="2447"/>
                  </a:cubicBezTo>
                  <a:lnTo>
                    <a:pt x="28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 rot="-1301765">
              <a:off x="993978" y="228581"/>
              <a:ext cx="1317035" cy="620278"/>
            </a:xfrm>
            <a:custGeom>
              <a:avLst/>
              <a:gdLst/>
              <a:ahLst/>
              <a:cxnLst/>
              <a:rect l="l" t="t" r="r" b="b"/>
              <a:pathLst>
                <a:path w="52679" h="24810" extrusionOk="0">
                  <a:moveTo>
                    <a:pt x="748" y="0"/>
                  </a:moveTo>
                  <a:lnTo>
                    <a:pt x="1" y="2447"/>
                  </a:lnTo>
                  <a:lnTo>
                    <a:pt x="37861" y="24809"/>
                  </a:lnTo>
                  <a:lnTo>
                    <a:pt x="52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2789001" y="174809"/>
              <a:ext cx="1043375" cy="895525"/>
            </a:xfrm>
            <a:custGeom>
              <a:avLst/>
              <a:gdLst/>
              <a:ahLst/>
              <a:cxnLst/>
              <a:rect l="l" t="t" r="r" b="b"/>
              <a:pathLst>
                <a:path w="41735" h="35821" extrusionOk="0">
                  <a:moveTo>
                    <a:pt x="14818" y="0"/>
                  </a:moveTo>
                  <a:lnTo>
                    <a:pt x="1" y="24809"/>
                  </a:lnTo>
                  <a:lnTo>
                    <a:pt x="8021" y="29635"/>
                  </a:lnTo>
                  <a:lnTo>
                    <a:pt x="7885" y="35821"/>
                  </a:lnTo>
                  <a:lnTo>
                    <a:pt x="41531" y="17129"/>
                  </a:lnTo>
                  <a:lnTo>
                    <a:pt x="417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4304300" y="475364"/>
              <a:ext cx="630475" cy="644025"/>
            </a:xfrm>
            <a:custGeom>
              <a:avLst/>
              <a:gdLst/>
              <a:ahLst/>
              <a:cxnLst/>
              <a:rect l="l" t="t" r="r" b="b"/>
              <a:pathLst>
                <a:path w="25219" h="25761" extrusionOk="0">
                  <a:moveTo>
                    <a:pt x="1" y="0"/>
                  </a:moveTo>
                  <a:lnTo>
                    <a:pt x="15158" y="25761"/>
                  </a:lnTo>
                  <a:cubicBezTo>
                    <a:pt x="15158" y="25761"/>
                    <a:pt x="24198" y="1699"/>
                    <a:pt x="25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6552744" y="392216"/>
              <a:ext cx="752800" cy="589650"/>
            </a:xfrm>
            <a:custGeom>
              <a:avLst/>
              <a:gdLst/>
              <a:ahLst/>
              <a:cxnLst/>
              <a:rect l="l" t="t" r="r" b="b"/>
              <a:pathLst>
                <a:path w="30112" h="23586" extrusionOk="0">
                  <a:moveTo>
                    <a:pt x="10196" y="0"/>
                  </a:moveTo>
                  <a:lnTo>
                    <a:pt x="1" y="16041"/>
                  </a:lnTo>
                  <a:lnTo>
                    <a:pt x="4147" y="23586"/>
                  </a:lnTo>
                  <a:lnTo>
                    <a:pt x="30112" y="4894"/>
                  </a:lnTo>
                  <a:lnTo>
                    <a:pt x="30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7071019" y="1394429"/>
              <a:ext cx="234525" cy="754500"/>
            </a:xfrm>
            <a:custGeom>
              <a:avLst/>
              <a:gdLst/>
              <a:ahLst/>
              <a:cxnLst/>
              <a:rect l="l" t="t" r="r" b="b"/>
              <a:pathLst>
                <a:path w="9381" h="30180" extrusionOk="0">
                  <a:moveTo>
                    <a:pt x="9381" y="0"/>
                  </a:moveTo>
                  <a:lnTo>
                    <a:pt x="1" y="21275"/>
                  </a:lnTo>
                  <a:lnTo>
                    <a:pt x="3807" y="30179"/>
                  </a:lnTo>
                  <a:lnTo>
                    <a:pt x="9381" y="30043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14"/>
          <p:cNvSpPr txBox="1">
            <a:spLocks noGrp="1"/>
          </p:cNvSpPr>
          <p:nvPr>
            <p:ph type="title"/>
          </p:nvPr>
        </p:nvSpPr>
        <p:spPr>
          <a:xfrm>
            <a:off x="3558000" y="1475363"/>
            <a:ext cx="4872900" cy="13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"/>
          </p:nvPr>
        </p:nvSpPr>
        <p:spPr>
          <a:xfrm>
            <a:off x="3558000" y="2867138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chivo Black"/>
              <a:buNone/>
              <a:defRPr sz="27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5" r:id="rId13"/>
    <p:sldLayoutId id="2147483672" r:id="rId14"/>
    <p:sldLayoutId id="2147483678" r:id="rId15"/>
    <p:sldLayoutId id="2147483679" r:id="rId16"/>
    <p:sldLayoutId id="2147483680" r:id="rId17"/>
    <p:sldLayoutId id="214748368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chivo Black"/>
              <a:buNone/>
              <a:defRPr sz="27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058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2.gif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 txBox="1">
            <a:spLocks noGrp="1"/>
          </p:cNvSpPr>
          <p:nvPr>
            <p:ph type="ctrTitle"/>
          </p:nvPr>
        </p:nvSpPr>
        <p:spPr>
          <a:xfrm>
            <a:off x="713100" y="729983"/>
            <a:ext cx="4096072" cy="3258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4">
                    <a:lumMod val="85000"/>
                  </a:schemeClr>
                </a:solidFill>
              </a:rPr>
              <a:t>Unit 2</a:t>
            </a:r>
            <a:br>
              <a:rPr lang="en" sz="8000" dirty="0">
                <a:solidFill>
                  <a:srgbClr val="C00000"/>
                </a:solidFill>
              </a:rPr>
            </a:br>
            <a:br>
              <a:rPr lang="en" sz="1600" dirty="0">
                <a:solidFill>
                  <a:srgbClr val="C00000"/>
                </a:solidFill>
              </a:rPr>
            </a:br>
            <a:r>
              <a:rPr lang="en" sz="7200" dirty="0">
                <a:solidFill>
                  <a:srgbClr val="C00000"/>
                </a:solidFill>
              </a:rPr>
              <a:t>Crime</a:t>
            </a:r>
            <a:r>
              <a:rPr lang="en" sz="7300" dirty="0"/>
              <a:t> </a:t>
            </a:r>
            <a:r>
              <a:rPr lang="en" sz="4400" dirty="0"/>
              <a:t>Doesn’t Pay</a:t>
            </a:r>
            <a:br>
              <a:rPr lang="en" sz="4400" dirty="0"/>
            </a:br>
            <a:br>
              <a:rPr lang="en" sz="2000" dirty="0"/>
            </a:br>
            <a:r>
              <a:rPr lang="en" sz="1400" dirty="0">
                <a:solidFill>
                  <a:schemeClr val="accent4">
                    <a:lumMod val="85000"/>
                  </a:schemeClr>
                </a:solidFill>
              </a:rPr>
              <a:t>Listen &amp; Discuss</a:t>
            </a:r>
            <a:endParaRPr sz="12800" dirty="0">
              <a:solidFill>
                <a:schemeClr val="accent4">
                  <a:lumMod val="85000"/>
                </a:schemeClr>
              </a:solidFill>
            </a:endParaRPr>
          </a:p>
        </p:txBody>
      </p:sp>
      <p:sp>
        <p:nvSpPr>
          <p:cNvPr id="712" name="Google Shape;712;p38"/>
          <p:cNvSpPr txBox="1">
            <a:spLocks noGrp="1"/>
          </p:cNvSpPr>
          <p:nvPr>
            <p:ph type="subTitle" idx="1"/>
          </p:nvPr>
        </p:nvSpPr>
        <p:spPr>
          <a:xfrm>
            <a:off x="713100" y="4349367"/>
            <a:ext cx="36984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C00000"/>
                </a:solidFill>
              </a:rPr>
              <a:t>Done by: </a:t>
            </a:r>
            <a:r>
              <a:rPr lang="en" sz="1800" b="1" dirty="0"/>
              <a:t>Entisar Al-Obaidallah</a:t>
            </a:r>
            <a:endParaRPr sz="1800" b="1" dirty="0"/>
          </a:p>
        </p:txBody>
      </p:sp>
      <p:grpSp>
        <p:nvGrpSpPr>
          <p:cNvPr id="713" name="Google Shape;713;p38"/>
          <p:cNvGrpSpPr/>
          <p:nvPr/>
        </p:nvGrpSpPr>
        <p:grpSpPr>
          <a:xfrm>
            <a:off x="3472933" y="-43925"/>
            <a:ext cx="4876689" cy="4647821"/>
            <a:chOff x="3830023" y="0"/>
            <a:chExt cx="4830796" cy="4604082"/>
          </a:xfrm>
        </p:grpSpPr>
        <p:grpSp>
          <p:nvGrpSpPr>
            <p:cNvPr id="714" name="Google Shape;714;p38"/>
            <p:cNvGrpSpPr/>
            <p:nvPr/>
          </p:nvGrpSpPr>
          <p:grpSpPr>
            <a:xfrm>
              <a:off x="3830023" y="0"/>
              <a:ext cx="3739211" cy="883229"/>
              <a:chOff x="3830023" y="-234825"/>
              <a:chExt cx="3739211" cy="883229"/>
            </a:xfrm>
          </p:grpSpPr>
          <p:sp>
            <p:nvSpPr>
              <p:cNvPr id="715" name="Google Shape;715;p38"/>
              <p:cNvSpPr/>
              <p:nvPr/>
            </p:nvSpPr>
            <p:spPr>
              <a:xfrm>
                <a:off x="3830023" y="-234825"/>
                <a:ext cx="3391577" cy="648625"/>
              </a:xfrm>
              <a:custGeom>
                <a:avLst/>
                <a:gdLst/>
                <a:ahLst/>
                <a:cxnLst/>
                <a:rect l="l" t="t" r="r" b="b"/>
                <a:pathLst>
                  <a:path w="41580" h="7952" extrusionOk="0">
                    <a:moveTo>
                      <a:pt x="25690" y="426"/>
                    </a:moveTo>
                    <a:cubicBezTo>
                      <a:pt x="25765" y="602"/>
                      <a:pt x="25790" y="777"/>
                      <a:pt x="25790" y="952"/>
                    </a:cubicBezTo>
                    <a:cubicBezTo>
                      <a:pt x="25665" y="777"/>
                      <a:pt x="25564" y="576"/>
                      <a:pt x="25690" y="426"/>
                    </a:cubicBezTo>
                    <a:close/>
                    <a:moveTo>
                      <a:pt x="76" y="0"/>
                    </a:moveTo>
                    <a:cubicBezTo>
                      <a:pt x="25" y="0"/>
                      <a:pt x="0" y="75"/>
                      <a:pt x="51" y="75"/>
                    </a:cubicBezTo>
                    <a:cubicBezTo>
                      <a:pt x="3860" y="1078"/>
                      <a:pt x="7720" y="1955"/>
                      <a:pt x="11579" y="2682"/>
                    </a:cubicBezTo>
                    <a:cubicBezTo>
                      <a:pt x="13484" y="3058"/>
                      <a:pt x="15389" y="3409"/>
                      <a:pt x="17319" y="3609"/>
                    </a:cubicBezTo>
                    <a:cubicBezTo>
                      <a:pt x="18268" y="3712"/>
                      <a:pt x="19244" y="3781"/>
                      <a:pt x="20218" y="3781"/>
                    </a:cubicBezTo>
                    <a:cubicBezTo>
                      <a:pt x="21148" y="3781"/>
                      <a:pt x="22078" y="3718"/>
                      <a:pt x="22983" y="3559"/>
                    </a:cubicBezTo>
                    <a:cubicBezTo>
                      <a:pt x="23835" y="3409"/>
                      <a:pt x="24712" y="3108"/>
                      <a:pt x="25314" y="2431"/>
                    </a:cubicBezTo>
                    <a:cubicBezTo>
                      <a:pt x="25590" y="2080"/>
                      <a:pt x="25815" y="1654"/>
                      <a:pt x="25865" y="1203"/>
                    </a:cubicBezTo>
                    <a:cubicBezTo>
                      <a:pt x="26166" y="1479"/>
                      <a:pt x="26592" y="1629"/>
                      <a:pt x="26943" y="1754"/>
                    </a:cubicBezTo>
                    <a:cubicBezTo>
                      <a:pt x="27970" y="2155"/>
                      <a:pt x="29048" y="2306"/>
                      <a:pt x="30126" y="2381"/>
                    </a:cubicBezTo>
                    <a:cubicBezTo>
                      <a:pt x="30673" y="2409"/>
                      <a:pt x="31220" y="2424"/>
                      <a:pt x="31766" y="2424"/>
                    </a:cubicBezTo>
                    <a:cubicBezTo>
                      <a:pt x="33623" y="2424"/>
                      <a:pt x="35473" y="2259"/>
                      <a:pt x="37294" y="1930"/>
                    </a:cubicBezTo>
                    <a:cubicBezTo>
                      <a:pt x="38647" y="1704"/>
                      <a:pt x="39976" y="1378"/>
                      <a:pt x="41279" y="952"/>
                    </a:cubicBezTo>
                    <a:lnTo>
                      <a:pt x="41279" y="952"/>
                    </a:lnTo>
                    <a:cubicBezTo>
                      <a:pt x="41229" y="3283"/>
                      <a:pt x="41279" y="5589"/>
                      <a:pt x="41454" y="7895"/>
                    </a:cubicBezTo>
                    <a:cubicBezTo>
                      <a:pt x="41454" y="7932"/>
                      <a:pt x="41486" y="7951"/>
                      <a:pt x="41517" y="7951"/>
                    </a:cubicBezTo>
                    <a:cubicBezTo>
                      <a:pt x="41548" y="7951"/>
                      <a:pt x="41580" y="7932"/>
                      <a:pt x="41580" y="7895"/>
                    </a:cubicBezTo>
                    <a:cubicBezTo>
                      <a:pt x="41404" y="5564"/>
                      <a:pt x="41329" y="3208"/>
                      <a:pt x="41404" y="877"/>
                    </a:cubicBezTo>
                    <a:cubicBezTo>
                      <a:pt x="41404" y="857"/>
                      <a:pt x="41371" y="820"/>
                      <a:pt x="41346" y="820"/>
                    </a:cubicBezTo>
                    <a:cubicBezTo>
                      <a:pt x="41339" y="820"/>
                      <a:pt x="41334" y="822"/>
                      <a:pt x="41329" y="827"/>
                    </a:cubicBezTo>
                    <a:cubicBezTo>
                      <a:pt x="39174" y="1504"/>
                      <a:pt x="36968" y="1955"/>
                      <a:pt x="34712" y="2180"/>
                    </a:cubicBezTo>
                    <a:cubicBezTo>
                      <a:pt x="33610" y="2281"/>
                      <a:pt x="32507" y="2306"/>
                      <a:pt x="31404" y="2306"/>
                    </a:cubicBezTo>
                    <a:cubicBezTo>
                      <a:pt x="30376" y="2281"/>
                      <a:pt x="29299" y="2231"/>
                      <a:pt x="28271" y="2030"/>
                    </a:cubicBezTo>
                    <a:cubicBezTo>
                      <a:pt x="27695" y="1905"/>
                      <a:pt x="27143" y="1754"/>
                      <a:pt x="26592" y="1504"/>
                    </a:cubicBezTo>
                    <a:cubicBezTo>
                      <a:pt x="26366" y="1378"/>
                      <a:pt x="26091" y="1253"/>
                      <a:pt x="25890" y="1078"/>
                    </a:cubicBezTo>
                    <a:cubicBezTo>
                      <a:pt x="25915" y="802"/>
                      <a:pt x="25865" y="551"/>
                      <a:pt x="25790" y="301"/>
                    </a:cubicBezTo>
                    <a:cubicBezTo>
                      <a:pt x="25772" y="283"/>
                      <a:pt x="25755" y="265"/>
                      <a:pt x="25728" y="265"/>
                    </a:cubicBezTo>
                    <a:cubicBezTo>
                      <a:pt x="25717" y="265"/>
                      <a:pt x="25704" y="268"/>
                      <a:pt x="25690" y="276"/>
                    </a:cubicBezTo>
                    <a:cubicBezTo>
                      <a:pt x="25414" y="476"/>
                      <a:pt x="25539" y="827"/>
                      <a:pt x="25740" y="1078"/>
                    </a:cubicBezTo>
                    <a:cubicBezTo>
                      <a:pt x="25740" y="1078"/>
                      <a:pt x="25765" y="1078"/>
                      <a:pt x="25765" y="1103"/>
                    </a:cubicBezTo>
                    <a:cubicBezTo>
                      <a:pt x="25715" y="1604"/>
                      <a:pt x="25489" y="2080"/>
                      <a:pt x="25138" y="2431"/>
                    </a:cubicBezTo>
                    <a:cubicBezTo>
                      <a:pt x="24562" y="3033"/>
                      <a:pt x="23760" y="3308"/>
                      <a:pt x="22958" y="3459"/>
                    </a:cubicBezTo>
                    <a:cubicBezTo>
                      <a:pt x="22079" y="3605"/>
                      <a:pt x="21177" y="3662"/>
                      <a:pt x="20274" y="3662"/>
                    </a:cubicBezTo>
                    <a:cubicBezTo>
                      <a:pt x="19322" y="3662"/>
                      <a:pt x="18370" y="3599"/>
                      <a:pt x="17444" y="3509"/>
                    </a:cubicBezTo>
                    <a:cubicBezTo>
                      <a:pt x="15539" y="3333"/>
                      <a:pt x="13660" y="2982"/>
                      <a:pt x="11780" y="2607"/>
                    </a:cubicBezTo>
                    <a:cubicBezTo>
                      <a:pt x="9925" y="2256"/>
                      <a:pt x="8096" y="1880"/>
                      <a:pt x="6266" y="1479"/>
                    </a:cubicBezTo>
                    <a:cubicBezTo>
                      <a:pt x="4186" y="1028"/>
                      <a:pt x="2131" y="526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8"/>
              <p:cNvSpPr/>
              <p:nvPr/>
            </p:nvSpPr>
            <p:spPr>
              <a:xfrm>
                <a:off x="6904704" y="409085"/>
                <a:ext cx="664530" cy="23931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934" extrusionOk="0">
                    <a:moveTo>
                      <a:pt x="3760" y="1"/>
                    </a:moveTo>
                    <a:lnTo>
                      <a:pt x="1" y="2933"/>
                    </a:lnTo>
                    <a:lnTo>
                      <a:pt x="8146" y="2933"/>
                    </a:lnTo>
                    <a:lnTo>
                      <a:pt x="37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38"/>
            <p:cNvSpPr/>
            <p:nvPr/>
          </p:nvSpPr>
          <p:spPr>
            <a:xfrm>
              <a:off x="5651550" y="883150"/>
              <a:ext cx="3009270" cy="3720932"/>
            </a:xfrm>
            <a:custGeom>
              <a:avLst/>
              <a:gdLst/>
              <a:ahLst/>
              <a:cxnLst/>
              <a:rect l="l" t="t" r="r" b="b"/>
              <a:pathLst>
                <a:path w="36893" h="48497" extrusionOk="0">
                  <a:moveTo>
                    <a:pt x="15364" y="0"/>
                  </a:moveTo>
                  <a:lnTo>
                    <a:pt x="0" y="48497"/>
                  </a:lnTo>
                  <a:lnTo>
                    <a:pt x="36893" y="48497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38"/>
          <p:cNvGrpSpPr/>
          <p:nvPr/>
        </p:nvGrpSpPr>
        <p:grpSpPr>
          <a:xfrm>
            <a:off x="5601435" y="1294346"/>
            <a:ext cx="1752578" cy="3317543"/>
            <a:chOff x="1897375" y="545750"/>
            <a:chExt cx="620975" cy="1175475"/>
          </a:xfrm>
        </p:grpSpPr>
        <p:sp>
          <p:nvSpPr>
            <p:cNvPr id="719" name="Google Shape;719;p38"/>
            <p:cNvSpPr/>
            <p:nvPr/>
          </p:nvSpPr>
          <p:spPr>
            <a:xfrm>
              <a:off x="2237600" y="684225"/>
              <a:ext cx="52050" cy="104050"/>
            </a:xfrm>
            <a:custGeom>
              <a:avLst/>
              <a:gdLst/>
              <a:ahLst/>
              <a:cxnLst/>
              <a:rect l="l" t="t" r="r" b="b"/>
              <a:pathLst>
                <a:path w="2082" h="4162" extrusionOk="0">
                  <a:moveTo>
                    <a:pt x="1029" y="1"/>
                  </a:moveTo>
                  <a:cubicBezTo>
                    <a:pt x="477" y="1"/>
                    <a:pt x="1" y="477"/>
                    <a:pt x="1" y="1028"/>
                  </a:cubicBezTo>
                  <a:lnTo>
                    <a:pt x="1" y="3134"/>
                  </a:lnTo>
                  <a:cubicBezTo>
                    <a:pt x="1" y="3710"/>
                    <a:pt x="477" y="4161"/>
                    <a:pt x="1029" y="4161"/>
                  </a:cubicBezTo>
                  <a:cubicBezTo>
                    <a:pt x="1605" y="4161"/>
                    <a:pt x="2081" y="3710"/>
                    <a:pt x="2081" y="3134"/>
                  </a:cubicBezTo>
                  <a:lnTo>
                    <a:pt x="2081" y="1028"/>
                  </a:lnTo>
                  <a:cubicBezTo>
                    <a:pt x="2081" y="477"/>
                    <a:pt x="1605" y="1"/>
                    <a:pt x="1029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2237600" y="684225"/>
              <a:ext cx="52050" cy="63450"/>
            </a:xfrm>
            <a:custGeom>
              <a:avLst/>
              <a:gdLst/>
              <a:ahLst/>
              <a:cxnLst/>
              <a:rect l="l" t="t" r="r" b="b"/>
              <a:pathLst>
                <a:path w="2082" h="2538" extrusionOk="0">
                  <a:moveTo>
                    <a:pt x="953" y="1"/>
                  </a:moveTo>
                  <a:cubicBezTo>
                    <a:pt x="427" y="1"/>
                    <a:pt x="1" y="427"/>
                    <a:pt x="1" y="953"/>
                  </a:cubicBezTo>
                  <a:lnTo>
                    <a:pt x="1" y="1705"/>
                  </a:lnTo>
                  <a:cubicBezTo>
                    <a:pt x="609" y="2219"/>
                    <a:pt x="1456" y="2537"/>
                    <a:pt x="1974" y="2537"/>
                  </a:cubicBezTo>
                  <a:cubicBezTo>
                    <a:pt x="2011" y="2537"/>
                    <a:pt x="2047" y="2535"/>
                    <a:pt x="2081" y="2532"/>
                  </a:cubicBezTo>
                  <a:lnTo>
                    <a:pt x="2081" y="953"/>
                  </a:lnTo>
                  <a:cubicBezTo>
                    <a:pt x="2081" y="427"/>
                    <a:pt x="1655" y="1"/>
                    <a:pt x="1129" y="1"/>
                  </a:cubicBezTo>
                  <a:close/>
                </a:path>
              </a:pathLst>
            </a:custGeom>
            <a:solidFill>
              <a:srgbClr val="B26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2220075" y="600900"/>
              <a:ext cx="116550" cy="141100"/>
            </a:xfrm>
            <a:custGeom>
              <a:avLst/>
              <a:gdLst/>
              <a:ahLst/>
              <a:cxnLst/>
              <a:rect l="l" t="t" r="r" b="b"/>
              <a:pathLst>
                <a:path w="4662" h="5644" extrusionOk="0">
                  <a:moveTo>
                    <a:pt x="2256" y="0"/>
                  </a:moveTo>
                  <a:cubicBezTo>
                    <a:pt x="1153" y="0"/>
                    <a:pt x="251" y="827"/>
                    <a:pt x="125" y="1880"/>
                  </a:cubicBezTo>
                  <a:cubicBezTo>
                    <a:pt x="0" y="2356"/>
                    <a:pt x="326" y="3409"/>
                    <a:pt x="526" y="3985"/>
                  </a:cubicBezTo>
                  <a:cubicBezTo>
                    <a:pt x="627" y="4236"/>
                    <a:pt x="777" y="4462"/>
                    <a:pt x="1003" y="4637"/>
                  </a:cubicBezTo>
                  <a:cubicBezTo>
                    <a:pt x="1518" y="5046"/>
                    <a:pt x="2551" y="5644"/>
                    <a:pt x="3331" y="5644"/>
                  </a:cubicBezTo>
                  <a:cubicBezTo>
                    <a:pt x="3651" y="5644"/>
                    <a:pt x="3928" y="5544"/>
                    <a:pt x="4110" y="5289"/>
                  </a:cubicBezTo>
                  <a:cubicBezTo>
                    <a:pt x="4662" y="4487"/>
                    <a:pt x="4537" y="3108"/>
                    <a:pt x="4411" y="2131"/>
                  </a:cubicBezTo>
                  <a:cubicBezTo>
                    <a:pt x="4411" y="1905"/>
                    <a:pt x="4361" y="1655"/>
                    <a:pt x="4286" y="1454"/>
                  </a:cubicBezTo>
                  <a:cubicBezTo>
                    <a:pt x="4286" y="1429"/>
                    <a:pt x="4286" y="1429"/>
                    <a:pt x="4286" y="1429"/>
                  </a:cubicBezTo>
                  <a:cubicBezTo>
                    <a:pt x="3985" y="602"/>
                    <a:pt x="3183" y="0"/>
                    <a:pt x="2256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2238875" y="670450"/>
              <a:ext cx="94625" cy="22575"/>
            </a:xfrm>
            <a:custGeom>
              <a:avLst/>
              <a:gdLst/>
              <a:ahLst/>
              <a:cxnLst/>
              <a:rect l="l" t="t" r="r" b="b"/>
              <a:pathLst>
                <a:path w="3785" h="903" extrusionOk="0">
                  <a:moveTo>
                    <a:pt x="3734" y="0"/>
                  </a:moveTo>
                  <a:lnTo>
                    <a:pt x="25" y="50"/>
                  </a:lnTo>
                  <a:lnTo>
                    <a:pt x="0" y="878"/>
                  </a:lnTo>
                  <a:lnTo>
                    <a:pt x="3759" y="903"/>
                  </a:lnTo>
                  <a:cubicBezTo>
                    <a:pt x="3785" y="652"/>
                    <a:pt x="3759" y="251"/>
                    <a:pt x="3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2297125" y="694400"/>
              <a:ext cx="18200" cy="6150"/>
            </a:xfrm>
            <a:custGeom>
              <a:avLst/>
              <a:gdLst/>
              <a:ahLst/>
              <a:cxnLst/>
              <a:rect l="l" t="t" r="r" b="b"/>
              <a:pathLst>
                <a:path w="728" h="246" extrusionOk="0">
                  <a:moveTo>
                    <a:pt x="665" y="1"/>
                  </a:moveTo>
                  <a:cubicBezTo>
                    <a:pt x="653" y="1"/>
                    <a:pt x="640" y="7"/>
                    <a:pt x="627" y="20"/>
                  </a:cubicBezTo>
                  <a:cubicBezTo>
                    <a:pt x="627" y="20"/>
                    <a:pt x="538" y="109"/>
                    <a:pt x="382" y="109"/>
                  </a:cubicBezTo>
                  <a:cubicBezTo>
                    <a:pt x="304" y="109"/>
                    <a:pt x="210" y="87"/>
                    <a:pt x="101" y="20"/>
                  </a:cubicBezTo>
                  <a:cubicBezTo>
                    <a:pt x="94" y="12"/>
                    <a:pt x="84" y="9"/>
                    <a:pt x="75" y="9"/>
                  </a:cubicBezTo>
                  <a:cubicBezTo>
                    <a:pt x="51" y="9"/>
                    <a:pt x="26" y="27"/>
                    <a:pt x="26" y="45"/>
                  </a:cubicBezTo>
                  <a:cubicBezTo>
                    <a:pt x="1" y="70"/>
                    <a:pt x="1" y="120"/>
                    <a:pt x="26" y="120"/>
                  </a:cubicBezTo>
                  <a:cubicBezTo>
                    <a:pt x="176" y="220"/>
                    <a:pt x="277" y="245"/>
                    <a:pt x="377" y="245"/>
                  </a:cubicBezTo>
                  <a:cubicBezTo>
                    <a:pt x="577" y="245"/>
                    <a:pt x="703" y="120"/>
                    <a:pt x="703" y="120"/>
                  </a:cubicBezTo>
                  <a:cubicBezTo>
                    <a:pt x="728" y="95"/>
                    <a:pt x="728" y="45"/>
                    <a:pt x="703" y="20"/>
                  </a:cubicBezTo>
                  <a:cubicBezTo>
                    <a:pt x="690" y="7"/>
                    <a:pt x="678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8"/>
            <p:cNvSpPr/>
            <p:nvPr/>
          </p:nvSpPr>
          <p:spPr>
            <a:xfrm>
              <a:off x="2267050" y="661350"/>
              <a:ext cx="24475" cy="7700"/>
            </a:xfrm>
            <a:custGeom>
              <a:avLst/>
              <a:gdLst/>
              <a:ahLst/>
              <a:cxnLst/>
              <a:rect l="l" t="t" r="r" b="b"/>
              <a:pathLst>
                <a:path w="979" h="308" extrusionOk="0">
                  <a:moveTo>
                    <a:pt x="404" y="0"/>
                  </a:moveTo>
                  <a:cubicBezTo>
                    <a:pt x="281" y="0"/>
                    <a:pt x="150" y="36"/>
                    <a:pt x="26" y="139"/>
                  </a:cubicBezTo>
                  <a:cubicBezTo>
                    <a:pt x="1" y="164"/>
                    <a:pt x="1" y="189"/>
                    <a:pt x="26" y="214"/>
                  </a:cubicBezTo>
                  <a:cubicBezTo>
                    <a:pt x="26" y="214"/>
                    <a:pt x="51" y="239"/>
                    <a:pt x="51" y="239"/>
                  </a:cubicBezTo>
                  <a:cubicBezTo>
                    <a:pt x="76" y="239"/>
                    <a:pt x="76" y="239"/>
                    <a:pt x="101" y="214"/>
                  </a:cubicBezTo>
                  <a:cubicBezTo>
                    <a:pt x="200" y="136"/>
                    <a:pt x="305" y="108"/>
                    <a:pt x="405" y="108"/>
                  </a:cubicBezTo>
                  <a:cubicBezTo>
                    <a:pt x="658" y="108"/>
                    <a:pt x="878" y="289"/>
                    <a:pt x="878" y="289"/>
                  </a:cubicBezTo>
                  <a:cubicBezTo>
                    <a:pt x="891" y="302"/>
                    <a:pt x="909" y="308"/>
                    <a:pt x="925" y="308"/>
                  </a:cubicBezTo>
                  <a:cubicBezTo>
                    <a:pt x="941" y="308"/>
                    <a:pt x="953" y="302"/>
                    <a:pt x="953" y="289"/>
                  </a:cubicBezTo>
                  <a:cubicBezTo>
                    <a:pt x="978" y="264"/>
                    <a:pt x="978" y="239"/>
                    <a:pt x="953" y="214"/>
                  </a:cubicBezTo>
                  <a:cubicBezTo>
                    <a:pt x="953" y="214"/>
                    <a:pt x="702" y="0"/>
                    <a:pt x="4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2311550" y="660900"/>
              <a:ext cx="20075" cy="7975"/>
            </a:xfrm>
            <a:custGeom>
              <a:avLst/>
              <a:gdLst/>
              <a:ahLst/>
              <a:cxnLst/>
              <a:rect l="l" t="t" r="r" b="b"/>
              <a:pathLst>
                <a:path w="803" h="319" extrusionOk="0">
                  <a:moveTo>
                    <a:pt x="587" y="1"/>
                  </a:moveTo>
                  <a:cubicBezTo>
                    <a:pt x="290" y="1"/>
                    <a:pt x="46" y="207"/>
                    <a:pt x="25" y="207"/>
                  </a:cubicBezTo>
                  <a:cubicBezTo>
                    <a:pt x="0" y="232"/>
                    <a:pt x="0" y="282"/>
                    <a:pt x="25" y="307"/>
                  </a:cubicBezTo>
                  <a:cubicBezTo>
                    <a:pt x="42" y="307"/>
                    <a:pt x="59" y="318"/>
                    <a:pt x="76" y="318"/>
                  </a:cubicBezTo>
                  <a:cubicBezTo>
                    <a:pt x="84" y="318"/>
                    <a:pt x="92" y="315"/>
                    <a:pt x="101" y="307"/>
                  </a:cubicBezTo>
                  <a:cubicBezTo>
                    <a:pt x="120" y="287"/>
                    <a:pt x="342" y="112"/>
                    <a:pt x="595" y="112"/>
                  </a:cubicBezTo>
                  <a:cubicBezTo>
                    <a:pt x="663" y="112"/>
                    <a:pt x="733" y="125"/>
                    <a:pt x="802" y="157"/>
                  </a:cubicBezTo>
                  <a:cubicBezTo>
                    <a:pt x="802" y="107"/>
                    <a:pt x="802" y="82"/>
                    <a:pt x="777" y="31"/>
                  </a:cubicBezTo>
                  <a:cubicBezTo>
                    <a:pt x="712" y="10"/>
                    <a:pt x="648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2257650" y="677850"/>
              <a:ext cx="35750" cy="12975"/>
            </a:xfrm>
            <a:custGeom>
              <a:avLst/>
              <a:gdLst/>
              <a:ahLst/>
              <a:cxnLst/>
              <a:rect l="l" t="t" r="r" b="b"/>
              <a:pathLst>
                <a:path w="1430" h="519" extrusionOk="0">
                  <a:moveTo>
                    <a:pt x="622" y="0"/>
                  </a:moveTo>
                  <a:cubicBezTo>
                    <a:pt x="440" y="0"/>
                    <a:pt x="232" y="49"/>
                    <a:pt x="1" y="181"/>
                  </a:cubicBezTo>
                  <a:cubicBezTo>
                    <a:pt x="1" y="181"/>
                    <a:pt x="297" y="519"/>
                    <a:pt x="826" y="519"/>
                  </a:cubicBezTo>
                  <a:cubicBezTo>
                    <a:pt x="1002" y="519"/>
                    <a:pt x="1204" y="481"/>
                    <a:pt x="1430" y="381"/>
                  </a:cubicBezTo>
                  <a:cubicBezTo>
                    <a:pt x="1430" y="381"/>
                    <a:pt x="1130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2258300" y="677975"/>
              <a:ext cx="16300" cy="12550"/>
            </a:xfrm>
            <a:custGeom>
              <a:avLst/>
              <a:gdLst/>
              <a:ahLst/>
              <a:cxnLst/>
              <a:rect l="l" t="t" r="r" b="b"/>
              <a:pathLst>
                <a:path w="652" h="502" extrusionOk="0">
                  <a:moveTo>
                    <a:pt x="426" y="0"/>
                  </a:moveTo>
                  <a:cubicBezTo>
                    <a:pt x="301" y="25"/>
                    <a:pt x="150" y="75"/>
                    <a:pt x="0" y="176"/>
                  </a:cubicBezTo>
                  <a:cubicBezTo>
                    <a:pt x="25" y="201"/>
                    <a:pt x="201" y="426"/>
                    <a:pt x="551" y="501"/>
                  </a:cubicBezTo>
                  <a:cubicBezTo>
                    <a:pt x="602" y="426"/>
                    <a:pt x="652" y="351"/>
                    <a:pt x="652" y="251"/>
                  </a:cubicBezTo>
                  <a:cubicBezTo>
                    <a:pt x="652" y="176"/>
                    <a:pt x="627" y="100"/>
                    <a:pt x="576" y="50"/>
                  </a:cubicBezTo>
                  <a:cubicBezTo>
                    <a:pt x="526" y="25"/>
                    <a:pt x="476" y="25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2256400" y="676325"/>
              <a:ext cx="38250" cy="12325"/>
            </a:xfrm>
            <a:custGeom>
              <a:avLst/>
              <a:gdLst/>
              <a:ahLst/>
              <a:cxnLst/>
              <a:rect l="l" t="t" r="r" b="b"/>
              <a:pathLst>
                <a:path w="1530" h="493" extrusionOk="0">
                  <a:moveTo>
                    <a:pt x="669" y="1"/>
                  </a:moveTo>
                  <a:cubicBezTo>
                    <a:pt x="481" y="1"/>
                    <a:pt x="265" y="52"/>
                    <a:pt x="26" y="191"/>
                  </a:cubicBezTo>
                  <a:cubicBezTo>
                    <a:pt x="1" y="216"/>
                    <a:pt x="1" y="242"/>
                    <a:pt x="1" y="267"/>
                  </a:cubicBezTo>
                  <a:cubicBezTo>
                    <a:pt x="26" y="292"/>
                    <a:pt x="51" y="292"/>
                    <a:pt x="101" y="292"/>
                  </a:cubicBezTo>
                  <a:cubicBezTo>
                    <a:pt x="314" y="161"/>
                    <a:pt x="508" y="114"/>
                    <a:pt x="678" y="114"/>
                  </a:cubicBezTo>
                  <a:cubicBezTo>
                    <a:pt x="1129" y="114"/>
                    <a:pt x="1411" y="449"/>
                    <a:pt x="1429" y="467"/>
                  </a:cubicBezTo>
                  <a:cubicBezTo>
                    <a:pt x="1429" y="492"/>
                    <a:pt x="1454" y="492"/>
                    <a:pt x="1480" y="492"/>
                  </a:cubicBezTo>
                  <a:lnTo>
                    <a:pt x="1505" y="492"/>
                  </a:lnTo>
                  <a:cubicBezTo>
                    <a:pt x="1530" y="467"/>
                    <a:pt x="1530" y="417"/>
                    <a:pt x="1505" y="417"/>
                  </a:cubicBezTo>
                  <a:cubicBezTo>
                    <a:pt x="1505" y="399"/>
                    <a:pt x="1193" y="1"/>
                    <a:pt x="669" y="1"/>
                  </a:cubicBezTo>
                  <a:close/>
                </a:path>
              </a:pathLst>
            </a:custGeom>
            <a:solidFill>
              <a:srgbClr val="0E01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2314050" y="677350"/>
              <a:ext cx="18825" cy="12900"/>
            </a:xfrm>
            <a:custGeom>
              <a:avLst/>
              <a:gdLst/>
              <a:ahLst/>
              <a:cxnLst/>
              <a:rect l="l" t="t" r="r" b="b"/>
              <a:pathLst>
                <a:path w="753" h="516" extrusionOk="0">
                  <a:moveTo>
                    <a:pt x="752" y="0"/>
                  </a:moveTo>
                  <a:cubicBezTo>
                    <a:pt x="527" y="0"/>
                    <a:pt x="276" y="75"/>
                    <a:pt x="1" y="326"/>
                  </a:cubicBezTo>
                  <a:cubicBezTo>
                    <a:pt x="1" y="326"/>
                    <a:pt x="228" y="515"/>
                    <a:pt x="584" y="515"/>
                  </a:cubicBezTo>
                  <a:cubicBezTo>
                    <a:pt x="637" y="515"/>
                    <a:pt x="694" y="511"/>
                    <a:pt x="752" y="501"/>
                  </a:cubicBezTo>
                  <a:cubicBezTo>
                    <a:pt x="752" y="326"/>
                    <a:pt x="752" y="175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>
              <a:off x="2312175" y="676075"/>
              <a:ext cx="20700" cy="10975"/>
            </a:xfrm>
            <a:custGeom>
              <a:avLst/>
              <a:gdLst/>
              <a:ahLst/>
              <a:cxnLst/>
              <a:rect l="l" t="t" r="r" b="b"/>
              <a:pathLst>
                <a:path w="828" h="439" extrusionOk="0">
                  <a:moveTo>
                    <a:pt x="827" y="1"/>
                  </a:moveTo>
                  <a:cubicBezTo>
                    <a:pt x="577" y="1"/>
                    <a:pt x="301" y="76"/>
                    <a:pt x="25" y="327"/>
                  </a:cubicBezTo>
                  <a:cubicBezTo>
                    <a:pt x="0" y="352"/>
                    <a:pt x="0" y="402"/>
                    <a:pt x="25" y="427"/>
                  </a:cubicBezTo>
                  <a:cubicBezTo>
                    <a:pt x="42" y="427"/>
                    <a:pt x="59" y="438"/>
                    <a:pt x="76" y="438"/>
                  </a:cubicBezTo>
                  <a:cubicBezTo>
                    <a:pt x="84" y="438"/>
                    <a:pt x="92" y="435"/>
                    <a:pt x="101" y="427"/>
                  </a:cubicBezTo>
                  <a:cubicBezTo>
                    <a:pt x="351" y="176"/>
                    <a:pt x="602" y="101"/>
                    <a:pt x="827" y="101"/>
                  </a:cubicBezTo>
                  <a:cubicBezTo>
                    <a:pt x="827" y="76"/>
                    <a:pt x="827" y="26"/>
                    <a:pt x="827" y="1"/>
                  </a:cubicBezTo>
                  <a:close/>
                </a:path>
              </a:pathLst>
            </a:custGeom>
            <a:solidFill>
              <a:srgbClr val="0E01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2314050" y="678600"/>
              <a:ext cx="15700" cy="11300"/>
            </a:xfrm>
            <a:custGeom>
              <a:avLst/>
              <a:gdLst/>
              <a:ahLst/>
              <a:cxnLst/>
              <a:rect l="l" t="t" r="r" b="b"/>
              <a:pathLst>
                <a:path w="628" h="452" extrusionOk="0">
                  <a:moveTo>
                    <a:pt x="477" y="0"/>
                  </a:moveTo>
                  <a:cubicBezTo>
                    <a:pt x="326" y="50"/>
                    <a:pt x="151" y="125"/>
                    <a:pt x="1" y="276"/>
                  </a:cubicBezTo>
                  <a:cubicBezTo>
                    <a:pt x="1" y="276"/>
                    <a:pt x="176" y="426"/>
                    <a:pt x="477" y="451"/>
                  </a:cubicBezTo>
                  <a:lnTo>
                    <a:pt x="552" y="451"/>
                  </a:lnTo>
                  <a:cubicBezTo>
                    <a:pt x="602" y="376"/>
                    <a:pt x="627" y="276"/>
                    <a:pt x="602" y="176"/>
                  </a:cubicBezTo>
                  <a:cubicBezTo>
                    <a:pt x="577" y="100"/>
                    <a:pt x="527" y="50"/>
                    <a:pt x="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2278500" y="706075"/>
              <a:ext cx="28675" cy="13225"/>
            </a:xfrm>
            <a:custGeom>
              <a:avLst/>
              <a:gdLst/>
              <a:ahLst/>
              <a:cxnLst/>
              <a:rect l="l" t="t" r="r" b="b"/>
              <a:pathLst>
                <a:path w="1147" h="529" extrusionOk="0">
                  <a:moveTo>
                    <a:pt x="143" y="1"/>
                  </a:moveTo>
                  <a:cubicBezTo>
                    <a:pt x="57" y="1"/>
                    <a:pt x="1" y="111"/>
                    <a:pt x="69" y="179"/>
                  </a:cubicBezTo>
                  <a:cubicBezTo>
                    <a:pt x="326" y="455"/>
                    <a:pt x="597" y="528"/>
                    <a:pt x="822" y="528"/>
                  </a:cubicBezTo>
                  <a:cubicBezTo>
                    <a:pt x="904" y="528"/>
                    <a:pt x="980" y="519"/>
                    <a:pt x="1047" y="505"/>
                  </a:cubicBezTo>
                  <a:cubicBezTo>
                    <a:pt x="1147" y="480"/>
                    <a:pt x="1147" y="330"/>
                    <a:pt x="1047" y="305"/>
                  </a:cubicBezTo>
                  <a:lnTo>
                    <a:pt x="169" y="4"/>
                  </a:lnTo>
                  <a:cubicBezTo>
                    <a:pt x="161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2168700" y="681875"/>
              <a:ext cx="61425" cy="59675"/>
            </a:xfrm>
            <a:custGeom>
              <a:avLst/>
              <a:gdLst/>
              <a:ahLst/>
              <a:cxnLst/>
              <a:rect l="l" t="t" r="r" b="b"/>
              <a:pathLst>
                <a:path w="2457" h="2387" extrusionOk="0">
                  <a:moveTo>
                    <a:pt x="2293" y="1"/>
                  </a:moveTo>
                  <a:cubicBezTo>
                    <a:pt x="2262" y="1"/>
                    <a:pt x="2231" y="7"/>
                    <a:pt x="2206" y="20"/>
                  </a:cubicBezTo>
                  <a:cubicBezTo>
                    <a:pt x="1830" y="45"/>
                    <a:pt x="1579" y="496"/>
                    <a:pt x="1454" y="796"/>
                  </a:cubicBezTo>
                  <a:cubicBezTo>
                    <a:pt x="1278" y="1172"/>
                    <a:pt x="1153" y="1573"/>
                    <a:pt x="802" y="1824"/>
                  </a:cubicBezTo>
                  <a:cubicBezTo>
                    <a:pt x="576" y="1999"/>
                    <a:pt x="326" y="2075"/>
                    <a:pt x="75" y="2150"/>
                  </a:cubicBezTo>
                  <a:cubicBezTo>
                    <a:pt x="0" y="2175"/>
                    <a:pt x="0" y="2275"/>
                    <a:pt x="75" y="2300"/>
                  </a:cubicBezTo>
                  <a:cubicBezTo>
                    <a:pt x="280" y="2346"/>
                    <a:pt x="506" y="2386"/>
                    <a:pt x="728" y="2386"/>
                  </a:cubicBezTo>
                  <a:cubicBezTo>
                    <a:pt x="996" y="2386"/>
                    <a:pt x="1260" y="2328"/>
                    <a:pt x="1479" y="2150"/>
                  </a:cubicBezTo>
                  <a:cubicBezTo>
                    <a:pt x="1855" y="1874"/>
                    <a:pt x="1980" y="1373"/>
                    <a:pt x="2080" y="947"/>
                  </a:cubicBezTo>
                  <a:cubicBezTo>
                    <a:pt x="2155" y="671"/>
                    <a:pt x="2231" y="370"/>
                    <a:pt x="2431" y="145"/>
                  </a:cubicBezTo>
                  <a:cubicBezTo>
                    <a:pt x="2456" y="95"/>
                    <a:pt x="2456" y="20"/>
                    <a:pt x="2381" y="20"/>
                  </a:cubicBezTo>
                  <a:cubicBezTo>
                    <a:pt x="2356" y="7"/>
                    <a:pt x="2325" y="1"/>
                    <a:pt x="2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2146475" y="674950"/>
              <a:ext cx="82400" cy="27450"/>
            </a:xfrm>
            <a:custGeom>
              <a:avLst/>
              <a:gdLst/>
              <a:ahLst/>
              <a:cxnLst/>
              <a:rect l="l" t="t" r="r" b="b"/>
              <a:pathLst>
                <a:path w="3296" h="1098" extrusionOk="0">
                  <a:moveTo>
                    <a:pt x="67" y="1"/>
                  </a:moveTo>
                  <a:cubicBezTo>
                    <a:pt x="30" y="1"/>
                    <a:pt x="1" y="42"/>
                    <a:pt x="37" y="96"/>
                  </a:cubicBezTo>
                  <a:cubicBezTo>
                    <a:pt x="262" y="522"/>
                    <a:pt x="563" y="973"/>
                    <a:pt x="1064" y="1073"/>
                  </a:cubicBezTo>
                  <a:cubicBezTo>
                    <a:pt x="1140" y="1090"/>
                    <a:pt x="1216" y="1098"/>
                    <a:pt x="1292" y="1098"/>
                  </a:cubicBezTo>
                  <a:cubicBezTo>
                    <a:pt x="1666" y="1098"/>
                    <a:pt x="2034" y="910"/>
                    <a:pt x="2368" y="723"/>
                  </a:cubicBezTo>
                  <a:cubicBezTo>
                    <a:pt x="2618" y="597"/>
                    <a:pt x="2894" y="472"/>
                    <a:pt x="3195" y="472"/>
                  </a:cubicBezTo>
                  <a:cubicBezTo>
                    <a:pt x="3245" y="472"/>
                    <a:pt x="3295" y="397"/>
                    <a:pt x="3270" y="347"/>
                  </a:cubicBezTo>
                  <a:cubicBezTo>
                    <a:pt x="3245" y="297"/>
                    <a:pt x="3195" y="246"/>
                    <a:pt x="3145" y="221"/>
                  </a:cubicBezTo>
                  <a:cubicBezTo>
                    <a:pt x="3024" y="101"/>
                    <a:pt x="2845" y="61"/>
                    <a:pt x="2656" y="61"/>
                  </a:cubicBezTo>
                  <a:cubicBezTo>
                    <a:pt x="2452" y="61"/>
                    <a:pt x="2236" y="107"/>
                    <a:pt x="2067" y="146"/>
                  </a:cubicBezTo>
                  <a:cubicBezTo>
                    <a:pt x="1749" y="245"/>
                    <a:pt x="1431" y="376"/>
                    <a:pt x="1113" y="376"/>
                  </a:cubicBezTo>
                  <a:cubicBezTo>
                    <a:pt x="1030" y="376"/>
                    <a:pt x="947" y="367"/>
                    <a:pt x="864" y="347"/>
                  </a:cubicBezTo>
                  <a:cubicBezTo>
                    <a:pt x="588" y="271"/>
                    <a:pt x="363" y="146"/>
                    <a:pt x="112" y="21"/>
                  </a:cubicBezTo>
                  <a:cubicBezTo>
                    <a:pt x="98" y="7"/>
                    <a:pt x="82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2280225" y="705900"/>
              <a:ext cx="26325" cy="11575"/>
            </a:xfrm>
            <a:custGeom>
              <a:avLst/>
              <a:gdLst/>
              <a:ahLst/>
              <a:cxnLst/>
              <a:rect l="l" t="t" r="r" b="b"/>
              <a:pathLst>
                <a:path w="1053" h="463" extrusionOk="0">
                  <a:moveTo>
                    <a:pt x="62" y="1"/>
                  </a:moveTo>
                  <a:cubicBezTo>
                    <a:pt x="36" y="1"/>
                    <a:pt x="18" y="18"/>
                    <a:pt x="0" y="36"/>
                  </a:cubicBezTo>
                  <a:lnTo>
                    <a:pt x="1053" y="462"/>
                  </a:lnTo>
                  <a:cubicBezTo>
                    <a:pt x="1053" y="387"/>
                    <a:pt x="1053" y="337"/>
                    <a:pt x="978" y="312"/>
                  </a:cubicBezTo>
                  <a:lnTo>
                    <a:pt x="100" y="11"/>
                  </a:lnTo>
                  <a:cubicBezTo>
                    <a:pt x="86" y="4"/>
                    <a:pt x="73" y="1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2220700" y="600900"/>
              <a:ext cx="110925" cy="75200"/>
            </a:xfrm>
            <a:custGeom>
              <a:avLst/>
              <a:gdLst/>
              <a:ahLst/>
              <a:cxnLst/>
              <a:rect l="l" t="t" r="r" b="b"/>
              <a:pathLst>
                <a:path w="4437" h="3008" extrusionOk="0">
                  <a:moveTo>
                    <a:pt x="2256" y="0"/>
                  </a:moveTo>
                  <a:cubicBezTo>
                    <a:pt x="1128" y="0"/>
                    <a:pt x="201" y="827"/>
                    <a:pt x="75" y="1880"/>
                  </a:cubicBezTo>
                  <a:cubicBezTo>
                    <a:pt x="0" y="2131"/>
                    <a:pt x="75" y="2582"/>
                    <a:pt x="176" y="3008"/>
                  </a:cubicBezTo>
                  <a:lnTo>
                    <a:pt x="652" y="3008"/>
                  </a:lnTo>
                  <a:cubicBezTo>
                    <a:pt x="1404" y="1354"/>
                    <a:pt x="3158" y="1304"/>
                    <a:pt x="3158" y="1304"/>
                  </a:cubicBezTo>
                  <a:lnTo>
                    <a:pt x="2306" y="301"/>
                  </a:lnTo>
                  <a:lnTo>
                    <a:pt x="2306" y="301"/>
                  </a:lnTo>
                  <a:cubicBezTo>
                    <a:pt x="2311" y="308"/>
                    <a:pt x="3159" y="1304"/>
                    <a:pt x="3459" y="1329"/>
                  </a:cubicBezTo>
                  <a:cubicBezTo>
                    <a:pt x="3935" y="1354"/>
                    <a:pt x="4211" y="1655"/>
                    <a:pt x="4336" y="1855"/>
                  </a:cubicBezTo>
                  <a:cubicBezTo>
                    <a:pt x="4346" y="1874"/>
                    <a:pt x="4363" y="1882"/>
                    <a:pt x="4380" y="1882"/>
                  </a:cubicBezTo>
                  <a:cubicBezTo>
                    <a:pt x="4408" y="1882"/>
                    <a:pt x="4436" y="1861"/>
                    <a:pt x="4436" y="1830"/>
                  </a:cubicBezTo>
                  <a:cubicBezTo>
                    <a:pt x="4411" y="1705"/>
                    <a:pt x="4361" y="1579"/>
                    <a:pt x="4336" y="1454"/>
                  </a:cubicBezTo>
                  <a:cubicBezTo>
                    <a:pt x="4336" y="1429"/>
                    <a:pt x="4336" y="1429"/>
                    <a:pt x="4336" y="1429"/>
                  </a:cubicBezTo>
                  <a:lnTo>
                    <a:pt x="4311" y="1429"/>
                  </a:lnTo>
                  <a:cubicBezTo>
                    <a:pt x="4010" y="602"/>
                    <a:pt x="3208" y="0"/>
                    <a:pt x="2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8"/>
            <p:cNvSpPr/>
            <p:nvPr/>
          </p:nvSpPr>
          <p:spPr>
            <a:xfrm>
              <a:off x="2206900" y="667325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28" y="0"/>
                  </a:moveTo>
                  <a:cubicBezTo>
                    <a:pt x="377" y="0"/>
                    <a:pt x="1" y="376"/>
                    <a:pt x="1" y="827"/>
                  </a:cubicBezTo>
                  <a:cubicBezTo>
                    <a:pt x="1" y="1278"/>
                    <a:pt x="377" y="1654"/>
                    <a:pt x="828" y="1654"/>
                  </a:cubicBezTo>
                  <a:cubicBezTo>
                    <a:pt x="1304" y="1654"/>
                    <a:pt x="1655" y="1278"/>
                    <a:pt x="1655" y="827"/>
                  </a:cubicBezTo>
                  <a:cubicBezTo>
                    <a:pt x="1655" y="376"/>
                    <a:pt x="1304" y="0"/>
                    <a:pt x="828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2210675" y="674775"/>
              <a:ext cx="28225" cy="17000"/>
            </a:xfrm>
            <a:custGeom>
              <a:avLst/>
              <a:gdLst/>
              <a:ahLst/>
              <a:cxnLst/>
              <a:rect l="l" t="t" r="r" b="b"/>
              <a:pathLst>
                <a:path w="1129" h="680" extrusionOk="0">
                  <a:moveTo>
                    <a:pt x="303" y="1"/>
                  </a:moveTo>
                  <a:cubicBezTo>
                    <a:pt x="232" y="1"/>
                    <a:pt x="156" y="9"/>
                    <a:pt x="75" y="28"/>
                  </a:cubicBezTo>
                  <a:cubicBezTo>
                    <a:pt x="25" y="28"/>
                    <a:pt x="0" y="53"/>
                    <a:pt x="25" y="103"/>
                  </a:cubicBezTo>
                  <a:cubicBezTo>
                    <a:pt x="25" y="128"/>
                    <a:pt x="50" y="153"/>
                    <a:pt x="100" y="153"/>
                  </a:cubicBezTo>
                  <a:cubicBezTo>
                    <a:pt x="173" y="136"/>
                    <a:pt x="240" y="129"/>
                    <a:pt x="303" y="129"/>
                  </a:cubicBezTo>
                  <a:cubicBezTo>
                    <a:pt x="805" y="129"/>
                    <a:pt x="1003" y="607"/>
                    <a:pt x="1003" y="629"/>
                  </a:cubicBezTo>
                  <a:cubicBezTo>
                    <a:pt x="1003" y="654"/>
                    <a:pt x="1028" y="679"/>
                    <a:pt x="1053" y="679"/>
                  </a:cubicBezTo>
                  <a:cubicBezTo>
                    <a:pt x="1078" y="679"/>
                    <a:pt x="1078" y="679"/>
                    <a:pt x="1078" y="654"/>
                  </a:cubicBezTo>
                  <a:cubicBezTo>
                    <a:pt x="1128" y="654"/>
                    <a:pt x="1128" y="604"/>
                    <a:pt x="1128" y="579"/>
                  </a:cubicBezTo>
                  <a:cubicBezTo>
                    <a:pt x="1128" y="579"/>
                    <a:pt x="889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2223200" y="545750"/>
              <a:ext cx="87750" cy="67700"/>
            </a:xfrm>
            <a:custGeom>
              <a:avLst/>
              <a:gdLst/>
              <a:ahLst/>
              <a:cxnLst/>
              <a:rect l="l" t="t" r="r" b="b"/>
              <a:pathLst>
                <a:path w="3510" h="2708" extrusionOk="0">
                  <a:moveTo>
                    <a:pt x="1755" y="1"/>
                  </a:moveTo>
                  <a:cubicBezTo>
                    <a:pt x="802" y="1"/>
                    <a:pt x="0" y="602"/>
                    <a:pt x="0" y="1354"/>
                  </a:cubicBezTo>
                  <a:cubicBezTo>
                    <a:pt x="0" y="2106"/>
                    <a:pt x="802" y="2708"/>
                    <a:pt x="1755" y="2708"/>
                  </a:cubicBezTo>
                  <a:cubicBezTo>
                    <a:pt x="2732" y="2708"/>
                    <a:pt x="3509" y="2106"/>
                    <a:pt x="3509" y="1354"/>
                  </a:cubicBezTo>
                  <a:cubicBezTo>
                    <a:pt x="3509" y="602"/>
                    <a:pt x="2732" y="1"/>
                    <a:pt x="1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2245750" y="603400"/>
              <a:ext cx="54550" cy="8175"/>
            </a:xfrm>
            <a:custGeom>
              <a:avLst/>
              <a:gdLst/>
              <a:ahLst/>
              <a:cxnLst/>
              <a:rect l="l" t="t" r="r" b="b"/>
              <a:pathLst>
                <a:path w="2182" h="327" extrusionOk="0">
                  <a:moveTo>
                    <a:pt x="2131" y="1"/>
                  </a:moveTo>
                  <a:lnTo>
                    <a:pt x="51" y="201"/>
                  </a:lnTo>
                  <a:cubicBezTo>
                    <a:pt x="26" y="201"/>
                    <a:pt x="1" y="226"/>
                    <a:pt x="1" y="276"/>
                  </a:cubicBezTo>
                  <a:cubicBezTo>
                    <a:pt x="1" y="301"/>
                    <a:pt x="26" y="326"/>
                    <a:pt x="76" y="326"/>
                  </a:cubicBezTo>
                  <a:lnTo>
                    <a:pt x="2131" y="126"/>
                  </a:lnTo>
                  <a:cubicBezTo>
                    <a:pt x="2156" y="126"/>
                    <a:pt x="2181" y="101"/>
                    <a:pt x="2181" y="76"/>
                  </a:cubicBezTo>
                  <a:cubicBezTo>
                    <a:pt x="2181" y="26"/>
                    <a:pt x="2156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8"/>
            <p:cNvSpPr/>
            <p:nvPr/>
          </p:nvSpPr>
          <p:spPr>
            <a:xfrm>
              <a:off x="1897375" y="760675"/>
              <a:ext cx="307675" cy="352150"/>
            </a:xfrm>
            <a:custGeom>
              <a:avLst/>
              <a:gdLst/>
              <a:ahLst/>
              <a:cxnLst/>
              <a:rect l="l" t="t" r="r" b="b"/>
              <a:pathLst>
                <a:path w="12307" h="14086" extrusionOk="0">
                  <a:moveTo>
                    <a:pt x="12156" y="201"/>
                  </a:moveTo>
                  <a:cubicBezTo>
                    <a:pt x="12156" y="878"/>
                    <a:pt x="12106" y="4587"/>
                    <a:pt x="11254" y="9875"/>
                  </a:cubicBezTo>
                  <a:cubicBezTo>
                    <a:pt x="10878" y="12206"/>
                    <a:pt x="9475" y="13685"/>
                    <a:pt x="7419" y="13935"/>
                  </a:cubicBezTo>
                  <a:cubicBezTo>
                    <a:pt x="7225" y="13959"/>
                    <a:pt x="7029" y="13970"/>
                    <a:pt x="6834" y="13970"/>
                  </a:cubicBezTo>
                  <a:cubicBezTo>
                    <a:pt x="4707" y="13970"/>
                    <a:pt x="2561" y="12636"/>
                    <a:pt x="1780" y="10777"/>
                  </a:cubicBezTo>
                  <a:cubicBezTo>
                    <a:pt x="251" y="7118"/>
                    <a:pt x="11028" y="853"/>
                    <a:pt x="12156" y="201"/>
                  </a:cubicBezTo>
                  <a:close/>
                  <a:moveTo>
                    <a:pt x="12282" y="0"/>
                  </a:moveTo>
                  <a:lnTo>
                    <a:pt x="12181" y="50"/>
                  </a:lnTo>
                  <a:cubicBezTo>
                    <a:pt x="11680" y="326"/>
                    <a:pt x="1" y="6893"/>
                    <a:pt x="1680" y="10827"/>
                  </a:cubicBezTo>
                  <a:cubicBezTo>
                    <a:pt x="2482" y="12757"/>
                    <a:pt x="4612" y="14086"/>
                    <a:pt x="6793" y="14086"/>
                  </a:cubicBezTo>
                  <a:cubicBezTo>
                    <a:pt x="7018" y="14086"/>
                    <a:pt x="7219" y="14086"/>
                    <a:pt x="7419" y="14061"/>
                  </a:cubicBezTo>
                  <a:cubicBezTo>
                    <a:pt x="9550" y="13810"/>
                    <a:pt x="10978" y="12281"/>
                    <a:pt x="11354" y="9900"/>
                  </a:cubicBezTo>
                  <a:cubicBezTo>
                    <a:pt x="12307" y="4061"/>
                    <a:pt x="12282" y="151"/>
                    <a:pt x="12282" y="101"/>
                  </a:cubicBezTo>
                  <a:lnTo>
                    <a:pt x="12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8"/>
            <p:cNvSpPr/>
            <p:nvPr/>
          </p:nvSpPr>
          <p:spPr>
            <a:xfrm>
              <a:off x="1965675" y="943000"/>
              <a:ext cx="149775" cy="160425"/>
            </a:xfrm>
            <a:custGeom>
              <a:avLst/>
              <a:gdLst/>
              <a:ahLst/>
              <a:cxnLst/>
              <a:rect l="l" t="t" r="r" b="b"/>
              <a:pathLst>
                <a:path w="5991" h="6417" extrusionOk="0">
                  <a:moveTo>
                    <a:pt x="1" y="1"/>
                  </a:moveTo>
                  <a:cubicBezTo>
                    <a:pt x="427" y="4337"/>
                    <a:pt x="5890" y="6392"/>
                    <a:pt x="5941" y="6417"/>
                  </a:cubicBezTo>
                  <a:lnTo>
                    <a:pt x="5991" y="6291"/>
                  </a:lnTo>
                  <a:cubicBezTo>
                    <a:pt x="5941" y="6266"/>
                    <a:pt x="527" y="4236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8"/>
            <p:cNvSpPr/>
            <p:nvPr/>
          </p:nvSpPr>
          <p:spPr>
            <a:xfrm>
              <a:off x="2012050" y="894750"/>
              <a:ext cx="155400" cy="157925"/>
            </a:xfrm>
            <a:custGeom>
              <a:avLst/>
              <a:gdLst/>
              <a:ahLst/>
              <a:cxnLst/>
              <a:rect l="l" t="t" r="r" b="b"/>
              <a:pathLst>
                <a:path w="6216" h="6317" extrusionOk="0">
                  <a:moveTo>
                    <a:pt x="126" y="1"/>
                  </a:moveTo>
                  <a:lnTo>
                    <a:pt x="0" y="26"/>
                  </a:lnTo>
                  <a:cubicBezTo>
                    <a:pt x="326" y="4086"/>
                    <a:pt x="6116" y="6292"/>
                    <a:pt x="6166" y="6317"/>
                  </a:cubicBezTo>
                  <a:lnTo>
                    <a:pt x="6216" y="6191"/>
                  </a:lnTo>
                  <a:cubicBezTo>
                    <a:pt x="6141" y="6166"/>
                    <a:pt x="451" y="401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8"/>
            <p:cNvSpPr/>
            <p:nvPr/>
          </p:nvSpPr>
          <p:spPr>
            <a:xfrm>
              <a:off x="2067175" y="850275"/>
              <a:ext cx="118450" cy="115300"/>
            </a:xfrm>
            <a:custGeom>
              <a:avLst/>
              <a:gdLst/>
              <a:ahLst/>
              <a:cxnLst/>
              <a:rect l="l" t="t" r="r" b="b"/>
              <a:pathLst>
                <a:path w="4738" h="4612" extrusionOk="0">
                  <a:moveTo>
                    <a:pt x="126" y="0"/>
                  </a:moveTo>
                  <a:lnTo>
                    <a:pt x="1" y="25"/>
                  </a:lnTo>
                  <a:cubicBezTo>
                    <a:pt x="527" y="4562"/>
                    <a:pt x="4688" y="4612"/>
                    <a:pt x="4738" y="4612"/>
                  </a:cubicBezTo>
                  <a:lnTo>
                    <a:pt x="4738" y="4487"/>
                  </a:lnTo>
                  <a:cubicBezTo>
                    <a:pt x="4688" y="4487"/>
                    <a:pt x="627" y="446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8"/>
            <p:cNvSpPr/>
            <p:nvPr/>
          </p:nvSpPr>
          <p:spPr>
            <a:xfrm>
              <a:off x="1943125" y="792625"/>
              <a:ext cx="255675" cy="247525"/>
            </a:xfrm>
            <a:custGeom>
              <a:avLst/>
              <a:gdLst/>
              <a:ahLst/>
              <a:cxnLst/>
              <a:rect l="l" t="t" r="r" b="b"/>
              <a:pathLst>
                <a:path w="10227" h="9901" extrusionOk="0">
                  <a:moveTo>
                    <a:pt x="10151" y="1"/>
                  </a:moveTo>
                  <a:cubicBezTo>
                    <a:pt x="10076" y="76"/>
                    <a:pt x="2131" y="6692"/>
                    <a:pt x="0" y="9825"/>
                  </a:cubicBezTo>
                  <a:lnTo>
                    <a:pt x="101" y="9900"/>
                  </a:lnTo>
                  <a:cubicBezTo>
                    <a:pt x="2231" y="6793"/>
                    <a:pt x="10151" y="176"/>
                    <a:pt x="10226" y="101"/>
                  </a:cubicBezTo>
                  <a:lnTo>
                    <a:pt x="10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8"/>
            <p:cNvSpPr/>
            <p:nvPr/>
          </p:nvSpPr>
          <p:spPr>
            <a:xfrm>
              <a:off x="1975075" y="845875"/>
              <a:ext cx="223725" cy="233125"/>
            </a:xfrm>
            <a:custGeom>
              <a:avLst/>
              <a:gdLst/>
              <a:ahLst/>
              <a:cxnLst/>
              <a:rect l="l" t="t" r="r" b="b"/>
              <a:pathLst>
                <a:path w="8949" h="9325" extrusionOk="0">
                  <a:moveTo>
                    <a:pt x="8873" y="1"/>
                  </a:moveTo>
                  <a:lnTo>
                    <a:pt x="1" y="9249"/>
                  </a:lnTo>
                  <a:lnTo>
                    <a:pt x="101" y="9324"/>
                  </a:lnTo>
                  <a:lnTo>
                    <a:pt x="8948" y="76"/>
                  </a:lnTo>
                  <a:lnTo>
                    <a:pt x="8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8"/>
            <p:cNvSpPr/>
            <p:nvPr/>
          </p:nvSpPr>
          <p:spPr>
            <a:xfrm>
              <a:off x="2024575" y="912925"/>
              <a:ext cx="169200" cy="193000"/>
            </a:xfrm>
            <a:custGeom>
              <a:avLst/>
              <a:gdLst/>
              <a:ahLst/>
              <a:cxnLst/>
              <a:rect l="l" t="t" r="r" b="b"/>
              <a:pathLst>
                <a:path w="6768" h="7720" extrusionOk="0">
                  <a:moveTo>
                    <a:pt x="6692" y="1"/>
                  </a:moveTo>
                  <a:lnTo>
                    <a:pt x="1" y="7620"/>
                  </a:lnTo>
                  <a:lnTo>
                    <a:pt x="101" y="7720"/>
                  </a:lnTo>
                  <a:lnTo>
                    <a:pt x="6768" y="76"/>
                  </a:lnTo>
                  <a:lnTo>
                    <a:pt x="6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8"/>
            <p:cNvSpPr/>
            <p:nvPr/>
          </p:nvSpPr>
          <p:spPr>
            <a:xfrm>
              <a:off x="2137975" y="801400"/>
              <a:ext cx="60825" cy="65825"/>
            </a:xfrm>
            <a:custGeom>
              <a:avLst/>
              <a:gdLst/>
              <a:ahLst/>
              <a:cxnLst/>
              <a:rect l="l" t="t" r="r" b="b"/>
              <a:pathLst>
                <a:path w="2433" h="2633" extrusionOk="0">
                  <a:moveTo>
                    <a:pt x="126" y="0"/>
                  </a:moveTo>
                  <a:lnTo>
                    <a:pt x="1" y="26"/>
                  </a:lnTo>
                  <a:cubicBezTo>
                    <a:pt x="1" y="101"/>
                    <a:pt x="201" y="1880"/>
                    <a:pt x="1154" y="2457"/>
                  </a:cubicBezTo>
                  <a:cubicBezTo>
                    <a:pt x="1354" y="2557"/>
                    <a:pt x="1555" y="2632"/>
                    <a:pt x="1780" y="2632"/>
                  </a:cubicBezTo>
                  <a:cubicBezTo>
                    <a:pt x="1981" y="2632"/>
                    <a:pt x="2206" y="2582"/>
                    <a:pt x="2432" y="2482"/>
                  </a:cubicBezTo>
                  <a:lnTo>
                    <a:pt x="2382" y="2381"/>
                  </a:lnTo>
                  <a:cubicBezTo>
                    <a:pt x="2172" y="2463"/>
                    <a:pt x="1979" y="2501"/>
                    <a:pt x="1799" y="2501"/>
                  </a:cubicBezTo>
                  <a:cubicBezTo>
                    <a:pt x="1592" y="2501"/>
                    <a:pt x="1404" y="2450"/>
                    <a:pt x="1229" y="2356"/>
                  </a:cubicBezTo>
                  <a:cubicBezTo>
                    <a:pt x="327" y="1805"/>
                    <a:pt x="126" y="26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8"/>
            <p:cNvSpPr/>
            <p:nvPr/>
          </p:nvSpPr>
          <p:spPr>
            <a:xfrm>
              <a:off x="2396125" y="1572700"/>
              <a:ext cx="122225" cy="147900"/>
            </a:xfrm>
            <a:custGeom>
              <a:avLst/>
              <a:gdLst/>
              <a:ahLst/>
              <a:cxnLst/>
              <a:rect l="l" t="t" r="r" b="b"/>
              <a:pathLst>
                <a:path w="4889" h="5916" extrusionOk="0">
                  <a:moveTo>
                    <a:pt x="1" y="1"/>
                  </a:moveTo>
                  <a:lnTo>
                    <a:pt x="101" y="3434"/>
                  </a:lnTo>
                  <a:lnTo>
                    <a:pt x="2557" y="5916"/>
                  </a:lnTo>
                  <a:lnTo>
                    <a:pt x="4888" y="5916"/>
                  </a:lnTo>
                  <a:cubicBezTo>
                    <a:pt x="4864" y="4335"/>
                    <a:pt x="3306" y="4312"/>
                    <a:pt x="3213" y="4312"/>
                  </a:cubicBezTo>
                  <a:cubicBezTo>
                    <a:pt x="3210" y="4312"/>
                    <a:pt x="3209" y="4312"/>
                    <a:pt x="3209" y="4312"/>
                  </a:cubicBezTo>
                  <a:lnTo>
                    <a:pt x="15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8"/>
            <p:cNvSpPr/>
            <p:nvPr/>
          </p:nvSpPr>
          <p:spPr>
            <a:xfrm>
              <a:off x="2078450" y="1542000"/>
              <a:ext cx="97150" cy="179225"/>
            </a:xfrm>
            <a:custGeom>
              <a:avLst/>
              <a:gdLst/>
              <a:ahLst/>
              <a:cxnLst/>
              <a:rect l="l" t="t" r="r" b="b"/>
              <a:pathLst>
                <a:path w="3886" h="7169" extrusionOk="0">
                  <a:moveTo>
                    <a:pt x="3034" y="1"/>
                  </a:moveTo>
                  <a:lnTo>
                    <a:pt x="1" y="2607"/>
                  </a:lnTo>
                  <a:lnTo>
                    <a:pt x="1655" y="7169"/>
                  </a:lnTo>
                  <a:cubicBezTo>
                    <a:pt x="2908" y="6141"/>
                    <a:pt x="1580" y="5088"/>
                    <a:pt x="1580" y="5088"/>
                  </a:cubicBezTo>
                  <a:lnTo>
                    <a:pt x="3886" y="1053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8"/>
            <p:cNvSpPr/>
            <p:nvPr/>
          </p:nvSpPr>
          <p:spPr>
            <a:xfrm>
              <a:off x="2092875" y="757700"/>
              <a:ext cx="307050" cy="255500"/>
            </a:xfrm>
            <a:custGeom>
              <a:avLst/>
              <a:gdLst/>
              <a:ahLst/>
              <a:cxnLst/>
              <a:rect l="l" t="t" r="r" b="b"/>
              <a:pathLst>
                <a:path w="12282" h="10220" extrusionOk="0">
                  <a:moveTo>
                    <a:pt x="5072" y="0"/>
                  </a:moveTo>
                  <a:cubicBezTo>
                    <a:pt x="4219" y="0"/>
                    <a:pt x="3302" y="733"/>
                    <a:pt x="2005" y="3553"/>
                  </a:cubicBezTo>
                  <a:cubicBezTo>
                    <a:pt x="251" y="7287"/>
                    <a:pt x="0" y="8240"/>
                    <a:pt x="602" y="8591"/>
                  </a:cubicBezTo>
                  <a:cubicBezTo>
                    <a:pt x="681" y="8633"/>
                    <a:pt x="780" y="8652"/>
                    <a:pt x="892" y="8652"/>
                  </a:cubicBezTo>
                  <a:cubicBezTo>
                    <a:pt x="1634" y="8652"/>
                    <a:pt x="2958" y="7839"/>
                    <a:pt x="2958" y="7839"/>
                  </a:cubicBezTo>
                  <a:lnTo>
                    <a:pt x="2958" y="7839"/>
                  </a:lnTo>
                  <a:lnTo>
                    <a:pt x="2281" y="9944"/>
                  </a:lnTo>
                  <a:lnTo>
                    <a:pt x="10727" y="10220"/>
                  </a:lnTo>
                  <a:lnTo>
                    <a:pt x="10552" y="8666"/>
                  </a:lnTo>
                  <a:lnTo>
                    <a:pt x="10552" y="8666"/>
                  </a:lnTo>
                  <a:cubicBezTo>
                    <a:pt x="10552" y="8666"/>
                    <a:pt x="10810" y="8768"/>
                    <a:pt x="11112" y="8768"/>
                  </a:cubicBezTo>
                  <a:cubicBezTo>
                    <a:pt x="11632" y="8768"/>
                    <a:pt x="12281" y="8467"/>
                    <a:pt x="11980" y="6836"/>
                  </a:cubicBezTo>
                  <a:cubicBezTo>
                    <a:pt x="11520" y="4318"/>
                    <a:pt x="10218" y="280"/>
                    <a:pt x="8368" y="280"/>
                  </a:cubicBezTo>
                  <a:cubicBezTo>
                    <a:pt x="8303" y="280"/>
                    <a:pt x="8237" y="285"/>
                    <a:pt x="8171" y="295"/>
                  </a:cubicBezTo>
                  <a:cubicBezTo>
                    <a:pt x="8171" y="295"/>
                    <a:pt x="7744" y="425"/>
                    <a:pt x="7161" y="425"/>
                  </a:cubicBezTo>
                  <a:cubicBezTo>
                    <a:pt x="6786" y="425"/>
                    <a:pt x="6347" y="371"/>
                    <a:pt x="5915" y="195"/>
                  </a:cubicBezTo>
                  <a:cubicBezTo>
                    <a:pt x="5633" y="82"/>
                    <a:pt x="5356" y="0"/>
                    <a:pt x="5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8"/>
            <p:cNvSpPr/>
            <p:nvPr/>
          </p:nvSpPr>
          <p:spPr>
            <a:xfrm>
              <a:off x="2148000" y="850625"/>
              <a:ext cx="100925" cy="104300"/>
            </a:xfrm>
            <a:custGeom>
              <a:avLst/>
              <a:gdLst/>
              <a:ahLst/>
              <a:cxnLst/>
              <a:rect l="l" t="t" r="r" b="b"/>
              <a:pathLst>
                <a:path w="4037" h="4172" extrusionOk="0">
                  <a:moveTo>
                    <a:pt x="3184" y="0"/>
                  </a:moveTo>
                  <a:cubicBezTo>
                    <a:pt x="3176" y="0"/>
                    <a:pt x="3167" y="3"/>
                    <a:pt x="3159" y="11"/>
                  </a:cubicBezTo>
                  <a:lnTo>
                    <a:pt x="26" y="2041"/>
                  </a:lnTo>
                  <a:cubicBezTo>
                    <a:pt x="1" y="2067"/>
                    <a:pt x="1" y="2092"/>
                    <a:pt x="1" y="2117"/>
                  </a:cubicBezTo>
                  <a:cubicBezTo>
                    <a:pt x="19" y="2134"/>
                    <a:pt x="49" y="2152"/>
                    <a:pt x="74" y="2152"/>
                  </a:cubicBezTo>
                  <a:cubicBezTo>
                    <a:pt x="84" y="2152"/>
                    <a:pt x="94" y="2149"/>
                    <a:pt x="101" y="2142"/>
                  </a:cubicBezTo>
                  <a:lnTo>
                    <a:pt x="3184" y="137"/>
                  </a:lnTo>
                  <a:lnTo>
                    <a:pt x="3886" y="889"/>
                  </a:lnTo>
                  <a:lnTo>
                    <a:pt x="703" y="4072"/>
                  </a:lnTo>
                  <a:cubicBezTo>
                    <a:pt x="678" y="4097"/>
                    <a:pt x="678" y="4147"/>
                    <a:pt x="703" y="4172"/>
                  </a:cubicBezTo>
                  <a:lnTo>
                    <a:pt x="778" y="4172"/>
                  </a:lnTo>
                  <a:lnTo>
                    <a:pt x="4011" y="939"/>
                  </a:lnTo>
                  <a:cubicBezTo>
                    <a:pt x="4036" y="914"/>
                    <a:pt x="4036" y="864"/>
                    <a:pt x="4011" y="838"/>
                  </a:cubicBezTo>
                  <a:lnTo>
                    <a:pt x="3234" y="11"/>
                  </a:lnTo>
                  <a:cubicBezTo>
                    <a:pt x="3217" y="11"/>
                    <a:pt x="3201" y="0"/>
                    <a:pt x="3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2188750" y="820200"/>
              <a:ext cx="11300" cy="57675"/>
            </a:xfrm>
            <a:custGeom>
              <a:avLst/>
              <a:gdLst/>
              <a:ahLst/>
              <a:cxnLst/>
              <a:rect l="l" t="t" r="r" b="b"/>
              <a:pathLst>
                <a:path w="452" h="2307" extrusionOk="0">
                  <a:moveTo>
                    <a:pt x="401" y="0"/>
                  </a:moveTo>
                  <a:cubicBezTo>
                    <a:pt x="376" y="0"/>
                    <a:pt x="326" y="25"/>
                    <a:pt x="326" y="50"/>
                  </a:cubicBezTo>
                  <a:lnTo>
                    <a:pt x="0" y="2256"/>
                  </a:lnTo>
                  <a:cubicBezTo>
                    <a:pt x="0" y="2281"/>
                    <a:pt x="0" y="2306"/>
                    <a:pt x="50" y="2306"/>
                  </a:cubicBezTo>
                  <a:cubicBezTo>
                    <a:pt x="75" y="2306"/>
                    <a:pt x="100" y="2306"/>
                    <a:pt x="125" y="2256"/>
                  </a:cubicBezTo>
                  <a:lnTo>
                    <a:pt x="451" y="76"/>
                  </a:lnTo>
                  <a:cubicBezTo>
                    <a:pt x="451" y="25"/>
                    <a:pt x="426" y="0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2257025" y="856275"/>
              <a:ext cx="115325" cy="116200"/>
            </a:xfrm>
            <a:custGeom>
              <a:avLst/>
              <a:gdLst/>
              <a:ahLst/>
              <a:cxnLst/>
              <a:rect l="l" t="t" r="r" b="b"/>
              <a:pathLst>
                <a:path w="4613" h="4648" extrusionOk="0">
                  <a:moveTo>
                    <a:pt x="630" y="1"/>
                  </a:moveTo>
                  <a:cubicBezTo>
                    <a:pt x="613" y="1"/>
                    <a:pt x="595" y="18"/>
                    <a:pt x="577" y="36"/>
                  </a:cubicBezTo>
                  <a:lnTo>
                    <a:pt x="26" y="763"/>
                  </a:lnTo>
                  <a:cubicBezTo>
                    <a:pt x="1" y="788"/>
                    <a:pt x="1" y="838"/>
                    <a:pt x="26" y="863"/>
                  </a:cubicBezTo>
                  <a:lnTo>
                    <a:pt x="3810" y="4648"/>
                  </a:lnTo>
                  <a:lnTo>
                    <a:pt x="3886" y="4648"/>
                  </a:lnTo>
                  <a:cubicBezTo>
                    <a:pt x="3911" y="4623"/>
                    <a:pt x="3911" y="4572"/>
                    <a:pt x="3886" y="4547"/>
                  </a:cubicBezTo>
                  <a:lnTo>
                    <a:pt x="151" y="813"/>
                  </a:lnTo>
                  <a:lnTo>
                    <a:pt x="653" y="161"/>
                  </a:lnTo>
                  <a:lnTo>
                    <a:pt x="4487" y="2618"/>
                  </a:lnTo>
                  <a:cubicBezTo>
                    <a:pt x="4508" y="2628"/>
                    <a:pt x="4524" y="2634"/>
                    <a:pt x="4538" y="2634"/>
                  </a:cubicBezTo>
                  <a:cubicBezTo>
                    <a:pt x="4558" y="2634"/>
                    <a:pt x="4573" y="2622"/>
                    <a:pt x="4587" y="2592"/>
                  </a:cubicBezTo>
                  <a:cubicBezTo>
                    <a:pt x="4612" y="2567"/>
                    <a:pt x="4587" y="2542"/>
                    <a:pt x="4562" y="2517"/>
                  </a:cubicBezTo>
                  <a:lnTo>
                    <a:pt x="653" y="11"/>
                  </a:lnTo>
                  <a:cubicBezTo>
                    <a:pt x="645" y="4"/>
                    <a:pt x="638" y="1"/>
                    <a:pt x="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8"/>
            <p:cNvSpPr/>
            <p:nvPr/>
          </p:nvSpPr>
          <p:spPr>
            <a:xfrm>
              <a:off x="2330975" y="823700"/>
              <a:ext cx="20700" cy="83625"/>
            </a:xfrm>
            <a:custGeom>
              <a:avLst/>
              <a:gdLst/>
              <a:ahLst/>
              <a:cxnLst/>
              <a:rect l="l" t="t" r="r" b="b"/>
              <a:pathLst>
                <a:path w="828" h="3345" extrusionOk="0">
                  <a:moveTo>
                    <a:pt x="88" y="0"/>
                  </a:moveTo>
                  <a:cubicBezTo>
                    <a:pt x="78" y="0"/>
                    <a:pt x="65" y="3"/>
                    <a:pt x="50" y="11"/>
                  </a:cubicBezTo>
                  <a:cubicBezTo>
                    <a:pt x="25" y="11"/>
                    <a:pt x="0" y="36"/>
                    <a:pt x="0" y="61"/>
                  </a:cubicBezTo>
                  <a:lnTo>
                    <a:pt x="702" y="3294"/>
                  </a:lnTo>
                  <a:cubicBezTo>
                    <a:pt x="702" y="3319"/>
                    <a:pt x="727" y="3344"/>
                    <a:pt x="752" y="3344"/>
                  </a:cubicBezTo>
                  <a:lnTo>
                    <a:pt x="777" y="3344"/>
                  </a:lnTo>
                  <a:cubicBezTo>
                    <a:pt x="802" y="3344"/>
                    <a:pt x="827" y="3294"/>
                    <a:pt x="827" y="3269"/>
                  </a:cubicBezTo>
                  <a:lnTo>
                    <a:pt x="126" y="36"/>
                  </a:lnTo>
                  <a:cubicBezTo>
                    <a:pt x="126" y="18"/>
                    <a:pt x="113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2247625" y="847150"/>
              <a:ext cx="25100" cy="29450"/>
            </a:xfrm>
            <a:custGeom>
              <a:avLst/>
              <a:gdLst/>
              <a:ahLst/>
              <a:cxnLst/>
              <a:rect l="l" t="t" r="r" b="b"/>
              <a:pathLst>
                <a:path w="1004" h="1178" extrusionOk="0">
                  <a:moveTo>
                    <a:pt x="753" y="0"/>
                  </a:moveTo>
                  <a:lnTo>
                    <a:pt x="126" y="201"/>
                  </a:lnTo>
                  <a:lnTo>
                    <a:pt x="1" y="1028"/>
                  </a:lnTo>
                  <a:lnTo>
                    <a:pt x="427" y="1178"/>
                  </a:lnTo>
                  <a:lnTo>
                    <a:pt x="1003" y="426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B26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8"/>
            <p:cNvSpPr/>
            <p:nvPr/>
          </p:nvSpPr>
          <p:spPr>
            <a:xfrm>
              <a:off x="2183725" y="755475"/>
              <a:ext cx="78350" cy="88550"/>
            </a:xfrm>
            <a:custGeom>
              <a:avLst/>
              <a:gdLst/>
              <a:ahLst/>
              <a:cxnLst/>
              <a:rect l="l" t="t" r="r" b="b"/>
              <a:pathLst>
                <a:path w="3134" h="3542" extrusionOk="0">
                  <a:moveTo>
                    <a:pt x="1505" y="127"/>
                  </a:moveTo>
                  <a:cubicBezTo>
                    <a:pt x="1588" y="127"/>
                    <a:pt x="1672" y="137"/>
                    <a:pt x="1755" y="158"/>
                  </a:cubicBezTo>
                  <a:cubicBezTo>
                    <a:pt x="1755" y="158"/>
                    <a:pt x="2958" y="359"/>
                    <a:pt x="2933" y="2740"/>
                  </a:cubicBezTo>
                  <a:cubicBezTo>
                    <a:pt x="2862" y="2722"/>
                    <a:pt x="2779" y="2704"/>
                    <a:pt x="2674" y="2704"/>
                  </a:cubicBezTo>
                  <a:cubicBezTo>
                    <a:pt x="2630" y="2704"/>
                    <a:pt x="2583" y="2707"/>
                    <a:pt x="2532" y="2715"/>
                  </a:cubicBezTo>
                  <a:cubicBezTo>
                    <a:pt x="2407" y="2765"/>
                    <a:pt x="2281" y="2840"/>
                    <a:pt x="2181" y="2965"/>
                  </a:cubicBezTo>
                  <a:cubicBezTo>
                    <a:pt x="2206" y="2539"/>
                    <a:pt x="2156" y="1687"/>
                    <a:pt x="1630" y="1136"/>
                  </a:cubicBezTo>
                  <a:cubicBezTo>
                    <a:pt x="1329" y="810"/>
                    <a:pt x="903" y="659"/>
                    <a:pt x="376" y="659"/>
                  </a:cubicBezTo>
                  <a:lnTo>
                    <a:pt x="326" y="659"/>
                  </a:lnTo>
                  <a:cubicBezTo>
                    <a:pt x="541" y="467"/>
                    <a:pt x="1012" y="127"/>
                    <a:pt x="1505" y="127"/>
                  </a:cubicBezTo>
                  <a:close/>
                  <a:moveTo>
                    <a:pt x="1507" y="1"/>
                  </a:moveTo>
                  <a:cubicBezTo>
                    <a:pt x="785" y="1"/>
                    <a:pt x="148" y="640"/>
                    <a:pt x="126" y="685"/>
                  </a:cubicBezTo>
                  <a:lnTo>
                    <a:pt x="1" y="810"/>
                  </a:lnTo>
                  <a:lnTo>
                    <a:pt x="1" y="810"/>
                  </a:lnTo>
                  <a:lnTo>
                    <a:pt x="151" y="785"/>
                  </a:lnTo>
                  <a:cubicBezTo>
                    <a:pt x="227" y="778"/>
                    <a:pt x="300" y="775"/>
                    <a:pt x="372" y="775"/>
                  </a:cubicBezTo>
                  <a:cubicBezTo>
                    <a:pt x="870" y="775"/>
                    <a:pt x="1270" y="926"/>
                    <a:pt x="1554" y="1211"/>
                  </a:cubicBezTo>
                  <a:cubicBezTo>
                    <a:pt x="2206" y="1913"/>
                    <a:pt x="2056" y="3166"/>
                    <a:pt x="2056" y="3191"/>
                  </a:cubicBezTo>
                  <a:lnTo>
                    <a:pt x="2006" y="3542"/>
                  </a:lnTo>
                  <a:lnTo>
                    <a:pt x="2156" y="3216"/>
                  </a:lnTo>
                  <a:cubicBezTo>
                    <a:pt x="2281" y="3015"/>
                    <a:pt x="2407" y="2890"/>
                    <a:pt x="2557" y="2840"/>
                  </a:cubicBezTo>
                  <a:cubicBezTo>
                    <a:pt x="2602" y="2830"/>
                    <a:pt x="2645" y="2826"/>
                    <a:pt x="2685" y="2826"/>
                  </a:cubicBezTo>
                  <a:cubicBezTo>
                    <a:pt x="2846" y="2826"/>
                    <a:pt x="2958" y="2890"/>
                    <a:pt x="2958" y="2890"/>
                  </a:cubicBezTo>
                  <a:lnTo>
                    <a:pt x="3058" y="2940"/>
                  </a:lnTo>
                  <a:lnTo>
                    <a:pt x="3058" y="2840"/>
                  </a:lnTo>
                  <a:cubicBezTo>
                    <a:pt x="3133" y="258"/>
                    <a:pt x="1805" y="33"/>
                    <a:pt x="1780" y="33"/>
                  </a:cubicBezTo>
                  <a:cubicBezTo>
                    <a:pt x="1688" y="11"/>
                    <a:pt x="1597" y="1"/>
                    <a:pt x="1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8"/>
            <p:cNvSpPr/>
            <p:nvPr/>
          </p:nvSpPr>
          <p:spPr>
            <a:xfrm>
              <a:off x="2216300" y="766300"/>
              <a:ext cx="27600" cy="17575"/>
            </a:xfrm>
            <a:custGeom>
              <a:avLst/>
              <a:gdLst/>
              <a:ahLst/>
              <a:cxnLst/>
              <a:rect l="l" t="t" r="r" b="b"/>
              <a:pathLst>
                <a:path w="1104" h="703" extrusionOk="0">
                  <a:moveTo>
                    <a:pt x="978" y="1"/>
                  </a:moveTo>
                  <a:cubicBezTo>
                    <a:pt x="978" y="1"/>
                    <a:pt x="953" y="352"/>
                    <a:pt x="728" y="502"/>
                  </a:cubicBezTo>
                  <a:cubicBezTo>
                    <a:pt x="657" y="550"/>
                    <a:pt x="569" y="575"/>
                    <a:pt x="464" y="575"/>
                  </a:cubicBezTo>
                  <a:cubicBezTo>
                    <a:pt x="347" y="575"/>
                    <a:pt x="210" y="543"/>
                    <a:pt x="51" y="477"/>
                  </a:cubicBezTo>
                  <a:lnTo>
                    <a:pt x="1" y="577"/>
                  </a:lnTo>
                  <a:cubicBezTo>
                    <a:pt x="176" y="653"/>
                    <a:pt x="327" y="703"/>
                    <a:pt x="477" y="703"/>
                  </a:cubicBezTo>
                  <a:cubicBezTo>
                    <a:pt x="602" y="703"/>
                    <a:pt x="703" y="653"/>
                    <a:pt x="803" y="602"/>
                  </a:cubicBezTo>
                  <a:cubicBezTo>
                    <a:pt x="1078" y="402"/>
                    <a:pt x="1104" y="26"/>
                    <a:pt x="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8"/>
            <p:cNvSpPr/>
            <p:nvPr/>
          </p:nvSpPr>
          <p:spPr>
            <a:xfrm>
              <a:off x="2234475" y="797025"/>
              <a:ext cx="23825" cy="14425"/>
            </a:xfrm>
            <a:custGeom>
              <a:avLst/>
              <a:gdLst/>
              <a:ahLst/>
              <a:cxnLst/>
              <a:rect l="l" t="t" r="r" b="b"/>
              <a:pathLst>
                <a:path w="953" h="577" extrusionOk="0">
                  <a:moveTo>
                    <a:pt x="828" y="0"/>
                  </a:moveTo>
                  <a:cubicBezTo>
                    <a:pt x="828" y="0"/>
                    <a:pt x="677" y="351"/>
                    <a:pt x="402" y="426"/>
                  </a:cubicBezTo>
                  <a:cubicBezTo>
                    <a:pt x="363" y="445"/>
                    <a:pt x="321" y="453"/>
                    <a:pt x="277" y="453"/>
                  </a:cubicBezTo>
                  <a:cubicBezTo>
                    <a:pt x="206" y="453"/>
                    <a:pt x="128" y="432"/>
                    <a:pt x="51" y="401"/>
                  </a:cubicBezTo>
                  <a:lnTo>
                    <a:pt x="1" y="501"/>
                  </a:lnTo>
                  <a:cubicBezTo>
                    <a:pt x="101" y="551"/>
                    <a:pt x="176" y="576"/>
                    <a:pt x="276" y="576"/>
                  </a:cubicBezTo>
                  <a:cubicBezTo>
                    <a:pt x="351" y="576"/>
                    <a:pt x="402" y="576"/>
                    <a:pt x="452" y="551"/>
                  </a:cubicBezTo>
                  <a:cubicBezTo>
                    <a:pt x="778" y="451"/>
                    <a:pt x="928" y="75"/>
                    <a:pt x="953" y="50"/>
                  </a:cubicBezTo>
                  <a:lnTo>
                    <a:pt x="8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8"/>
            <p:cNvSpPr/>
            <p:nvPr/>
          </p:nvSpPr>
          <p:spPr>
            <a:xfrm>
              <a:off x="2198125" y="763325"/>
              <a:ext cx="55175" cy="61900"/>
            </a:xfrm>
            <a:custGeom>
              <a:avLst/>
              <a:gdLst/>
              <a:ahLst/>
              <a:cxnLst/>
              <a:rect l="l" t="t" r="r" b="b"/>
              <a:pathLst>
                <a:path w="2207" h="2476" extrusionOk="0">
                  <a:moveTo>
                    <a:pt x="306" y="1"/>
                  </a:moveTo>
                  <a:cubicBezTo>
                    <a:pt x="208" y="1"/>
                    <a:pt x="106" y="7"/>
                    <a:pt x="1" y="20"/>
                  </a:cubicBezTo>
                  <a:lnTo>
                    <a:pt x="26" y="145"/>
                  </a:lnTo>
                  <a:cubicBezTo>
                    <a:pt x="125" y="132"/>
                    <a:pt x="221" y="126"/>
                    <a:pt x="314" y="126"/>
                  </a:cubicBezTo>
                  <a:cubicBezTo>
                    <a:pt x="761" y="126"/>
                    <a:pt x="1135" y="272"/>
                    <a:pt x="1404" y="521"/>
                  </a:cubicBezTo>
                  <a:cubicBezTo>
                    <a:pt x="2081" y="1198"/>
                    <a:pt x="1981" y="2451"/>
                    <a:pt x="1981" y="2476"/>
                  </a:cubicBezTo>
                  <a:lnTo>
                    <a:pt x="2106" y="2476"/>
                  </a:lnTo>
                  <a:cubicBezTo>
                    <a:pt x="2106" y="2426"/>
                    <a:pt x="2206" y="1148"/>
                    <a:pt x="1480" y="446"/>
                  </a:cubicBezTo>
                  <a:cubicBezTo>
                    <a:pt x="1188" y="154"/>
                    <a:pt x="792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8"/>
            <p:cNvSpPr/>
            <p:nvPr/>
          </p:nvSpPr>
          <p:spPr>
            <a:xfrm>
              <a:off x="2227575" y="825500"/>
              <a:ext cx="43275" cy="47350"/>
            </a:xfrm>
            <a:custGeom>
              <a:avLst/>
              <a:gdLst/>
              <a:ahLst/>
              <a:cxnLst/>
              <a:rect l="l" t="t" r="r" b="b"/>
              <a:pathLst>
                <a:path w="1731" h="1894" extrusionOk="0">
                  <a:moveTo>
                    <a:pt x="1009" y="1"/>
                  </a:moveTo>
                  <a:cubicBezTo>
                    <a:pt x="349" y="1"/>
                    <a:pt x="1" y="1067"/>
                    <a:pt x="1" y="1067"/>
                  </a:cubicBezTo>
                  <a:lnTo>
                    <a:pt x="803" y="1894"/>
                  </a:lnTo>
                  <a:lnTo>
                    <a:pt x="928" y="1067"/>
                  </a:lnTo>
                  <a:lnTo>
                    <a:pt x="1730" y="816"/>
                  </a:lnTo>
                  <a:lnTo>
                    <a:pt x="1229" y="39"/>
                  </a:lnTo>
                  <a:cubicBezTo>
                    <a:pt x="1152" y="13"/>
                    <a:pt x="1079" y="1"/>
                    <a:pt x="1009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8"/>
            <p:cNvSpPr/>
            <p:nvPr/>
          </p:nvSpPr>
          <p:spPr>
            <a:xfrm>
              <a:off x="2162425" y="1006925"/>
              <a:ext cx="288250" cy="575200"/>
            </a:xfrm>
            <a:custGeom>
              <a:avLst/>
              <a:gdLst/>
              <a:ahLst/>
              <a:cxnLst/>
              <a:rect l="l" t="t" r="r" b="b"/>
              <a:pathLst>
                <a:path w="11530" h="23008" extrusionOk="0">
                  <a:moveTo>
                    <a:pt x="0" y="0"/>
                  </a:moveTo>
                  <a:lnTo>
                    <a:pt x="6091" y="9699"/>
                  </a:lnTo>
                  <a:lnTo>
                    <a:pt x="9123" y="23008"/>
                  </a:lnTo>
                  <a:lnTo>
                    <a:pt x="11529" y="23008"/>
                  </a:lnTo>
                  <a:lnTo>
                    <a:pt x="10727" y="8822"/>
                  </a:lnTo>
                  <a:lnTo>
                    <a:pt x="7394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2132350" y="1006925"/>
              <a:ext cx="209300" cy="624700"/>
            </a:xfrm>
            <a:custGeom>
              <a:avLst/>
              <a:gdLst/>
              <a:ahLst/>
              <a:cxnLst/>
              <a:rect l="l" t="t" r="r" b="b"/>
              <a:pathLst>
                <a:path w="8372" h="24988" extrusionOk="0">
                  <a:moveTo>
                    <a:pt x="1203" y="0"/>
                  </a:moveTo>
                  <a:cubicBezTo>
                    <a:pt x="1203" y="0"/>
                    <a:pt x="903" y="2181"/>
                    <a:pt x="1629" y="3559"/>
                  </a:cubicBezTo>
                  <a:cubicBezTo>
                    <a:pt x="1905" y="4135"/>
                    <a:pt x="2557" y="5514"/>
                    <a:pt x="2983" y="6642"/>
                  </a:cubicBezTo>
                  <a:lnTo>
                    <a:pt x="3885" y="10100"/>
                  </a:lnTo>
                  <a:lnTo>
                    <a:pt x="0" y="22156"/>
                  </a:lnTo>
                  <a:lnTo>
                    <a:pt x="1730" y="24988"/>
                  </a:lnTo>
                  <a:lnTo>
                    <a:pt x="8371" y="10902"/>
                  </a:lnTo>
                  <a:lnTo>
                    <a:pt x="7294" y="226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20;p41">
            <a:extLst>
              <a:ext uri="{FF2B5EF4-FFF2-40B4-BE49-F238E27FC236}">
                <a16:creationId xmlns:a16="http://schemas.microsoft.com/office/drawing/2014/main" id="{0390AD5B-0F70-E4A2-FBA3-7804D1FAA4B7}"/>
              </a:ext>
            </a:extLst>
          </p:cNvPr>
          <p:cNvSpPr txBox="1">
            <a:spLocks/>
          </p:cNvSpPr>
          <p:nvPr/>
        </p:nvSpPr>
        <p:spPr>
          <a:xfrm>
            <a:off x="7120800" y="67915"/>
            <a:ext cx="24009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1800" dirty="0"/>
              <a:t>Mega Goal </a:t>
            </a:r>
            <a:r>
              <a:rPr lang="en-US" sz="1800" dirty="0">
                <a:solidFill>
                  <a:srgbClr val="FF0000"/>
                </a:solidFill>
              </a:rPr>
              <a:t>2</a:t>
            </a:r>
            <a:r>
              <a:rPr lang="en-US" sz="1800" dirty="0"/>
              <a:t>.</a:t>
            </a:r>
            <a:r>
              <a:rPr lang="en-US" sz="1800" dirty="0">
                <a:solidFill>
                  <a:schemeClr val="tx1">
                    <a:lumMod val="85000"/>
                  </a:schemeClr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F81BF55-4030-46CE-88CD-09EE30E58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59" y="231891"/>
            <a:ext cx="3581749" cy="480263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186866" y="-68539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pic>
        <p:nvPicPr>
          <p:cNvPr id="14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76A95756-AE8C-47F8-AE5F-C5E60DE95A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07" end="82498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108972"/>
            <a:ext cx="55624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571999" y="927232"/>
            <a:ext cx="4291262" cy="628967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Where does the story take place?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4866055" y="1642968"/>
            <a:ext cx="3320716" cy="50510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  <a:solidFill>
            <a:srgbClr val="F2B8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California</a:t>
            </a:r>
            <a:endParaRPr lang="ar-SA" sz="200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ED5ACB9-A3ED-4FBF-B76D-D1521888162E}"/>
              </a:ext>
            </a:extLst>
          </p:cNvPr>
          <p:cNvSpPr txBox="1"/>
          <p:nvPr/>
        </p:nvSpPr>
        <p:spPr>
          <a:xfrm>
            <a:off x="4537509" y="2283561"/>
            <a:ext cx="4360243" cy="5051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How did Newton escape? </a:t>
            </a:r>
            <a:endParaRPr lang="ar-SA" sz="200" dirty="0">
              <a:solidFill>
                <a:schemeClr val="bg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2F5C51B-D12C-4D7A-B80C-4156CAD761D4}"/>
              </a:ext>
            </a:extLst>
          </p:cNvPr>
          <p:cNvSpPr txBox="1"/>
          <p:nvPr/>
        </p:nvSpPr>
        <p:spPr>
          <a:xfrm>
            <a:off x="4758889" y="2910840"/>
            <a:ext cx="3821230" cy="50510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  <a:solidFill>
            <a:srgbClr val="F2B8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He went through an open gate</a:t>
            </a:r>
            <a:endParaRPr lang="ar-SA" sz="200" dirty="0">
              <a:solidFill>
                <a:schemeClr val="bg1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3501224-1B5B-41DC-9683-DF9833D487E2}"/>
              </a:ext>
            </a:extLst>
          </p:cNvPr>
          <p:cNvSpPr txBox="1"/>
          <p:nvPr/>
        </p:nvSpPr>
        <p:spPr>
          <a:xfrm>
            <a:off x="4537508" y="3570016"/>
            <a:ext cx="4360243" cy="5051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was Newton’s crime?</a:t>
            </a:r>
            <a:endParaRPr lang="ar-SA" sz="200" dirty="0">
              <a:solidFill>
                <a:schemeClr val="bg1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7A54AEC-AB61-4470-893C-B5059A15F290}"/>
              </a:ext>
            </a:extLst>
          </p:cNvPr>
          <p:cNvSpPr txBox="1"/>
          <p:nvPr/>
        </p:nvSpPr>
        <p:spPr>
          <a:xfrm>
            <a:off x="4850120" y="4217733"/>
            <a:ext cx="3821230" cy="50510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  <a:solidFill>
            <a:srgbClr val="F2B8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reckless driving</a:t>
            </a:r>
            <a:endParaRPr lang="ar-SA" sz="200" dirty="0">
              <a:solidFill>
                <a:schemeClr val="bg1"/>
              </a:solidFill>
            </a:endParaRP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6AC60D8-723E-4455-9CC4-1EB4702116E1}"/>
              </a:ext>
            </a:extLst>
          </p:cNvPr>
          <p:cNvCxnSpPr>
            <a:cxnSpLocks/>
          </p:cNvCxnSpPr>
          <p:nvPr/>
        </p:nvCxnSpPr>
        <p:spPr>
          <a:xfrm>
            <a:off x="1905802" y="998865"/>
            <a:ext cx="760395" cy="4710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3F224DF6-4BA6-47F5-8662-8CD12187EBAA}"/>
              </a:ext>
            </a:extLst>
          </p:cNvPr>
          <p:cNvCxnSpPr>
            <a:cxnSpLocks/>
          </p:cNvCxnSpPr>
          <p:nvPr/>
        </p:nvCxnSpPr>
        <p:spPr>
          <a:xfrm>
            <a:off x="1928081" y="2754156"/>
            <a:ext cx="1575515" cy="6901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58A13BCF-5CDC-496D-84FF-29081E927D6C}"/>
              </a:ext>
            </a:extLst>
          </p:cNvPr>
          <p:cNvCxnSpPr>
            <a:cxnSpLocks/>
          </p:cNvCxnSpPr>
          <p:nvPr/>
        </p:nvCxnSpPr>
        <p:spPr>
          <a:xfrm>
            <a:off x="2080686" y="3952540"/>
            <a:ext cx="1215580" cy="6901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صورة 38">
            <a:extLst>
              <a:ext uri="{FF2B5EF4-FFF2-40B4-BE49-F238E27FC236}">
                <a16:creationId xmlns:a16="http://schemas.microsoft.com/office/drawing/2014/main" id="{E0B60435-8AA8-464F-BEBF-EFE1A0829B8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487" t="42909" r="18018" b="42820"/>
          <a:stretch/>
        </p:blipFill>
        <p:spPr>
          <a:xfrm rot="196843">
            <a:off x="1238362" y="262665"/>
            <a:ext cx="3012708" cy="466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01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21" grpId="0" animBg="1"/>
      <p:bldP spid="22" grpId="0" animBg="1"/>
      <p:bldP spid="24" grpId="0" animBg="1"/>
      <p:bldP spid="27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F81BF55-4030-46CE-88CD-09EE30E58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59" y="231891"/>
            <a:ext cx="3581749" cy="480263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186866" y="-68539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pic>
        <p:nvPicPr>
          <p:cNvPr id="14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76A95756-AE8C-47F8-AE5F-C5E60DE95A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07" end="82498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108972"/>
            <a:ext cx="55624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571999" y="927232"/>
            <a:ext cx="4291262" cy="5051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How long was his sentence? 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4866055" y="1642968"/>
            <a:ext cx="3320716" cy="50510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  <a:solidFill>
            <a:srgbClr val="F2B8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5 days</a:t>
            </a:r>
            <a:endParaRPr lang="ar-SA" sz="200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ED5ACB9-A3ED-4FBF-B76D-D1521888162E}"/>
              </a:ext>
            </a:extLst>
          </p:cNvPr>
          <p:cNvSpPr txBox="1"/>
          <p:nvPr/>
        </p:nvSpPr>
        <p:spPr>
          <a:xfrm>
            <a:off x="4494186" y="2519731"/>
            <a:ext cx="4360243" cy="9648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How long might Newton be in prison now when they catch him?</a:t>
            </a:r>
            <a:endParaRPr lang="ar-SA" sz="200" dirty="0">
              <a:solidFill>
                <a:schemeClr val="bg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2F5C51B-D12C-4D7A-B80C-4156CAD761D4}"/>
              </a:ext>
            </a:extLst>
          </p:cNvPr>
          <p:cNvSpPr txBox="1"/>
          <p:nvPr/>
        </p:nvSpPr>
        <p:spPr>
          <a:xfrm>
            <a:off x="4709511" y="3603642"/>
            <a:ext cx="3821230" cy="50510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  <a:solidFill>
            <a:srgbClr val="F2B8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 year</a:t>
            </a:r>
            <a:endParaRPr lang="ar-SA" sz="200" dirty="0">
              <a:solidFill>
                <a:schemeClr val="bg1"/>
              </a:solidFill>
            </a:endParaRP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6AC60D8-723E-4455-9CC4-1EB4702116E1}"/>
              </a:ext>
            </a:extLst>
          </p:cNvPr>
          <p:cNvCxnSpPr>
            <a:cxnSpLocks/>
          </p:cNvCxnSpPr>
          <p:nvPr/>
        </p:nvCxnSpPr>
        <p:spPr>
          <a:xfrm>
            <a:off x="1540042" y="3753853"/>
            <a:ext cx="856649" cy="4812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58A13BCF-5CDC-496D-84FF-29081E927D6C}"/>
              </a:ext>
            </a:extLst>
          </p:cNvPr>
          <p:cNvCxnSpPr>
            <a:cxnSpLocks/>
          </p:cNvCxnSpPr>
          <p:nvPr/>
        </p:nvCxnSpPr>
        <p:spPr>
          <a:xfrm>
            <a:off x="2440394" y="4337549"/>
            <a:ext cx="581939" cy="2269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صورة 24">
            <a:extLst>
              <a:ext uri="{FF2B5EF4-FFF2-40B4-BE49-F238E27FC236}">
                <a16:creationId xmlns:a16="http://schemas.microsoft.com/office/drawing/2014/main" id="{91B470AF-168D-4291-B435-278BD3A689C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487" t="42909" r="18018" b="42820"/>
          <a:stretch/>
        </p:blipFill>
        <p:spPr>
          <a:xfrm rot="196843">
            <a:off x="1249240" y="202064"/>
            <a:ext cx="3012708" cy="46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0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21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787500" y="0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19961" y="333916"/>
            <a:ext cx="4291262" cy="5051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did the robbers do? 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279556" y="1028504"/>
            <a:ext cx="5111374" cy="505103"/>
          </a:xfrm>
          <a:prstGeom prst="wedgeRoundRectCallout">
            <a:avLst>
              <a:gd name="adj1" fmla="val -54766"/>
              <a:gd name="adj2" fmla="val 24873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</a:rPr>
              <a:t>They stole a security van with $1.3 million in it</a:t>
            </a:r>
            <a:endParaRPr lang="ar-SA" sz="200" dirty="0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8974F0-613E-402C-AE68-E34BF4451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45" y="1754917"/>
            <a:ext cx="8386351" cy="3156431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E3CEA74-729D-4E4B-802E-4171DB39AB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053" b="8789"/>
          <a:stretch/>
        </p:blipFill>
        <p:spPr>
          <a:xfrm rot="151008">
            <a:off x="868828" y="1814974"/>
            <a:ext cx="4283747" cy="5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74D05306-6E5A-4119-A3CE-475E6F9AF7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21" end="44170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6130" y="266872"/>
            <a:ext cx="609600" cy="527507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6AC60D8-723E-4455-9CC4-1EB4702116E1}"/>
              </a:ext>
            </a:extLst>
          </p:cNvPr>
          <p:cNvCxnSpPr>
            <a:cxnSpLocks/>
          </p:cNvCxnSpPr>
          <p:nvPr/>
        </p:nvCxnSpPr>
        <p:spPr>
          <a:xfrm>
            <a:off x="3753902" y="3476626"/>
            <a:ext cx="878918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48B99669-F81E-4ACF-86F3-7A44D0CB2CC7}"/>
              </a:ext>
            </a:extLst>
          </p:cNvPr>
          <p:cNvCxnSpPr>
            <a:cxnSpLocks/>
          </p:cNvCxnSpPr>
          <p:nvPr/>
        </p:nvCxnSpPr>
        <p:spPr>
          <a:xfrm>
            <a:off x="4908582" y="3715653"/>
            <a:ext cx="878918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5A99DE72-AF28-45D8-BAD3-6BEB50226438}"/>
              </a:ext>
            </a:extLst>
          </p:cNvPr>
          <p:cNvCxnSpPr>
            <a:cxnSpLocks/>
          </p:cNvCxnSpPr>
          <p:nvPr/>
        </p:nvCxnSpPr>
        <p:spPr>
          <a:xfrm>
            <a:off x="3753902" y="3925805"/>
            <a:ext cx="115468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102" name="Picture 6" descr="Friday Morning Message | The Women of Quail Creek">
            <a:extLst>
              <a:ext uri="{FF2B5EF4-FFF2-40B4-BE49-F238E27FC236}">
                <a16:creationId xmlns:a16="http://schemas.microsoft.com/office/drawing/2014/main" id="{A37D264E-008B-4ECE-B288-FB1DD8D6DF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37" y="684941"/>
            <a:ext cx="2943256" cy="105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787500" y="0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19961" y="333916"/>
            <a:ext cx="4291262" cy="9648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kind of car did they steal for the getaway car ?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4829365" y="1082292"/>
            <a:ext cx="3874990" cy="505103"/>
          </a:xfrm>
          <a:prstGeom prst="wedgeRoundRectCallout">
            <a:avLst>
              <a:gd name="adj1" fmla="val -54766"/>
              <a:gd name="adj2" fmla="val 24873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</a:rPr>
              <a:t>a small, compact car)</a:t>
            </a:r>
            <a:endParaRPr lang="ar-SA" sz="200" dirty="0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8974F0-613E-402C-AE68-E34BF4451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45" y="1754917"/>
            <a:ext cx="8386351" cy="3156431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E3CEA74-729D-4E4B-802E-4171DB39AB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053" b="8789"/>
          <a:stretch/>
        </p:blipFill>
        <p:spPr>
          <a:xfrm rot="151008">
            <a:off x="868828" y="1814974"/>
            <a:ext cx="4283747" cy="5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74D05306-6E5A-4119-A3CE-475E6F9AF7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21" end="44170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6130" y="266872"/>
            <a:ext cx="609600" cy="527507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6AC60D8-723E-4455-9CC4-1EB4702116E1}"/>
              </a:ext>
            </a:extLst>
          </p:cNvPr>
          <p:cNvCxnSpPr>
            <a:cxnSpLocks/>
          </p:cNvCxnSpPr>
          <p:nvPr/>
        </p:nvCxnSpPr>
        <p:spPr>
          <a:xfrm>
            <a:off x="6227594" y="3265755"/>
            <a:ext cx="108760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3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787500" y="0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19961" y="333916"/>
            <a:ext cx="4291262" cy="5051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problem did they have?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496103" y="999776"/>
            <a:ext cx="8506827" cy="505103"/>
          </a:xfrm>
          <a:prstGeom prst="wedgeRoundRectCallout">
            <a:avLst>
              <a:gd name="adj1" fmla="val -54766"/>
              <a:gd name="adj2" fmla="val 24873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</a:rPr>
              <a:t>There wasn’t  enough room in the small car for all the money they had stolen.</a:t>
            </a:r>
            <a:endParaRPr lang="ar-SA" sz="200" dirty="0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8974F0-613E-402C-AE68-E34BF4451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45" y="1754917"/>
            <a:ext cx="8386351" cy="3156431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E3CEA74-729D-4E4B-802E-4171DB39AB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053" b="8789"/>
          <a:stretch/>
        </p:blipFill>
        <p:spPr>
          <a:xfrm rot="151008">
            <a:off x="868828" y="1814974"/>
            <a:ext cx="4283747" cy="5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74D05306-6E5A-4119-A3CE-475E6F9AF7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21" end="44170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6130" y="266872"/>
            <a:ext cx="609600" cy="527507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6AC60D8-723E-4455-9CC4-1EB4702116E1}"/>
              </a:ext>
            </a:extLst>
          </p:cNvPr>
          <p:cNvCxnSpPr>
            <a:cxnSpLocks/>
          </p:cNvCxnSpPr>
          <p:nvPr/>
        </p:nvCxnSpPr>
        <p:spPr>
          <a:xfrm>
            <a:off x="7414072" y="3316672"/>
            <a:ext cx="108760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95C856E-8D59-458B-8E64-AF98180D04BD}"/>
              </a:ext>
            </a:extLst>
          </p:cNvPr>
          <p:cNvCxnSpPr>
            <a:cxnSpLocks/>
          </p:cNvCxnSpPr>
          <p:nvPr/>
        </p:nvCxnSpPr>
        <p:spPr>
          <a:xfrm>
            <a:off x="6226034" y="3517199"/>
            <a:ext cx="2350075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0BF80A2F-7AA6-424C-B950-DE96CE5D7452}"/>
              </a:ext>
            </a:extLst>
          </p:cNvPr>
          <p:cNvCxnSpPr>
            <a:cxnSpLocks/>
          </p:cNvCxnSpPr>
          <p:nvPr/>
        </p:nvCxnSpPr>
        <p:spPr>
          <a:xfrm>
            <a:off x="6226034" y="3746600"/>
            <a:ext cx="73303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6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787500" y="0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19961" y="333916"/>
            <a:ext cx="4291262" cy="5051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problem did they have?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496103" y="999776"/>
            <a:ext cx="8506827" cy="505103"/>
          </a:xfrm>
          <a:prstGeom prst="wedgeRoundRectCallout">
            <a:avLst>
              <a:gd name="adj1" fmla="val -54766"/>
              <a:gd name="adj2" fmla="val 24873"/>
              <a:gd name="adj3" fmla="val 1666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</a:rPr>
              <a:t>There wasn’t  enough room in the small car for all the money they had stolen.</a:t>
            </a:r>
            <a:endParaRPr lang="ar-SA" sz="200" dirty="0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8974F0-613E-402C-AE68-E34BF4451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45" y="1754917"/>
            <a:ext cx="8386351" cy="3156431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E3CEA74-729D-4E4B-802E-4171DB39AB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053" b="8789"/>
          <a:stretch/>
        </p:blipFill>
        <p:spPr>
          <a:xfrm rot="151008">
            <a:off x="868828" y="1814974"/>
            <a:ext cx="4283747" cy="54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74D05306-6E5A-4119-A3CE-475E6F9AF7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21" end="44170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6130" y="266872"/>
            <a:ext cx="609600" cy="527507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46AC60D8-723E-4455-9CC4-1EB4702116E1}"/>
              </a:ext>
            </a:extLst>
          </p:cNvPr>
          <p:cNvCxnSpPr>
            <a:cxnSpLocks/>
          </p:cNvCxnSpPr>
          <p:nvPr/>
        </p:nvCxnSpPr>
        <p:spPr>
          <a:xfrm>
            <a:off x="7414072" y="3316672"/>
            <a:ext cx="108760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95C856E-8D59-458B-8E64-AF98180D04BD}"/>
              </a:ext>
            </a:extLst>
          </p:cNvPr>
          <p:cNvCxnSpPr>
            <a:cxnSpLocks/>
          </p:cNvCxnSpPr>
          <p:nvPr/>
        </p:nvCxnSpPr>
        <p:spPr>
          <a:xfrm>
            <a:off x="6226034" y="3517199"/>
            <a:ext cx="2350075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0BF80A2F-7AA6-424C-B950-DE96CE5D7452}"/>
              </a:ext>
            </a:extLst>
          </p:cNvPr>
          <p:cNvCxnSpPr>
            <a:cxnSpLocks/>
          </p:cNvCxnSpPr>
          <p:nvPr/>
        </p:nvCxnSpPr>
        <p:spPr>
          <a:xfrm>
            <a:off x="6226034" y="3746600"/>
            <a:ext cx="73303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7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787500" y="0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19961" y="333916"/>
            <a:ext cx="4291262" cy="5051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did the criminal steal?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683394" y="995186"/>
            <a:ext cx="2926080" cy="505103"/>
          </a:xfrm>
          <a:prstGeom prst="wedgeRoundRectCallout">
            <a:avLst>
              <a:gd name="adj1" fmla="val -69240"/>
              <a:gd name="adj2" fmla="val 24873"/>
              <a:gd name="adj3" fmla="val 16667"/>
            </a:avLst>
          </a:prstGeom>
          <a:solidFill>
            <a:srgbClr val="F2B8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a credit card.</a:t>
            </a:r>
            <a:endParaRPr lang="ar-SA" sz="200" dirty="0">
              <a:solidFill>
                <a:schemeClr val="bg1"/>
              </a:solidFill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D827649-9899-4154-8C33-778C5CA7C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3" y="1745736"/>
            <a:ext cx="8506827" cy="3163548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FAF5945-8076-481B-8184-4EBF1487E0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388" t="32319" r="14639" b="58251"/>
          <a:stretch/>
        </p:blipFill>
        <p:spPr>
          <a:xfrm rot="21449757">
            <a:off x="872322" y="2052078"/>
            <a:ext cx="3161281" cy="30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7F537E56-C111-402F-BB8E-1D68A8A56B72}"/>
              </a:ext>
            </a:extLst>
          </p:cNvPr>
          <p:cNvCxnSpPr>
            <a:cxnSpLocks/>
          </p:cNvCxnSpPr>
          <p:nvPr/>
        </p:nvCxnSpPr>
        <p:spPr>
          <a:xfrm flipV="1">
            <a:off x="2992256" y="3266528"/>
            <a:ext cx="896041" cy="6769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8" name="Picture 6" descr="Credit Bazaar Professionals to offer Credit Card , Insurance And Tax .">
            <a:extLst>
              <a:ext uri="{FF2B5EF4-FFF2-40B4-BE49-F238E27FC236}">
                <a16:creationId xmlns:a16="http://schemas.microsoft.com/office/drawing/2014/main" id="{F73AF71B-F587-4920-A590-D7B1C162A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91" y="689485"/>
            <a:ext cx="2387303" cy="9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BE1ADF5D-EBD1-4BF8-8C12-A0A41BA416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276" end="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53797" y="708613"/>
            <a:ext cx="609600" cy="609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0377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5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787500" y="0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19961" y="333916"/>
            <a:ext cx="4291262" cy="964803"/>
          </a:xfrm>
          <a:prstGeom prst="wedgeRoundRectCallout">
            <a:avLst>
              <a:gd name="adj1" fmla="val -59780"/>
              <a:gd name="adj2" fmla="val 214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mistake did he make when he used the credit card? 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4991961" y="816317"/>
            <a:ext cx="3865981" cy="964803"/>
          </a:xfrm>
          <a:prstGeom prst="wedgeRoundRectCallout">
            <a:avLst>
              <a:gd name="adj1" fmla="val -61771"/>
              <a:gd name="adj2" fmla="val 24873"/>
              <a:gd name="adj3" fmla="val 16667"/>
            </a:avLst>
          </a:prstGeom>
          <a:solidFill>
            <a:srgbClr val="F2B8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He signed his own name, not the name on the card</a:t>
            </a:r>
            <a:endParaRPr lang="ar-SA" sz="200" dirty="0">
              <a:solidFill>
                <a:schemeClr val="bg1"/>
              </a:solidFill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D827649-9899-4154-8C33-778C5CA7C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6" y="1983166"/>
            <a:ext cx="8506827" cy="2926118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FAF5945-8076-481B-8184-4EBF1487E0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88" t="32319" r="14639" b="58251"/>
          <a:stretch/>
        </p:blipFill>
        <p:spPr>
          <a:xfrm rot="21449757">
            <a:off x="864654" y="2321638"/>
            <a:ext cx="3161281" cy="30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7F537E56-C111-402F-BB8E-1D68A8A56B72}"/>
              </a:ext>
            </a:extLst>
          </p:cNvPr>
          <p:cNvCxnSpPr>
            <a:cxnSpLocks/>
          </p:cNvCxnSpPr>
          <p:nvPr/>
        </p:nvCxnSpPr>
        <p:spPr>
          <a:xfrm flipV="1">
            <a:off x="4343551" y="3446225"/>
            <a:ext cx="1296819" cy="9158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33E0BC96-28EC-4DBA-ABFA-E39833F783AF}"/>
              </a:ext>
            </a:extLst>
          </p:cNvPr>
          <p:cNvCxnSpPr>
            <a:cxnSpLocks/>
          </p:cNvCxnSpPr>
          <p:nvPr/>
        </p:nvCxnSpPr>
        <p:spPr>
          <a:xfrm flipV="1">
            <a:off x="3004742" y="3657600"/>
            <a:ext cx="1706481" cy="118686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6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9C613F-ADF7-45AF-A46D-2600CAB4A3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7DEDBB22-1F04-407E-94DA-0683272A6DD2}"/>
              </a:ext>
            </a:extLst>
          </p:cNvPr>
          <p:cNvSpPr txBox="1"/>
          <p:nvPr/>
        </p:nvSpPr>
        <p:spPr>
          <a:xfrm>
            <a:off x="5787500" y="0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075FC4A-C45D-4862-ABBA-69AD831D9DCD}"/>
              </a:ext>
            </a:extLst>
          </p:cNvPr>
          <p:cNvSpPr txBox="1"/>
          <p:nvPr/>
        </p:nvSpPr>
        <p:spPr>
          <a:xfrm>
            <a:off x="419960" y="333916"/>
            <a:ext cx="5362968" cy="505103"/>
          </a:xfrm>
          <a:prstGeom prst="wedgeRoundRectCallout">
            <a:avLst>
              <a:gd name="adj1" fmla="val -56190"/>
              <a:gd name="adj2" fmla="val 233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Did he buy expensive things with the card?</a:t>
            </a:r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3DB71AA-93C7-48FE-A30D-3699CEE7C3F3}"/>
              </a:ext>
            </a:extLst>
          </p:cNvPr>
          <p:cNvSpPr txBox="1"/>
          <p:nvPr/>
        </p:nvSpPr>
        <p:spPr>
          <a:xfrm>
            <a:off x="776290" y="1112619"/>
            <a:ext cx="5362968" cy="505103"/>
          </a:xfrm>
          <a:prstGeom prst="wedgeRoundRectCallout">
            <a:avLst>
              <a:gd name="adj1" fmla="val -61771"/>
              <a:gd name="adj2" fmla="val 24873"/>
              <a:gd name="adj3" fmla="val 16667"/>
            </a:avLst>
          </a:prstGeom>
          <a:solidFill>
            <a:srgbClr val="F2B8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No, he bought coffee, milk and cereal</a:t>
            </a:r>
            <a:endParaRPr lang="ar-SA" sz="200" dirty="0">
              <a:solidFill>
                <a:schemeClr val="bg1"/>
              </a:solidFill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D827649-9899-4154-8C33-778C5CA7C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6" y="1794392"/>
            <a:ext cx="8506827" cy="3114892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FAF5945-8076-481B-8184-4EBF1487E0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88" t="32319" r="14639" b="58251"/>
          <a:stretch/>
        </p:blipFill>
        <p:spPr>
          <a:xfrm rot="21449757">
            <a:off x="864653" y="2128396"/>
            <a:ext cx="3161281" cy="30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7F537E56-C111-402F-BB8E-1D68A8A56B72}"/>
              </a:ext>
            </a:extLst>
          </p:cNvPr>
          <p:cNvCxnSpPr>
            <a:cxnSpLocks/>
          </p:cNvCxnSpPr>
          <p:nvPr/>
        </p:nvCxnSpPr>
        <p:spPr>
          <a:xfrm flipV="1">
            <a:off x="3697541" y="4367034"/>
            <a:ext cx="1865861" cy="1718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33E0BC96-28EC-4DBA-ABFA-E39833F783AF}"/>
              </a:ext>
            </a:extLst>
          </p:cNvPr>
          <p:cNvCxnSpPr>
            <a:cxnSpLocks/>
          </p:cNvCxnSpPr>
          <p:nvPr/>
        </p:nvCxnSpPr>
        <p:spPr>
          <a:xfrm flipV="1">
            <a:off x="5845466" y="2396691"/>
            <a:ext cx="2397146" cy="134698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35050A9E-5CB3-4D0D-8DEA-DADAF60A04F8}"/>
              </a:ext>
            </a:extLst>
          </p:cNvPr>
          <p:cNvCxnSpPr>
            <a:cxnSpLocks/>
          </p:cNvCxnSpPr>
          <p:nvPr/>
        </p:nvCxnSpPr>
        <p:spPr>
          <a:xfrm flipV="1">
            <a:off x="5782928" y="2589037"/>
            <a:ext cx="2397146" cy="134698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43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162A9A71-2F99-4ECF-952B-09E5295E0E23}"/>
              </a:ext>
            </a:extLst>
          </p:cNvPr>
          <p:cNvSpPr/>
          <p:nvPr/>
        </p:nvSpPr>
        <p:spPr>
          <a:xfrm rot="16200000">
            <a:off x="2000250" y="-2000250"/>
            <a:ext cx="5143500" cy="9144000"/>
          </a:xfrm>
          <a:custGeom>
            <a:avLst/>
            <a:gdLst>
              <a:gd name="connsiteX0" fmla="*/ 2072222 w 7144512"/>
              <a:gd name="connsiteY0" fmla="*/ 3540631 h 12630912"/>
              <a:gd name="connsiteX1" fmla="*/ 2072222 w 7144512"/>
              <a:gd name="connsiteY1" fmla="*/ 5979991 h 12630912"/>
              <a:gd name="connsiteX2" fmla="*/ 1899312 w 7144512"/>
              <a:gd name="connsiteY2" fmla="*/ 5979991 h 12630912"/>
              <a:gd name="connsiteX3" fmla="*/ 2015427 w 7144512"/>
              <a:gd name="connsiteY3" fmla="*/ 3537930 h 12630912"/>
              <a:gd name="connsiteX4" fmla="*/ 5105656 w 7144512"/>
              <a:gd name="connsiteY4" fmla="*/ 3684866 h 12630912"/>
              <a:gd name="connsiteX5" fmla="*/ 2072222 w 7144512"/>
              <a:gd name="connsiteY5" fmla="*/ 3540631 h 12630912"/>
              <a:gd name="connsiteX6" fmla="*/ 2072222 w 7144512"/>
              <a:gd name="connsiteY6" fmla="*/ 1033778 h 12630912"/>
              <a:gd name="connsiteX7" fmla="*/ 325397 w 7144512"/>
              <a:gd name="connsiteY7" fmla="*/ 1033778 h 12630912"/>
              <a:gd name="connsiteX8" fmla="*/ 325397 w 7144512"/>
              <a:gd name="connsiteY8" fmla="*/ 5979991 h 12630912"/>
              <a:gd name="connsiteX9" fmla="*/ 1899312 w 7144512"/>
              <a:gd name="connsiteY9" fmla="*/ 5979991 h 12630912"/>
              <a:gd name="connsiteX10" fmla="*/ 1895599 w 7144512"/>
              <a:gd name="connsiteY10" fmla="*/ 6058065 h 12630912"/>
              <a:gd name="connsiteX11" fmla="*/ 4985828 w 7144512"/>
              <a:gd name="connsiteY11" fmla="*/ 6205000 h 12630912"/>
              <a:gd name="connsiteX12" fmla="*/ 6077874 w 7144512"/>
              <a:gd name="connsiteY12" fmla="*/ 12023746 h 12630912"/>
              <a:gd name="connsiteX13" fmla="*/ 5807848 w 7144512"/>
              <a:gd name="connsiteY13" fmla="*/ 6741848 h 12630912"/>
              <a:gd name="connsiteX14" fmla="*/ 3436319 w 7144512"/>
              <a:gd name="connsiteY14" fmla="*/ 6863088 h 12630912"/>
              <a:gd name="connsiteX15" fmla="*/ 3706346 w 7144512"/>
              <a:gd name="connsiteY15" fmla="*/ 12144986 h 12630912"/>
              <a:gd name="connsiteX16" fmla="*/ 7144512 w 7144512"/>
              <a:gd name="connsiteY16" fmla="*/ 0 h 12630912"/>
              <a:gd name="connsiteX17" fmla="*/ 7144512 w 7144512"/>
              <a:gd name="connsiteY17" fmla="*/ 12630912 h 12630912"/>
              <a:gd name="connsiteX18" fmla="*/ 0 w 7144512"/>
              <a:gd name="connsiteY18" fmla="*/ 12630912 h 12630912"/>
              <a:gd name="connsiteX19" fmla="*/ 0 w 7144512"/>
              <a:gd name="connsiteY19" fmla="*/ 0 h 1263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44512" h="12630912">
                <a:moveTo>
                  <a:pt x="2072222" y="3540631"/>
                </a:moveTo>
                <a:lnTo>
                  <a:pt x="2072222" y="5979991"/>
                </a:lnTo>
                <a:lnTo>
                  <a:pt x="1899312" y="5979991"/>
                </a:lnTo>
                <a:lnTo>
                  <a:pt x="2015427" y="3537930"/>
                </a:lnTo>
                <a:close/>
                <a:moveTo>
                  <a:pt x="5105656" y="3684866"/>
                </a:moveTo>
                <a:lnTo>
                  <a:pt x="2072222" y="3540631"/>
                </a:lnTo>
                <a:lnTo>
                  <a:pt x="2072222" y="1033778"/>
                </a:lnTo>
                <a:lnTo>
                  <a:pt x="325397" y="1033778"/>
                </a:lnTo>
                <a:lnTo>
                  <a:pt x="325397" y="5979991"/>
                </a:lnTo>
                <a:lnTo>
                  <a:pt x="1899312" y="5979991"/>
                </a:lnTo>
                <a:lnTo>
                  <a:pt x="1895599" y="6058065"/>
                </a:lnTo>
                <a:lnTo>
                  <a:pt x="4985828" y="6205000"/>
                </a:lnTo>
                <a:close/>
                <a:moveTo>
                  <a:pt x="6077874" y="12023746"/>
                </a:moveTo>
                <a:lnTo>
                  <a:pt x="5807848" y="6741848"/>
                </a:lnTo>
                <a:lnTo>
                  <a:pt x="3436319" y="6863088"/>
                </a:lnTo>
                <a:lnTo>
                  <a:pt x="3706346" y="12144986"/>
                </a:lnTo>
                <a:close/>
                <a:moveTo>
                  <a:pt x="7144512" y="0"/>
                </a:moveTo>
                <a:lnTo>
                  <a:pt x="7144512" y="12630912"/>
                </a:lnTo>
                <a:lnTo>
                  <a:pt x="0" y="12630912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alpha val="9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1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/>
              <a:ea typeface="+mn-ea"/>
              <a:cs typeface="Arial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CC665D-00B9-4020-87AE-A516A8B9BA6B}"/>
              </a:ext>
            </a:extLst>
          </p:cNvPr>
          <p:cNvSpPr txBox="1"/>
          <p:nvPr/>
        </p:nvSpPr>
        <p:spPr>
          <a:xfrm>
            <a:off x="335119" y="953335"/>
            <a:ext cx="2198270" cy="549867"/>
          </a:xfrm>
          <a:prstGeom prst="wedgeRoundRectCallout">
            <a:avLst>
              <a:gd name="adj1" fmla="val -62957"/>
              <a:gd name="adj2" fmla="val 22957"/>
              <a:gd name="adj3" fmla="val 16667"/>
            </a:avLst>
          </a:prstGeom>
          <a:solidFill>
            <a:srgbClr val="D39455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Why?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F2A661-C976-4616-B84B-93FFCE81851F}"/>
              </a:ext>
            </a:extLst>
          </p:cNvPr>
          <p:cNvSpPr txBox="1"/>
          <p:nvPr/>
        </p:nvSpPr>
        <p:spPr>
          <a:xfrm>
            <a:off x="330547" y="224116"/>
            <a:ext cx="5260759" cy="50510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Which criminal do you think is the most foolish?</a:t>
            </a:r>
            <a:endParaRPr lang="ar-SA" sz="200" dirty="0">
              <a:solidFill>
                <a:schemeClr val="bg1"/>
              </a:solidFill>
            </a:endParaRPr>
          </a:p>
        </p:txBody>
      </p:sp>
      <p:pic>
        <p:nvPicPr>
          <p:cNvPr id="2052" name="Picture 4" descr="Idea Lightbulb GIFs | Tenor">
            <a:extLst>
              <a:ext uri="{FF2B5EF4-FFF2-40B4-BE49-F238E27FC236}">
                <a16:creationId xmlns:a16="http://schemas.microsoft.com/office/drawing/2014/main" id="{65600699-DEB0-4ADE-B29D-A1BD47D35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8" y="1727318"/>
            <a:ext cx="1426112" cy="14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8BD463D-66F7-4927-90AC-3E155F30DC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497" t="35398" r="8672" b="38896"/>
          <a:stretch/>
        </p:blipFill>
        <p:spPr>
          <a:xfrm>
            <a:off x="4824451" y="3066843"/>
            <a:ext cx="3916547" cy="14118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521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1"/>
          <p:cNvSpPr txBox="1">
            <a:spLocks noGrp="1"/>
          </p:cNvSpPr>
          <p:nvPr>
            <p:ph type="title" idx="18"/>
          </p:nvPr>
        </p:nvSpPr>
        <p:spPr>
          <a:xfrm>
            <a:off x="6030000" y="3520800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820" name="Google Shape;820;p41"/>
          <p:cNvSpPr txBox="1">
            <a:spLocks noGrp="1"/>
          </p:cNvSpPr>
          <p:nvPr>
            <p:ph type="title"/>
          </p:nvPr>
        </p:nvSpPr>
        <p:spPr>
          <a:xfrm>
            <a:off x="7200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821" name="Google Shape;821;p41"/>
          <p:cNvSpPr txBox="1">
            <a:spLocks noGrp="1"/>
          </p:cNvSpPr>
          <p:nvPr>
            <p:ph type="title" idx="9"/>
          </p:nvPr>
        </p:nvSpPr>
        <p:spPr>
          <a:xfrm>
            <a:off x="720000" y="3520797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822" name="Google Shape;822;p41"/>
          <p:cNvSpPr txBox="1">
            <a:spLocks noGrp="1"/>
          </p:cNvSpPr>
          <p:nvPr>
            <p:ph type="subTitle" idx="14"/>
          </p:nvPr>
        </p:nvSpPr>
        <p:spPr>
          <a:xfrm>
            <a:off x="720000" y="3943524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words with their meanings correctly.</a:t>
            </a:r>
          </a:p>
        </p:txBody>
      </p:sp>
      <p:sp>
        <p:nvSpPr>
          <p:cNvPr id="823" name="Google Shape;823;p41"/>
          <p:cNvSpPr txBox="1">
            <a:spLocks noGrp="1"/>
          </p:cNvSpPr>
          <p:nvPr>
            <p:ph type="title" idx="15"/>
          </p:nvPr>
        </p:nvSpPr>
        <p:spPr>
          <a:xfrm>
            <a:off x="3403800" y="3520797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824" name="Google Shape;824;p41"/>
          <p:cNvSpPr txBox="1">
            <a:spLocks noGrp="1"/>
          </p:cNvSpPr>
          <p:nvPr>
            <p:ph type="subTitle" idx="17"/>
          </p:nvPr>
        </p:nvSpPr>
        <p:spPr>
          <a:xfrm>
            <a:off x="3403800" y="3943524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825" name="Google Shape;825;p41"/>
          <p:cNvSpPr txBox="1">
            <a:spLocks noGrp="1"/>
          </p:cNvSpPr>
          <p:nvPr>
            <p:ph type="title" idx="2"/>
          </p:nvPr>
        </p:nvSpPr>
        <p:spPr>
          <a:xfrm>
            <a:off x="728947" y="1217708"/>
            <a:ext cx="1275300" cy="475200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826" name="Google Shape;826;p41"/>
          <p:cNvSpPr txBox="1">
            <a:spLocks noGrp="1"/>
          </p:cNvSpPr>
          <p:nvPr>
            <p:ph type="subTitle" idx="1"/>
          </p:nvPr>
        </p:nvSpPr>
        <p:spPr>
          <a:xfrm>
            <a:off x="720000" y="2157519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topic of crimes and punishments</a:t>
            </a:r>
            <a:endParaRPr dirty="0"/>
          </a:p>
        </p:txBody>
      </p:sp>
      <p:sp>
        <p:nvSpPr>
          <p:cNvPr id="827" name="Google Shape;827;p41"/>
          <p:cNvSpPr txBox="1">
            <a:spLocks noGrp="1"/>
          </p:cNvSpPr>
          <p:nvPr>
            <p:ph type="title" idx="3"/>
          </p:nvPr>
        </p:nvSpPr>
        <p:spPr>
          <a:xfrm>
            <a:off x="34038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828" name="Google Shape;828;p41"/>
          <p:cNvSpPr txBox="1">
            <a:spLocks noGrp="1"/>
          </p:cNvSpPr>
          <p:nvPr>
            <p:ph type="subTitle" idx="5"/>
          </p:nvPr>
        </p:nvSpPr>
        <p:spPr>
          <a:xfrm>
            <a:off x="3403800" y="2157519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829" name="Google Shape;829;p41"/>
          <p:cNvSpPr txBox="1">
            <a:spLocks noGrp="1"/>
          </p:cNvSpPr>
          <p:nvPr>
            <p:ph type="title" idx="6"/>
          </p:nvPr>
        </p:nvSpPr>
        <p:spPr>
          <a:xfrm>
            <a:off x="6030000" y="1734875"/>
            <a:ext cx="24009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830" name="Google Shape;830;p41"/>
          <p:cNvSpPr txBox="1">
            <a:spLocks noGrp="1"/>
          </p:cNvSpPr>
          <p:nvPr>
            <p:ph type="title" idx="4"/>
          </p:nvPr>
        </p:nvSpPr>
        <p:spPr>
          <a:xfrm>
            <a:off x="3403800" y="1259800"/>
            <a:ext cx="1275300" cy="475200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831" name="Google Shape;831;p41"/>
          <p:cNvSpPr txBox="1">
            <a:spLocks noGrp="1"/>
          </p:cNvSpPr>
          <p:nvPr>
            <p:ph type="title" idx="7"/>
          </p:nvPr>
        </p:nvSpPr>
        <p:spPr>
          <a:xfrm>
            <a:off x="6030000" y="1259800"/>
            <a:ext cx="1275300" cy="475200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832" name="Google Shape;832;p41"/>
          <p:cNvSpPr txBox="1">
            <a:spLocks noGrp="1"/>
          </p:cNvSpPr>
          <p:nvPr>
            <p:ph type="subTitle" idx="8"/>
          </p:nvPr>
        </p:nvSpPr>
        <p:spPr>
          <a:xfrm>
            <a:off x="6030000" y="2157521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headline with the article correctly.</a:t>
            </a:r>
            <a:endParaRPr dirty="0"/>
          </a:p>
        </p:txBody>
      </p:sp>
      <p:sp>
        <p:nvSpPr>
          <p:cNvPr id="833" name="Google Shape;833;p41"/>
          <p:cNvSpPr txBox="1">
            <a:spLocks noGrp="1"/>
          </p:cNvSpPr>
          <p:nvPr>
            <p:ph type="title" idx="13"/>
          </p:nvPr>
        </p:nvSpPr>
        <p:spPr>
          <a:xfrm>
            <a:off x="720000" y="3045600"/>
            <a:ext cx="1275300" cy="475200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sp>
        <p:nvSpPr>
          <p:cNvPr id="834" name="Google Shape;834;p41"/>
          <p:cNvSpPr txBox="1">
            <a:spLocks noGrp="1"/>
          </p:cNvSpPr>
          <p:nvPr>
            <p:ph type="title" idx="16"/>
          </p:nvPr>
        </p:nvSpPr>
        <p:spPr>
          <a:xfrm>
            <a:off x="3403800" y="3045600"/>
            <a:ext cx="1275300" cy="475200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835" name="Google Shape;835;p41"/>
          <p:cNvSpPr txBox="1">
            <a:spLocks noGrp="1"/>
          </p:cNvSpPr>
          <p:nvPr>
            <p:ph type="title" idx="19"/>
          </p:nvPr>
        </p:nvSpPr>
        <p:spPr>
          <a:xfrm>
            <a:off x="6030000" y="3045600"/>
            <a:ext cx="1275300" cy="475200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836" name="Google Shape;836;p41"/>
          <p:cNvSpPr txBox="1">
            <a:spLocks noGrp="1"/>
          </p:cNvSpPr>
          <p:nvPr>
            <p:ph type="subTitle" idx="20"/>
          </p:nvPr>
        </p:nvSpPr>
        <p:spPr>
          <a:xfrm>
            <a:off x="6030000" y="3943525"/>
            <a:ext cx="24009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true - false questions about crime's information.</a:t>
            </a:r>
          </a:p>
        </p:txBody>
      </p:sp>
      <p:sp>
        <p:nvSpPr>
          <p:cNvPr id="837" name="Google Shape;837;p41"/>
          <p:cNvSpPr txBox="1">
            <a:spLocks noGrp="1"/>
          </p:cNvSpPr>
          <p:nvPr>
            <p:ph type="title" idx="21"/>
          </p:nvPr>
        </p:nvSpPr>
        <p:spPr>
          <a:xfrm>
            <a:off x="720000" y="3005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</a:t>
            </a:r>
            <a:r>
              <a:rPr lang="en" sz="4000" dirty="0">
                <a:solidFill>
                  <a:schemeClr val="accent3"/>
                </a:solidFill>
              </a:rPr>
              <a:t>Goals</a:t>
            </a:r>
            <a:endParaRPr sz="4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2"/>
          <p:cNvSpPr txBox="1">
            <a:spLocks noGrp="1"/>
          </p:cNvSpPr>
          <p:nvPr>
            <p:ph type="title" idx="2"/>
          </p:nvPr>
        </p:nvSpPr>
        <p:spPr>
          <a:xfrm>
            <a:off x="1876992" y="1724317"/>
            <a:ext cx="2614088" cy="7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Open </a:t>
            </a:r>
            <a:endParaRPr sz="6000" dirty="0"/>
          </a:p>
        </p:txBody>
      </p:sp>
      <p:sp>
        <p:nvSpPr>
          <p:cNvPr id="844" name="Google Shape;844;p42"/>
          <p:cNvSpPr txBox="1">
            <a:spLocks noGrp="1"/>
          </p:cNvSpPr>
          <p:nvPr>
            <p:ph type="subTitle" idx="1"/>
          </p:nvPr>
        </p:nvSpPr>
        <p:spPr>
          <a:xfrm>
            <a:off x="1575369" y="2519614"/>
            <a:ext cx="3423797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C00000"/>
                </a:solidFill>
              </a:rPr>
              <a:t>Y</a:t>
            </a:r>
            <a:r>
              <a:rPr lang="en" sz="2000" dirty="0">
                <a:solidFill>
                  <a:srgbClr val="C00000"/>
                </a:solidFill>
              </a:rPr>
              <a:t>our student’s book p.( 21)</a:t>
            </a:r>
            <a:endParaRPr sz="2000" dirty="0">
              <a:solidFill>
                <a:srgbClr val="C00000"/>
              </a:solidFill>
            </a:endParaRPr>
          </a:p>
        </p:txBody>
      </p:sp>
      <p:grpSp>
        <p:nvGrpSpPr>
          <p:cNvPr id="845" name="Google Shape;845;p42"/>
          <p:cNvGrpSpPr/>
          <p:nvPr/>
        </p:nvGrpSpPr>
        <p:grpSpPr>
          <a:xfrm>
            <a:off x="3238358" y="-43925"/>
            <a:ext cx="4876689" cy="4647821"/>
            <a:chOff x="3830023" y="0"/>
            <a:chExt cx="4830796" cy="4604082"/>
          </a:xfrm>
        </p:grpSpPr>
        <p:grpSp>
          <p:nvGrpSpPr>
            <p:cNvPr id="846" name="Google Shape;846;p42"/>
            <p:cNvGrpSpPr/>
            <p:nvPr/>
          </p:nvGrpSpPr>
          <p:grpSpPr>
            <a:xfrm>
              <a:off x="3830023" y="0"/>
              <a:ext cx="3739211" cy="883229"/>
              <a:chOff x="3830023" y="-234825"/>
              <a:chExt cx="3739211" cy="883229"/>
            </a:xfrm>
          </p:grpSpPr>
          <p:sp>
            <p:nvSpPr>
              <p:cNvPr id="847" name="Google Shape;847;p42"/>
              <p:cNvSpPr/>
              <p:nvPr/>
            </p:nvSpPr>
            <p:spPr>
              <a:xfrm>
                <a:off x="3830023" y="-234825"/>
                <a:ext cx="3391577" cy="648625"/>
              </a:xfrm>
              <a:custGeom>
                <a:avLst/>
                <a:gdLst/>
                <a:ahLst/>
                <a:cxnLst/>
                <a:rect l="l" t="t" r="r" b="b"/>
                <a:pathLst>
                  <a:path w="41580" h="7952" extrusionOk="0">
                    <a:moveTo>
                      <a:pt x="25690" y="426"/>
                    </a:moveTo>
                    <a:cubicBezTo>
                      <a:pt x="25765" y="602"/>
                      <a:pt x="25790" y="777"/>
                      <a:pt x="25790" y="952"/>
                    </a:cubicBezTo>
                    <a:cubicBezTo>
                      <a:pt x="25665" y="777"/>
                      <a:pt x="25564" y="576"/>
                      <a:pt x="25690" y="426"/>
                    </a:cubicBezTo>
                    <a:close/>
                    <a:moveTo>
                      <a:pt x="76" y="0"/>
                    </a:moveTo>
                    <a:cubicBezTo>
                      <a:pt x="25" y="0"/>
                      <a:pt x="0" y="75"/>
                      <a:pt x="51" y="75"/>
                    </a:cubicBezTo>
                    <a:cubicBezTo>
                      <a:pt x="3860" y="1078"/>
                      <a:pt x="7720" y="1955"/>
                      <a:pt x="11579" y="2682"/>
                    </a:cubicBezTo>
                    <a:cubicBezTo>
                      <a:pt x="13484" y="3058"/>
                      <a:pt x="15389" y="3409"/>
                      <a:pt x="17319" y="3609"/>
                    </a:cubicBezTo>
                    <a:cubicBezTo>
                      <a:pt x="18268" y="3712"/>
                      <a:pt x="19244" y="3781"/>
                      <a:pt x="20218" y="3781"/>
                    </a:cubicBezTo>
                    <a:cubicBezTo>
                      <a:pt x="21148" y="3781"/>
                      <a:pt x="22078" y="3718"/>
                      <a:pt x="22983" y="3559"/>
                    </a:cubicBezTo>
                    <a:cubicBezTo>
                      <a:pt x="23835" y="3409"/>
                      <a:pt x="24712" y="3108"/>
                      <a:pt x="25314" y="2431"/>
                    </a:cubicBezTo>
                    <a:cubicBezTo>
                      <a:pt x="25590" y="2080"/>
                      <a:pt x="25815" y="1654"/>
                      <a:pt x="25865" y="1203"/>
                    </a:cubicBezTo>
                    <a:cubicBezTo>
                      <a:pt x="26166" y="1479"/>
                      <a:pt x="26592" y="1629"/>
                      <a:pt x="26943" y="1754"/>
                    </a:cubicBezTo>
                    <a:cubicBezTo>
                      <a:pt x="27970" y="2155"/>
                      <a:pt x="29048" y="2306"/>
                      <a:pt x="30126" y="2381"/>
                    </a:cubicBezTo>
                    <a:cubicBezTo>
                      <a:pt x="30673" y="2409"/>
                      <a:pt x="31220" y="2424"/>
                      <a:pt x="31766" y="2424"/>
                    </a:cubicBezTo>
                    <a:cubicBezTo>
                      <a:pt x="33623" y="2424"/>
                      <a:pt x="35473" y="2259"/>
                      <a:pt x="37294" y="1930"/>
                    </a:cubicBezTo>
                    <a:cubicBezTo>
                      <a:pt x="38647" y="1704"/>
                      <a:pt x="39976" y="1378"/>
                      <a:pt x="41279" y="952"/>
                    </a:cubicBezTo>
                    <a:lnTo>
                      <a:pt x="41279" y="952"/>
                    </a:lnTo>
                    <a:cubicBezTo>
                      <a:pt x="41229" y="3283"/>
                      <a:pt x="41279" y="5589"/>
                      <a:pt x="41454" y="7895"/>
                    </a:cubicBezTo>
                    <a:cubicBezTo>
                      <a:pt x="41454" y="7932"/>
                      <a:pt x="41486" y="7951"/>
                      <a:pt x="41517" y="7951"/>
                    </a:cubicBezTo>
                    <a:cubicBezTo>
                      <a:pt x="41548" y="7951"/>
                      <a:pt x="41580" y="7932"/>
                      <a:pt x="41580" y="7895"/>
                    </a:cubicBezTo>
                    <a:cubicBezTo>
                      <a:pt x="41404" y="5564"/>
                      <a:pt x="41329" y="3208"/>
                      <a:pt x="41404" y="877"/>
                    </a:cubicBezTo>
                    <a:cubicBezTo>
                      <a:pt x="41404" y="857"/>
                      <a:pt x="41371" y="820"/>
                      <a:pt x="41346" y="820"/>
                    </a:cubicBezTo>
                    <a:cubicBezTo>
                      <a:pt x="41339" y="820"/>
                      <a:pt x="41334" y="822"/>
                      <a:pt x="41329" y="827"/>
                    </a:cubicBezTo>
                    <a:cubicBezTo>
                      <a:pt x="39174" y="1504"/>
                      <a:pt x="36968" y="1955"/>
                      <a:pt x="34712" y="2180"/>
                    </a:cubicBezTo>
                    <a:cubicBezTo>
                      <a:pt x="33610" y="2281"/>
                      <a:pt x="32507" y="2306"/>
                      <a:pt x="31404" y="2306"/>
                    </a:cubicBezTo>
                    <a:cubicBezTo>
                      <a:pt x="30376" y="2281"/>
                      <a:pt x="29299" y="2231"/>
                      <a:pt x="28271" y="2030"/>
                    </a:cubicBezTo>
                    <a:cubicBezTo>
                      <a:pt x="27695" y="1905"/>
                      <a:pt x="27143" y="1754"/>
                      <a:pt x="26592" y="1504"/>
                    </a:cubicBezTo>
                    <a:cubicBezTo>
                      <a:pt x="26366" y="1378"/>
                      <a:pt x="26091" y="1253"/>
                      <a:pt x="25890" y="1078"/>
                    </a:cubicBezTo>
                    <a:cubicBezTo>
                      <a:pt x="25915" y="802"/>
                      <a:pt x="25865" y="551"/>
                      <a:pt x="25790" y="301"/>
                    </a:cubicBezTo>
                    <a:cubicBezTo>
                      <a:pt x="25772" y="283"/>
                      <a:pt x="25755" y="265"/>
                      <a:pt x="25728" y="265"/>
                    </a:cubicBezTo>
                    <a:cubicBezTo>
                      <a:pt x="25717" y="265"/>
                      <a:pt x="25704" y="268"/>
                      <a:pt x="25690" y="276"/>
                    </a:cubicBezTo>
                    <a:cubicBezTo>
                      <a:pt x="25414" y="476"/>
                      <a:pt x="25539" y="827"/>
                      <a:pt x="25740" y="1078"/>
                    </a:cubicBezTo>
                    <a:cubicBezTo>
                      <a:pt x="25740" y="1078"/>
                      <a:pt x="25765" y="1078"/>
                      <a:pt x="25765" y="1103"/>
                    </a:cubicBezTo>
                    <a:cubicBezTo>
                      <a:pt x="25715" y="1604"/>
                      <a:pt x="25489" y="2080"/>
                      <a:pt x="25138" y="2431"/>
                    </a:cubicBezTo>
                    <a:cubicBezTo>
                      <a:pt x="24562" y="3033"/>
                      <a:pt x="23760" y="3308"/>
                      <a:pt x="22958" y="3459"/>
                    </a:cubicBezTo>
                    <a:cubicBezTo>
                      <a:pt x="22079" y="3605"/>
                      <a:pt x="21177" y="3662"/>
                      <a:pt x="20274" y="3662"/>
                    </a:cubicBezTo>
                    <a:cubicBezTo>
                      <a:pt x="19322" y="3662"/>
                      <a:pt x="18370" y="3599"/>
                      <a:pt x="17444" y="3509"/>
                    </a:cubicBezTo>
                    <a:cubicBezTo>
                      <a:pt x="15539" y="3333"/>
                      <a:pt x="13660" y="2982"/>
                      <a:pt x="11780" y="2607"/>
                    </a:cubicBezTo>
                    <a:cubicBezTo>
                      <a:pt x="9925" y="2256"/>
                      <a:pt x="8096" y="1880"/>
                      <a:pt x="6266" y="1479"/>
                    </a:cubicBezTo>
                    <a:cubicBezTo>
                      <a:pt x="4186" y="1028"/>
                      <a:pt x="2131" y="526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2"/>
              <p:cNvSpPr/>
              <p:nvPr/>
            </p:nvSpPr>
            <p:spPr>
              <a:xfrm>
                <a:off x="6904704" y="409085"/>
                <a:ext cx="664530" cy="23931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934" extrusionOk="0">
                    <a:moveTo>
                      <a:pt x="3760" y="1"/>
                    </a:moveTo>
                    <a:lnTo>
                      <a:pt x="1" y="2933"/>
                    </a:lnTo>
                    <a:lnTo>
                      <a:pt x="8146" y="2933"/>
                    </a:lnTo>
                    <a:lnTo>
                      <a:pt x="37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9" name="Google Shape;849;p42"/>
            <p:cNvSpPr/>
            <p:nvPr/>
          </p:nvSpPr>
          <p:spPr>
            <a:xfrm>
              <a:off x="5651550" y="883150"/>
              <a:ext cx="3009270" cy="3720932"/>
            </a:xfrm>
            <a:custGeom>
              <a:avLst/>
              <a:gdLst/>
              <a:ahLst/>
              <a:cxnLst/>
              <a:rect l="l" t="t" r="r" b="b"/>
              <a:pathLst>
                <a:path w="36893" h="48497" extrusionOk="0">
                  <a:moveTo>
                    <a:pt x="15364" y="0"/>
                  </a:moveTo>
                  <a:lnTo>
                    <a:pt x="0" y="48497"/>
                  </a:lnTo>
                  <a:lnTo>
                    <a:pt x="36893" y="48497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42"/>
          <p:cNvGrpSpPr/>
          <p:nvPr/>
        </p:nvGrpSpPr>
        <p:grpSpPr>
          <a:xfrm rot="8100000" flipH="1">
            <a:off x="1302707" y="3869705"/>
            <a:ext cx="957383" cy="1095775"/>
            <a:chOff x="672325" y="3360781"/>
            <a:chExt cx="957392" cy="1095785"/>
          </a:xfrm>
        </p:grpSpPr>
        <p:sp>
          <p:nvSpPr>
            <p:cNvPr id="851" name="Google Shape;851;p42"/>
            <p:cNvSpPr/>
            <p:nvPr/>
          </p:nvSpPr>
          <p:spPr>
            <a:xfrm>
              <a:off x="1118859" y="3653205"/>
              <a:ext cx="339331" cy="339331"/>
            </a:xfrm>
            <a:custGeom>
              <a:avLst/>
              <a:gdLst/>
              <a:ahLst/>
              <a:cxnLst/>
              <a:rect l="l" t="t" r="r" b="b"/>
              <a:pathLst>
                <a:path w="4362" h="4362" extrusionOk="0">
                  <a:moveTo>
                    <a:pt x="2181" y="126"/>
                  </a:moveTo>
                  <a:cubicBezTo>
                    <a:pt x="3309" y="126"/>
                    <a:pt x="4236" y="1053"/>
                    <a:pt x="4236" y="2181"/>
                  </a:cubicBezTo>
                  <a:cubicBezTo>
                    <a:pt x="4236" y="3309"/>
                    <a:pt x="3309" y="4236"/>
                    <a:pt x="2181" y="4236"/>
                  </a:cubicBezTo>
                  <a:cubicBezTo>
                    <a:pt x="1053" y="4236"/>
                    <a:pt x="126" y="3309"/>
                    <a:pt x="126" y="2181"/>
                  </a:cubicBezTo>
                  <a:cubicBezTo>
                    <a:pt x="126" y="1053"/>
                    <a:pt x="1053" y="126"/>
                    <a:pt x="2181" y="126"/>
                  </a:cubicBezTo>
                  <a:close/>
                  <a:moveTo>
                    <a:pt x="2181" y="1"/>
                  </a:moveTo>
                  <a:cubicBezTo>
                    <a:pt x="978" y="1"/>
                    <a:pt x="0" y="978"/>
                    <a:pt x="0" y="2181"/>
                  </a:cubicBezTo>
                  <a:cubicBezTo>
                    <a:pt x="0" y="3384"/>
                    <a:pt x="978" y="4362"/>
                    <a:pt x="2181" y="4362"/>
                  </a:cubicBezTo>
                  <a:cubicBezTo>
                    <a:pt x="3384" y="4362"/>
                    <a:pt x="4361" y="3384"/>
                    <a:pt x="4361" y="2181"/>
                  </a:cubicBezTo>
                  <a:cubicBezTo>
                    <a:pt x="4361" y="978"/>
                    <a:pt x="3384" y="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1226058" y="3782964"/>
              <a:ext cx="148273" cy="206461"/>
            </a:xfrm>
            <a:custGeom>
              <a:avLst/>
              <a:gdLst/>
              <a:ahLst/>
              <a:cxnLst/>
              <a:rect l="l" t="t" r="r" b="b"/>
              <a:pathLst>
                <a:path w="1906" h="2654" extrusionOk="0">
                  <a:moveTo>
                    <a:pt x="1229" y="112"/>
                  </a:moveTo>
                  <a:cubicBezTo>
                    <a:pt x="1304" y="363"/>
                    <a:pt x="1304" y="639"/>
                    <a:pt x="1128" y="864"/>
                  </a:cubicBezTo>
                  <a:cubicBezTo>
                    <a:pt x="1053" y="739"/>
                    <a:pt x="1053" y="588"/>
                    <a:pt x="1053" y="463"/>
                  </a:cubicBezTo>
                  <a:cubicBezTo>
                    <a:pt x="1078" y="338"/>
                    <a:pt x="1103" y="162"/>
                    <a:pt x="1229" y="112"/>
                  </a:cubicBezTo>
                  <a:close/>
                  <a:moveTo>
                    <a:pt x="1780" y="313"/>
                  </a:moveTo>
                  <a:cubicBezTo>
                    <a:pt x="1780" y="463"/>
                    <a:pt x="1755" y="614"/>
                    <a:pt x="1680" y="739"/>
                  </a:cubicBezTo>
                  <a:cubicBezTo>
                    <a:pt x="1655" y="764"/>
                    <a:pt x="1605" y="814"/>
                    <a:pt x="1580" y="864"/>
                  </a:cubicBezTo>
                  <a:cubicBezTo>
                    <a:pt x="1580" y="814"/>
                    <a:pt x="1605" y="739"/>
                    <a:pt x="1605" y="689"/>
                  </a:cubicBezTo>
                  <a:cubicBezTo>
                    <a:pt x="1630" y="563"/>
                    <a:pt x="1655" y="388"/>
                    <a:pt x="1780" y="313"/>
                  </a:cubicBezTo>
                  <a:close/>
                  <a:moveTo>
                    <a:pt x="207" y="378"/>
                  </a:moveTo>
                  <a:cubicBezTo>
                    <a:pt x="213" y="378"/>
                    <a:pt x="220" y="381"/>
                    <a:pt x="226" y="388"/>
                  </a:cubicBezTo>
                  <a:cubicBezTo>
                    <a:pt x="251" y="413"/>
                    <a:pt x="276" y="463"/>
                    <a:pt x="301" y="513"/>
                  </a:cubicBezTo>
                  <a:cubicBezTo>
                    <a:pt x="377" y="639"/>
                    <a:pt x="427" y="814"/>
                    <a:pt x="452" y="989"/>
                  </a:cubicBezTo>
                  <a:cubicBezTo>
                    <a:pt x="452" y="1015"/>
                    <a:pt x="452" y="1040"/>
                    <a:pt x="452" y="1090"/>
                  </a:cubicBezTo>
                  <a:cubicBezTo>
                    <a:pt x="377" y="1065"/>
                    <a:pt x="326" y="1015"/>
                    <a:pt x="276" y="964"/>
                  </a:cubicBezTo>
                  <a:cubicBezTo>
                    <a:pt x="201" y="864"/>
                    <a:pt x="126" y="739"/>
                    <a:pt x="126" y="614"/>
                  </a:cubicBezTo>
                  <a:cubicBezTo>
                    <a:pt x="126" y="563"/>
                    <a:pt x="151" y="488"/>
                    <a:pt x="176" y="438"/>
                  </a:cubicBezTo>
                  <a:cubicBezTo>
                    <a:pt x="176" y="401"/>
                    <a:pt x="190" y="378"/>
                    <a:pt x="207" y="378"/>
                  </a:cubicBezTo>
                  <a:close/>
                  <a:moveTo>
                    <a:pt x="1253" y="1"/>
                  </a:moveTo>
                  <a:cubicBezTo>
                    <a:pt x="1245" y="1"/>
                    <a:pt x="1237" y="4"/>
                    <a:pt x="1229" y="12"/>
                  </a:cubicBezTo>
                  <a:cubicBezTo>
                    <a:pt x="1053" y="62"/>
                    <a:pt x="1003" y="263"/>
                    <a:pt x="1003" y="413"/>
                  </a:cubicBezTo>
                  <a:cubicBezTo>
                    <a:pt x="978" y="588"/>
                    <a:pt x="978" y="789"/>
                    <a:pt x="1078" y="914"/>
                  </a:cubicBezTo>
                  <a:cubicBezTo>
                    <a:pt x="1078" y="914"/>
                    <a:pt x="1053" y="939"/>
                    <a:pt x="1053" y="939"/>
                  </a:cubicBezTo>
                  <a:cubicBezTo>
                    <a:pt x="928" y="1065"/>
                    <a:pt x="727" y="1115"/>
                    <a:pt x="577" y="1115"/>
                  </a:cubicBezTo>
                  <a:cubicBezTo>
                    <a:pt x="552" y="1015"/>
                    <a:pt x="552" y="939"/>
                    <a:pt x="527" y="839"/>
                  </a:cubicBezTo>
                  <a:cubicBezTo>
                    <a:pt x="502" y="664"/>
                    <a:pt x="452" y="463"/>
                    <a:pt x="301" y="338"/>
                  </a:cubicBezTo>
                  <a:cubicBezTo>
                    <a:pt x="272" y="294"/>
                    <a:pt x="235" y="267"/>
                    <a:pt x="198" y="267"/>
                  </a:cubicBezTo>
                  <a:cubicBezTo>
                    <a:pt x="172" y="267"/>
                    <a:pt x="147" y="281"/>
                    <a:pt x="126" y="313"/>
                  </a:cubicBezTo>
                  <a:cubicBezTo>
                    <a:pt x="76" y="363"/>
                    <a:pt x="51" y="438"/>
                    <a:pt x="26" y="513"/>
                  </a:cubicBezTo>
                  <a:cubicBezTo>
                    <a:pt x="1" y="664"/>
                    <a:pt x="51" y="814"/>
                    <a:pt x="126" y="939"/>
                  </a:cubicBezTo>
                  <a:cubicBezTo>
                    <a:pt x="226" y="1065"/>
                    <a:pt x="326" y="1140"/>
                    <a:pt x="452" y="1165"/>
                  </a:cubicBezTo>
                  <a:cubicBezTo>
                    <a:pt x="477" y="1290"/>
                    <a:pt x="477" y="1390"/>
                    <a:pt x="452" y="1491"/>
                  </a:cubicBezTo>
                  <a:cubicBezTo>
                    <a:pt x="427" y="1892"/>
                    <a:pt x="326" y="2268"/>
                    <a:pt x="126" y="2619"/>
                  </a:cubicBezTo>
                  <a:cubicBezTo>
                    <a:pt x="108" y="2636"/>
                    <a:pt x="141" y="2654"/>
                    <a:pt x="170" y="2654"/>
                  </a:cubicBezTo>
                  <a:cubicBezTo>
                    <a:pt x="182" y="2654"/>
                    <a:pt x="194" y="2651"/>
                    <a:pt x="201" y="2644"/>
                  </a:cubicBezTo>
                  <a:cubicBezTo>
                    <a:pt x="427" y="2293"/>
                    <a:pt x="552" y="1892"/>
                    <a:pt x="577" y="1466"/>
                  </a:cubicBezTo>
                  <a:cubicBezTo>
                    <a:pt x="577" y="1390"/>
                    <a:pt x="577" y="1290"/>
                    <a:pt x="577" y="1190"/>
                  </a:cubicBezTo>
                  <a:cubicBezTo>
                    <a:pt x="615" y="1196"/>
                    <a:pt x="652" y="1199"/>
                    <a:pt x="690" y="1199"/>
                  </a:cubicBezTo>
                  <a:cubicBezTo>
                    <a:pt x="801" y="1199"/>
                    <a:pt x="909" y="1171"/>
                    <a:pt x="1003" y="1115"/>
                  </a:cubicBezTo>
                  <a:cubicBezTo>
                    <a:pt x="1053" y="1065"/>
                    <a:pt x="1103" y="1040"/>
                    <a:pt x="1154" y="989"/>
                  </a:cubicBezTo>
                  <a:cubicBezTo>
                    <a:pt x="1154" y="989"/>
                    <a:pt x="1179" y="1015"/>
                    <a:pt x="1179" y="1015"/>
                  </a:cubicBezTo>
                  <a:cubicBezTo>
                    <a:pt x="1223" y="1044"/>
                    <a:pt x="1275" y="1056"/>
                    <a:pt x="1326" y="1056"/>
                  </a:cubicBezTo>
                  <a:cubicBezTo>
                    <a:pt x="1363" y="1056"/>
                    <a:pt x="1398" y="1050"/>
                    <a:pt x="1429" y="1040"/>
                  </a:cubicBezTo>
                  <a:lnTo>
                    <a:pt x="1429" y="1040"/>
                  </a:lnTo>
                  <a:cubicBezTo>
                    <a:pt x="1404" y="1090"/>
                    <a:pt x="1404" y="1115"/>
                    <a:pt x="1404" y="1165"/>
                  </a:cubicBezTo>
                  <a:cubicBezTo>
                    <a:pt x="1329" y="1616"/>
                    <a:pt x="1304" y="2042"/>
                    <a:pt x="1304" y="2493"/>
                  </a:cubicBezTo>
                  <a:cubicBezTo>
                    <a:pt x="1304" y="2531"/>
                    <a:pt x="1335" y="2550"/>
                    <a:pt x="1367" y="2550"/>
                  </a:cubicBezTo>
                  <a:cubicBezTo>
                    <a:pt x="1398" y="2550"/>
                    <a:pt x="1429" y="2531"/>
                    <a:pt x="1429" y="2493"/>
                  </a:cubicBezTo>
                  <a:cubicBezTo>
                    <a:pt x="1404" y="2092"/>
                    <a:pt x="1429" y="1691"/>
                    <a:pt x="1504" y="1265"/>
                  </a:cubicBezTo>
                  <a:cubicBezTo>
                    <a:pt x="1504" y="1190"/>
                    <a:pt x="1529" y="1090"/>
                    <a:pt x="1555" y="989"/>
                  </a:cubicBezTo>
                  <a:cubicBezTo>
                    <a:pt x="1605" y="939"/>
                    <a:pt x="1680" y="889"/>
                    <a:pt x="1705" y="839"/>
                  </a:cubicBezTo>
                  <a:cubicBezTo>
                    <a:pt x="1855" y="664"/>
                    <a:pt x="1905" y="438"/>
                    <a:pt x="1855" y="238"/>
                  </a:cubicBezTo>
                  <a:cubicBezTo>
                    <a:pt x="1855" y="212"/>
                    <a:pt x="1830" y="212"/>
                    <a:pt x="1805" y="212"/>
                  </a:cubicBezTo>
                  <a:cubicBezTo>
                    <a:pt x="1655" y="263"/>
                    <a:pt x="1580" y="388"/>
                    <a:pt x="1555" y="538"/>
                  </a:cubicBezTo>
                  <a:cubicBezTo>
                    <a:pt x="1504" y="664"/>
                    <a:pt x="1454" y="814"/>
                    <a:pt x="1429" y="939"/>
                  </a:cubicBezTo>
                  <a:cubicBezTo>
                    <a:pt x="1404" y="964"/>
                    <a:pt x="1373" y="977"/>
                    <a:pt x="1338" y="977"/>
                  </a:cubicBezTo>
                  <a:cubicBezTo>
                    <a:pt x="1304" y="977"/>
                    <a:pt x="1266" y="964"/>
                    <a:pt x="1229" y="939"/>
                  </a:cubicBezTo>
                  <a:lnTo>
                    <a:pt x="1204" y="939"/>
                  </a:lnTo>
                  <a:cubicBezTo>
                    <a:pt x="1404" y="689"/>
                    <a:pt x="1429" y="313"/>
                    <a:pt x="1279" y="12"/>
                  </a:cubicBezTo>
                  <a:cubicBezTo>
                    <a:pt x="1279" y="12"/>
                    <a:pt x="1268" y="1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1224114" y="3973013"/>
              <a:ext cx="128747" cy="128747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1" y="0"/>
                  </a:moveTo>
                  <a:lnTo>
                    <a:pt x="1" y="827"/>
                  </a:lnTo>
                  <a:cubicBezTo>
                    <a:pt x="1" y="1278"/>
                    <a:pt x="377" y="1654"/>
                    <a:pt x="828" y="1654"/>
                  </a:cubicBezTo>
                  <a:cubicBezTo>
                    <a:pt x="1279" y="1654"/>
                    <a:pt x="1655" y="1278"/>
                    <a:pt x="1655" y="827"/>
                  </a:cubicBezTo>
                  <a:lnTo>
                    <a:pt x="1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814687" y="3929449"/>
              <a:ext cx="354889" cy="338008"/>
            </a:xfrm>
            <a:custGeom>
              <a:avLst/>
              <a:gdLst/>
              <a:ahLst/>
              <a:cxnLst/>
              <a:rect l="l" t="t" r="r" b="b"/>
              <a:pathLst>
                <a:path w="4562" h="4345" extrusionOk="0">
                  <a:moveTo>
                    <a:pt x="2334" y="119"/>
                  </a:moveTo>
                  <a:cubicBezTo>
                    <a:pt x="2568" y="119"/>
                    <a:pt x="2803" y="158"/>
                    <a:pt x="3033" y="234"/>
                  </a:cubicBezTo>
                  <a:cubicBezTo>
                    <a:pt x="3534" y="435"/>
                    <a:pt x="3960" y="811"/>
                    <a:pt x="4186" y="1312"/>
                  </a:cubicBezTo>
                  <a:cubicBezTo>
                    <a:pt x="4411" y="1813"/>
                    <a:pt x="4437" y="2365"/>
                    <a:pt x="4261" y="2866"/>
                  </a:cubicBezTo>
                  <a:cubicBezTo>
                    <a:pt x="4061" y="3392"/>
                    <a:pt x="3685" y="3793"/>
                    <a:pt x="3183" y="4019"/>
                  </a:cubicBezTo>
                  <a:cubicBezTo>
                    <a:pt x="2910" y="4155"/>
                    <a:pt x="2623" y="4217"/>
                    <a:pt x="2336" y="4217"/>
                  </a:cubicBezTo>
                  <a:cubicBezTo>
                    <a:pt x="2097" y="4217"/>
                    <a:pt x="1858" y="4174"/>
                    <a:pt x="1629" y="4094"/>
                  </a:cubicBezTo>
                  <a:cubicBezTo>
                    <a:pt x="1103" y="3893"/>
                    <a:pt x="702" y="3517"/>
                    <a:pt x="477" y="3041"/>
                  </a:cubicBezTo>
                  <a:cubicBezTo>
                    <a:pt x="0" y="2014"/>
                    <a:pt x="452" y="786"/>
                    <a:pt x="1454" y="309"/>
                  </a:cubicBezTo>
                  <a:cubicBezTo>
                    <a:pt x="1736" y="183"/>
                    <a:pt x="2034" y="119"/>
                    <a:pt x="2334" y="119"/>
                  </a:cubicBezTo>
                  <a:close/>
                  <a:moveTo>
                    <a:pt x="2329" y="0"/>
                  </a:moveTo>
                  <a:cubicBezTo>
                    <a:pt x="2012" y="0"/>
                    <a:pt x="1696" y="70"/>
                    <a:pt x="1404" y="209"/>
                  </a:cubicBezTo>
                  <a:cubicBezTo>
                    <a:pt x="878" y="435"/>
                    <a:pt x="477" y="886"/>
                    <a:pt x="276" y="1412"/>
                  </a:cubicBezTo>
                  <a:cubicBezTo>
                    <a:pt x="76" y="1964"/>
                    <a:pt x="101" y="2565"/>
                    <a:pt x="351" y="3091"/>
                  </a:cubicBezTo>
                  <a:cubicBezTo>
                    <a:pt x="602" y="3618"/>
                    <a:pt x="1028" y="4019"/>
                    <a:pt x="1579" y="4219"/>
                  </a:cubicBezTo>
                  <a:cubicBezTo>
                    <a:pt x="1830" y="4294"/>
                    <a:pt x="2081" y="4345"/>
                    <a:pt x="2331" y="4345"/>
                  </a:cubicBezTo>
                  <a:cubicBezTo>
                    <a:pt x="2632" y="4345"/>
                    <a:pt x="2958" y="4269"/>
                    <a:pt x="3234" y="4144"/>
                  </a:cubicBezTo>
                  <a:cubicBezTo>
                    <a:pt x="3760" y="3893"/>
                    <a:pt x="4161" y="3467"/>
                    <a:pt x="4361" y="2916"/>
                  </a:cubicBezTo>
                  <a:cubicBezTo>
                    <a:pt x="4562" y="2365"/>
                    <a:pt x="4537" y="1788"/>
                    <a:pt x="4286" y="1262"/>
                  </a:cubicBezTo>
                  <a:cubicBezTo>
                    <a:pt x="4061" y="736"/>
                    <a:pt x="3609" y="335"/>
                    <a:pt x="3083" y="134"/>
                  </a:cubicBezTo>
                  <a:cubicBezTo>
                    <a:pt x="2838" y="45"/>
                    <a:pt x="2583" y="0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939468" y="4043182"/>
              <a:ext cx="167098" cy="227543"/>
            </a:xfrm>
            <a:custGeom>
              <a:avLst/>
              <a:gdLst/>
              <a:ahLst/>
              <a:cxnLst/>
              <a:rect l="l" t="t" r="r" b="b"/>
              <a:pathLst>
                <a:path w="2148" h="2925" extrusionOk="0">
                  <a:moveTo>
                    <a:pt x="1529" y="126"/>
                  </a:moveTo>
                  <a:cubicBezTo>
                    <a:pt x="1604" y="251"/>
                    <a:pt x="1630" y="401"/>
                    <a:pt x="1604" y="527"/>
                  </a:cubicBezTo>
                  <a:cubicBezTo>
                    <a:pt x="1604" y="577"/>
                    <a:pt x="1579" y="652"/>
                    <a:pt x="1554" y="702"/>
                  </a:cubicBezTo>
                  <a:cubicBezTo>
                    <a:pt x="1554" y="652"/>
                    <a:pt x="1529" y="577"/>
                    <a:pt x="1529" y="527"/>
                  </a:cubicBezTo>
                  <a:cubicBezTo>
                    <a:pt x="1504" y="401"/>
                    <a:pt x="1454" y="226"/>
                    <a:pt x="1529" y="126"/>
                  </a:cubicBezTo>
                  <a:close/>
                  <a:moveTo>
                    <a:pt x="928" y="151"/>
                  </a:moveTo>
                  <a:cubicBezTo>
                    <a:pt x="1103" y="351"/>
                    <a:pt x="1229" y="627"/>
                    <a:pt x="1153" y="878"/>
                  </a:cubicBezTo>
                  <a:cubicBezTo>
                    <a:pt x="1053" y="802"/>
                    <a:pt x="978" y="652"/>
                    <a:pt x="928" y="552"/>
                  </a:cubicBezTo>
                  <a:cubicBezTo>
                    <a:pt x="878" y="426"/>
                    <a:pt x="853" y="276"/>
                    <a:pt x="928" y="151"/>
                  </a:cubicBezTo>
                  <a:close/>
                  <a:moveTo>
                    <a:pt x="120" y="843"/>
                  </a:moveTo>
                  <a:cubicBezTo>
                    <a:pt x="128" y="843"/>
                    <a:pt x="137" y="846"/>
                    <a:pt x="151" y="852"/>
                  </a:cubicBezTo>
                  <a:cubicBezTo>
                    <a:pt x="176" y="852"/>
                    <a:pt x="226" y="878"/>
                    <a:pt x="276" y="903"/>
                  </a:cubicBezTo>
                  <a:cubicBezTo>
                    <a:pt x="401" y="1003"/>
                    <a:pt x="502" y="1153"/>
                    <a:pt x="577" y="1279"/>
                  </a:cubicBezTo>
                  <a:cubicBezTo>
                    <a:pt x="602" y="1304"/>
                    <a:pt x="627" y="1354"/>
                    <a:pt x="627" y="1379"/>
                  </a:cubicBezTo>
                  <a:cubicBezTo>
                    <a:pt x="577" y="1379"/>
                    <a:pt x="502" y="1354"/>
                    <a:pt x="427" y="1329"/>
                  </a:cubicBezTo>
                  <a:cubicBezTo>
                    <a:pt x="326" y="1279"/>
                    <a:pt x="201" y="1203"/>
                    <a:pt x="151" y="1078"/>
                  </a:cubicBezTo>
                  <a:cubicBezTo>
                    <a:pt x="126" y="1028"/>
                    <a:pt x="101" y="953"/>
                    <a:pt x="101" y="903"/>
                  </a:cubicBezTo>
                  <a:cubicBezTo>
                    <a:pt x="101" y="866"/>
                    <a:pt x="101" y="843"/>
                    <a:pt x="120" y="843"/>
                  </a:cubicBezTo>
                  <a:close/>
                  <a:moveTo>
                    <a:pt x="1504" y="0"/>
                  </a:moveTo>
                  <a:cubicBezTo>
                    <a:pt x="1379" y="126"/>
                    <a:pt x="1379" y="276"/>
                    <a:pt x="1404" y="426"/>
                  </a:cubicBezTo>
                  <a:cubicBezTo>
                    <a:pt x="1404" y="552"/>
                    <a:pt x="1454" y="702"/>
                    <a:pt x="1479" y="827"/>
                  </a:cubicBezTo>
                  <a:cubicBezTo>
                    <a:pt x="1429" y="903"/>
                    <a:pt x="1354" y="928"/>
                    <a:pt x="1279" y="928"/>
                  </a:cubicBezTo>
                  <a:lnTo>
                    <a:pt x="1254" y="928"/>
                  </a:lnTo>
                  <a:cubicBezTo>
                    <a:pt x="1329" y="602"/>
                    <a:pt x="1203" y="276"/>
                    <a:pt x="953" y="50"/>
                  </a:cubicBezTo>
                  <a:cubicBezTo>
                    <a:pt x="928" y="50"/>
                    <a:pt x="903" y="50"/>
                    <a:pt x="903" y="76"/>
                  </a:cubicBezTo>
                  <a:cubicBezTo>
                    <a:pt x="777" y="201"/>
                    <a:pt x="802" y="376"/>
                    <a:pt x="853" y="552"/>
                  </a:cubicBezTo>
                  <a:cubicBezTo>
                    <a:pt x="903" y="702"/>
                    <a:pt x="1003" y="878"/>
                    <a:pt x="1153" y="953"/>
                  </a:cubicBezTo>
                  <a:cubicBezTo>
                    <a:pt x="1128" y="978"/>
                    <a:pt x="1128" y="978"/>
                    <a:pt x="1128" y="1003"/>
                  </a:cubicBezTo>
                  <a:cubicBezTo>
                    <a:pt x="1053" y="1153"/>
                    <a:pt x="928" y="1279"/>
                    <a:pt x="752" y="1354"/>
                  </a:cubicBezTo>
                  <a:cubicBezTo>
                    <a:pt x="702" y="1279"/>
                    <a:pt x="652" y="1203"/>
                    <a:pt x="602" y="1128"/>
                  </a:cubicBezTo>
                  <a:cubicBezTo>
                    <a:pt x="502" y="978"/>
                    <a:pt x="376" y="802"/>
                    <a:pt x="201" y="752"/>
                  </a:cubicBezTo>
                  <a:cubicBezTo>
                    <a:pt x="170" y="731"/>
                    <a:pt x="134" y="719"/>
                    <a:pt x="102" y="719"/>
                  </a:cubicBezTo>
                  <a:cubicBezTo>
                    <a:pt x="56" y="719"/>
                    <a:pt x="15" y="744"/>
                    <a:pt x="0" y="802"/>
                  </a:cubicBezTo>
                  <a:cubicBezTo>
                    <a:pt x="0" y="878"/>
                    <a:pt x="0" y="953"/>
                    <a:pt x="25" y="1028"/>
                  </a:cubicBezTo>
                  <a:cubicBezTo>
                    <a:pt x="51" y="1178"/>
                    <a:pt x="176" y="1304"/>
                    <a:pt x="301" y="1379"/>
                  </a:cubicBezTo>
                  <a:cubicBezTo>
                    <a:pt x="395" y="1435"/>
                    <a:pt x="489" y="1463"/>
                    <a:pt x="583" y="1463"/>
                  </a:cubicBezTo>
                  <a:cubicBezTo>
                    <a:pt x="614" y="1463"/>
                    <a:pt x="646" y="1460"/>
                    <a:pt x="677" y="1454"/>
                  </a:cubicBezTo>
                  <a:cubicBezTo>
                    <a:pt x="727" y="1554"/>
                    <a:pt x="777" y="1629"/>
                    <a:pt x="828" y="1730"/>
                  </a:cubicBezTo>
                  <a:cubicBezTo>
                    <a:pt x="953" y="2106"/>
                    <a:pt x="1003" y="2507"/>
                    <a:pt x="1003" y="2883"/>
                  </a:cubicBezTo>
                  <a:cubicBezTo>
                    <a:pt x="988" y="2912"/>
                    <a:pt x="1008" y="2924"/>
                    <a:pt x="1027" y="2924"/>
                  </a:cubicBezTo>
                  <a:cubicBezTo>
                    <a:pt x="1040" y="2924"/>
                    <a:pt x="1053" y="2918"/>
                    <a:pt x="1053" y="2908"/>
                  </a:cubicBezTo>
                  <a:cubicBezTo>
                    <a:pt x="1128" y="2482"/>
                    <a:pt x="1078" y="2055"/>
                    <a:pt x="903" y="1680"/>
                  </a:cubicBezTo>
                  <a:cubicBezTo>
                    <a:pt x="878" y="1579"/>
                    <a:pt x="828" y="1504"/>
                    <a:pt x="802" y="1429"/>
                  </a:cubicBezTo>
                  <a:cubicBezTo>
                    <a:pt x="928" y="1379"/>
                    <a:pt x="1053" y="1279"/>
                    <a:pt x="1153" y="1153"/>
                  </a:cubicBezTo>
                  <a:cubicBezTo>
                    <a:pt x="1178" y="1103"/>
                    <a:pt x="1203" y="1053"/>
                    <a:pt x="1229" y="978"/>
                  </a:cubicBezTo>
                  <a:cubicBezTo>
                    <a:pt x="1254" y="1003"/>
                    <a:pt x="1254" y="1003"/>
                    <a:pt x="1279" y="1003"/>
                  </a:cubicBezTo>
                  <a:cubicBezTo>
                    <a:pt x="1354" y="1003"/>
                    <a:pt x="1429" y="978"/>
                    <a:pt x="1504" y="928"/>
                  </a:cubicBezTo>
                  <a:cubicBezTo>
                    <a:pt x="1504" y="953"/>
                    <a:pt x="1529" y="1003"/>
                    <a:pt x="1529" y="1053"/>
                  </a:cubicBezTo>
                  <a:cubicBezTo>
                    <a:pt x="1655" y="1479"/>
                    <a:pt x="1805" y="1905"/>
                    <a:pt x="2005" y="2281"/>
                  </a:cubicBezTo>
                  <a:cubicBezTo>
                    <a:pt x="2023" y="2307"/>
                    <a:pt x="2046" y="2318"/>
                    <a:pt x="2069" y="2318"/>
                  </a:cubicBezTo>
                  <a:cubicBezTo>
                    <a:pt x="2110" y="2318"/>
                    <a:pt x="2147" y="2280"/>
                    <a:pt x="2131" y="2231"/>
                  </a:cubicBezTo>
                  <a:cubicBezTo>
                    <a:pt x="1930" y="1880"/>
                    <a:pt x="1780" y="1504"/>
                    <a:pt x="1680" y="1103"/>
                  </a:cubicBezTo>
                  <a:cubicBezTo>
                    <a:pt x="1630" y="1003"/>
                    <a:pt x="1604" y="928"/>
                    <a:pt x="1579" y="827"/>
                  </a:cubicBezTo>
                  <a:cubicBezTo>
                    <a:pt x="1630" y="752"/>
                    <a:pt x="1655" y="677"/>
                    <a:pt x="1680" y="602"/>
                  </a:cubicBezTo>
                  <a:cubicBezTo>
                    <a:pt x="1730" y="401"/>
                    <a:pt x="1680" y="201"/>
                    <a:pt x="1579" y="25"/>
                  </a:cubicBezTo>
                  <a:cubicBezTo>
                    <a:pt x="1554" y="0"/>
                    <a:pt x="1529" y="0"/>
                    <a:pt x="1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999913" y="4206937"/>
              <a:ext cx="157997" cy="149673"/>
            </a:xfrm>
            <a:custGeom>
              <a:avLst/>
              <a:gdLst/>
              <a:ahLst/>
              <a:cxnLst/>
              <a:rect l="l" t="t" r="r" b="b"/>
              <a:pathLst>
                <a:path w="2031" h="1924" extrusionOk="0">
                  <a:moveTo>
                    <a:pt x="1504" y="1"/>
                  </a:moveTo>
                  <a:lnTo>
                    <a:pt x="0" y="702"/>
                  </a:lnTo>
                  <a:lnTo>
                    <a:pt x="351" y="1454"/>
                  </a:lnTo>
                  <a:cubicBezTo>
                    <a:pt x="499" y="1750"/>
                    <a:pt x="797" y="1923"/>
                    <a:pt x="1114" y="1923"/>
                  </a:cubicBezTo>
                  <a:cubicBezTo>
                    <a:pt x="1227" y="1923"/>
                    <a:pt x="1342" y="1901"/>
                    <a:pt x="1454" y="1855"/>
                  </a:cubicBezTo>
                  <a:cubicBezTo>
                    <a:pt x="1855" y="1655"/>
                    <a:pt x="2030" y="1154"/>
                    <a:pt x="1855" y="753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1222169" y="4102227"/>
              <a:ext cx="276941" cy="254926"/>
            </a:xfrm>
            <a:custGeom>
              <a:avLst/>
              <a:gdLst/>
              <a:ahLst/>
              <a:cxnLst/>
              <a:rect l="l" t="t" r="r" b="b"/>
              <a:pathLst>
                <a:path w="3560" h="3277" extrusionOk="0">
                  <a:moveTo>
                    <a:pt x="1705" y="119"/>
                  </a:moveTo>
                  <a:cubicBezTo>
                    <a:pt x="1981" y="119"/>
                    <a:pt x="2256" y="219"/>
                    <a:pt x="2507" y="369"/>
                  </a:cubicBezTo>
                  <a:cubicBezTo>
                    <a:pt x="3209" y="820"/>
                    <a:pt x="3409" y="1748"/>
                    <a:pt x="2958" y="2449"/>
                  </a:cubicBezTo>
                  <a:cubicBezTo>
                    <a:pt x="2757" y="2800"/>
                    <a:pt x="2407" y="3026"/>
                    <a:pt x="2031" y="3126"/>
                  </a:cubicBezTo>
                  <a:cubicBezTo>
                    <a:pt x="1928" y="3145"/>
                    <a:pt x="1826" y="3155"/>
                    <a:pt x="1724" y="3155"/>
                  </a:cubicBezTo>
                  <a:cubicBezTo>
                    <a:pt x="1428" y="3155"/>
                    <a:pt x="1139" y="3075"/>
                    <a:pt x="878" y="2926"/>
                  </a:cubicBezTo>
                  <a:cubicBezTo>
                    <a:pt x="527" y="2700"/>
                    <a:pt x="301" y="2374"/>
                    <a:pt x="226" y="1973"/>
                  </a:cubicBezTo>
                  <a:cubicBezTo>
                    <a:pt x="126" y="1572"/>
                    <a:pt x="201" y="1171"/>
                    <a:pt x="402" y="820"/>
                  </a:cubicBezTo>
                  <a:cubicBezTo>
                    <a:pt x="627" y="494"/>
                    <a:pt x="953" y="244"/>
                    <a:pt x="1354" y="169"/>
                  </a:cubicBezTo>
                  <a:cubicBezTo>
                    <a:pt x="1479" y="144"/>
                    <a:pt x="1579" y="119"/>
                    <a:pt x="1705" y="119"/>
                  </a:cubicBezTo>
                  <a:close/>
                  <a:moveTo>
                    <a:pt x="1697" y="0"/>
                  </a:moveTo>
                  <a:cubicBezTo>
                    <a:pt x="1574" y="0"/>
                    <a:pt x="1451" y="15"/>
                    <a:pt x="1329" y="43"/>
                  </a:cubicBezTo>
                  <a:cubicBezTo>
                    <a:pt x="903" y="144"/>
                    <a:pt x="552" y="394"/>
                    <a:pt x="301" y="770"/>
                  </a:cubicBezTo>
                  <a:cubicBezTo>
                    <a:pt x="76" y="1146"/>
                    <a:pt x="1" y="1572"/>
                    <a:pt x="101" y="1998"/>
                  </a:cubicBezTo>
                  <a:cubicBezTo>
                    <a:pt x="201" y="2424"/>
                    <a:pt x="452" y="2800"/>
                    <a:pt x="803" y="3026"/>
                  </a:cubicBezTo>
                  <a:cubicBezTo>
                    <a:pt x="1078" y="3201"/>
                    <a:pt x="1379" y="3276"/>
                    <a:pt x="1680" y="3276"/>
                  </a:cubicBezTo>
                  <a:cubicBezTo>
                    <a:pt x="1805" y="3276"/>
                    <a:pt x="1930" y="3251"/>
                    <a:pt x="2056" y="3226"/>
                  </a:cubicBezTo>
                  <a:cubicBezTo>
                    <a:pt x="2482" y="3151"/>
                    <a:pt x="2833" y="2875"/>
                    <a:pt x="3083" y="2525"/>
                  </a:cubicBezTo>
                  <a:cubicBezTo>
                    <a:pt x="3559" y="1748"/>
                    <a:pt x="3334" y="745"/>
                    <a:pt x="2557" y="269"/>
                  </a:cubicBezTo>
                  <a:cubicBezTo>
                    <a:pt x="2306" y="90"/>
                    <a:pt x="2005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1253753" y="4197213"/>
              <a:ext cx="161497" cy="149828"/>
            </a:xfrm>
            <a:custGeom>
              <a:avLst/>
              <a:gdLst/>
              <a:ahLst/>
              <a:cxnLst/>
              <a:rect l="l" t="t" r="r" b="b"/>
              <a:pathLst>
                <a:path w="2076" h="1926" extrusionOk="0">
                  <a:moveTo>
                    <a:pt x="954" y="89"/>
                  </a:moveTo>
                  <a:cubicBezTo>
                    <a:pt x="959" y="89"/>
                    <a:pt x="965" y="92"/>
                    <a:pt x="973" y="101"/>
                  </a:cubicBezTo>
                  <a:cubicBezTo>
                    <a:pt x="973" y="151"/>
                    <a:pt x="973" y="176"/>
                    <a:pt x="973" y="226"/>
                  </a:cubicBezTo>
                  <a:cubicBezTo>
                    <a:pt x="973" y="326"/>
                    <a:pt x="923" y="451"/>
                    <a:pt x="873" y="577"/>
                  </a:cubicBezTo>
                  <a:cubicBezTo>
                    <a:pt x="848" y="602"/>
                    <a:pt x="848" y="602"/>
                    <a:pt x="823" y="627"/>
                  </a:cubicBezTo>
                  <a:cubicBezTo>
                    <a:pt x="798" y="602"/>
                    <a:pt x="772" y="552"/>
                    <a:pt x="772" y="502"/>
                  </a:cubicBezTo>
                  <a:cubicBezTo>
                    <a:pt x="747" y="401"/>
                    <a:pt x="772" y="301"/>
                    <a:pt x="823" y="226"/>
                  </a:cubicBezTo>
                  <a:cubicBezTo>
                    <a:pt x="848" y="176"/>
                    <a:pt x="873" y="126"/>
                    <a:pt x="923" y="101"/>
                  </a:cubicBezTo>
                  <a:cubicBezTo>
                    <a:pt x="940" y="101"/>
                    <a:pt x="945" y="89"/>
                    <a:pt x="954" y="89"/>
                  </a:cubicBezTo>
                  <a:close/>
                  <a:moveTo>
                    <a:pt x="1700" y="326"/>
                  </a:moveTo>
                  <a:cubicBezTo>
                    <a:pt x="1650" y="527"/>
                    <a:pt x="1549" y="702"/>
                    <a:pt x="1349" y="777"/>
                  </a:cubicBezTo>
                  <a:cubicBezTo>
                    <a:pt x="1349" y="677"/>
                    <a:pt x="1424" y="552"/>
                    <a:pt x="1474" y="477"/>
                  </a:cubicBezTo>
                  <a:cubicBezTo>
                    <a:pt x="1524" y="401"/>
                    <a:pt x="1600" y="326"/>
                    <a:pt x="1700" y="326"/>
                  </a:cubicBezTo>
                  <a:close/>
                  <a:moveTo>
                    <a:pt x="1976" y="677"/>
                  </a:moveTo>
                  <a:cubicBezTo>
                    <a:pt x="1925" y="777"/>
                    <a:pt x="1850" y="852"/>
                    <a:pt x="1750" y="903"/>
                  </a:cubicBezTo>
                  <a:cubicBezTo>
                    <a:pt x="1725" y="928"/>
                    <a:pt x="1675" y="928"/>
                    <a:pt x="1625" y="953"/>
                  </a:cubicBezTo>
                  <a:cubicBezTo>
                    <a:pt x="1650" y="903"/>
                    <a:pt x="1700" y="878"/>
                    <a:pt x="1725" y="852"/>
                  </a:cubicBezTo>
                  <a:cubicBezTo>
                    <a:pt x="1775" y="777"/>
                    <a:pt x="1875" y="677"/>
                    <a:pt x="1976" y="677"/>
                  </a:cubicBezTo>
                  <a:close/>
                  <a:moveTo>
                    <a:pt x="948" y="0"/>
                  </a:moveTo>
                  <a:cubicBezTo>
                    <a:pt x="873" y="25"/>
                    <a:pt x="848" y="75"/>
                    <a:pt x="798" y="101"/>
                  </a:cubicBezTo>
                  <a:cubicBezTo>
                    <a:pt x="722" y="201"/>
                    <a:pt x="672" y="301"/>
                    <a:pt x="697" y="426"/>
                  </a:cubicBezTo>
                  <a:cubicBezTo>
                    <a:pt x="697" y="527"/>
                    <a:pt x="747" y="627"/>
                    <a:pt x="798" y="702"/>
                  </a:cubicBezTo>
                  <a:cubicBezTo>
                    <a:pt x="772" y="752"/>
                    <a:pt x="722" y="827"/>
                    <a:pt x="672" y="903"/>
                  </a:cubicBezTo>
                  <a:cubicBezTo>
                    <a:pt x="497" y="1128"/>
                    <a:pt x="271" y="1329"/>
                    <a:pt x="21" y="1479"/>
                  </a:cubicBezTo>
                  <a:cubicBezTo>
                    <a:pt x="1" y="1479"/>
                    <a:pt x="13" y="1511"/>
                    <a:pt x="31" y="1511"/>
                  </a:cubicBezTo>
                  <a:cubicBezTo>
                    <a:pt x="36" y="1511"/>
                    <a:pt x="41" y="1509"/>
                    <a:pt x="46" y="1504"/>
                  </a:cubicBezTo>
                  <a:cubicBezTo>
                    <a:pt x="321" y="1379"/>
                    <a:pt x="572" y="1178"/>
                    <a:pt x="747" y="928"/>
                  </a:cubicBezTo>
                  <a:cubicBezTo>
                    <a:pt x="798" y="878"/>
                    <a:pt x="823" y="802"/>
                    <a:pt x="873" y="752"/>
                  </a:cubicBezTo>
                  <a:cubicBezTo>
                    <a:pt x="948" y="827"/>
                    <a:pt x="1048" y="852"/>
                    <a:pt x="1173" y="878"/>
                  </a:cubicBezTo>
                  <a:cubicBezTo>
                    <a:pt x="1224" y="878"/>
                    <a:pt x="1274" y="852"/>
                    <a:pt x="1324" y="852"/>
                  </a:cubicBezTo>
                  <a:cubicBezTo>
                    <a:pt x="1324" y="852"/>
                    <a:pt x="1324" y="878"/>
                    <a:pt x="1324" y="878"/>
                  </a:cubicBezTo>
                  <a:cubicBezTo>
                    <a:pt x="1349" y="953"/>
                    <a:pt x="1399" y="978"/>
                    <a:pt x="1474" y="1003"/>
                  </a:cubicBezTo>
                  <a:cubicBezTo>
                    <a:pt x="1449" y="1028"/>
                    <a:pt x="1424" y="1053"/>
                    <a:pt x="1399" y="1078"/>
                  </a:cubicBezTo>
                  <a:cubicBezTo>
                    <a:pt x="1173" y="1304"/>
                    <a:pt x="973" y="1579"/>
                    <a:pt x="798" y="1855"/>
                  </a:cubicBezTo>
                  <a:cubicBezTo>
                    <a:pt x="780" y="1890"/>
                    <a:pt x="812" y="1926"/>
                    <a:pt x="842" y="1926"/>
                  </a:cubicBezTo>
                  <a:cubicBezTo>
                    <a:pt x="854" y="1926"/>
                    <a:pt x="865" y="1920"/>
                    <a:pt x="873" y="1905"/>
                  </a:cubicBezTo>
                  <a:cubicBezTo>
                    <a:pt x="1048" y="1654"/>
                    <a:pt x="1224" y="1404"/>
                    <a:pt x="1424" y="1178"/>
                  </a:cubicBezTo>
                  <a:cubicBezTo>
                    <a:pt x="1474" y="1128"/>
                    <a:pt x="1499" y="1053"/>
                    <a:pt x="1549" y="1003"/>
                  </a:cubicBezTo>
                  <a:cubicBezTo>
                    <a:pt x="1625" y="1003"/>
                    <a:pt x="1675" y="1003"/>
                    <a:pt x="1725" y="978"/>
                  </a:cubicBezTo>
                  <a:cubicBezTo>
                    <a:pt x="1875" y="928"/>
                    <a:pt x="2001" y="802"/>
                    <a:pt x="2051" y="677"/>
                  </a:cubicBezTo>
                  <a:cubicBezTo>
                    <a:pt x="2076" y="652"/>
                    <a:pt x="2051" y="627"/>
                    <a:pt x="2026" y="627"/>
                  </a:cubicBezTo>
                  <a:cubicBezTo>
                    <a:pt x="2008" y="622"/>
                    <a:pt x="1990" y="620"/>
                    <a:pt x="1972" y="620"/>
                  </a:cubicBezTo>
                  <a:cubicBezTo>
                    <a:pt x="1891" y="620"/>
                    <a:pt x="1812" y="665"/>
                    <a:pt x="1750" y="727"/>
                  </a:cubicBezTo>
                  <a:cubicBezTo>
                    <a:pt x="1650" y="802"/>
                    <a:pt x="1575" y="878"/>
                    <a:pt x="1499" y="953"/>
                  </a:cubicBezTo>
                  <a:cubicBezTo>
                    <a:pt x="1449" y="928"/>
                    <a:pt x="1399" y="903"/>
                    <a:pt x="1374" y="852"/>
                  </a:cubicBezTo>
                  <a:cubicBezTo>
                    <a:pt x="1374" y="852"/>
                    <a:pt x="1374" y="852"/>
                    <a:pt x="1374" y="827"/>
                  </a:cubicBezTo>
                  <a:cubicBezTo>
                    <a:pt x="1600" y="752"/>
                    <a:pt x="1750" y="527"/>
                    <a:pt x="1775" y="301"/>
                  </a:cubicBezTo>
                  <a:cubicBezTo>
                    <a:pt x="1775" y="276"/>
                    <a:pt x="1775" y="276"/>
                    <a:pt x="1750" y="276"/>
                  </a:cubicBezTo>
                  <a:cubicBezTo>
                    <a:pt x="1733" y="273"/>
                    <a:pt x="1717" y="271"/>
                    <a:pt x="1702" y="271"/>
                  </a:cubicBezTo>
                  <a:cubicBezTo>
                    <a:pt x="1598" y="271"/>
                    <a:pt x="1511" y="339"/>
                    <a:pt x="1424" y="426"/>
                  </a:cubicBezTo>
                  <a:cubicBezTo>
                    <a:pt x="1374" y="527"/>
                    <a:pt x="1299" y="652"/>
                    <a:pt x="1299" y="777"/>
                  </a:cubicBezTo>
                  <a:lnTo>
                    <a:pt x="1274" y="777"/>
                  </a:lnTo>
                  <a:cubicBezTo>
                    <a:pt x="1242" y="784"/>
                    <a:pt x="1210" y="787"/>
                    <a:pt x="1176" y="787"/>
                  </a:cubicBezTo>
                  <a:cubicBezTo>
                    <a:pt x="1076" y="787"/>
                    <a:pt x="973" y="758"/>
                    <a:pt x="898" y="702"/>
                  </a:cubicBezTo>
                  <a:cubicBezTo>
                    <a:pt x="923" y="627"/>
                    <a:pt x="948" y="577"/>
                    <a:pt x="973" y="527"/>
                  </a:cubicBezTo>
                  <a:cubicBezTo>
                    <a:pt x="1023" y="376"/>
                    <a:pt x="1073" y="251"/>
                    <a:pt x="1048" y="101"/>
                  </a:cubicBezTo>
                  <a:cubicBezTo>
                    <a:pt x="1048" y="50"/>
                    <a:pt x="998" y="0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1214389" y="4298577"/>
              <a:ext cx="119023" cy="114122"/>
            </a:xfrm>
            <a:custGeom>
              <a:avLst/>
              <a:gdLst/>
              <a:ahLst/>
              <a:cxnLst/>
              <a:rect l="l" t="t" r="r" b="b"/>
              <a:pathLst>
                <a:path w="1530" h="1467" extrusionOk="0">
                  <a:moveTo>
                    <a:pt x="502" y="1"/>
                  </a:moveTo>
                  <a:lnTo>
                    <a:pt x="176" y="527"/>
                  </a:lnTo>
                  <a:cubicBezTo>
                    <a:pt x="0" y="803"/>
                    <a:pt x="75" y="1179"/>
                    <a:pt x="351" y="1379"/>
                  </a:cubicBezTo>
                  <a:cubicBezTo>
                    <a:pt x="453" y="1439"/>
                    <a:pt x="564" y="1466"/>
                    <a:pt x="672" y="1466"/>
                  </a:cubicBezTo>
                  <a:cubicBezTo>
                    <a:pt x="884" y="1466"/>
                    <a:pt x="1087" y="1361"/>
                    <a:pt x="1203" y="1179"/>
                  </a:cubicBezTo>
                  <a:lnTo>
                    <a:pt x="1529" y="652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672325" y="3360781"/>
              <a:ext cx="957392" cy="1095785"/>
            </a:xfrm>
            <a:custGeom>
              <a:avLst/>
              <a:gdLst/>
              <a:ahLst/>
              <a:cxnLst/>
              <a:rect l="l" t="t" r="r" b="b"/>
              <a:pathLst>
                <a:path w="12307" h="14086" extrusionOk="0">
                  <a:moveTo>
                    <a:pt x="12156" y="201"/>
                  </a:moveTo>
                  <a:cubicBezTo>
                    <a:pt x="12156" y="878"/>
                    <a:pt x="12106" y="4587"/>
                    <a:pt x="11254" y="9875"/>
                  </a:cubicBezTo>
                  <a:cubicBezTo>
                    <a:pt x="10878" y="12206"/>
                    <a:pt x="9475" y="13685"/>
                    <a:pt x="7419" y="13935"/>
                  </a:cubicBezTo>
                  <a:cubicBezTo>
                    <a:pt x="7225" y="13959"/>
                    <a:pt x="7029" y="13970"/>
                    <a:pt x="6834" y="13970"/>
                  </a:cubicBezTo>
                  <a:cubicBezTo>
                    <a:pt x="4707" y="13970"/>
                    <a:pt x="2561" y="12636"/>
                    <a:pt x="1780" y="10777"/>
                  </a:cubicBezTo>
                  <a:cubicBezTo>
                    <a:pt x="251" y="7118"/>
                    <a:pt x="11028" y="853"/>
                    <a:pt x="12156" y="201"/>
                  </a:cubicBezTo>
                  <a:close/>
                  <a:moveTo>
                    <a:pt x="12282" y="0"/>
                  </a:moveTo>
                  <a:lnTo>
                    <a:pt x="12181" y="50"/>
                  </a:lnTo>
                  <a:cubicBezTo>
                    <a:pt x="11680" y="326"/>
                    <a:pt x="1" y="6893"/>
                    <a:pt x="1680" y="10827"/>
                  </a:cubicBezTo>
                  <a:cubicBezTo>
                    <a:pt x="2482" y="12757"/>
                    <a:pt x="4612" y="14086"/>
                    <a:pt x="6793" y="14086"/>
                  </a:cubicBezTo>
                  <a:cubicBezTo>
                    <a:pt x="7018" y="14086"/>
                    <a:pt x="7219" y="14086"/>
                    <a:pt x="7419" y="14061"/>
                  </a:cubicBezTo>
                  <a:cubicBezTo>
                    <a:pt x="9550" y="13810"/>
                    <a:pt x="10978" y="12281"/>
                    <a:pt x="11354" y="9900"/>
                  </a:cubicBezTo>
                  <a:cubicBezTo>
                    <a:pt x="12307" y="4061"/>
                    <a:pt x="12282" y="151"/>
                    <a:pt x="12282" y="101"/>
                  </a:cubicBezTo>
                  <a:lnTo>
                    <a:pt x="12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884857" y="3928126"/>
              <a:ext cx="466055" cy="499194"/>
            </a:xfrm>
            <a:custGeom>
              <a:avLst/>
              <a:gdLst/>
              <a:ahLst/>
              <a:cxnLst/>
              <a:rect l="l" t="t" r="r" b="b"/>
              <a:pathLst>
                <a:path w="5991" h="6417" extrusionOk="0">
                  <a:moveTo>
                    <a:pt x="1" y="1"/>
                  </a:moveTo>
                  <a:cubicBezTo>
                    <a:pt x="427" y="4337"/>
                    <a:pt x="5890" y="6392"/>
                    <a:pt x="5941" y="6417"/>
                  </a:cubicBezTo>
                  <a:lnTo>
                    <a:pt x="5991" y="6291"/>
                  </a:lnTo>
                  <a:cubicBezTo>
                    <a:pt x="5941" y="6266"/>
                    <a:pt x="527" y="4236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1029163" y="3777986"/>
              <a:ext cx="483558" cy="491415"/>
            </a:xfrm>
            <a:custGeom>
              <a:avLst/>
              <a:gdLst/>
              <a:ahLst/>
              <a:cxnLst/>
              <a:rect l="l" t="t" r="r" b="b"/>
              <a:pathLst>
                <a:path w="6216" h="6317" extrusionOk="0">
                  <a:moveTo>
                    <a:pt x="126" y="1"/>
                  </a:moveTo>
                  <a:lnTo>
                    <a:pt x="0" y="26"/>
                  </a:lnTo>
                  <a:cubicBezTo>
                    <a:pt x="326" y="4086"/>
                    <a:pt x="6116" y="6292"/>
                    <a:pt x="6166" y="6317"/>
                  </a:cubicBezTo>
                  <a:lnTo>
                    <a:pt x="6216" y="6191"/>
                  </a:lnTo>
                  <a:cubicBezTo>
                    <a:pt x="6141" y="6166"/>
                    <a:pt x="451" y="401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1200698" y="3639592"/>
              <a:ext cx="368581" cy="358779"/>
            </a:xfrm>
            <a:custGeom>
              <a:avLst/>
              <a:gdLst/>
              <a:ahLst/>
              <a:cxnLst/>
              <a:rect l="l" t="t" r="r" b="b"/>
              <a:pathLst>
                <a:path w="4738" h="4612" extrusionOk="0">
                  <a:moveTo>
                    <a:pt x="126" y="0"/>
                  </a:moveTo>
                  <a:lnTo>
                    <a:pt x="1" y="25"/>
                  </a:lnTo>
                  <a:cubicBezTo>
                    <a:pt x="527" y="4562"/>
                    <a:pt x="4688" y="4612"/>
                    <a:pt x="4738" y="4612"/>
                  </a:cubicBezTo>
                  <a:lnTo>
                    <a:pt x="4738" y="4487"/>
                  </a:lnTo>
                  <a:cubicBezTo>
                    <a:pt x="4688" y="4487"/>
                    <a:pt x="627" y="446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814692" y="3450001"/>
              <a:ext cx="806118" cy="780422"/>
            </a:xfrm>
            <a:custGeom>
              <a:avLst/>
              <a:gdLst/>
              <a:ahLst/>
              <a:cxnLst/>
              <a:rect l="l" t="t" r="r" b="b"/>
              <a:pathLst>
                <a:path w="10227" h="9901" extrusionOk="0">
                  <a:moveTo>
                    <a:pt x="10151" y="1"/>
                  </a:moveTo>
                  <a:cubicBezTo>
                    <a:pt x="10076" y="76"/>
                    <a:pt x="2131" y="6692"/>
                    <a:pt x="0" y="9825"/>
                  </a:cubicBezTo>
                  <a:lnTo>
                    <a:pt x="101" y="9900"/>
                  </a:lnTo>
                  <a:cubicBezTo>
                    <a:pt x="2231" y="6793"/>
                    <a:pt x="10151" y="176"/>
                    <a:pt x="10226" y="101"/>
                  </a:cubicBezTo>
                  <a:lnTo>
                    <a:pt x="10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914107" y="3625900"/>
              <a:ext cx="696165" cy="725415"/>
            </a:xfrm>
            <a:custGeom>
              <a:avLst/>
              <a:gdLst/>
              <a:ahLst/>
              <a:cxnLst/>
              <a:rect l="l" t="t" r="r" b="b"/>
              <a:pathLst>
                <a:path w="8949" h="9325" extrusionOk="0">
                  <a:moveTo>
                    <a:pt x="8873" y="1"/>
                  </a:moveTo>
                  <a:lnTo>
                    <a:pt x="1" y="9249"/>
                  </a:lnTo>
                  <a:lnTo>
                    <a:pt x="101" y="9324"/>
                  </a:lnTo>
                  <a:lnTo>
                    <a:pt x="8948" y="76"/>
                  </a:lnTo>
                  <a:lnTo>
                    <a:pt x="8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1068138" y="3834541"/>
              <a:ext cx="526500" cy="600558"/>
            </a:xfrm>
            <a:custGeom>
              <a:avLst/>
              <a:gdLst/>
              <a:ahLst/>
              <a:cxnLst/>
              <a:rect l="l" t="t" r="r" b="b"/>
              <a:pathLst>
                <a:path w="6768" h="7720" extrusionOk="0">
                  <a:moveTo>
                    <a:pt x="6692" y="1"/>
                  </a:moveTo>
                  <a:lnTo>
                    <a:pt x="1" y="7620"/>
                  </a:lnTo>
                  <a:lnTo>
                    <a:pt x="101" y="7720"/>
                  </a:lnTo>
                  <a:lnTo>
                    <a:pt x="6768" y="76"/>
                  </a:lnTo>
                  <a:lnTo>
                    <a:pt x="6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1421009" y="3487506"/>
              <a:ext cx="189269" cy="204828"/>
            </a:xfrm>
            <a:custGeom>
              <a:avLst/>
              <a:gdLst/>
              <a:ahLst/>
              <a:cxnLst/>
              <a:rect l="l" t="t" r="r" b="b"/>
              <a:pathLst>
                <a:path w="2433" h="2633" extrusionOk="0">
                  <a:moveTo>
                    <a:pt x="126" y="0"/>
                  </a:moveTo>
                  <a:lnTo>
                    <a:pt x="1" y="26"/>
                  </a:lnTo>
                  <a:cubicBezTo>
                    <a:pt x="1" y="101"/>
                    <a:pt x="201" y="1880"/>
                    <a:pt x="1154" y="2457"/>
                  </a:cubicBezTo>
                  <a:cubicBezTo>
                    <a:pt x="1354" y="2557"/>
                    <a:pt x="1555" y="2632"/>
                    <a:pt x="1780" y="2632"/>
                  </a:cubicBezTo>
                  <a:cubicBezTo>
                    <a:pt x="1981" y="2632"/>
                    <a:pt x="2206" y="2582"/>
                    <a:pt x="2432" y="2482"/>
                  </a:cubicBezTo>
                  <a:lnTo>
                    <a:pt x="2382" y="2381"/>
                  </a:lnTo>
                  <a:cubicBezTo>
                    <a:pt x="2172" y="2463"/>
                    <a:pt x="1979" y="2501"/>
                    <a:pt x="1799" y="2501"/>
                  </a:cubicBezTo>
                  <a:cubicBezTo>
                    <a:pt x="1592" y="2501"/>
                    <a:pt x="1404" y="2450"/>
                    <a:pt x="1229" y="2356"/>
                  </a:cubicBezTo>
                  <a:cubicBezTo>
                    <a:pt x="327" y="1805"/>
                    <a:pt x="126" y="26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68" name="Google Shape;868;p42"/>
          <p:cNvCxnSpPr/>
          <p:nvPr/>
        </p:nvCxnSpPr>
        <p:spPr>
          <a:xfrm>
            <a:off x="713100" y="4610025"/>
            <a:ext cx="2136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" name="صورة 30">
            <a:extLst>
              <a:ext uri="{FF2B5EF4-FFF2-40B4-BE49-F238E27FC236}">
                <a16:creationId xmlns:a16="http://schemas.microsoft.com/office/drawing/2014/main" id="{5269468B-9C4E-4F04-85D7-62784EF04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279" y="2571749"/>
            <a:ext cx="1471564" cy="1881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55"/>
          <p:cNvSpPr txBox="1">
            <a:spLocks noGrp="1"/>
          </p:cNvSpPr>
          <p:nvPr>
            <p:ph type="title"/>
          </p:nvPr>
        </p:nvSpPr>
        <p:spPr>
          <a:xfrm>
            <a:off x="427171" y="208574"/>
            <a:ext cx="7401248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Classify </a:t>
            </a:r>
            <a:r>
              <a:rPr lang="en" sz="1800" dirty="0">
                <a:solidFill>
                  <a:schemeClr val="tx1"/>
                </a:solidFill>
              </a:rPr>
              <a:t>the words into the correct category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1272" name="Google Shape;1272;p55"/>
          <p:cNvCxnSpPr/>
          <p:nvPr/>
        </p:nvCxnSpPr>
        <p:spPr>
          <a:xfrm>
            <a:off x="1031738" y="4610025"/>
            <a:ext cx="2136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9EB7668-90EA-4D04-B084-3D872A8DE6CB}"/>
              </a:ext>
            </a:extLst>
          </p:cNvPr>
          <p:cNvSpPr txBox="1"/>
          <p:nvPr/>
        </p:nvSpPr>
        <p:spPr>
          <a:xfrm>
            <a:off x="263626" y="900847"/>
            <a:ext cx="861674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inmate /  release / drunk driving /  accused /  charged </a:t>
            </a:r>
            <a:r>
              <a:rPr lang="en-US" sz="1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/  </a:t>
            </a:r>
            <a:r>
              <a:rPr lang="en-US" sz="1800" b="1" i="0" u="none" strike="noStrike" baseline="0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armed robber </a:t>
            </a:r>
            <a:r>
              <a:rPr lang="en-US" sz="1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/ </a:t>
            </a:r>
            <a:r>
              <a:rPr lang="en-US" sz="1800" b="1" i="0" u="none" strike="noStrike" baseline="0" dirty="0">
                <a:solidFill>
                  <a:schemeClr val="tx2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hijack /  escape  /  jail /  prison / getaway car / sheriff /  deputy /  serve a sentence /  misdemeanor /  stolen (steal) </a:t>
            </a:r>
            <a:endParaRPr lang="ar-SA" sz="1800" b="1" dirty="0">
              <a:solidFill>
                <a:schemeClr val="tx2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5" name="جدول 3">
            <a:extLst>
              <a:ext uri="{FF2B5EF4-FFF2-40B4-BE49-F238E27FC236}">
                <a16:creationId xmlns:a16="http://schemas.microsoft.com/office/drawing/2014/main" id="{8AB5C2D4-8A73-4076-B911-35332C2FE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514475"/>
              </p:ext>
            </p:extLst>
          </p:nvPr>
        </p:nvGraphicFramePr>
        <p:xfrm>
          <a:off x="2671054" y="1745120"/>
          <a:ext cx="6282862" cy="3183794"/>
        </p:xfrm>
        <a:graphic>
          <a:graphicData uri="http://schemas.openxmlformats.org/drawingml/2006/table">
            <a:tbl>
              <a:tblPr rtl="1" firstRow="1" bandRow="1"/>
              <a:tblGrid>
                <a:gridCol w="3141431">
                  <a:extLst>
                    <a:ext uri="{9D8B030D-6E8A-4147-A177-3AD203B41FA5}">
                      <a16:colId xmlns:a16="http://schemas.microsoft.com/office/drawing/2014/main" val="3750593657"/>
                    </a:ext>
                  </a:extLst>
                </a:gridCol>
                <a:gridCol w="3141431">
                  <a:extLst>
                    <a:ext uri="{9D8B030D-6E8A-4147-A177-3AD203B41FA5}">
                      <a16:colId xmlns:a16="http://schemas.microsoft.com/office/drawing/2014/main" val="3022238643"/>
                    </a:ext>
                  </a:extLst>
                </a:gridCol>
              </a:tblGrid>
              <a:tr h="45977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9pPr>
                    </a:lstStyle>
                    <a:p>
                      <a:pPr algn="ctr" rtl="0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PUNISHMENT</a:t>
                      </a:r>
                      <a:endParaRPr lang="ar-SA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9pPr>
                    </a:lstStyle>
                    <a:p>
                      <a:pPr algn="ctr" rtl="0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CRIME</a:t>
                      </a:r>
                      <a:endParaRPr lang="ar-S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606670"/>
                  </a:ext>
                </a:extLst>
              </a:tr>
              <a:tr h="27240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Rounded MT Bold"/>
                          <a:cs typeface="Arial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83201"/>
                  </a:ext>
                </a:extLst>
              </a:tr>
            </a:tbl>
          </a:graphicData>
        </a:graphic>
      </p:graphicFrame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009CA557-857B-40C3-A9D0-AF2D110703A1}"/>
              </a:ext>
            </a:extLst>
          </p:cNvPr>
          <p:cNvCxnSpPr>
            <a:cxnSpLocks/>
          </p:cNvCxnSpPr>
          <p:nvPr/>
        </p:nvCxnSpPr>
        <p:spPr>
          <a:xfrm>
            <a:off x="5812485" y="1769137"/>
            <a:ext cx="0" cy="31357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A0D3C597-F7F6-4527-A946-579DDB10156B}"/>
              </a:ext>
            </a:extLst>
          </p:cNvPr>
          <p:cNvSpPr txBox="1"/>
          <p:nvPr/>
        </p:nvSpPr>
        <p:spPr>
          <a:xfrm>
            <a:off x="2783887" y="2321140"/>
            <a:ext cx="29046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latin typeface="Arial Nova Light" panose="020B0304020202020204" pitchFamily="34" charset="0"/>
              </a:rPr>
              <a:t>drunk driving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latin typeface="Arial Nova Light" panose="020B0304020202020204" pitchFamily="34" charset="0"/>
              </a:rPr>
              <a:t>armed robber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latin typeface="Arial Nova Light" panose="020B0304020202020204" pitchFamily="34" charset="0"/>
              </a:rPr>
              <a:t>Hijack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latin typeface="Arial Nova Light" panose="020B0304020202020204" pitchFamily="34" charset="0"/>
              </a:rPr>
              <a:t>getaway car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latin typeface="Arial Nova Light" panose="020B0304020202020204" pitchFamily="34" charset="0"/>
              </a:rPr>
              <a:t>stolen (steal)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latin typeface="Arial Nova Light" panose="020B0304020202020204" pitchFamily="34" charset="0"/>
              </a:rPr>
              <a:t>escape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1C44853-812D-4429-8A29-09318A1257C9}"/>
              </a:ext>
            </a:extLst>
          </p:cNvPr>
          <p:cNvSpPr txBox="1"/>
          <p:nvPr/>
        </p:nvSpPr>
        <p:spPr>
          <a:xfrm>
            <a:off x="5854395" y="2209444"/>
            <a:ext cx="273764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inmate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release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jail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prison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sheriff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deputy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serve a sentence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misdemeanor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accused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latin typeface="Arial Nova Light" panose="020B0304020202020204" pitchFamily="34" charset="0"/>
              </a:rPr>
              <a:t>charged </a:t>
            </a:r>
            <a:endParaRPr lang="ar-SA" sz="1700" b="1" dirty="0">
              <a:latin typeface="Arial Nova Light" panose="020B0304020202020204" pitchFamily="34" charset="0"/>
            </a:endParaRPr>
          </a:p>
        </p:txBody>
      </p:sp>
      <p:grpSp>
        <p:nvGrpSpPr>
          <p:cNvPr id="47" name="Google Shape;1149;p51">
            <a:extLst>
              <a:ext uri="{FF2B5EF4-FFF2-40B4-BE49-F238E27FC236}">
                <a16:creationId xmlns:a16="http://schemas.microsoft.com/office/drawing/2014/main" id="{F58F4AFA-D159-4610-82D4-5AF45011B0AA}"/>
              </a:ext>
            </a:extLst>
          </p:cNvPr>
          <p:cNvGrpSpPr/>
          <p:nvPr/>
        </p:nvGrpSpPr>
        <p:grpSpPr>
          <a:xfrm>
            <a:off x="10394" y="1897072"/>
            <a:ext cx="2411618" cy="1954737"/>
            <a:chOff x="3566047" y="1844819"/>
            <a:chExt cx="2168253" cy="1807698"/>
          </a:xfrm>
        </p:grpSpPr>
        <p:sp>
          <p:nvSpPr>
            <p:cNvPr id="50" name="Google Shape;1150;p51">
              <a:extLst>
                <a:ext uri="{FF2B5EF4-FFF2-40B4-BE49-F238E27FC236}">
                  <a16:creationId xmlns:a16="http://schemas.microsoft.com/office/drawing/2014/main" id="{F3C8622E-4B92-460D-94F8-B06C31560D09}"/>
                </a:ext>
              </a:extLst>
            </p:cNvPr>
            <p:cNvSpPr/>
            <p:nvPr/>
          </p:nvSpPr>
          <p:spPr>
            <a:xfrm>
              <a:off x="3566047" y="1844819"/>
              <a:ext cx="1902584" cy="1807698"/>
            </a:xfrm>
            <a:custGeom>
              <a:avLst/>
              <a:gdLst/>
              <a:ahLst/>
              <a:cxnLst/>
              <a:rect l="l" t="t" r="r" b="b"/>
              <a:pathLst>
                <a:path w="22257" h="21147" extrusionOk="0">
                  <a:moveTo>
                    <a:pt x="11110" y="0"/>
                  </a:moveTo>
                  <a:cubicBezTo>
                    <a:pt x="5771" y="0"/>
                    <a:pt x="1189" y="4031"/>
                    <a:pt x="627" y="9460"/>
                  </a:cubicBezTo>
                  <a:cubicBezTo>
                    <a:pt x="1" y="15250"/>
                    <a:pt x="4211" y="20463"/>
                    <a:pt x="10026" y="21090"/>
                  </a:cubicBezTo>
                  <a:cubicBezTo>
                    <a:pt x="10396" y="21128"/>
                    <a:pt x="10763" y="21147"/>
                    <a:pt x="11127" y="21147"/>
                  </a:cubicBezTo>
                  <a:cubicBezTo>
                    <a:pt x="16462" y="21147"/>
                    <a:pt x="21067" y="17111"/>
                    <a:pt x="21630" y="11691"/>
                  </a:cubicBezTo>
                  <a:cubicBezTo>
                    <a:pt x="22256" y="5876"/>
                    <a:pt x="18046" y="663"/>
                    <a:pt x="12256" y="62"/>
                  </a:cubicBezTo>
                  <a:cubicBezTo>
                    <a:pt x="11871" y="20"/>
                    <a:pt x="11489" y="0"/>
                    <a:pt x="11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51;p51">
              <a:extLst>
                <a:ext uri="{FF2B5EF4-FFF2-40B4-BE49-F238E27FC236}">
                  <a16:creationId xmlns:a16="http://schemas.microsoft.com/office/drawing/2014/main" id="{0625F4D0-2E91-4C42-94E9-F5676F0F4379}"/>
                </a:ext>
              </a:extLst>
            </p:cNvPr>
            <p:cNvSpPr/>
            <p:nvPr/>
          </p:nvSpPr>
          <p:spPr>
            <a:xfrm>
              <a:off x="5458020" y="2269925"/>
              <a:ext cx="276279" cy="357915"/>
            </a:xfrm>
            <a:custGeom>
              <a:avLst/>
              <a:gdLst/>
              <a:ahLst/>
              <a:cxnLst/>
              <a:rect l="l" t="t" r="r" b="b"/>
              <a:pathLst>
                <a:path w="3232" h="4187" extrusionOk="0">
                  <a:moveTo>
                    <a:pt x="2047" y="0"/>
                  </a:moveTo>
                  <a:cubicBezTo>
                    <a:pt x="1849" y="0"/>
                    <a:pt x="650" y="2031"/>
                    <a:pt x="650" y="2031"/>
                  </a:cubicBezTo>
                  <a:cubicBezTo>
                    <a:pt x="650" y="2031"/>
                    <a:pt x="324" y="878"/>
                    <a:pt x="249" y="878"/>
                  </a:cubicBezTo>
                  <a:cubicBezTo>
                    <a:pt x="247" y="878"/>
                    <a:pt x="244" y="878"/>
                    <a:pt x="242" y="878"/>
                  </a:cubicBezTo>
                  <a:cubicBezTo>
                    <a:pt x="1" y="878"/>
                    <a:pt x="148" y="3685"/>
                    <a:pt x="148" y="3685"/>
                  </a:cubicBezTo>
                  <a:lnTo>
                    <a:pt x="1126" y="4187"/>
                  </a:lnTo>
                  <a:cubicBezTo>
                    <a:pt x="1126" y="4187"/>
                    <a:pt x="1828" y="2758"/>
                    <a:pt x="1903" y="2583"/>
                  </a:cubicBezTo>
                  <a:cubicBezTo>
                    <a:pt x="2003" y="2407"/>
                    <a:pt x="3231" y="1330"/>
                    <a:pt x="3181" y="1179"/>
                  </a:cubicBezTo>
                  <a:cubicBezTo>
                    <a:pt x="3177" y="1165"/>
                    <a:pt x="3164" y="1159"/>
                    <a:pt x="3145" y="1159"/>
                  </a:cubicBezTo>
                  <a:cubicBezTo>
                    <a:pt x="2953" y="1159"/>
                    <a:pt x="2103" y="1781"/>
                    <a:pt x="2103" y="1781"/>
                  </a:cubicBezTo>
                  <a:cubicBezTo>
                    <a:pt x="2103" y="1781"/>
                    <a:pt x="3206" y="603"/>
                    <a:pt x="3131" y="528"/>
                  </a:cubicBezTo>
                  <a:cubicBezTo>
                    <a:pt x="3128" y="525"/>
                    <a:pt x="3123" y="524"/>
                    <a:pt x="3117" y="524"/>
                  </a:cubicBezTo>
                  <a:cubicBezTo>
                    <a:pt x="2951" y="524"/>
                    <a:pt x="1828" y="1530"/>
                    <a:pt x="1828" y="1530"/>
                  </a:cubicBezTo>
                  <a:cubicBezTo>
                    <a:pt x="1828" y="1530"/>
                    <a:pt x="2705" y="352"/>
                    <a:pt x="2630" y="252"/>
                  </a:cubicBezTo>
                  <a:cubicBezTo>
                    <a:pt x="2627" y="247"/>
                    <a:pt x="2623" y="245"/>
                    <a:pt x="2616" y="245"/>
                  </a:cubicBezTo>
                  <a:cubicBezTo>
                    <a:pt x="2487" y="245"/>
                    <a:pt x="1602" y="1129"/>
                    <a:pt x="1602" y="1129"/>
                  </a:cubicBezTo>
                  <a:cubicBezTo>
                    <a:pt x="1602" y="1129"/>
                    <a:pt x="2254" y="51"/>
                    <a:pt x="2053" y="1"/>
                  </a:cubicBezTo>
                  <a:cubicBezTo>
                    <a:pt x="2051" y="1"/>
                    <a:pt x="2049" y="0"/>
                    <a:pt x="2047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52;p51">
              <a:extLst>
                <a:ext uri="{FF2B5EF4-FFF2-40B4-BE49-F238E27FC236}">
                  <a16:creationId xmlns:a16="http://schemas.microsoft.com/office/drawing/2014/main" id="{98D034DE-FC7D-4525-B981-80E7159578CF}"/>
                </a:ext>
              </a:extLst>
            </p:cNvPr>
            <p:cNvSpPr/>
            <p:nvPr/>
          </p:nvSpPr>
          <p:spPr>
            <a:xfrm>
              <a:off x="5256453" y="2185297"/>
              <a:ext cx="419976" cy="368686"/>
            </a:xfrm>
            <a:custGeom>
              <a:avLst/>
              <a:gdLst/>
              <a:ahLst/>
              <a:cxnLst/>
              <a:rect l="l" t="t" r="r" b="b"/>
              <a:pathLst>
                <a:path w="4913" h="4313" extrusionOk="0">
                  <a:moveTo>
                    <a:pt x="2453" y="0"/>
                  </a:moveTo>
                  <a:cubicBezTo>
                    <a:pt x="2108" y="0"/>
                    <a:pt x="1756" y="85"/>
                    <a:pt x="1429" y="264"/>
                  </a:cubicBezTo>
                  <a:cubicBezTo>
                    <a:pt x="376" y="816"/>
                    <a:pt x="0" y="2144"/>
                    <a:pt x="552" y="3172"/>
                  </a:cubicBezTo>
                  <a:cubicBezTo>
                    <a:pt x="949" y="3897"/>
                    <a:pt x="1691" y="4313"/>
                    <a:pt x="2459" y="4313"/>
                  </a:cubicBezTo>
                  <a:cubicBezTo>
                    <a:pt x="2805" y="4313"/>
                    <a:pt x="3157" y="4228"/>
                    <a:pt x="3484" y="4049"/>
                  </a:cubicBezTo>
                  <a:cubicBezTo>
                    <a:pt x="4512" y="3472"/>
                    <a:pt x="4913" y="2169"/>
                    <a:pt x="4336" y="1142"/>
                  </a:cubicBezTo>
                  <a:cubicBezTo>
                    <a:pt x="3956" y="416"/>
                    <a:pt x="3219" y="0"/>
                    <a:pt x="2453" y="0"/>
                  </a:cubicBez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53;p51">
              <a:extLst>
                <a:ext uri="{FF2B5EF4-FFF2-40B4-BE49-F238E27FC236}">
                  <a16:creationId xmlns:a16="http://schemas.microsoft.com/office/drawing/2014/main" id="{E346BA4D-9D4B-4EF2-9CE3-612EA86229F0}"/>
                </a:ext>
              </a:extLst>
            </p:cNvPr>
            <p:cNvSpPr/>
            <p:nvPr/>
          </p:nvSpPr>
          <p:spPr>
            <a:xfrm>
              <a:off x="5402115" y="2303349"/>
              <a:ext cx="196011" cy="257559"/>
            </a:xfrm>
            <a:custGeom>
              <a:avLst/>
              <a:gdLst/>
              <a:ahLst/>
              <a:cxnLst/>
              <a:rect l="l" t="t" r="r" b="b"/>
              <a:pathLst>
                <a:path w="2293" h="3013" extrusionOk="0">
                  <a:moveTo>
                    <a:pt x="1529" y="137"/>
                  </a:moveTo>
                  <a:lnTo>
                    <a:pt x="1529" y="137"/>
                  </a:lnTo>
                  <a:cubicBezTo>
                    <a:pt x="1605" y="262"/>
                    <a:pt x="1655" y="387"/>
                    <a:pt x="1630" y="538"/>
                  </a:cubicBezTo>
                  <a:cubicBezTo>
                    <a:pt x="1630" y="588"/>
                    <a:pt x="1630" y="663"/>
                    <a:pt x="1605" y="713"/>
                  </a:cubicBezTo>
                  <a:cubicBezTo>
                    <a:pt x="1579" y="663"/>
                    <a:pt x="1554" y="588"/>
                    <a:pt x="1554" y="538"/>
                  </a:cubicBezTo>
                  <a:cubicBezTo>
                    <a:pt x="1504" y="412"/>
                    <a:pt x="1454" y="262"/>
                    <a:pt x="1529" y="137"/>
                  </a:cubicBezTo>
                  <a:close/>
                  <a:moveTo>
                    <a:pt x="903" y="212"/>
                  </a:moveTo>
                  <a:lnTo>
                    <a:pt x="903" y="212"/>
                  </a:lnTo>
                  <a:cubicBezTo>
                    <a:pt x="1103" y="387"/>
                    <a:pt x="1254" y="663"/>
                    <a:pt x="1204" y="939"/>
                  </a:cubicBezTo>
                  <a:cubicBezTo>
                    <a:pt x="1078" y="863"/>
                    <a:pt x="1003" y="713"/>
                    <a:pt x="953" y="588"/>
                  </a:cubicBezTo>
                  <a:cubicBezTo>
                    <a:pt x="903" y="487"/>
                    <a:pt x="853" y="312"/>
                    <a:pt x="903" y="212"/>
                  </a:cubicBezTo>
                  <a:close/>
                  <a:moveTo>
                    <a:pt x="176" y="939"/>
                  </a:moveTo>
                  <a:cubicBezTo>
                    <a:pt x="201" y="964"/>
                    <a:pt x="251" y="989"/>
                    <a:pt x="301" y="1014"/>
                  </a:cubicBezTo>
                  <a:cubicBezTo>
                    <a:pt x="427" y="1089"/>
                    <a:pt x="552" y="1239"/>
                    <a:pt x="652" y="1365"/>
                  </a:cubicBezTo>
                  <a:cubicBezTo>
                    <a:pt x="652" y="1390"/>
                    <a:pt x="677" y="1440"/>
                    <a:pt x="702" y="1465"/>
                  </a:cubicBezTo>
                  <a:cubicBezTo>
                    <a:pt x="627" y="1465"/>
                    <a:pt x="552" y="1465"/>
                    <a:pt x="477" y="1440"/>
                  </a:cubicBezTo>
                  <a:cubicBezTo>
                    <a:pt x="376" y="1390"/>
                    <a:pt x="251" y="1314"/>
                    <a:pt x="201" y="1189"/>
                  </a:cubicBezTo>
                  <a:cubicBezTo>
                    <a:pt x="151" y="1139"/>
                    <a:pt x="126" y="1064"/>
                    <a:pt x="126" y="1014"/>
                  </a:cubicBezTo>
                  <a:cubicBezTo>
                    <a:pt x="126" y="964"/>
                    <a:pt x="126" y="939"/>
                    <a:pt x="176" y="939"/>
                  </a:cubicBezTo>
                  <a:close/>
                  <a:moveTo>
                    <a:pt x="1541" y="0"/>
                  </a:moveTo>
                  <a:cubicBezTo>
                    <a:pt x="1527" y="0"/>
                    <a:pt x="1504" y="11"/>
                    <a:pt x="1504" y="11"/>
                  </a:cubicBezTo>
                  <a:cubicBezTo>
                    <a:pt x="1379" y="137"/>
                    <a:pt x="1379" y="287"/>
                    <a:pt x="1404" y="437"/>
                  </a:cubicBezTo>
                  <a:cubicBezTo>
                    <a:pt x="1429" y="588"/>
                    <a:pt x="1479" y="713"/>
                    <a:pt x="1529" y="863"/>
                  </a:cubicBezTo>
                  <a:cubicBezTo>
                    <a:pt x="1479" y="913"/>
                    <a:pt x="1404" y="964"/>
                    <a:pt x="1329" y="964"/>
                  </a:cubicBezTo>
                  <a:lnTo>
                    <a:pt x="1304" y="964"/>
                  </a:lnTo>
                  <a:cubicBezTo>
                    <a:pt x="1354" y="638"/>
                    <a:pt x="1204" y="287"/>
                    <a:pt x="928" y="111"/>
                  </a:cubicBezTo>
                  <a:cubicBezTo>
                    <a:pt x="928" y="99"/>
                    <a:pt x="915" y="93"/>
                    <a:pt x="903" y="93"/>
                  </a:cubicBezTo>
                  <a:cubicBezTo>
                    <a:pt x="890" y="93"/>
                    <a:pt x="878" y="99"/>
                    <a:pt x="878" y="111"/>
                  </a:cubicBezTo>
                  <a:cubicBezTo>
                    <a:pt x="752" y="262"/>
                    <a:pt x="802" y="437"/>
                    <a:pt x="878" y="613"/>
                  </a:cubicBezTo>
                  <a:cubicBezTo>
                    <a:pt x="928" y="763"/>
                    <a:pt x="1028" y="939"/>
                    <a:pt x="1178" y="1014"/>
                  </a:cubicBezTo>
                  <a:cubicBezTo>
                    <a:pt x="1178" y="1014"/>
                    <a:pt x="1178" y="1039"/>
                    <a:pt x="1178" y="1039"/>
                  </a:cubicBezTo>
                  <a:cubicBezTo>
                    <a:pt x="1128" y="1214"/>
                    <a:pt x="978" y="1365"/>
                    <a:pt x="828" y="1415"/>
                  </a:cubicBezTo>
                  <a:cubicBezTo>
                    <a:pt x="777" y="1340"/>
                    <a:pt x="727" y="1264"/>
                    <a:pt x="652" y="1214"/>
                  </a:cubicBezTo>
                  <a:cubicBezTo>
                    <a:pt x="527" y="1064"/>
                    <a:pt x="401" y="913"/>
                    <a:pt x="201" y="838"/>
                  </a:cubicBezTo>
                  <a:cubicBezTo>
                    <a:pt x="176" y="830"/>
                    <a:pt x="151" y="824"/>
                    <a:pt x="128" y="824"/>
                  </a:cubicBezTo>
                  <a:cubicBezTo>
                    <a:pt x="81" y="824"/>
                    <a:pt x="42" y="847"/>
                    <a:pt x="26" y="913"/>
                  </a:cubicBezTo>
                  <a:cubicBezTo>
                    <a:pt x="0" y="989"/>
                    <a:pt x="26" y="1064"/>
                    <a:pt x="51" y="1139"/>
                  </a:cubicBezTo>
                  <a:cubicBezTo>
                    <a:pt x="101" y="1289"/>
                    <a:pt x="226" y="1415"/>
                    <a:pt x="351" y="1490"/>
                  </a:cubicBezTo>
                  <a:cubicBezTo>
                    <a:pt x="431" y="1538"/>
                    <a:pt x="520" y="1555"/>
                    <a:pt x="607" y="1555"/>
                  </a:cubicBezTo>
                  <a:cubicBezTo>
                    <a:pt x="657" y="1555"/>
                    <a:pt x="707" y="1549"/>
                    <a:pt x="752" y="1540"/>
                  </a:cubicBezTo>
                  <a:cubicBezTo>
                    <a:pt x="802" y="1615"/>
                    <a:pt x="853" y="1715"/>
                    <a:pt x="903" y="1816"/>
                  </a:cubicBezTo>
                  <a:cubicBezTo>
                    <a:pt x="1078" y="2192"/>
                    <a:pt x="1153" y="2593"/>
                    <a:pt x="1153" y="2994"/>
                  </a:cubicBezTo>
                  <a:cubicBezTo>
                    <a:pt x="1153" y="3006"/>
                    <a:pt x="1172" y="3012"/>
                    <a:pt x="1191" y="3012"/>
                  </a:cubicBezTo>
                  <a:cubicBezTo>
                    <a:pt x="1210" y="3012"/>
                    <a:pt x="1229" y="3006"/>
                    <a:pt x="1229" y="2994"/>
                  </a:cubicBezTo>
                  <a:cubicBezTo>
                    <a:pt x="1254" y="2568"/>
                    <a:pt x="1178" y="2142"/>
                    <a:pt x="1003" y="1741"/>
                  </a:cubicBezTo>
                  <a:cubicBezTo>
                    <a:pt x="953" y="1665"/>
                    <a:pt x="903" y="1590"/>
                    <a:pt x="878" y="1490"/>
                  </a:cubicBezTo>
                  <a:cubicBezTo>
                    <a:pt x="1003" y="1440"/>
                    <a:pt x="1128" y="1340"/>
                    <a:pt x="1204" y="1214"/>
                  </a:cubicBezTo>
                  <a:cubicBezTo>
                    <a:pt x="1229" y="1164"/>
                    <a:pt x="1254" y="1089"/>
                    <a:pt x="1279" y="1039"/>
                  </a:cubicBezTo>
                  <a:lnTo>
                    <a:pt x="1329" y="1039"/>
                  </a:lnTo>
                  <a:cubicBezTo>
                    <a:pt x="1429" y="1039"/>
                    <a:pt x="1504" y="1014"/>
                    <a:pt x="1554" y="939"/>
                  </a:cubicBezTo>
                  <a:cubicBezTo>
                    <a:pt x="1554" y="989"/>
                    <a:pt x="1579" y="1039"/>
                    <a:pt x="1605" y="1064"/>
                  </a:cubicBezTo>
                  <a:cubicBezTo>
                    <a:pt x="1730" y="1490"/>
                    <a:pt x="1930" y="1916"/>
                    <a:pt x="2156" y="2317"/>
                  </a:cubicBezTo>
                  <a:cubicBezTo>
                    <a:pt x="2170" y="2331"/>
                    <a:pt x="2188" y="2337"/>
                    <a:pt x="2205" y="2337"/>
                  </a:cubicBezTo>
                  <a:cubicBezTo>
                    <a:pt x="2250" y="2337"/>
                    <a:pt x="2292" y="2296"/>
                    <a:pt x="2256" y="2242"/>
                  </a:cubicBezTo>
                  <a:cubicBezTo>
                    <a:pt x="2056" y="1891"/>
                    <a:pt x="1880" y="1515"/>
                    <a:pt x="1730" y="1114"/>
                  </a:cubicBezTo>
                  <a:cubicBezTo>
                    <a:pt x="1705" y="1039"/>
                    <a:pt x="1655" y="939"/>
                    <a:pt x="1630" y="838"/>
                  </a:cubicBezTo>
                  <a:cubicBezTo>
                    <a:pt x="1680" y="763"/>
                    <a:pt x="1705" y="688"/>
                    <a:pt x="1705" y="613"/>
                  </a:cubicBezTo>
                  <a:cubicBezTo>
                    <a:pt x="1755" y="412"/>
                    <a:pt x="1680" y="187"/>
                    <a:pt x="1554" y="11"/>
                  </a:cubicBezTo>
                  <a:cubicBezTo>
                    <a:pt x="1554" y="3"/>
                    <a:pt x="1549" y="0"/>
                    <a:pt x="1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54;p51">
              <a:extLst>
                <a:ext uri="{FF2B5EF4-FFF2-40B4-BE49-F238E27FC236}">
                  <a16:creationId xmlns:a16="http://schemas.microsoft.com/office/drawing/2014/main" id="{C2B41843-DFA3-4006-A41A-312962991F9F}"/>
                </a:ext>
              </a:extLst>
            </p:cNvPr>
            <p:cNvSpPr/>
            <p:nvPr/>
          </p:nvSpPr>
          <p:spPr>
            <a:xfrm>
              <a:off x="5483493" y="2484230"/>
              <a:ext cx="177975" cy="167631"/>
            </a:xfrm>
            <a:custGeom>
              <a:avLst/>
              <a:gdLst/>
              <a:ahLst/>
              <a:cxnLst/>
              <a:rect l="l" t="t" r="r" b="b"/>
              <a:pathLst>
                <a:path w="2082" h="1961" extrusionOk="0">
                  <a:moveTo>
                    <a:pt x="1480" y="0"/>
                  </a:moveTo>
                  <a:lnTo>
                    <a:pt x="1" y="777"/>
                  </a:lnTo>
                  <a:lnTo>
                    <a:pt x="402" y="1529"/>
                  </a:lnTo>
                  <a:cubicBezTo>
                    <a:pt x="539" y="1803"/>
                    <a:pt x="828" y="1960"/>
                    <a:pt x="1125" y="1960"/>
                  </a:cubicBezTo>
                  <a:cubicBezTo>
                    <a:pt x="1263" y="1960"/>
                    <a:pt x="1403" y="1927"/>
                    <a:pt x="1530" y="1855"/>
                  </a:cubicBezTo>
                  <a:cubicBezTo>
                    <a:pt x="1931" y="1655"/>
                    <a:pt x="2081" y="1128"/>
                    <a:pt x="1856" y="727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55;p51">
              <a:extLst>
                <a:ext uri="{FF2B5EF4-FFF2-40B4-BE49-F238E27FC236}">
                  <a16:creationId xmlns:a16="http://schemas.microsoft.com/office/drawing/2014/main" id="{D4C409A4-ECC3-4E70-8600-AE7643DF6FCA}"/>
                </a:ext>
              </a:extLst>
            </p:cNvPr>
            <p:cNvSpPr/>
            <p:nvPr/>
          </p:nvSpPr>
          <p:spPr>
            <a:xfrm>
              <a:off x="5222346" y="2269925"/>
              <a:ext cx="274142" cy="357915"/>
            </a:xfrm>
            <a:custGeom>
              <a:avLst/>
              <a:gdLst/>
              <a:ahLst/>
              <a:cxnLst/>
              <a:rect l="l" t="t" r="r" b="b"/>
              <a:pathLst>
                <a:path w="3207" h="4187" extrusionOk="0">
                  <a:moveTo>
                    <a:pt x="2047" y="0"/>
                  </a:moveTo>
                  <a:cubicBezTo>
                    <a:pt x="1849" y="0"/>
                    <a:pt x="650" y="2031"/>
                    <a:pt x="650" y="2031"/>
                  </a:cubicBezTo>
                  <a:cubicBezTo>
                    <a:pt x="650" y="2031"/>
                    <a:pt x="324" y="878"/>
                    <a:pt x="249" y="878"/>
                  </a:cubicBezTo>
                  <a:cubicBezTo>
                    <a:pt x="247" y="878"/>
                    <a:pt x="245" y="878"/>
                    <a:pt x="242" y="878"/>
                  </a:cubicBezTo>
                  <a:cubicBezTo>
                    <a:pt x="0" y="878"/>
                    <a:pt x="124" y="3685"/>
                    <a:pt x="124" y="3685"/>
                  </a:cubicBezTo>
                  <a:lnTo>
                    <a:pt x="1126" y="4187"/>
                  </a:lnTo>
                  <a:cubicBezTo>
                    <a:pt x="1126" y="4187"/>
                    <a:pt x="1803" y="2758"/>
                    <a:pt x="1903" y="2583"/>
                  </a:cubicBezTo>
                  <a:cubicBezTo>
                    <a:pt x="1978" y="2407"/>
                    <a:pt x="3206" y="1330"/>
                    <a:pt x="3181" y="1179"/>
                  </a:cubicBezTo>
                  <a:cubicBezTo>
                    <a:pt x="3177" y="1165"/>
                    <a:pt x="3164" y="1159"/>
                    <a:pt x="3144" y="1159"/>
                  </a:cubicBezTo>
                  <a:cubicBezTo>
                    <a:pt x="2948" y="1159"/>
                    <a:pt x="2078" y="1781"/>
                    <a:pt x="2078" y="1781"/>
                  </a:cubicBezTo>
                  <a:cubicBezTo>
                    <a:pt x="2078" y="1781"/>
                    <a:pt x="3206" y="603"/>
                    <a:pt x="3106" y="528"/>
                  </a:cubicBezTo>
                  <a:cubicBezTo>
                    <a:pt x="3103" y="525"/>
                    <a:pt x="3100" y="524"/>
                    <a:pt x="3095" y="524"/>
                  </a:cubicBezTo>
                  <a:cubicBezTo>
                    <a:pt x="2949" y="524"/>
                    <a:pt x="1803" y="1530"/>
                    <a:pt x="1803" y="1530"/>
                  </a:cubicBezTo>
                  <a:cubicBezTo>
                    <a:pt x="1803" y="1530"/>
                    <a:pt x="2680" y="352"/>
                    <a:pt x="2630" y="252"/>
                  </a:cubicBezTo>
                  <a:cubicBezTo>
                    <a:pt x="2627" y="247"/>
                    <a:pt x="2623" y="245"/>
                    <a:pt x="2616" y="245"/>
                  </a:cubicBezTo>
                  <a:cubicBezTo>
                    <a:pt x="2487" y="245"/>
                    <a:pt x="1602" y="1129"/>
                    <a:pt x="1602" y="1129"/>
                  </a:cubicBezTo>
                  <a:cubicBezTo>
                    <a:pt x="1602" y="1129"/>
                    <a:pt x="2229" y="51"/>
                    <a:pt x="2053" y="1"/>
                  </a:cubicBezTo>
                  <a:cubicBezTo>
                    <a:pt x="2051" y="1"/>
                    <a:pt x="2049" y="0"/>
                    <a:pt x="2047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56;p51">
              <a:extLst>
                <a:ext uri="{FF2B5EF4-FFF2-40B4-BE49-F238E27FC236}">
                  <a16:creationId xmlns:a16="http://schemas.microsoft.com/office/drawing/2014/main" id="{AA8A892D-DA57-4084-8778-8FCCA45D2CDA}"/>
                </a:ext>
              </a:extLst>
            </p:cNvPr>
            <p:cNvSpPr/>
            <p:nvPr/>
          </p:nvSpPr>
          <p:spPr>
            <a:xfrm>
              <a:off x="4465916" y="2416955"/>
              <a:ext cx="242172" cy="357402"/>
            </a:xfrm>
            <a:custGeom>
              <a:avLst/>
              <a:gdLst/>
              <a:ahLst/>
              <a:cxnLst/>
              <a:rect l="l" t="t" r="r" b="b"/>
              <a:pathLst>
                <a:path w="2833" h="4181" extrusionOk="0">
                  <a:moveTo>
                    <a:pt x="1661" y="1"/>
                  </a:moveTo>
                  <a:cubicBezTo>
                    <a:pt x="1184" y="1"/>
                    <a:pt x="757" y="326"/>
                    <a:pt x="652" y="813"/>
                  </a:cubicBezTo>
                  <a:lnTo>
                    <a:pt x="150" y="2868"/>
                  </a:lnTo>
                  <a:cubicBezTo>
                    <a:pt x="0" y="3444"/>
                    <a:pt x="351" y="4021"/>
                    <a:pt x="902" y="4146"/>
                  </a:cubicBezTo>
                  <a:cubicBezTo>
                    <a:pt x="993" y="4169"/>
                    <a:pt x="1083" y="4181"/>
                    <a:pt x="1172" y="4181"/>
                  </a:cubicBezTo>
                  <a:cubicBezTo>
                    <a:pt x="1648" y="4181"/>
                    <a:pt x="2075" y="3855"/>
                    <a:pt x="2181" y="3369"/>
                  </a:cubicBezTo>
                  <a:lnTo>
                    <a:pt x="2707" y="1314"/>
                  </a:lnTo>
                  <a:cubicBezTo>
                    <a:pt x="2832" y="737"/>
                    <a:pt x="2481" y="161"/>
                    <a:pt x="1930" y="36"/>
                  </a:cubicBezTo>
                  <a:cubicBezTo>
                    <a:pt x="1840" y="12"/>
                    <a:pt x="1749" y="1"/>
                    <a:pt x="1661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57;p51">
              <a:extLst>
                <a:ext uri="{FF2B5EF4-FFF2-40B4-BE49-F238E27FC236}">
                  <a16:creationId xmlns:a16="http://schemas.microsoft.com/office/drawing/2014/main" id="{4DC8E9A8-900D-4767-BBFC-6142D1BD45A1}"/>
                </a:ext>
              </a:extLst>
            </p:cNvPr>
            <p:cNvSpPr/>
            <p:nvPr/>
          </p:nvSpPr>
          <p:spPr>
            <a:xfrm>
              <a:off x="4506605" y="2415502"/>
              <a:ext cx="201482" cy="240206"/>
            </a:xfrm>
            <a:custGeom>
              <a:avLst/>
              <a:gdLst/>
              <a:ahLst/>
              <a:cxnLst/>
              <a:rect l="l" t="t" r="r" b="b"/>
              <a:pathLst>
                <a:path w="2357" h="2810" extrusionOk="0">
                  <a:moveTo>
                    <a:pt x="1135" y="1"/>
                  </a:moveTo>
                  <a:cubicBezTo>
                    <a:pt x="708" y="1"/>
                    <a:pt x="308" y="301"/>
                    <a:pt x="201" y="729"/>
                  </a:cubicBezTo>
                  <a:lnTo>
                    <a:pt x="0" y="1481"/>
                  </a:lnTo>
                  <a:cubicBezTo>
                    <a:pt x="527" y="2183"/>
                    <a:pt x="1354" y="2734"/>
                    <a:pt x="1855" y="2810"/>
                  </a:cubicBezTo>
                  <a:lnTo>
                    <a:pt x="2231" y="1231"/>
                  </a:lnTo>
                  <a:cubicBezTo>
                    <a:pt x="2356" y="729"/>
                    <a:pt x="2055" y="203"/>
                    <a:pt x="1529" y="78"/>
                  </a:cubicBezTo>
                  <a:lnTo>
                    <a:pt x="1354" y="28"/>
                  </a:lnTo>
                  <a:cubicBezTo>
                    <a:pt x="1281" y="9"/>
                    <a:pt x="1207" y="1"/>
                    <a:pt x="1135" y="1"/>
                  </a:cubicBezTo>
                  <a:close/>
                </a:path>
              </a:pathLst>
            </a:custGeom>
            <a:solidFill>
              <a:srgbClr val="B26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58;p51">
              <a:extLst>
                <a:ext uri="{FF2B5EF4-FFF2-40B4-BE49-F238E27FC236}">
                  <a16:creationId xmlns:a16="http://schemas.microsoft.com/office/drawing/2014/main" id="{C526678F-D979-4706-A5EC-C9431C822870}"/>
                </a:ext>
              </a:extLst>
            </p:cNvPr>
            <p:cNvSpPr/>
            <p:nvPr/>
          </p:nvSpPr>
          <p:spPr>
            <a:xfrm>
              <a:off x="4502331" y="2140846"/>
              <a:ext cx="385697" cy="511014"/>
            </a:xfrm>
            <a:custGeom>
              <a:avLst/>
              <a:gdLst/>
              <a:ahLst/>
              <a:cxnLst/>
              <a:rect l="l" t="t" r="r" b="b"/>
              <a:pathLst>
                <a:path w="4512" h="5978" extrusionOk="0">
                  <a:moveTo>
                    <a:pt x="2314" y="1"/>
                  </a:moveTo>
                  <a:cubicBezTo>
                    <a:pt x="1409" y="1"/>
                    <a:pt x="569" y="566"/>
                    <a:pt x="251" y="1436"/>
                  </a:cubicBezTo>
                  <a:cubicBezTo>
                    <a:pt x="0" y="1862"/>
                    <a:pt x="75" y="2990"/>
                    <a:pt x="150" y="3591"/>
                  </a:cubicBezTo>
                  <a:cubicBezTo>
                    <a:pt x="176" y="3867"/>
                    <a:pt x="276" y="4143"/>
                    <a:pt x="451" y="4368"/>
                  </a:cubicBezTo>
                  <a:cubicBezTo>
                    <a:pt x="914" y="4971"/>
                    <a:pt x="1972" y="5977"/>
                    <a:pt x="2800" y="5977"/>
                  </a:cubicBezTo>
                  <a:cubicBezTo>
                    <a:pt x="3004" y="5977"/>
                    <a:pt x="3195" y="5916"/>
                    <a:pt x="3359" y="5772"/>
                  </a:cubicBezTo>
                  <a:cubicBezTo>
                    <a:pt x="4110" y="5120"/>
                    <a:pt x="4336" y="3717"/>
                    <a:pt x="4436" y="2714"/>
                  </a:cubicBezTo>
                  <a:cubicBezTo>
                    <a:pt x="4486" y="2464"/>
                    <a:pt x="4511" y="2238"/>
                    <a:pt x="4486" y="2012"/>
                  </a:cubicBezTo>
                  <a:cubicBezTo>
                    <a:pt x="4486" y="1987"/>
                    <a:pt x="4486" y="1987"/>
                    <a:pt x="4486" y="1987"/>
                  </a:cubicBezTo>
                  <a:cubicBezTo>
                    <a:pt x="4386" y="1085"/>
                    <a:pt x="3734" y="283"/>
                    <a:pt x="2807" y="58"/>
                  </a:cubicBezTo>
                  <a:cubicBezTo>
                    <a:pt x="2642" y="19"/>
                    <a:pt x="2477" y="1"/>
                    <a:pt x="2314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59;p51">
              <a:extLst>
                <a:ext uri="{FF2B5EF4-FFF2-40B4-BE49-F238E27FC236}">
                  <a16:creationId xmlns:a16="http://schemas.microsoft.com/office/drawing/2014/main" id="{9F0088C0-A2AB-42C9-82A1-401AFC3AA146}"/>
                </a:ext>
              </a:extLst>
            </p:cNvPr>
            <p:cNvSpPr/>
            <p:nvPr/>
          </p:nvSpPr>
          <p:spPr>
            <a:xfrm>
              <a:off x="4742279" y="2491154"/>
              <a:ext cx="64368" cy="27440"/>
            </a:xfrm>
            <a:custGeom>
              <a:avLst/>
              <a:gdLst/>
              <a:ahLst/>
              <a:cxnLst/>
              <a:rect l="l" t="t" r="r" b="b"/>
              <a:pathLst>
                <a:path w="753" h="321" extrusionOk="0">
                  <a:moveTo>
                    <a:pt x="75" y="1"/>
                  </a:moveTo>
                  <a:cubicBezTo>
                    <a:pt x="57" y="1"/>
                    <a:pt x="38" y="7"/>
                    <a:pt x="25" y="20"/>
                  </a:cubicBezTo>
                  <a:cubicBezTo>
                    <a:pt x="0" y="45"/>
                    <a:pt x="0" y="95"/>
                    <a:pt x="25" y="120"/>
                  </a:cubicBezTo>
                  <a:cubicBezTo>
                    <a:pt x="201" y="270"/>
                    <a:pt x="351" y="320"/>
                    <a:pt x="476" y="320"/>
                  </a:cubicBezTo>
                  <a:cubicBezTo>
                    <a:pt x="602" y="320"/>
                    <a:pt x="702" y="270"/>
                    <a:pt x="702" y="270"/>
                  </a:cubicBezTo>
                  <a:cubicBezTo>
                    <a:pt x="727" y="245"/>
                    <a:pt x="752" y="220"/>
                    <a:pt x="727" y="195"/>
                  </a:cubicBezTo>
                  <a:cubicBezTo>
                    <a:pt x="712" y="166"/>
                    <a:pt x="698" y="154"/>
                    <a:pt x="678" y="154"/>
                  </a:cubicBezTo>
                  <a:cubicBezTo>
                    <a:pt x="664" y="154"/>
                    <a:pt x="647" y="160"/>
                    <a:pt x="627" y="170"/>
                  </a:cubicBezTo>
                  <a:cubicBezTo>
                    <a:pt x="627" y="170"/>
                    <a:pt x="570" y="199"/>
                    <a:pt x="483" y="199"/>
                  </a:cubicBezTo>
                  <a:cubicBezTo>
                    <a:pt x="388" y="199"/>
                    <a:pt x="257" y="164"/>
                    <a:pt x="125" y="20"/>
                  </a:cubicBezTo>
                  <a:cubicBezTo>
                    <a:pt x="113" y="7"/>
                    <a:pt x="9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60;p51">
              <a:extLst>
                <a:ext uri="{FF2B5EF4-FFF2-40B4-BE49-F238E27FC236}">
                  <a16:creationId xmlns:a16="http://schemas.microsoft.com/office/drawing/2014/main" id="{8A179689-8E0F-4648-964A-BC05B5E4D3A3}"/>
                </a:ext>
              </a:extLst>
            </p:cNvPr>
            <p:cNvSpPr/>
            <p:nvPr/>
          </p:nvSpPr>
          <p:spPr>
            <a:xfrm>
              <a:off x="4656540" y="2350877"/>
              <a:ext cx="81550" cy="38638"/>
            </a:xfrm>
            <a:custGeom>
              <a:avLst/>
              <a:gdLst/>
              <a:ahLst/>
              <a:cxnLst/>
              <a:rect l="l" t="t" r="r" b="b"/>
              <a:pathLst>
                <a:path w="954" h="452" extrusionOk="0">
                  <a:moveTo>
                    <a:pt x="305" y="1"/>
                  </a:moveTo>
                  <a:cubicBezTo>
                    <a:pt x="225" y="1"/>
                    <a:pt x="139" y="17"/>
                    <a:pt x="51" y="57"/>
                  </a:cubicBezTo>
                  <a:cubicBezTo>
                    <a:pt x="26" y="82"/>
                    <a:pt x="1" y="107"/>
                    <a:pt x="26" y="132"/>
                  </a:cubicBezTo>
                  <a:cubicBezTo>
                    <a:pt x="26" y="157"/>
                    <a:pt x="26" y="157"/>
                    <a:pt x="51" y="157"/>
                  </a:cubicBezTo>
                  <a:cubicBezTo>
                    <a:pt x="51" y="170"/>
                    <a:pt x="57" y="176"/>
                    <a:pt x="66" y="176"/>
                  </a:cubicBezTo>
                  <a:cubicBezTo>
                    <a:pt x="76" y="176"/>
                    <a:pt x="88" y="170"/>
                    <a:pt x="101" y="157"/>
                  </a:cubicBezTo>
                  <a:cubicBezTo>
                    <a:pt x="169" y="127"/>
                    <a:pt x="235" y="115"/>
                    <a:pt x="298" y="115"/>
                  </a:cubicBezTo>
                  <a:cubicBezTo>
                    <a:pt x="604" y="115"/>
                    <a:pt x="832" y="412"/>
                    <a:pt x="853" y="433"/>
                  </a:cubicBezTo>
                  <a:cubicBezTo>
                    <a:pt x="865" y="445"/>
                    <a:pt x="878" y="451"/>
                    <a:pt x="890" y="451"/>
                  </a:cubicBezTo>
                  <a:cubicBezTo>
                    <a:pt x="903" y="451"/>
                    <a:pt x="915" y="445"/>
                    <a:pt x="928" y="433"/>
                  </a:cubicBezTo>
                  <a:cubicBezTo>
                    <a:pt x="953" y="433"/>
                    <a:pt x="953" y="383"/>
                    <a:pt x="953" y="357"/>
                  </a:cubicBezTo>
                  <a:cubicBezTo>
                    <a:pt x="953" y="357"/>
                    <a:pt x="681" y="1"/>
                    <a:pt x="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61;p51">
              <a:extLst>
                <a:ext uri="{FF2B5EF4-FFF2-40B4-BE49-F238E27FC236}">
                  <a16:creationId xmlns:a16="http://schemas.microsoft.com/office/drawing/2014/main" id="{CFC74217-D100-4976-B217-4253E48E696E}"/>
                </a:ext>
              </a:extLst>
            </p:cNvPr>
            <p:cNvSpPr/>
            <p:nvPr/>
          </p:nvSpPr>
          <p:spPr>
            <a:xfrm>
              <a:off x="4575162" y="2364212"/>
              <a:ext cx="300044" cy="165067"/>
            </a:xfrm>
            <a:custGeom>
              <a:avLst/>
              <a:gdLst/>
              <a:ahLst/>
              <a:cxnLst/>
              <a:rect l="l" t="t" r="r" b="b"/>
              <a:pathLst>
                <a:path w="3510" h="1931" extrusionOk="0">
                  <a:moveTo>
                    <a:pt x="852" y="1"/>
                  </a:moveTo>
                  <a:cubicBezTo>
                    <a:pt x="577" y="1"/>
                    <a:pt x="276" y="126"/>
                    <a:pt x="126" y="402"/>
                  </a:cubicBezTo>
                  <a:cubicBezTo>
                    <a:pt x="0" y="653"/>
                    <a:pt x="101" y="978"/>
                    <a:pt x="326" y="1154"/>
                  </a:cubicBezTo>
                  <a:cubicBezTo>
                    <a:pt x="602" y="1379"/>
                    <a:pt x="1003" y="1430"/>
                    <a:pt x="1354" y="1430"/>
                  </a:cubicBezTo>
                  <a:cubicBezTo>
                    <a:pt x="1412" y="1437"/>
                    <a:pt x="1469" y="1440"/>
                    <a:pt x="1524" y="1440"/>
                  </a:cubicBezTo>
                  <a:cubicBezTo>
                    <a:pt x="1657" y="1440"/>
                    <a:pt x="1781" y="1422"/>
                    <a:pt x="1905" y="1404"/>
                  </a:cubicBezTo>
                  <a:cubicBezTo>
                    <a:pt x="1993" y="1404"/>
                    <a:pt x="2080" y="1398"/>
                    <a:pt x="2168" y="1398"/>
                  </a:cubicBezTo>
                  <a:cubicBezTo>
                    <a:pt x="2256" y="1398"/>
                    <a:pt x="2344" y="1404"/>
                    <a:pt x="2431" y="1430"/>
                  </a:cubicBezTo>
                  <a:cubicBezTo>
                    <a:pt x="2732" y="1530"/>
                    <a:pt x="2933" y="1805"/>
                    <a:pt x="3233" y="1931"/>
                  </a:cubicBezTo>
                  <a:cubicBezTo>
                    <a:pt x="3384" y="1505"/>
                    <a:pt x="3459" y="1029"/>
                    <a:pt x="3509" y="602"/>
                  </a:cubicBezTo>
                  <a:cubicBezTo>
                    <a:pt x="3309" y="602"/>
                    <a:pt x="3058" y="703"/>
                    <a:pt x="2882" y="703"/>
                  </a:cubicBezTo>
                  <a:cubicBezTo>
                    <a:pt x="2861" y="704"/>
                    <a:pt x="2839" y="705"/>
                    <a:pt x="2818" y="705"/>
                  </a:cubicBezTo>
                  <a:cubicBezTo>
                    <a:pt x="2469" y="705"/>
                    <a:pt x="2162" y="517"/>
                    <a:pt x="1855" y="352"/>
                  </a:cubicBezTo>
                  <a:cubicBezTo>
                    <a:pt x="1554" y="176"/>
                    <a:pt x="1228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62;p51">
              <a:extLst>
                <a:ext uri="{FF2B5EF4-FFF2-40B4-BE49-F238E27FC236}">
                  <a16:creationId xmlns:a16="http://schemas.microsoft.com/office/drawing/2014/main" id="{CDC83DD7-1AC7-4166-B981-EFFD9A3B2D67}"/>
                </a:ext>
              </a:extLst>
            </p:cNvPr>
            <p:cNvSpPr/>
            <p:nvPr/>
          </p:nvSpPr>
          <p:spPr>
            <a:xfrm>
              <a:off x="4806561" y="2389943"/>
              <a:ext cx="70780" cy="19405"/>
            </a:xfrm>
            <a:custGeom>
              <a:avLst/>
              <a:gdLst/>
              <a:ahLst/>
              <a:cxnLst/>
              <a:rect l="l" t="t" r="r" b="b"/>
              <a:pathLst>
                <a:path w="828" h="227" extrusionOk="0">
                  <a:moveTo>
                    <a:pt x="481" y="1"/>
                  </a:moveTo>
                  <a:cubicBezTo>
                    <a:pt x="251" y="1"/>
                    <a:pt x="50" y="101"/>
                    <a:pt x="50" y="101"/>
                  </a:cubicBezTo>
                  <a:cubicBezTo>
                    <a:pt x="25" y="126"/>
                    <a:pt x="0" y="151"/>
                    <a:pt x="25" y="176"/>
                  </a:cubicBezTo>
                  <a:cubicBezTo>
                    <a:pt x="25" y="194"/>
                    <a:pt x="50" y="212"/>
                    <a:pt x="74" y="212"/>
                  </a:cubicBezTo>
                  <a:cubicBezTo>
                    <a:pt x="83" y="212"/>
                    <a:pt x="93" y="209"/>
                    <a:pt x="100" y="201"/>
                  </a:cubicBezTo>
                  <a:cubicBezTo>
                    <a:pt x="116" y="201"/>
                    <a:pt x="286" y="119"/>
                    <a:pt x="486" y="119"/>
                  </a:cubicBezTo>
                  <a:cubicBezTo>
                    <a:pt x="598" y="119"/>
                    <a:pt x="719" y="145"/>
                    <a:pt x="827" y="226"/>
                  </a:cubicBezTo>
                  <a:cubicBezTo>
                    <a:pt x="827" y="201"/>
                    <a:pt x="827" y="151"/>
                    <a:pt x="827" y="101"/>
                  </a:cubicBezTo>
                  <a:cubicBezTo>
                    <a:pt x="718" y="26"/>
                    <a:pt x="596" y="1"/>
                    <a:pt x="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63;p51">
              <a:extLst>
                <a:ext uri="{FF2B5EF4-FFF2-40B4-BE49-F238E27FC236}">
                  <a16:creationId xmlns:a16="http://schemas.microsoft.com/office/drawing/2014/main" id="{67A5D97D-CFD1-48DE-895B-A5C2A6A0008E}"/>
                </a:ext>
              </a:extLst>
            </p:cNvPr>
            <p:cNvSpPr/>
            <p:nvPr/>
          </p:nvSpPr>
          <p:spPr>
            <a:xfrm>
              <a:off x="4611577" y="2402252"/>
              <a:ext cx="115743" cy="54965"/>
            </a:xfrm>
            <a:custGeom>
              <a:avLst/>
              <a:gdLst/>
              <a:ahLst/>
              <a:cxnLst/>
              <a:rect l="l" t="t" r="r" b="b"/>
              <a:pathLst>
                <a:path w="1354" h="643" extrusionOk="0">
                  <a:moveTo>
                    <a:pt x="391" y="1"/>
                  </a:moveTo>
                  <a:cubicBezTo>
                    <a:pt x="273" y="1"/>
                    <a:pt x="144" y="18"/>
                    <a:pt x="0" y="57"/>
                  </a:cubicBezTo>
                  <a:cubicBezTo>
                    <a:pt x="0" y="57"/>
                    <a:pt x="293" y="643"/>
                    <a:pt x="1033" y="643"/>
                  </a:cubicBezTo>
                  <a:cubicBezTo>
                    <a:pt x="1132" y="643"/>
                    <a:pt x="1239" y="632"/>
                    <a:pt x="1354" y="609"/>
                  </a:cubicBezTo>
                  <a:cubicBezTo>
                    <a:pt x="1354" y="609"/>
                    <a:pt x="1096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64;p51">
              <a:extLst>
                <a:ext uri="{FF2B5EF4-FFF2-40B4-BE49-F238E27FC236}">
                  <a16:creationId xmlns:a16="http://schemas.microsoft.com/office/drawing/2014/main" id="{878E3295-9764-480A-906D-C59C189ED3CC}"/>
                </a:ext>
              </a:extLst>
            </p:cNvPr>
            <p:cNvSpPr/>
            <p:nvPr/>
          </p:nvSpPr>
          <p:spPr>
            <a:xfrm>
              <a:off x="4669448" y="2413536"/>
              <a:ext cx="57872" cy="43083"/>
            </a:xfrm>
            <a:custGeom>
              <a:avLst/>
              <a:gdLst/>
              <a:ahLst/>
              <a:cxnLst/>
              <a:rect l="l" t="t" r="r" b="b"/>
              <a:pathLst>
                <a:path w="677" h="504" extrusionOk="0">
                  <a:moveTo>
                    <a:pt x="226" y="0"/>
                  </a:moveTo>
                  <a:cubicBezTo>
                    <a:pt x="175" y="51"/>
                    <a:pt x="125" y="101"/>
                    <a:pt x="75" y="176"/>
                  </a:cubicBezTo>
                  <a:cubicBezTo>
                    <a:pt x="25" y="276"/>
                    <a:pt x="0" y="376"/>
                    <a:pt x="0" y="452"/>
                  </a:cubicBezTo>
                  <a:cubicBezTo>
                    <a:pt x="124" y="483"/>
                    <a:pt x="248" y="504"/>
                    <a:pt x="390" y="504"/>
                  </a:cubicBezTo>
                  <a:cubicBezTo>
                    <a:pt x="477" y="504"/>
                    <a:pt x="571" y="496"/>
                    <a:pt x="677" y="477"/>
                  </a:cubicBezTo>
                  <a:cubicBezTo>
                    <a:pt x="677" y="477"/>
                    <a:pt x="551" y="176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65;p51">
              <a:extLst>
                <a:ext uri="{FF2B5EF4-FFF2-40B4-BE49-F238E27FC236}">
                  <a16:creationId xmlns:a16="http://schemas.microsoft.com/office/drawing/2014/main" id="{408166BA-2A6C-4763-9353-63E9DF48E6AD}"/>
                </a:ext>
              </a:extLst>
            </p:cNvPr>
            <p:cNvSpPr/>
            <p:nvPr/>
          </p:nvSpPr>
          <p:spPr>
            <a:xfrm>
              <a:off x="4607303" y="2397465"/>
              <a:ext cx="126429" cy="61120"/>
            </a:xfrm>
            <a:custGeom>
              <a:avLst/>
              <a:gdLst/>
              <a:ahLst/>
              <a:cxnLst/>
              <a:rect l="l" t="t" r="r" b="b"/>
              <a:pathLst>
                <a:path w="1479" h="715" extrusionOk="0">
                  <a:moveTo>
                    <a:pt x="452" y="0"/>
                  </a:moveTo>
                  <a:cubicBezTo>
                    <a:pt x="331" y="0"/>
                    <a:pt x="197" y="19"/>
                    <a:pt x="50" y="63"/>
                  </a:cubicBezTo>
                  <a:cubicBezTo>
                    <a:pt x="25" y="88"/>
                    <a:pt x="0" y="113"/>
                    <a:pt x="0" y="138"/>
                  </a:cubicBezTo>
                  <a:cubicBezTo>
                    <a:pt x="25" y="163"/>
                    <a:pt x="50" y="188"/>
                    <a:pt x="75" y="188"/>
                  </a:cubicBezTo>
                  <a:cubicBezTo>
                    <a:pt x="221" y="140"/>
                    <a:pt x="353" y="119"/>
                    <a:pt x="473" y="119"/>
                  </a:cubicBezTo>
                  <a:cubicBezTo>
                    <a:pt x="1089" y="119"/>
                    <a:pt x="1354" y="669"/>
                    <a:pt x="1354" y="690"/>
                  </a:cubicBezTo>
                  <a:cubicBezTo>
                    <a:pt x="1379" y="690"/>
                    <a:pt x="1379" y="715"/>
                    <a:pt x="1404" y="715"/>
                  </a:cubicBezTo>
                  <a:lnTo>
                    <a:pt x="1429" y="715"/>
                  </a:lnTo>
                  <a:cubicBezTo>
                    <a:pt x="1454" y="690"/>
                    <a:pt x="1479" y="665"/>
                    <a:pt x="1454" y="640"/>
                  </a:cubicBezTo>
                  <a:cubicBezTo>
                    <a:pt x="1454" y="640"/>
                    <a:pt x="116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66;p51">
              <a:extLst>
                <a:ext uri="{FF2B5EF4-FFF2-40B4-BE49-F238E27FC236}">
                  <a16:creationId xmlns:a16="http://schemas.microsoft.com/office/drawing/2014/main" id="{7B3D59D8-0440-460F-BEB4-63A750539CC6}"/>
                </a:ext>
              </a:extLst>
            </p:cNvPr>
            <p:cNvSpPr/>
            <p:nvPr/>
          </p:nvSpPr>
          <p:spPr>
            <a:xfrm>
              <a:off x="4800065" y="2450123"/>
              <a:ext cx="70780" cy="47015"/>
            </a:xfrm>
            <a:custGeom>
              <a:avLst/>
              <a:gdLst/>
              <a:ahLst/>
              <a:cxnLst/>
              <a:rect l="l" t="t" r="r" b="b"/>
              <a:pathLst>
                <a:path w="828" h="550" extrusionOk="0">
                  <a:moveTo>
                    <a:pt x="618" y="1"/>
                  </a:moveTo>
                  <a:cubicBezTo>
                    <a:pt x="438" y="1"/>
                    <a:pt x="232" y="50"/>
                    <a:pt x="1" y="174"/>
                  </a:cubicBezTo>
                  <a:cubicBezTo>
                    <a:pt x="1" y="174"/>
                    <a:pt x="251" y="500"/>
                    <a:pt x="703" y="550"/>
                  </a:cubicBezTo>
                  <a:cubicBezTo>
                    <a:pt x="753" y="374"/>
                    <a:pt x="778" y="199"/>
                    <a:pt x="828" y="24"/>
                  </a:cubicBezTo>
                  <a:cubicBezTo>
                    <a:pt x="762" y="9"/>
                    <a:pt x="692" y="1"/>
                    <a:pt x="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67;p51">
              <a:extLst>
                <a:ext uri="{FF2B5EF4-FFF2-40B4-BE49-F238E27FC236}">
                  <a16:creationId xmlns:a16="http://schemas.microsoft.com/office/drawing/2014/main" id="{1A55C440-9AF1-4317-A64E-FE00966B96A1}"/>
                </a:ext>
              </a:extLst>
            </p:cNvPr>
            <p:cNvSpPr/>
            <p:nvPr/>
          </p:nvSpPr>
          <p:spPr>
            <a:xfrm>
              <a:off x="4793654" y="2445848"/>
              <a:ext cx="77191" cy="24363"/>
            </a:xfrm>
            <a:custGeom>
              <a:avLst/>
              <a:gdLst/>
              <a:ahLst/>
              <a:cxnLst/>
              <a:rect l="l" t="t" r="r" b="b"/>
              <a:pathLst>
                <a:path w="903" h="285" extrusionOk="0">
                  <a:moveTo>
                    <a:pt x="688" y="1"/>
                  </a:moveTo>
                  <a:cubicBezTo>
                    <a:pt x="500" y="1"/>
                    <a:pt x="282" y="49"/>
                    <a:pt x="51" y="174"/>
                  </a:cubicBezTo>
                  <a:cubicBezTo>
                    <a:pt x="26" y="199"/>
                    <a:pt x="1" y="224"/>
                    <a:pt x="26" y="249"/>
                  </a:cubicBezTo>
                  <a:cubicBezTo>
                    <a:pt x="26" y="267"/>
                    <a:pt x="51" y="284"/>
                    <a:pt x="74" y="284"/>
                  </a:cubicBezTo>
                  <a:cubicBezTo>
                    <a:pt x="84" y="284"/>
                    <a:pt x="94" y="281"/>
                    <a:pt x="101" y="274"/>
                  </a:cubicBezTo>
                  <a:cubicBezTo>
                    <a:pt x="314" y="150"/>
                    <a:pt x="515" y="101"/>
                    <a:pt x="685" y="101"/>
                  </a:cubicBezTo>
                  <a:cubicBezTo>
                    <a:pt x="755" y="101"/>
                    <a:pt x="820" y="109"/>
                    <a:pt x="878" y="124"/>
                  </a:cubicBezTo>
                  <a:cubicBezTo>
                    <a:pt x="903" y="99"/>
                    <a:pt x="903" y="48"/>
                    <a:pt x="903" y="23"/>
                  </a:cubicBezTo>
                  <a:cubicBezTo>
                    <a:pt x="837" y="9"/>
                    <a:pt x="765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68;p51">
              <a:extLst>
                <a:ext uri="{FF2B5EF4-FFF2-40B4-BE49-F238E27FC236}">
                  <a16:creationId xmlns:a16="http://schemas.microsoft.com/office/drawing/2014/main" id="{C9F32E0C-388B-4435-A06E-DD56BEA88895}"/>
                </a:ext>
              </a:extLst>
            </p:cNvPr>
            <p:cNvSpPr/>
            <p:nvPr/>
          </p:nvSpPr>
          <p:spPr>
            <a:xfrm>
              <a:off x="4838617" y="2449952"/>
              <a:ext cx="32227" cy="47186"/>
            </a:xfrm>
            <a:custGeom>
              <a:avLst/>
              <a:gdLst/>
              <a:ahLst/>
              <a:cxnLst/>
              <a:rect l="l" t="t" r="r" b="b"/>
              <a:pathLst>
                <a:path w="377" h="552" extrusionOk="0">
                  <a:moveTo>
                    <a:pt x="176" y="0"/>
                  </a:moveTo>
                  <a:cubicBezTo>
                    <a:pt x="126" y="51"/>
                    <a:pt x="101" y="101"/>
                    <a:pt x="76" y="151"/>
                  </a:cubicBezTo>
                  <a:cubicBezTo>
                    <a:pt x="26" y="251"/>
                    <a:pt x="1" y="376"/>
                    <a:pt x="1" y="477"/>
                  </a:cubicBezTo>
                  <a:cubicBezTo>
                    <a:pt x="76" y="502"/>
                    <a:pt x="176" y="527"/>
                    <a:pt x="252" y="552"/>
                  </a:cubicBezTo>
                  <a:cubicBezTo>
                    <a:pt x="302" y="376"/>
                    <a:pt x="327" y="201"/>
                    <a:pt x="377" y="26"/>
                  </a:cubicBezTo>
                  <a:cubicBezTo>
                    <a:pt x="302" y="26"/>
                    <a:pt x="252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69;p51">
              <a:extLst>
                <a:ext uri="{FF2B5EF4-FFF2-40B4-BE49-F238E27FC236}">
                  <a16:creationId xmlns:a16="http://schemas.microsoft.com/office/drawing/2014/main" id="{AF981F64-3F4E-4D90-A649-F40389AC73C3}"/>
                </a:ext>
              </a:extLst>
            </p:cNvPr>
            <p:cNvSpPr/>
            <p:nvPr/>
          </p:nvSpPr>
          <p:spPr>
            <a:xfrm>
              <a:off x="4652266" y="2482093"/>
              <a:ext cx="113606" cy="108306"/>
            </a:xfrm>
            <a:custGeom>
              <a:avLst/>
              <a:gdLst/>
              <a:ahLst/>
              <a:cxnLst/>
              <a:rect l="l" t="t" r="r" b="b"/>
              <a:pathLst>
                <a:path w="1329" h="1267" extrusionOk="0">
                  <a:moveTo>
                    <a:pt x="1" y="0"/>
                  </a:moveTo>
                  <a:cubicBezTo>
                    <a:pt x="1" y="1"/>
                    <a:pt x="1" y="928"/>
                    <a:pt x="527" y="1203"/>
                  </a:cubicBezTo>
                  <a:cubicBezTo>
                    <a:pt x="607" y="1249"/>
                    <a:pt x="687" y="1267"/>
                    <a:pt x="764" y="1267"/>
                  </a:cubicBezTo>
                  <a:cubicBezTo>
                    <a:pt x="1072" y="1267"/>
                    <a:pt x="1329" y="978"/>
                    <a:pt x="1329" y="978"/>
                  </a:cubicBezTo>
                  <a:cubicBezTo>
                    <a:pt x="1329" y="978"/>
                    <a:pt x="477" y="85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70;p51">
              <a:extLst>
                <a:ext uri="{FF2B5EF4-FFF2-40B4-BE49-F238E27FC236}">
                  <a16:creationId xmlns:a16="http://schemas.microsoft.com/office/drawing/2014/main" id="{CB199DE5-2575-44D4-B80C-7E37477266B4}"/>
                </a:ext>
              </a:extLst>
            </p:cNvPr>
            <p:cNvSpPr/>
            <p:nvPr/>
          </p:nvSpPr>
          <p:spPr>
            <a:xfrm>
              <a:off x="4660815" y="2497053"/>
              <a:ext cx="102921" cy="74028"/>
            </a:xfrm>
            <a:custGeom>
              <a:avLst/>
              <a:gdLst/>
              <a:ahLst/>
              <a:cxnLst/>
              <a:rect l="l" t="t" r="r" b="b"/>
              <a:pathLst>
                <a:path w="1204" h="866" extrusionOk="0">
                  <a:moveTo>
                    <a:pt x="26" y="1"/>
                  </a:moveTo>
                  <a:lnTo>
                    <a:pt x="26" y="1"/>
                  </a:lnTo>
                  <a:cubicBezTo>
                    <a:pt x="1" y="226"/>
                    <a:pt x="126" y="502"/>
                    <a:pt x="377" y="678"/>
                  </a:cubicBezTo>
                  <a:cubicBezTo>
                    <a:pt x="544" y="799"/>
                    <a:pt x="738" y="865"/>
                    <a:pt x="910" y="865"/>
                  </a:cubicBezTo>
                  <a:cubicBezTo>
                    <a:pt x="1022" y="865"/>
                    <a:pt x="1125" y="837"/>
                    <a:pt x="1204" y="778"/>
                  </a:cubicBezTo>
                  <a:cubicBezTo>
                    <a:pt x="1078" y="753"/>
                    <a:pt x="452" y="627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71;p51">
              <a:extLst>
                <a:ext uri="{FF2B5EF4-FFF2-40B4-BE49-F238E27FC236}">
                  <a16:creationId xmlns:a16="http://schemas.microsoft.com/office/drawing/2014/main" id="{329D0B3C-E130-47EA-BBC9-1FF33A17BDEA}"/>
                </a:ext>
              </a:extLst>
            </p:cNvPr>
            <p:cNvSpPr/>
            <p:nvPr/>
          </p:nvSpPr>
          <p:spPr>
            <a:xfrm>
              <a:off x="4478738" y="2096395"/>
              <a:ext cx="518280" cy="329450"/>
            </a:xfrm>
            <a:custGeom>
              <a:avLst/>
              <a:gdLst/>
              <a:ahLst/>
              <a:cxnLst/>
              <a:rect l="l" t="t" r="r" b="b"/>
              <a:pathLst>
                <a:path w="6063" h="3854" extrusionOk="0">
                  <a:moveTo>
                    <a:pt x="2610" y="0"/>
                  </a:moveTo>
                  <a:cubicBezTo>
                    <a:pt x="2478" y="0"/>
                    <a:pt x="2344" y="17"/>
                    <a:pt x="2206" y="51"/>
                  </a:cubicBezTo>
                  <a:cubicBezTo>
                    <a:pt x="1554" y="227"/>
                    <a:pt x="978" y="678"/>
                    <a:pt x="602" y="1254"/>
                  </a:cubicBezTo>
                  <a:cubicBezTo>
                    <a:pt x="226" y="1806"/>
                    <a:pt x="0" y="2482"/>
                    <a:pt x="25" y="3159"/>
                  </a:cubicBezTo>
                  <a:cubicBezTo>
                    <a:pt x="25" y="3334"/>
                    <a:pt x="25" y="3560"/>
                    <a:pt x="126" y="3710"/>
                  </a:cubicBezTo>
                  <a:cubicBezTo>
                    <a:pt x="197" y="3810"/>
                    <a:pt x="309" y="3853"/>
                    <a:pt x="429" y="3853"/>
                  </a:cubicBezTo>
                  <a:cubicBezTo>
                    <a:pt x="520" y="3853"/>
                    <a:pt x="616" y="3829"/>
                    <a:pt x="702" y="3786"/>
                  </a:cubicBezTo>
                  <a:cubicBezTo>
                    <a:pt x="878" y="3685"/>
                    <a:pt x="1028" y="3510"/>
                    <a:pt x="1153" y="3334"/>
                  </a:cubicBezTo>
                  <a:lnTo>
                    <a:pt x="1178" y="3334"/>
                  </a:lnTo>
                  <a:cubicBezTo>
                    <a:pt x="1279" y="3284"/>
                    <a:pt x="1379" y="3159"/>
                    <a:pt x="1429" y="3059"/>
                  </a:cubicBezTo>
                  <a:cubicBezTo>
                    <a:pt x="1554" y="2833"/>
                    <a:pt x="1680" y="2558"/>
                    <a:pt x="1780" y="2307"/>
                  </a:cubicBezTo>
                  <a:cubicBezTo>
                    <a:pt x="1830" y="2207"/>
                    <a:pt x="1905" y="2081"/>
                    <a:pt x="2031" y="2081"/>
                  </a:cubicBezTo>
                  <a:cubicBezTo>
                    <a:pt x="2047" y="2078"/>
                    <a:pt x="2064" y="2076"/>
                    <a:pt x="2080" y="2076"/>
                  </a:cubicBezTo>
                  <a:cubicBezTo>
                    <a:pt x="2182" y="2076"/>
                    <a:pt x="2266" y="2142"/>
                    <a:pt x="2331" y="2207"/>
                  </a:cubicBezTo>
                  <a:cubicBezTo>
                    <a:pt x="2498" y="2326"/>
                    <a:pt x="2643" y="2559"/>
                    <a:pt x="2873" y="2559"/>
                  </a:cubicBezTo>
                  <a:cubicBezTo>
                    <a:pt x="2884" y="2559"/>
                    <a:pt x="2896" y="2559"/>
                    <a:pt x="2908" y="2558"/>
                  </a:cubicBezTo>
                  <a:cubicBezTo>
                    <a:pt x="3033" y="2558"/>
                    <a:pt x="3133" y="2482"/>
                    <a:pt x="3234" y="2432"/>
                  </a:cubicBezTo>
                  <a:cubicBezTo>
                    <a:pt x="3284" y="2407"/>
                    <a:pt x="3340" y="2395"/>
                    <a:pt x="3396" y="2395"/>
                  </a:cubicBezTo>
                  <a:cubicBezTo>
                    <a:pt x="3453" y="2395"/>
                    <a:pt x="3509" y="2407"/>
                    <a:pt x="3559" y="2432"/>
                  </a:cubicBezTo>
                  <a:cubicBezTo>
                    <a:pt x="3810" y="2507"/>
                    <a:pt x="3985" y="2683"/>
                    <a:pt x="4161" y="2833"/>
                  </a:cubicBezTo>
                  <a:cubicBezTo>
                    <a:pt x="4344" y="2994"/>
                    <a:pt x="4527" y="3112"/>
                    <a:pt x="4768" y="3112"/>
                  </a:cubicBezTo>
                  <a:cubicBezTo>
                    <a:pt x="4791" y="3112"/>
                    <a:pt x="4814" y="3111"/>
                    <a:pt x="4838" y="3109"/>
                  </a:cubicBezTo>
                  <a:cubicBezTo>
                    <a:pt x="5414" y="3109"/>
                    <a:pt x="5815" y="2633"/>
                    <a:pt x="6041" y="2157"/>
                  </a:cubicBezTo>
                  <a:cubicBezTo>
                    <a:pt x="6062" y="2113"/>
                    <a:pt x="6046" y="2051"/>
                    <a:pt x="5993" y="2051"/>
                  </a:cubicBezTo>
                  <a:cubicBezTo>
                    <a:pt x="5985" y="2051"/>
                    <a:pt x="5976" y="2053"/>
                    <a:pt x="5965" y="2056"/>
                  </a:cubicBezTo>
                  <a:cubicBezTo>
                    <a:pt x="5950" y="2058"/>
                    <a:pt x="5935" y="2059"/>
                    <a:pt x="5920" y="2059"/>
                  </a:cubicBezTo>
                  <a:cubicBezTo>
                    <a:pt x="5760" y="2059"/>
                    <a:pt x="5606" y="1943"/>
                    <a:pt x="5514" y="1806"/>
                  </a:cubicBezTo>
                  <a:cubicBezTo>
                    <a:pt x="5414" y="1655"/>
                    <a:pt x="5339" y="1480"/>
                    <a:pt x="5213" y="1329"/>
                  </a:cubicBezTo>
                  <a:cubicBezTo>
                    <a:pt x="5113" y="1204"/>
                    <a:pt x="4963" y="1104"/>
                    <a:pt x="4787" y="1079"/>
                  </a:cubicBezTo>
                  <a:cubicBezTo>
                    <a:pt x="4687" y="1079"/>
                    <a:pt x="4587" y="1104"/>
                    <a:pt x="4512" y="1104"/>
                  </a:cubicBezTo>
                  <a:cubicBezTo>
                    <a:pt x="4386" y="1079"/>
                    <a:pt x="4286" y="1004"/>
                    <a:pt x="4211" y="903"/>
                  </a:cubicBezTo>
                  <a:cubicBezTo>
                    <a:pt x="4086" y="778"/>
                    <a:pt x="3960" y="628"/>
                    <a:pt x="3810" y="502"/>
                  </a:cubicBezTo>
                  <a:cubicBezTo>
                    <a:pt x="3660" y="377"/>
                    <a:pt x="3509" y="277"/>
                    <a:pt x="3334" y="177"/>
                  </a:cubicBezTo>
                  <a:cubicBezTo>
                    <a:pt x="3103" y="61"/>
                    <a:pt x="2862" y="0"/>
                    <a:pt x="2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72;p51">
              <a:extLst>
                <a:ext uri="{FF2B5EF4-FFF2-40B4-BE49-F238E27FC236}">
                  <a16:creationId xmlns:a16="http://schemas.microsoft.com/office/drawing/2014/main" id="{B8A13FAE-C40C-4A49-AC5E-A464DDFE74FE}"/>
                </a:ext>
              </a:extLst>
            </p:cNvPr>
            <p:cNvSpPr/>
            <p:nvPr/>
          </p:nvSpPr>
          <p:spPr>
            <a:xfrm>
              <a:off x="4425141" y="2329677"/>
              <a:ext cx="160793" cy="145662"/>
            </a:xfrm>
            <a:custGeom>
              <a:avLst/>
              <a:gdLst/>
              <a:ahLst/>
              <a:cxnLst/>
              <a:rect l="l" t="t" r="r" b="b"/>
              <a:pathLst>
                <a:path w="1881" h="1704" extrusionOk="0">
                  <a:moveTo>
                    <a:pt x="936" y="0"/>
                  </a:moveTo>
                  <a:cubicBezTo>
                    <a:pt x="546" y="0"/>
                    <a:pt x="211" y="274"/>
                    <a:pt x="126" y="656"/>
                  </a:cubicBezTo>
                  <a:cubicBezTo>
                    <a:pt x="1" y="1107"/>
                    <a:pt x="277" y="1558"/>
                    <a:pt x="728" y="1683"/>
                  </a:cubicBezTo>
                  <a:cubicBezTo>
                    <a:pt x="794" y="1697"/>
                    <a:pt x="859" y="1704"/>
                    <a:pt x="923" y="1704"/>
                  </a:cubicBezTo>
                  <a:cubicBezTo>
                    <a:pt x="1322" y="1704"/>
                    <a:pt x="1669" y="1445"/>
                    <a:pt x="1755" y="1057"/>
                  </a:cubicBezTo>
                  <a:cubicBezTo>
                    <a:pt x="1881" y="605"/>
                    <a:pt x="1605" y="129"/>
                    <a:pt x="1154" y="29"/>
                  </a:cubicBezTo>
                  <a:cubicBezTo>
                    <a:pt x="1080" y="10"/>
                    <a:pt x="1007" y="0"/>
                    <a:pt x="936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73;p51">
              <a:extLst>
                <a:ext uri="{FF2B5EF4-FFF2-40B4-BE49-F238E27FC236}">
                  <a16:creationId xmlns:a16="http://schemas.microsoft.com/office/drawing/2014/main" id="{215246BC-A1E5-4903-8ED8-951028CFE9C8}"/>
                </a:ext>
              </a:extLst>
            </p:cNvPr>
            <p:cNvSpPr/>
            <p:nvPr/>
          </p:nvSpPr>
          <p:spPr>
            <a:xfrm>
              <a:off x="4457282" y="2347116"/>
              <a:ext cx="83687" cy="75054"/>
            </a:xfrm>
            <a:custGeom>
              <a:avLst/>
              <a:gdLst/>
              <a:ahLst/>
              <a:cxnLst/>
              <a:rect l="l" t="t" r="r" b="b"/>
              <a:pathLst>
                <a:path w="979" h="878" extrusionOk="0">
                  <a:moveTo>
                    <a:pt x="76" y="0"/>
                  </a:moveTo>
                  <a:cubicBezTo>
                    <a:pt x="51" y="0"/>
                    <a:pt x="1" y="26"/>
                    <a:pt x="1" y="51"/>
                  </a:cubicBezTo>
                  <a:cubicBezTo>
                    <a:pt x="1" y="76"/>
                    <a:pt x="26" y="126"/>
                    <a:pt x="76" y="126"/>
                  </a:cubicBezTo>
                  <a:cubicBezTo>
                    <a:pt x="753" y="151"/>
                    <a:pt x="853" y="802"/>
                    <a:pt x="853" y="828"/>
                  </a:cubicBezTo>
                  <a:cubicBezTo>
                    <a:pt x="853" y="853"/>
                    <a:pt x="878" y="878"/>
                    <a:pt x="928" y="878"/>
                  </a:cubicBezTo>
                  <a:cubicBezTo>
                    <a:pt x="953" y="878"/>
                    <a:pt x="978" y="853"/>
                    <a:pt x="978" y="802"/>
                  </a:cubicBezTo>
                  <a:cubicBezTo>
                    <a:pt x="978" y="802"/>
                    <a:pt x="878" y="26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74;p51">
              <a:extLst>
                <a:ext uri="{FF2B5EF4-FFF2-40B4-BE49-F238E27FC236}">
                  <a16:creationId xmlns:a16="http://schemas.microsoft.com/office/drawing/2014/main" id="{7880E15A-2795-4553-B508-912B921FA4C2}"/>
                </a:ext>
              </a:extLst>
            </p:cNvPr>
            <p:cNvSpPr/>
            <p:nvPr/>
          </p:nvSpPr>
          <p:spPr>
            <a:xfrm>
              <a:off x="3992431" y="2546376"/>
              <a:ext cx="1369088" cy="1105887"/>
            </a:xfrm>
            <a:custGeom>
              <a:avLst/>
              <a:gdLst/>
              <a:ahLst/>
              <a:cxnLst/>
              <a:rect l="l" t="t" r="r" b="b"/>
              <a:pathLst>
                <a:path w="16016" h="12937" extrusionOk="0">
                  <a:moveTo>
                    <a:pt x="14386" y="0"/>
                  </a:moveTo>
                  <a:lnTo>
                    <a:pt x="11479" y="4862"/>
                  </a:lnTo>
                  <a:cubicBezTo>
                    <a:pt x="11479" y="4862"/>
                    <a:pt x="6488" y="699"/>
                    <a:pt x="5168" y="699"/>
                  </a:cubicBezTo>
                  <a:cubicBezTo>
                    <a:pt x="5149" y="699"/>
                    <a:pt x="5131" y="700"/>
                    <a:pt x="5113" y="702"/>
                  </a:cubicBezTo>
                  <a:cubicBezTo>
                    <a:pt x="3885" y="852"/>
                    <a:pt x="0" y="10928"/>
                    <a:pt x="0" y="10928"/>
                  </a:cubicBezTo>
                  <a:cubicBezTo>
                    <a:pt x="25" y="10953"/>
                    <a:pt x="75" y="11003"/>
                    <a:pt x="100" y="11028"/>
                  </a:cubicBezTo>
                  <a:cubicBezTo>
                    <a:pt x="1529" y="12030"/>
                    <a:pt x="3183" y="12682"/>
                    <a:pt x="5038" y="12883"/>
                  </a:cubicBezTo>
                  <a:cubicBezTo>
                    <a:pt x="5387" y="12917"/>
                    <a:pt x="5736" y="12936"/>
                    <a:pt x="6085" y="12936"/>
                  </a:cubicBezTo>
                  <a:cubicBezTo>
                    <a:pt x="6488" y="12936"/>
                    <a:pt x="6891" y="12911"/>
                    <a:pt x="7293" y="12858"/>
                  </a:cubicBezTo>
                  <a:lnTo>
                    <a:pt x="8897" y="8697"/>
                  </a:lnTo>
                  <a:cubicBezTo>
                    <a:pt x="8897" y="8697"/>
                    <a:pt x="10527" y="9850"/>
                    <a:pt x="11780" y="10301"/>
                  </a:cubicBezTo>
                  <a:cubicBezTo>
                    <a:pt x="11794" y="10307"/>
                    <a:pt x="11809" y="10309"/>
                    <a:pt x="11825" y="10309"/>
                  </a:cubicBezTo>
                  <a:cubicBezTo>
                    <a:pt x="12767" y="10309"/>
                    <a:pt x="16015" y="953"/>
                    <a:pt x="16015" y="953"/>
                  </a:cubicBezTo>
                  <a:lnTo>
                    <a:pt x="143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75;p51">
              <a:extLst>
                <a:ext uri="{FF2B5EF4-FFF2-40B4-BE49-F238E27FC236}">
                  <a16:creationId xmlns:a16="http://schemas.microsoft.com/office/drawing/2014/main" id="{902E5E5B-7A0B-43D8-8B15-434F80031A0A}"/>
                </a:ext>
              </a:extLst>
            </p:cNvPr>
            <p:cNvSpPr/>
            <p:nvPr/>
          </p:nvSpPr>
          <p:spPr>
            <a:xfrm>
              <a:off x="4677996" y="2565610"/>
              <a:ext cx="904148" cy="662660"/>
            </a:xfrm>
            <a:custGeom>
              <a:avLst/>
              <a:gdLst/>
              <a:ahLst/>
              <a:cxnLst/>
              <a:rect l="l" t="t" r="r" b="b"/>
              <a:pathLst>
                <a:path w="10577" h="7752" extrusionOk="0">
                  <a:moveTo>
                    <a:pt x="8973" y="1"/>
                  </a:moveTo>
                  <a:lnTo>
                    <a:pt x="4812" y="3585"/>
                  </a:lnTo>
                  <a:cubicBezTo>
                    <a:pt x="4812" y="3585"/>
                    <a:pt x="126" y="2081"/>
                    <a:pt x="0" y="1981"/>
                  </a:cubicBezTo>
                  <a:lnTo>
                    <a:pt x="0" y="1981"/>
                  </a:lnTo>
                  <a:cubicBezTo>
                    <a:pt x="1" y="1982"/>
                    <a:pt x="5940" y="7751"/>
                    <a:pt x="6942" y="7751"/>
                  </a:cubicBezTo>
                  <a:cubicBezTo>
                    <a:pt x="6960" y="7751"/>
                    <a:pt x="6977" y="7749"/>
                    <a:pt x="6993" y="7745"/>
                  </a:cubicBezTo>
                  <a:cubicBezTo>
                    <a:pt x="7795" y="7495"/>
                    <a:pt x="10577" y="703"/>
                    <a:pt x="10577" y="703"/>
                  </a:cubicBezTo>
                  <a:lnTo>
                    <a:pt x="89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76;p51">
              <a:extLst>
                <a:ext uri="{FF2B5EF4-FFF2-40B4-BE49-F238E27FC236}">
                  <a16:creationId xmlns:a16="http://schemas.microsoft.com/office/drawing/2014/main" id="{BE1E52C4-067E-49A8-A37A-0E17CAED069C}"/>
                </a:ext>
              </a:extLst>
            </p:cNvPr>
            <p:cNvSpPr/>
            <p:nvPr/>
          </p:nvSpPr>
          <p:spPr>
            <a:xfrm>
              <a:off x="4671585" y="2728968"/>
              <a:ext cx="372789" cy="239522"/>
            </a:xfrm>
            <a:custGeom>
              <a:avLst/>
              <a:gdLst/>
              <a:ahLst/>
              <a:cxnLst/>
              <a:rect l="l" t="t" r="r" b="b"/>
              <a:pathLst>
                <a:path w="4361" h="2802" extrusionOk="0">
                  <a:moveTo>
                    <a:pt x="63" y="1"/>
                  </a:moveTo>
                  <a:cubicBezTo>
                    <a:pt x="50" y="1"/>
                    <a:pt x="38" y="7"/>
                    <a:pt x="25" y="20"/>
                  </a:cubicBezTo>
                  <a:cubicBezTo>
                    <a:pt x="0" y="45"/>
                    <a:pt x="0" y="95"/>
                    <a:pt x="25" y="120"/>
                  </a:cubicBezTo>
                  <a:lnTo>
                    <a:pt x="3509" y="2777"/>
                  </a:lnTo>
                  <a:cubicBezTo>
                    <a:pt x="3509" y="2802"/>
                    <a:pt x="3534" y="2802"/>
                    <a:pt x="3534" y="2802"/>
                  </a:cubicBezTo>
                  <a:lnTo>
                    <a:pt x="3559" y="2802"/>
                  </a:lnTo>
                  <a:cubicBezTo>
                    <a:pt x="3559" y="2802"/>
                    <a:pt x="3584" y="2777"/>
                    <a:pt x="3584" y="2777"/>
                  </a:cubicBezTo>
                  <a:lnTo>
                    <a:pt x="4336" y="1498"/>
                  </a:lnTo>
                  <a:cubicBezTo>
                    <a:pt x="4361" y="1473"/>
                    <a:pt x="4361" y="1448"/>
                    <a:pt x="4336" y="1423"/>
                  </a:cubicBezTo>
                  <a:cubicBezTo>
                    <a:pt x="4321" y="1416"/>
                    <a:pt x="4309" y="1413"/>
                    <a:pt x="4298" y="1413"/>
                  </a:cubicBezTo>
                  <a:cubicBezTo>
                    <a:pt x="4271" y="1413"/>
                    <a:pt x="4253" y="1431"/>
                    <a:pt x="4236" y="1448"/>
                  </a:cubicBezTo>
                  <a:lnTo>
                    <a:pt x="3534" y="2651"/>
                  </a:lnTo>
                  <a:lnTo>
                    <a:pt x="100" y="20"/>
                  </a:lnTo>
                  <a:cubicBezTo>
                    <a:pt x="88" y="7"/>
                    <a:pt x="75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77;p51">
              <a:extLst>
                <a:ext uri="{FF2B5EF4-FFF2-40B4-BE49-F238E27FC236}">
                  <a16:creationId xmlns:a16="http://schemas.microsoft.com/office/drawing/2014/main" id="{1F6E763C-EDBF-46A1-AC0F-9F4941F22B1A}"/>
                </a:ext>
              </a:extLst>
            </p:cNvPr>
            <p:cNvSpPr/>
            <p:nvPr/>
          </p:nvSpPr>
          <p:spPr>
            <a:xfrm>
              <a:off x="5149344" y="2621345"/>
              <a:ext cx="218579" cy="544267"/>
            </a:xfrm>
            <a:custGeom>
              <a:avLst/>
              <a:gdLst/>
              <a:ahLst/>
              <a:cxnLst/>
              <a:rect l="l" t="t" r="r" b="b"/>
              <a:pathLst>
                <a:path w="2557" h="6367" extrusionOk="0">
                  <a:moveTo>
                    <a:pt x="2506" y="1"/>
                  </a:moveTo>
                  <a:cubicBezTo>
                    <a:pt x="2481" y="1"/>
                    <a:pt x="2431" y="26"/>
                    <a:pt x="2431" y="51"/>
                  </a:cubicBezTo>
                  <a:lnTo>
                    <a:pt x="0" y="6291"/>
                  </a:lnTo>
                  <a:cubicBezTo>
                    <a:pt x="0" y="6316"/>
                    <a:pt x="0" y="6366"/>
                    <a:pt x="50" y="6366"/>
                  </a:cubicBezTo>
                  <a:lnTo>
                    <a:pt x="75" y="6366"/>
                  </a:lnTo>
                  <a:cubicBezTo>
                    <a:pt x="100" y="6366"/>
                    <a:pt x="125" y="6366"/>
                    <a:pt x="125" y="6341"/>
                  </a:cubicBezTo>
                  <a:lnTo>
                    <a:pt x="2556" y="101"/>
                  </a:lnTo>
                  <a:cubicBezTo>
                    <a:pt x="2556" y="51"/>
                    <a:pt x="2556" y="26"/>
                    <a:pt x="2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78;p51">
              <a:extLst>
                <a:ext uri="{FF2B5EF4-FFF2-40B4-BE49-F238E27FC236}">
                  <a16:creationId xmlns:a16="http://schemas.microsoft.com/office/drawing/2014/main" id="{C6457306-97CE-4195-AB28-5530978A6430}"/>
                </a:ext>
              </a:extLst>
            </p:cNvPr>
            <p:cNvSpPr/>
            <p:nvPr/>
          </p:nvSpPr>
          <p:spPr>
            <a:xfrm>
              <a:off x="4035257" y="3304780"/>
              <a:ext cx="612824" cy="323637"/>
            </a:xfrm>
            <a:custGeom>
              <a:avLst/>
              <a:gdLst/>
              <a:ahLst/>
              <a:cxnLst/>
              <a:rect l="l" t="t" r="r" b="b"/>
              <a:pathLst>
                <a:path w="7169" h="3786" extrusionOk="0">
                  <a:moveTo>
                    <a:pt x="326" y="1"/>
                  </a:moveTo>
                  <a:cubicBezTo>
                    <a:pt x="201" y="276"/>
                    <a:pt x="101" y="552"/>
                    <a:pt x="0" y="777"/>
                  </a:cubicBezTo>
                  <a:lnTo>
                    <a:pt x="6868" y="3785"/>
                  </a:lnTo>
                  <a:lnTo>
                    <a:pt x="7168" y="3008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79;p51">
              <a:extLst>
                <a:ext uri="{FF2B5EF4-FFF2-40B4-BE49-F238E27FC236}">
                  <a16:creationId xmlns:a16="http://schemas.microsoft.com/office/drawing/2014/main" id="{5944CAB4-2879-4195-BBB9-422A9CE2F149}"/>
                </a:ext>
              </a:extLst>
            </p:cNvPr>
            <p:cNvSpPr/>
            <p:nvPr/>
          </p:nvSpPr>
          <p:spPr>
            <a:xfrm>
              <a:off x="4093129" y="3165528"/>
              <a:ext cx="608464" cy="323551"/>
            </a:xfrm>
            <a:custGeom>
              <a:avLst/>
              <a:gdLst/>
              <a:ahLst/>
              <a:cxnLst/>
              <a:rect l="l" t="t" r="r" b="b"/>
              <a:pathLst>
                <a:path w="7118" h="3785" extrusionOk="0">
                  <a:moveTo>
                    <a:pt x="326" y="0"/>
                  </a:moveTo>
                  <a:cubicBezTo>
                    <a:pt x="201" y="276"/>
                    <a:pt x="100" y="527"/>
                    <a:pt x="0" y="777"/>
                  </a:cubicBezTo>
                  <a:lnTo>
                    <a:pt x="6817" y="3785"/>
                  </a:lnTo>
                  <a:lnTo>
                    <a:pt x="7118" y="3008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80;p51">
              <a:extLst>
                <a:ext uri="{FF2B5EF4-FFF2-40B4-BE49-F238E27FC236}">
                  <a16:creationId xmlns:a16="http://schemas.microsoft.com/office/drawing/2014/main" id="{0504937D-50BD-4B82-8646-5CC3A8A2E167}"/>
                </a:ext>
              </a:extLst>
            </p:cNvPr>
            <p:cNvSpPr/>
            <p:nvPr/>
          </p:nvSpPr>
          <p:spPr>
            <a:xfrm>
              <a:off x="4144503" y="3045511"/>
              <a:ext cx="604276" cy="321500"/>
            </a:xfrm>
            <a:custGeom>
              <a:avLst/>
              <a:gdLst/>
              <a:ahLst/>
              <a:cxnLst/>
              <a:rect l="l" t="t" r="r" b="b"/>
              <a:pathLst>
                <a:path w="7069" h="3761" extrusionOk="0">
                  <a:moveTo>
                    <a:pt x="326" y="1"/>
                  </a:moveTo>
                  <a:cubicBezTo>
                    <a:pt x="201" y="252"/>
                    <a:pt x="101" y="527"/>
                    <a:pt x="1" y="778"/>
                  </a:cubicBezTo>
                  <a:lnTo>
                    <a:pt x="6768" y="3760"/>
                  </a:lnTo>
                  <a:lnTo>
                    <a:pt x="7068" y="2958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45"/>
          <p:cNvGrpSpPr/>
          <p:nvPr/>
        </p:nvGrpSpPr>
        <p:grpSpPr>
          <a:xfrm>
            <a:off x="3753884" y="118617"/>
            <a:ext cx="1636231" cy="1393211"/>
            <a:chOff x="3915038" y="327775"/>
            <a:chExt cx="1313925" cy="1118775"/>
          </a:xfrm>
        </p:grpSpPr>
        <p:sp>
          <p:nvSpPr>
            <p:cNvPr id="913" name="Google Shape;913;p45"/>
            <p:cNvSpPr/>
            <p:nvPr/>
          </p:nvSpPr>
          <p:spPr>
            <a:xfrm>
              <a:off x="3915038" y="1065575"/>
              <a:ext cx="1313925" cy="380975"/>
            </a:xfrm>
            <a:custGeom>
              <a:avLst/>
              <a:gdLst/>
              <a:ahLst/>
              <a:cxnLst/>
              <a:rect l="l" t="t" r="r" b="b"/>
              <a:pathLst>
                <a:path w="52557" h="15239" extrusionOk="0">
                  <a:moveTo>
                    <a:pt x="12682" y="0"/>
                  </a:moveTo>
                  <a:cubicBezTo>
                    <a:pt x="11529" y="0"/>
                    <a:pt x="10527" y="677"/>
                    <a:pt x="10076" y="1654"/>
                  </a:cubicBezTo>
                  <a:lnTo>
                    <a:pt x="0" y="15238"/>
                  </a:lnTo>
                  <a:lnTo>
                    <a:pt x="52557" y="15238"/>
                  </a:lnTo>
                  <a:lnTo>
                    <a:pt x="42482" y="1654"/>
                  </a:lnTo>
                  <a:cubicBezTo>
                    <a:pt x="42031" y="677"/>
                    <a:pt x="41028" y="0"/>
                    <a:pt x="39875" y="0"/>
                  </a:cubicBezTo>
                  <a:lnTo>
                    <a:pt x="37494" y="276"/>
                  </a:lnTo>
                  <a:cubicBezTo>
                    <a:pt x="33819" y="721"/>
                    <a:pt x="30119" y="940"/>
                    <a:pt x="26418" y="940"/>
                  </a:cubicBezTo>
                  <a:cubicBezTo>
                    <a:pt x="22825" y="940"/>
                    <a:pt x="19233" y="734"/>
                    <a:pt x="15665" y="326"/>
                  </a:cubicBezTo>
                  <a:lnTo>
                    <a:pt x="126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5"/>
            <p:cNvSpPr/>
            <p:nvPr/>
          </p:nvSpPr>
          <p:spPr>
            <a:xfrm>
              <a:off x="4324188" y="1046150"/>
              <a:ext cx="495625" cy="194875"/>
            </a:xfrm>
            <a:custGeom>
              <a:avLst/>
              <a:gdLst/>
              <a:ahLst/>
              <a:cxnLst/>
              <a:rect l="l" t="t" r="r" b="b"/>
              <a:pathLst>
                <a:path w="19825" h="7795" extrusionOk="0">
                  <a:moveTo>
                    <a:pt x="0" y="0"/>
                  </a:moveTo>
                  <a:lnTo>
                    <a:pt x="9925" y="7795"/>
                  </a:lnTo>
                  <a:lnTo>
                    <a:pt x="198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5"/>
            <p:cNvSpPr/>
            <p:nvPr/>
          </p:nvSpPr>
          <p:spPr>
            <a:xfrm>
              <a:off x="4213913" y="621025"/>
              <a:ext cx="716175" cy="470250"/>
            </a:xfrm>
            <a:custGeom>
              <a:avLst/>
              <a:gdLst/>
              <a:ahLst/>
              <a:cxnLst/>
              <a:rect l="l" t="t" r="r" b="b"/>
              <a:pathLst>
                <a:path w="28647" h="18810" extrusionOk="0">
                  <a:moveTo>
                    <a:pt x="14314" y="0"/>
                  </a:moveTo>
                  <a:cubicBezTo>
                    <a:pt x="8778" y="0"/>
                    <a:pt x="3246" y="2168"/>
                    <a:pt x="0" y="6504"/>
                  </a:cubicBezTo>
                  <a:cubicBezTo>
                    <a:pt x="100" y="8785"/>
                    <a:pt x="978" y="15953"/>
                    <a:pt x="7143" y="18810"/>
                  </a:cubicBezTo>
                  <a:lnTo>
                    <a:pt x="21504" y="18810"/>
                  </a:lnTo>
                  <a:cubicBezTo>
                    <a:pt x="27670" y="15953"/>
                    <a:pt x="28547" y="8785"/>
                    <a:pt x="28647" y="6504"/>
                  </a:cubicBezTo>
                  <a:cubicBezTo>
                    <a:pt x="25389" y="2168"/>
                    <a:pt x="19850" y="0"/>
                    <a:pt x="14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5"/>
            <p:cNvSpPr/>
            <p:nvPr/>
          </p:nvSpPr>
          <p:spPr>
            <a:xfrm>
              <a:off x="4472688" y="999775"/>
              <a:ext cx="198650" cy="152275"/>
            </a:xfrm>
            <a:custGeom>
              <a:avLst/>
              <a:gdLst/>
              <a:ahLst/>
              <a:cxnLst/>
              <a:rect l="l" t="t" r="r" b="b"/>
              <a:pathLst>
                <a:path w="7946" h="6091" extrusionOk="0">
                  <a:moveTo>
                    <a:pt x="0" y="1"/>
                  </a:moveTo>
                  <a:lnTo>
                    <a:pt x="0" y="2131"/>
                  </a:lnTo>
                  <a:cubicBezTo>
                    <a:pt x="0" y="4311"/>
                    <a:pt x="1780" y="6091"/>
                    <a:pt x="3960" y="6091"/>
                  </a:cubicBezTo>
                  <a:cubicBezTo>
                    <a:pt x="6166" y="6091"/>
                    <a:pt x="7945" y="4311"/>
                    <a:pt x="7945" y="2131"/>
                  </a:cubicBezTo>
                  <a:lnTo>
                    <a:pt x="7945" y="1"/>
                  </a:lnTo>
                  <a:close/>
                </a:path>
              </a:pathLst>
            </a:custGeom>
            <a:solidFill>
              <a:srgbClr val="FFD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5"/>
            <p:cNvSpPr/>
            <p:nvPr/>
          </p:nvSpPr>
          <p:spPr>
            <a:xfrm>
              <a:off x="4339838" y="600650"/>
              <a:ext cx="464325" cy="432375"/>
            </a:xfrm>
            <a:custGeom>
              <a:avLst/>
              <a:gdLst/>
              <a:ahLst/>
              <a:cxnLst/>
              <a:rect l="l" t="t" r="r" b="b"/>
              <a:pathLst>
                <a:path w="18573" h="17295" extrusionOk="0">
                  <a:moveTo>
                    <a:pt x="1" y="1"/>
                  </a:moveTo>
                  <a:lnTo>
                    <a:pt x="1" y="8021"/>
                  </a:lnTo>
                  <a:cubicBezTo>
                    <a:pt x="1" y="13134"/>
                    <a:pt x="4161" y="17294"/>
                    <a:pt x="9274" y="17294"/>
                  </a:cubicBezTo>
                  <a:cubicBezTo>
                    <a:pt x="14412" y="17294"/>
                    <a:pt x="18572" y="13134"/>
                    <a:pt x="18572" y="8021"/>
                  </a:cubicBezTo>
                  <a:lnTo>
                    <a:pt x="18572" y="1"/>
                  </a:lnTo>
                  <a:close/>
                </a:path>
              </a:pathLst>
            </a:custGeom>
            <a:solidFill>
              <a:srgbClr val="FFD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5"/>
            <p:cNvSpPr/>
            <p:nvPr/>
          </p:nvSpPr>
          <p:spPr>
            <a:xfrm>
              <a:off x="4339838" y="692750"/>
              <a:ext cx="464325" cy="340275"/>
            </a:xfrm>
            <a:custGeom>
              <a:avLst/>
              <a:gdLst/>
              <a:ahLst/>
              <a:cxnLst/>
              <a:rect l="l" t="t" r="r" b="b"/>
              <a:pathLst>
                <a:path w="18573" h="13611" extrusionOk="0">
                  <a:moveTo>
                    <a:pt x="1" y="1"/>
                  </a:moveTo>
                  <a:lnTo>
                    <a:pt x="1" y="4337"/>
                  </a:lnTo>
                  <a:cubicBezTo>
                    <a:pt x="1" y="9450"/>
                    <a:pt x="4161" y="13610"/>
                    <a:pt x="9274" y="13610"/>
                  </a:cubicBezTo>
                  <a:cubicBezTo>
                    <a:pt x="14412" y="13610"/>
                    <a:pt x="18572" y="9450"/>
                    <a:pt x="18572" y="4337"/>
                  </a:cubicBezTo>
                  <a:lnTo>
                    <a:pt x="18572" y="1"/>
                  </a:lnTo>
                  <a:cubicBezTo>
                    <a:pt x="18572" y="3460"/>
                    <a:pt x="16668" y="7495"/>
                    <a:pt x="13861" y="9099"/>
                  </a:cubicBezTo>
                  <a:cubicBezTo>
                    <a:pt x="13309" y="7595"/>
                    <a:pt x="11906" y="6517"/>
                    <a:pt x="10252" y="6517"/>
                  </a:cubicBezTo>
                  <a:lnTo>
                    <a:pt x="8322" y="6517"/>
                  </a:lnTo>
                  <a:cubicBezTo>
                    <a:pt x="6668" y="6517"/>
                    <a:pt x="5264" y="7595"/>
                    <a:pt x="4713" y="9099"/>
                  </a:cubicBezTo>
                  <a:cubicBezTo>
                    <a:pt x="1906" y="7495"/>
                    <a:pt x="1" y="3460"/>
                    <a:pt x="1" y="1"/>
                  </a:cubicBezTo>
                  <a:close/>
                </a:path>
              </a:pathLst>
            </a:custGeom>
            <a:solidFill>
              <a:srgbClr val="F3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5"/>
            <p:cNvSpPr/>
            <p:nvPr/>
          </p:nvSpPr>
          <p:spPr>
            <a:xfrm>
              <a:off x="4339838" y="692750"/>
              <a:ext cx="464325" cy="340275"/>
            </a:xfrm>
            <a:custGeom>
              <a:avLst/>
              <a:gdLst/>
              <a:ahLst/>
              <a:cxnLst/>
              <a:rect l="l" t="t" r="r" b="b"/>
              <a:pathLst>
                <a:path w="18573" h="13611" extrusionOk="0">
                  <a:moveTo>
                    <a:pt x="1" y="1"/>
                  </a:moveTo>
                  <a:lnTo>
                    <a:pt x="1" y="4337"/>
                  </a:lnTo>
                  <a:cubicBezTo>
                    <a:pt x="1" y="9450"/>
                    <a:pt x="4161" y="13610"/>
                    <a:pt x="9274" y="13610"/>
                  </a:cubicBezTo>
                  <a:cubicBezTo>
                    <a:pt x="14412" y="13610"/>
                    <a:pt x="18572" y="9450"/>
                    <a:pt x="18572" y="4337"/>
                  </a:cubicBezTo>
                  <a:lnTo>
                    <a:pt x="18572" y="1"/>
                  </a:lnTo>
                  <a:cubicBezTo>
                    <a:pt x="18572" y="3460"/>
                    <a:pt x="16668" y="7495"/>
                    <a:pt x="13861" y="9099"/>
                  </a:cubicBezTo>
                  <a:cubicBezTo>
                    <a:pt x="13309" y="7595"/>
                    <a:pt x="11906" y="6517"/>
                    <a:pt x="10252" y="6517"/>
                  </a:cubicBezTo>
                  <a:lnTo>
                    <a:pt x="8322" y="6517"/>
                  </a:lnTo>
                  <a:cubicBezTo>
                    <a:pt x="6668" y="6517"/>
                    <a:pt x="5264" y="7595"/>
                    <a:pt x="4713" y="9099"/>
                  </a:cubicBezTo>
                  <a:cubicBezTo>
                    <a:pt x="1906" y="7495"/>
                    <a:pt x="1" y="3460"/>
                    <a:pt x="1" y="1"/>
                  </a:cubicBezTo>
                  <a:close/>
                </a:path>
              </a:pathLst>
            </a:custGeom>
            <a:solidFill>
              <a:srgbClr val="DDA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5"/>
            <p:cNvSpPr/>
            <p:nvPr/>
          </p:nvSpPr>
          <p:spPr>
            <a:xfrm>
              <a:off x="4339838" y="600650"/>
              <a:ext cx="40750" cy="162950"/>
            </a:xfrm>
            <a:custGeom>
              <a:avLst/>
              <a:gdLst/>
              <a:ahLst/>
              <a:cxnLst/>
              <a:rect l="l" t="t" r="r" b="b"/>
              <a:pathLst>
                <a:path w="1630" h="6518" extrusionOk="0">
                  <a:moveTo>
                    <a:pt x="1" y="1"/>
                  </a:moveTo>
                  <a:lnTo>
                    <a:pt x="1" y="6517"/>
                  </a:lnTo>
                  <a:lnTo>
                    <a:pt x="327" y="6517"/>
                  </a:lnTo>
                  <a:cubicBezTo>
                    <a:pt x="1053" y="6517"/>
                    <a:pt x="1630" y="5941"/>
                    <a:pt x="1630" y="5214"/>
                  </a:cubicBezTo>
                  <a:lnTo>
                    <a:pt x="16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5"/>
            <p:cNvSpPr/>
            <p:nvPr/>
          </p:nvSpPr>
          <p:spPr>
            <a:xfrm>
              <a:off x="4763413" y="600650"/>
              <a:ext cx="40750" cy="162950"/>
            </a:xfrm>
            <a:custGeom>
              <a:avLst/>
              <a:gdLst/>
              <a:ahLst/>
              <a:cxnLst/>
              <a:rect l="l" t="t" r="r" b="b"/>
              <a:pathLst>
                <a:path w="1630" h="6518" extrusionOk="0">
                  <a:moveTo>
                    <a:pt x="0" y="1"/>
                  </a:moveTo>
                  <a:lnTo>
                    <a:pt x="0" y="5214"/>
                  </a:lnTo>
                  <a:cubicBezTo>
                    <a:pt x="0" y="5941"/>
                    <a:pt x="577" y="6517"/>
                    <a:pt x="1304" y="6517"/>
                  </a:cubicBezTo>
                  <a:lnTo>
                    <a:pt x="1629" y="6517"/>
                  </a:lnTo>
                  <a:lnTo>
                    <a:pt x="1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5"/>
            <p:cNvSpPr/>
            <p:nvPr/>
          </p:nvSpPr>
          <p:spPr>
            <a:xfrm>
              <a:off x="4265913" y="673975"/>
              <a:ext cx="75850" cy="118425"/>
            </a:xfrm>
            <a:custGeom>
              <a:avLst/>
              <a:gdLst/>
              <a:ahLst/>
              <a:cxnLst/>
              <a:rect l="l" t="t" r="r" b="b"/>
              <a:pathLst>
                <a:path w="3034" h="4737" extrusionOk="0">
                  <a:moveTo>
                    <a:pt x="2356" y="0"/>
                  </a:moveTo>
                  <a:cubicBezTo>
                    <a:pt x="1053" y="0"/>
                    <a:pt x="0" y="1053"/>
                    <a:pt x="0" y="2356"/>
                  </a:cubicBezTo>
                  <a:cubicBezTo>
                    <a:pt x="0" y="3659"/>
                    <a:pt x="1053" y="4737"/>
                    <a:pt x="2356" y="4737"/>
                  </a:cubicBezTo>
                  <a:lnTo>
                    <a:pt x="3033" y="4737"/>
                  </a:lnTo>
                  <a:lnTo>
                    <a:pt x="3033" y="0"/>
                  </a:lnTo>
                  <a:close/>
                </a:path>
              </a:pathLst>
            </a:custGeom>
            <a:solidFill>
              <a:srgbClr val="FFD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5"/>
            <p:cNvSpPr/>
            <p:nvPr/>
          </p:nvSpPr>
          <p:spPr>
            <a:xfrm>
              <a:off x="4802263" y="673975"/>
              <a:ext cx="75825" cy="118425"/>
            </a:xfrm>
            <a:custGeom>
              <a:avLst/>
              <a:gdLst/>
              <a:ahLst/>
              <a:cxnLst/>
              <a:rect l="l" t="t" r="r" b="b"/>
              <a:pathLst>
                <a:path w="3033" h="4737" extrusionOk="0">
                  <a:moveTo>
                    <a:pt x="0" y="0"/>
                  </a:moveTo>
                  <a:lnTo>
                    <a:pt x="0" y="4737"/>
                  </a:lnTo>
                  <a:lnTo>
                    <a:pt x="677" y="4737"/>
                  </a:lnTo>
                  <a:cubicBezTo>
                    <a:pt x="1980" y="4737"/>
                    <a:pt x="3033" y="3659"/>
                    <a:pt x="3033" y="2356"/>
                  </a:cubicBezTo>
                  <a:cubicBezTo>
                    <a:pt x="3033" y="1053"/>
                    <a:pt x="1980" y="0"/>
                    <a:pt x="677" y="0"/>
                  </a:cubicBezTo>
                  <a:close/>
                </a:path>
              </a:pathLst>
            </a:custGeom>
            <a:solidFill>
              <a:srgbClr val="FFD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5"/>
            <p:cNvSpPr/>
            <p:nvPr/>
          </p:nvSpPr>
          <p:spPr>
            <a:xfrm>
              <a:off x="4213288" y="327775"/>
              <a:ext cx="717450" cy="456500"/>
            </a:xfrm>
            <a:custGeom>
              <a:avLst/>
              <a:gdLst/>
              <a:ahLst/>
              <a:cxnLst/>
              <a:rect l="l" t="t" r="r" b="b"/>
              <a:pathLst>
                <a:path w="28698" h="18260" extrusionOk="0">
                  <a:moveTo>
                    <a:pt x="14349" y="1"/>
                  </a:moveTo>
                  <a:cubicBezTo>
                    <a:pt x="11209" y="1"/>
                    <a:pt x="8070" y="1492"/>
                    <a:pt x="5865" y="4475"/>
                  </a:cubicBezTo>
                  <a:cubicBezTo>
                    <a:pt x="1579" y="10239"/>
                    <a:pt x="0" y="18259"/>
                    <a:pt x="0" y="18259"/>
                  </a:cubicBezTo>
                  <a:cubicBezTo>
                    <a:pt x="3258" y="13911"/>
                    <a:pt x="8803" y="11737"/>
                    <a:pt x="14349" y="11737"/>
                  </a:cubicBezTo>
                  <a:cubicBezTo>
                    <a:pt x="19894" y="11737"/>
                    <a:pt x="25439" y="13911"/>
                    <a:pt x="28697" y="18259"/>
                  </a:cubicBezTo>
                  <a:cubicBezTo>
                    <a:pt x="28697" y="18259"/>
                    <a:pt x="27118" y="10239"/>
                    <a:pt x="22832" y="4475"/>
                  </a:cubicBezTo>
                  <a:cubicBezTo>
                    <a:pt x="20627" y="1492"/>
                    <a:pt x="17488" y="1"/>
                    <a:pt x="14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5"/>
            <p:cNvSpPr/>
            <p:nvPr/>
          </p:nvSpPr>
          <p:spPr>
            <a:xfrm>
              <a:off x="4339838" y="695900"/>
              <a:ext cx="464325" cy="110925"/>
            </a:xfrm>
            <a:custGeom>
              <a:avLst/>
              <a:gdLst/>
              <a:ahLst/>
              <a:cxnLst/>
              <a:rect l="l" t="t" r="r" b="b"/>
              <a:pathLst>
                <a:path w="18573" h="4437" extrusionOk="0">
                  <a:moveTo>
                    <a:pt x="18422" y="0"/>
                  </a:moveTo>
                  <a:lnTo>
                    <a:pt x="201" y="176"/>
                  </a:lnTo>
                  <a:lnTo>
                    <a:pt x="1" y="4311"/>
                  </a:lnTo>
                  <a:lnTo>
                    <a:pt x="18547" y="4436"/>
                  </a:lnTo>
                  <a:cubicBezTo>
                    <a:pt x="18572" y="3183"/>
                    <a:pt x="18522" y="1228"/>
                    <a:pt x="18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5"/>
            <p:cNvSpPr/>
            <p:nvPr/>
          </p:nvSpPr>
          <p:spPr>
            <a:xfrm>
              <a:off x="4405013" y="733600"/>
              <a:ext cx="116575" cy="43225"/>
            </a:xfrm>
            <a:custGeom>
              <a:avLst/>
              <a:gdLst/>
              <a:ahLst/>
              <a:cxnLst/>
              <a:rect l="l" t="t" r="r" b="b"/>
              <a:pathLst>
                <a:path w="4663" h="1729" extrusionOk="0">
                  <a:moveTo>
                    <a:pt x="2051" y="0"/>
                  </a:moveTo>
                  <a:cubicBezTo>
                    <a:pt x="1455" y="0"/>
                    <a:pt x="768" y="161"/>
                    <a:pt x="0" y="598"/>
                  </a:cubicBezTo>
                  <a:cubicBezTo>
                    <a:pt x="0" y="598"/>
                    <a:pt x="936" y="1729"/>
                    <a:pt x="2652" y="1729"/>
                  </a:cubicBezTo>
                  <a:cubicBezTo>
                    <a:pt x="3234" y="1729"/>
                    <a:pt x="3906" y="1599"/>
                    <a:pt x="4662" y="1249"/>
                  </a:cubicBezTo>
                  <a:cubicBezTo>
                    <a:pt x="4662" y="1249"/>
                    <a:pt x="3712" y="0"/>
                    <a:pt x="2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5"/>
            <p:cNvSpPr/>
            <p:nvPr/>
          </p:nvSpPr>
          <p:spPr>
            <a:xfrm>
              <a:off x="4405013" y="734750"/>
              <a:ext cx="55150" cy="40125"/>
            </a:xfrm>
            <a:custGeom>
              <a:avLst/>
              <a:gdLst/>
              <a:ahLst/>
              <a:cxnLst/>
              <a:rect l="l" t="t" r="r" b="b"/>
              <a:pathLst>
                <a:path w="2206" h="1605" extrusionOk="0">
                  <a:moveTo>
                    <a:pt x="1454" y="0"/>
                  </a:moveTo>
                  <a:cubicBezTo>
                    <a:pt x="1003" y="75"/>
                    <a:pt x="527" y="251"/>
                    <a:pt x="25" y="526"/>
                  </a:cubicBezTo>
                  <a:cubicBezTo>
                    <a:pt x="25" y="526"/>
                    <a:pt x="25" y="552"/>
                    <a:pt x="0" y="552"/>
                  </a:cubicBezTo>
                  <a:cubicBezTo>
                    <a:pt x="101" y="652"/>
                    <a:pt x="752" y="1354"/>
                    <a:pt x="1880" y="1604"/>
                  </a:cubicBezTo>
                  <a:cubicBezTo>
                    <a:pt x="2081" y="1404"/>
                    <a:pt x="2206" y="1128"/>
                    <a:pt x="2206" y="802"/>
                  </a:cubicBezTo>
                  <a:cubicBezTo>
                    <a:pt x="2206" y="552"/>
                    <a:pt x="2131" y="326"/>
                    <a:pt x="1980" y="151"/>
                  </a:cubicBezTo>
                  <a:cubicBezTo>
                    <a:pt x="1805" y="75"/>
                    <a:pt x="1629" y="25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5"/>
            <p:cNvSpPr/>
            <p:nvPr/>
          </p:nvSpPr>
          <p:spPr>
            <a:xfrm>
              <a:off x="4399988" y="728525"/>
              <a:ext cx="127225" cy="40700"/>
            </a:xfrm>
            <a:custGeom>
              <a:avLst/>
              <a:gdLst/>
              <a:ahLst/>
              <a:cxnLst/>
              <a:rect l="l" t="t" r="r" b="b"/>
              <a:pathLst>
                <a:path w="5089" h="1628" extrusionOk="0">
                  <a:moveTo>
                    <a:pt x="2202" y="0"/>
                  </a:moveTo>
                  <a:cubicBezTo>
                    <a:pt x="1581" y="0"/>
                    <a:pt x="875" y="169"/>
                    <a:pt x="101" y="625"/>
                  </a:cubicBezTo>
                  <a:cubicBezTo>
                    <a:pt x="26" y="675"/>
                    <a:pt x="1" y="801"/>
                    <a:pt x="51" y="876"/>
                  </a:cubicBezTo>
                  <a:cubicBezTo>
                    <a:pt x="84" y="943"/>
                    <a:pt x="140" y="976"/>
                    <a:pt x="203" y="976"/>
                  </a:cubicBezTo>
                  <a:cubicBezTo>
                    <a:pt x="235" y="976"/>
                    <a:pt x="268" y="968"/>
                    <a:pt x="302" y="951"/>
                  </a:cubicBezTo>
                  <a:cubicBezTo>
                    <a:pt x="1015" y="523"/>
                    <a:pt x="1662" y="366"/>
                    <a:pt x="2227" y="366"/>
                  </a:cubicBezTo>
                  <a:cubicBezTo>
                    <a:pt x="3749" y="366"/>
                    <a:pt x="4683" y="1504"/>
                    <a:pt x="4738" y="1577"/>
                  </a:cubicBezTo>
                  <a:cubicBezTo>
                    <a:pt x="4763" y="1603"/>
                    <a:pt x="4813" y="1628"/>
                    <a:pt x="4863" y="1628"/>
                  </a:cubicBezTo>
                  <a:cubicBezTo>
                    <a:pt x="4913" y="1628"/>
                    <a:pt x="4963" y="1628"/>
                    <a:pt x="4988" y="1603"/>
                  </a:cubicBezTo>
                  <a:cubicBezTo>
                    <a:pt x="5064" y="1527"/>
                    <a:pt x="5089" y="1427"/>
                    <a:pt x="5013" y="1327"/>
                  </a:cubicBezTo>
                  <a:cubicBezTo>
                    <a:pt x="4995" y="1308"/>
                    <a:pt x="3931" y="0"/>
                    <a:pt x="2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5"/>
            <p:cNvSpPr/>
            <p:nvPr/>
          </p:nvSpPr>
          <p:spPr>
            <a:xfrm>
              <a:off x="4624313" y="733600"/>
              <a:ext cx="117200" cy="43225"/>
            </a:xfrm>
            <a:custGeom>
              <a:avLst/>
              <a:gdLst/>
              <a:ahLst/>
              <a:cxnLst/>
              <a:rect l="l" t="t" r="r" b="b"/>
              <a:pathLst>
                <a:path w="4688" h="1729" extrusionOk="0">
                  <a:moveTo>
                    <a:pt x="2055" y="0"/>
                  </a:moveTo>
                  <a:cubicBezTo>
                    <a:pt x="1457" y="0"/>
                    <a:pt x="768" y="161"/>
                    <a:pt x="0" y="598"/>
                  </a:cubicBezTo>
                  <a:cubicBezTo>
                    <a:pt x="0" y="598"/>
                    <a:pt x="950" y="1729"/>
                    <a:pt x="2673" y="1729"/>
                  </a:cubicBezTo>
                  <a:cubicBezTo>
                    <a:pt x="3257" y="1729"/>
                    <a:pt x="3931" y="1599"/>
                    <a:pt x="4687" y="1249"/>
                  </a:cubicBezTo>
                  <a:cubicBezTo>
                    <a:pt x="4687" y="1249"/>
                    <a:pt x="3723" y="0"/>
                    <a:pt x="2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5"/>
            <p:cNvSpPr/>
            <p:nvPr/>
          </p:nvSpPr>
          <p:spPr>
            <a:xfrm>
              <a:off x="4624938" y="734750"/>
              <a:ext cx="55150" cy="40125"/>
            </a:xfrm>
            <a:custGeom>
              <a:avLst/>
              <a:gdLst/>
              <a:ahLst/>
              <a:cxnLst/>
              <a:rect l="l" t="t" r="r" b="b"/>
              <a:pathLst>
                <a:path w="2206" h="1605" extrusionOk="0">
                  <a:moveTo>
                    <a:pt x="1429" y="0"/>
                  </a:moveTo>
                  <a:cubicBezTo>
                    <a:pt x="1003" y="75"/>
                    <a:pt x="527" y="251"/>
                    <a:pt x="0" y="526"/>
                  </a:cubicBezTo>
                  <a:cubicBezTo>
                    <a:pt x="0" y="526"/>
                    <a:pt x="0" y="552"/>
                    <a:pt x="0" y="552"/>
                  </a:cubicBezTo>
                  <a:cubicBezTo>
                    <a:pt x="76" y="652"/>
                    <a:pt x="727" y="1354"/>
                    <a:pt x="1855" y="1604"/>
                  </a:cubicBezTo>
                  <a:cubicBezTo>
                    <a:pt x="2056" y="1404"/>
                    <a:pt x="2206" y="1128"/>
                    <a:pt x="2206" y="802"/>
                  </a:cubicBezTo>
                  <a:cubicBezTo>
                    <a:pt x="2206" y="552"/>
                    <a:pt x="2106" y="326"/>
                    <a:pt x="1955" y="151"/>
                  </a:cubicBezTo>
                  <a:cubicBezTo>
                    <a:pt x="1805" y="75"/>
                    <a:pt x="1630" y="25"/>
                    <a:pt x="1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5"/>
            <p:cNvSpPr/>
            <p:nvPr/>
          </p:nvSpPr>
          <p:spPr>
            <a:xfrm>
              <a:off x="4619288" y="728525"/>
              <a:ext cx="127225" cy="40700"/>
            </a:xfrm>
            <a:custGeom>
              <a:avLst/>
              <a:gdLst/>
              <a:ahLst/>
              <a:cxnLst/>
              <a:rect l="l" t="t" r="r" b="b"/>
              <a:pathLst>
                <a:path w="5089" h="1628" extrusionOk="0">
                  <a:moveTo>
                    <a:pt x="2216" y="0"/>
                  </a:moveTo>
                  <a:cubicBezTo>
                    <a:pt x="1597" y="0"/>
                    <a:pt x="894" y="169"/>
                    <a:pt x="126" y="625"/>
                  </a:cubicBezTo>
                  <a:cubicBezTo>
                    <a:pt x="26" y="675"/>
                    <a:pt x="1" y="801"/>
                    <a:pt x="51" y="876"/>
                  </a:cubicBezTo>
                  <a:cubicBezTo>
                    <a:pt x="84" y="943"/>
                    <a:pt x="151" y="976"/>
                    <a:pt x="214" y="976"/>
                  </a:cubicBezTo>
                  <a:cubicBezTo>
                    <a:pt x="246" y="976"/>
                    <a:pt x="277" y="968"/>
                    <a:pt x="302" y="951"/>
                  </a:cubicBezTo>
                  <a:cubicBezTo>
                    <a:pt x="1022" y="523"/>
                    <a:pt x="1671" y="366"/>
                    <a:pt x="2238" y="366"/>
                  </a:cubicBezTo>
                  <a:cubicBezTo>
                    <a:pt x="3762" y="366"/>
                    <a:pt x="4683" y="1504"/>
                    <a:pt x="4738" y="1577"/>
                  </a:cubicBezTo>
                  <a:cubicBezTo>
                    <a:pt x="4788" y="1603"/>
                    <a:pt x="4838" y="1628"/>
                    <a:pt x="4888" y="1628"/>
                  </a:cubicBezTo>
                  <a:cubicBezTo>
                    <a:pt x="4913" y="1628"/>
                    <a:pt x="4963" y="1628"/>
                    <a:pt x="4988" y="1603"/>
                  </a:cubicBezTo>
                  <a:cubicBezTo>
                    <a:pt x="5089" y="1527"/>
                    <a:pt x="5089" y="1427"/>
                    <a:pt x="5038" y="1327"/>
                  </a:cubicBezTo>
                  <a:cubicBezTo>
                    <a:pt x="5020" y="1308"/>
                    <a:pt x="3943" y="0"/>
                    <a:pt x="2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5"/>
            <p:cNvSpPr/>
            <p:nvPr/>
          </p:nvSpPr>
          <p:spPr>
            <a:xfrm>
              <a:off x="4545988" y="818900"/>
              <a:ext cx="66450" cy="20500"/>
            </a:xfrm>
            <a:custGeom>
              <a:avLst/>
              <a:gdLst/>
              <a:ahLst/>
              <a:cxnLst/>
              <a:rect l="l" t="t" r="r" b="b"/>
              <a:pathLst>
                <a:path w="2658" h="820" extrusionOk="0">
                  <a:moveTo>
                    <a:pt x="249" y="0"/>
                  </a:moveTo>
                  <a:cubicBezTo>
                    <a:pt x="174" y="0"/>
                    <a:pt x="98" y="40"/>
                    <a:pt x="51" y="118"/>
                  </a:cubicBezTo>
                  <a:cubicBezTo>
                    <a:pt x="1" y="218"/>
                    <a:pt x="26" y="343"/>
                    <a:pt x="126" y="419"/>
                  </a:cubicBezTo>
                  <a:cubicBezTo>
                    <a:pt x="602" y="719"/>
                    <a:pt x="1028" y="820"/>
                    <a:pt x="1379" y="820"/>
                  </a:cubicBezTo>
                  <a:cubicBezTo>
                    <a:pt x="2106" y="820"/>
                    <a:pt x="2557" y="394"/>
                    <a:pt x="2557" y="394"/>
                  </a:cubicBezTo>
                  <a:cubicBezTo>
                    <a:pt x="2657" y="293"/>
                    <a:pt x="2657" y="168"/>
                    <a:pt x="2557" y="68"/>
                  </a:cubicBezTo>
                  <a:cubicBezTo>
                    <a:pt x="2519" y="30"/>
                    <a:pt x="2463" y="11"/>
                    <a:pt x="2407" y="11"/>
                  </a:cubicBezTo>
                  <a:cubicBezTo>
                    <a:pt x="2350" y="11"/>
                    <a:pt x="2294" y="30"/>
                    <a:pt x="2256" y="68"/>
                  </a:cubicBezTo>
                  <a:cubicBezTo>
                    <a:pt x="2256" y="68"/>
                    <a:pt x="1930" y="372"/>
                    <a:pt x="1385" y="372"/>
                  </a:cubicBezTo>
                  <a:cubicBezTo>
                    <a:pt x="1102" y="372"/>
                    <a:pt x="761" y="291"/>
                    <a:pt x="376" y="43"/>
                  </a:cubicBezTo>
                  <a:cubicBezTo>
                    <a:pt x="339" y="14"/>
                    <a:pt x="294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5"/>
            <p:cNvSpPr/>
            <p:nvPr/>
          </p:nvSpPr>
          <p:spPr>
            <a:xfrm>
              <a:off x="4513413" y="907675"/>
              <a:ext cx="131600" cy="38000"/>
            </a:xfrm>
            <a:custGeom>
              <a:avLst/>
              <a:gdLst/>
              <a:ahLst/>
              <a:cxnLst/>
              <a:rect l="l" t="t" r="r" b="b"/>
              <a:pathLst>
                <a:path w="5264" h="1520" extrusionOk="0">
                  <a:moveTo>
                    <a:pt x="627" y="0"/>
                  </a:moveTo>
                  <a:cubicBezTo>
                    <a:pt x="176" y="0"/>
                    <a:pt x="0" y="627"/>
                    <a:pt x="401" y="853"/>
                  </a:cubicBezTo>
                  <a:cubicBezTo>
                    <a:pt x="1285" y="1340"/>
                    <a:pt x="2086" y="1520"/>
                    <a:pt x="2788" y="1520"/>
                  </a:cubicBezTo>
                  <a:cubicBezTo>
                    <a:pt x="3638" y="1520"/>
                    <a:pt x="4340" y="1255"/>
                    <a:pt x="4862" y="953"/>
                  </a:cubicBezTo>
                  <a:cubicBezTo>
                    <a:pt x="5263" y="727"/>
                    <a:pt x="5088" y="126"/>
                    <a:pt x="4637" y="126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5"/>
            <p:cNvSpPr/>
            <p:nvPr/>
          </p:nvSpPr>
          <p:spPr>
            <a:xfrm>
              <a:off x="4519038" y="907675"/>
              <a:ext cx="122225" cy="15700"/>
            </a:xfrm>
            <a:custGeom>
              <a:avLst/>
              <a:gdLst/>
              <a:ahLst/>
              <a:cxnLst/>
              <a:rect l="l" t="t" r="r" b="b"/>
              <a:pathLst>
                <a:path w="4889" h="628" extrusionOk="0">
                  <a:moveTo>
                    <a:pt x="402" y="0"/>
                  </a:moveTo>
                  <a:cubicBezTo>
                    <a:pt x="226" y="0"/>
                    <a:pt x="76" y="101"/>
                    <a:pt x="1" y="251"/>
                  </a:cubicBezTo>
                  <a:lnTo>
                    <a:pt x="4863" y="627"/>
                  </a:lnTo>
                  <a:cubicBezTo>
                    <a:pt x="4888" y="376"/>
                    <a:pt x="4713" y="126"/>
                    <a:pt x="4412" y="126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5"/>
            <p:cNvSpPr/>
            <p:nvPr/>
          </p:nvSpPr>
          <p:spPr>
            <a:xfrm>
              <a:off x="4416913" y="661975"/>
              <a:ext cx="74600" cy="23800"/>
            </a:xfrm>
            <a:custGeom>
              <a:avLst/>
              <a:gdLst/>
              <a:ahLst/>
              <a:cxnLst/>
              <a:rect l="l" t="t" r="r" b="b"/>
              <a:pathLst>
                <a:path w="2984" h="952" extrusionOk="0">
                  <a:moveTo>
                    <a:pt x="1223" y="1"/>
                  </a:moveTo>
                  <a:cubicBezTo>
                    <a:pt x="850" y="1"/>
                    <a:pt x="454" y="107"/>
                    <a:pt x="76" y="405"/>
                  </a:cubicBezTo>
                  <a:cubicBezTo>
                    <a:pt x="1" y="480"/>
                    <a:pt x="1" y="580"/>
                    <a:pt x="51" y="655"/>
                  </a:cubicBezTo>
                  <a:cubicBezTo>
                    <a:pt x="76" y="681"/>
                    <a:pt x="101" y="706"/>
                    <a:pt x="151" y="706"/>
                  </a:cubicBezTo>
                  <a:cubicBezTo>
                    <a:pt x="166" y="713"/>
                    <a:pt x="180" y="716"/>
                    <a:pt x="195" y="716"/>
                  </a:cubicBezTo>
                  <a:cubicBezTo>
                    <a:pt x="230" y="716"/>
                    <a:pt x="266" y="698"/>
                    <a:pt x="301" y="681"/>
                  </a:cubicBezTo>
                  <a:cubicBezTo>
                    <a:pt x="608" y="433"/>
                    <a:pt x="933" y="344"/>
                    <a:pt x="1243" y="344"/>
                  </a:cubicBezTo>
                  <a:cubicBezTo>
                    <a:pt x="1996" y="344"/>
                    <a:pt x="2654" y="871"/>
                    <a:pt x="2707" y="906"/>
                  </a:cubicBezTo>
                  <a:cubicBezTo>
                    <a:pt x="2728" y="938"/>
                    <a:pt x="2763" y="952"/>
                    <a:pt x="2799" y="952"/>
                  </a:cubicBezTo>
                  <a:cubicBezTo>
                    <a:pt x="2849" y="952"/>
                    <a:pt x="2904" y="925"/>
                    <a:pt x="2933" y="881"/>
                  </a:cubicBezTo>
                  <a:cubicBezTo>
                    <a:pt x="2983" y="831"/>
                    <a:pt x="2983" y="706"/>
                    <a:pt x="2908" y="655"/>
                  </a:cubicBezTo>
                  <a:cubicBezTo>
                    <a:pt x="2908" y="638"/>
                    <a:pt x="2137" y="1"/>
                    <a:pt x="1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5"/>
            <p:cNvSpPr/>
            <p:nvPr/>
          </p:nvSpPr>
          <p:spPr>
            <a:xfrm>
              <a:off x="4651888" y="661975"/>
              <a:ext cx="75200" cy="23800"/>
            </a:xfrm>
            <a:custGeom>
              <a:avLst/>
              <a:gdLst/>
              <a:ahLst/>
              <a:cxnLst/>
              <a:rect l="l" t="t" r="r" b="b"/>
              <a:pathLst>
                <a:path w="3008" h="952" extrusionOk="0">
                  <a:moveTo>
                    <a:pt x="1785" y="1"/>
                  </a:moveTo>
                  <a:cubicBezTo>
                    <a:pt x="871" y="1"/>
                    <a:pt x="100" y="638"/>
                    <a:pt x="100" y="655"/>
                  </a:cubicBezTo>
                  <a:cubicBezTo>
                    <a:pt x="25" y="706"/>
                    <a:pt x="0" y="831"/>
                    <a:pt x="75" y="881"/>
                  </a:cubicBezTo>
                  <a:cubicBezTo>
                    <a:pt x="104" y="925"/>
                    <a:pt x="150" y="952"/>
                    <a:pt x="199" y="952"/>
                  </a:cubicBezTo>
                  <a:cubicBezTo>
                    <a:pt x="233" y="952"/>
                    <a:pt x="269" y="938"/>
                    <a:pt x="301" y="906"/>
                  </a:cubicBezTo>
                  <a:cubicBezTo>
                    <a:pt x="336" y="871"/>
                    <a:pt x="1002" y="344"/>
                    <a:pt x="1761" y="344"/>
                  </a:cubicBezTo>
                  <a:cubicBezTo>
                    <a:pt x="2073" y="344"/>
                    <a:pt x="2401" y="433"/>
                    <a:pt x="2707" y="681"/>
                  </a:cubicBezTo>
                  <a:cubicBezTo>
                    <a:pt x="2742" y="698"/>
                    <a:pt x="2778" y="716"/>
                    <a:pt x="2813" y="716"/>
                  </a:cubicBezTo>
                  <a:cubicBezTo>
                    <a:pt x="2828" y="716"/>
                    <a:pt x="2843" y="713"/>
                    <a:pt x="2857" y="706"/>
                  </a:cubicBezTo>
                  <a:cubicBezTo>
                    <a:pt x="2907" y="706"/>
                    <a:pt x="2932" y="681"/>
                    <a:pt x="2958" y="655"/>
                  </a:cubicBezTo>
                  <a:cubicBezTo>
                    <a:pt x="3008" y="580"/>
                    <a:pt x="3008" y="480"/>
                    <a:pt x="2932" y="405"/>
                  </a:cubicBezTo>
                  <a:cubicBezTo>
                    <a:pt x="2555" y="107"/>
                    <a:pt x="2158" y="1"/>
                    <a:pt x="17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" name="Google Shape;937;p45"/>
          <p:cNvSpPr/>
          <p:nvPr/>
        </p:nvSpPr>
        <p:spPr>
          <a:xfrm>
            <a:off x="1381356" y="1268777"/>
            <a:ext cx="6316500" cy="3545984"/>
          </a:xfrm>
          <a:prstGeom prst="rect">
            <a:avLst/>
          </a:prstGeom>
          <a:solidFill>
            <a:schemeClr val="lt2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17883795-0353-4E1D-ADA9-399E6153A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4318"/>
          <a:stretch/>
        </p:blipFill>
        <p:spPr>
          <a:xfrm>
            <a:off x="1454477" y="1336676"/>
            <a:ext cx="6170258" cy="340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Google Shape;890;p43">
            <a:extLst>
              <a:ext uri="{FF2B5EF4-FFF2-40B4-BE49-F238E27FC236}">
                <a16:creationId xmlns:a16="http://schemas.microsoft.com/office/drawing/2014/main" id="{1F0AF4D8-4D55-4D0F-8FF4-18D93899BF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356" y="361027"/>
            <a:ext cx="2651849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</a:rPr>
              <a:t>Quick </a:t>
            </a:r>
            <a:r>
              <a:rPr lang="en" sz="2800" dirty="0"/>
              <a:t>Check</a:t>
            </a:r>
            <a:endParaRPr sz="2800" dirty="0"/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C988A006-84B8-44C7-AA79-5967CB124B76}"/>
              </a:ext>
            </a:extLst>
          </p:cNvPr>
          <p:cNvSpPr txBox="1"/>
          <p:nvPr/>
        </p:nvSpPr>
        <p:spPr>
          <a:xfrm flipH="1">
            <a:off x="2324860" y="1600841"/>
            <a:ext cx="485521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+mn-cs"/>
              </a:rPr>
              <a:t>c</a:t>
            </a:r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4AB5986A-2EE4-4023-875E-E98EA6FC9AF3}"/>
              </a:ext>
            </a:extLst>
          </p:cNvPr>
          <p:cNvSpPr txBox="1"/>
          <p:nvPr/>
        </p:nvSpPr>
        <p:spPr>
          <a:xfrm flipH="1">
            <a:off x="2434650" y="1921437"/>
            <a:ext cx="265940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+mn-cs"/>
              </a:rPr>
              <a:t>a</a:t>
            </a: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BDC7D66A-603E-40D5-B2D0-E8C8651C8070}"/>
              </a:ext>
            </a:extLst>
          </p:cNvPr>
          <p:cNvSpPr txBox="1"/>
          <p:nvPr/>
        </p:nvSpPr>
        <p:spPr>
          <a:xfrm flipH="1">
            <a:off x="2518192" y="2204288"/>
            <a:ext cx="152764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+mn-cs"/>
              </a:rPr>
              <a:t>b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943FF12C-3421-48FE-96B9-24C1AE888316}"/>
              </a:ext>
            </a:extLst>
          </p:cNvPr>
          <p:cNvSpPr txBox="1"/>
          <p:nvPr/>
        </p:nvSpPr>
        <p:spPr>
          <a:xfrm flipH="1">
            <a:off x="2441340" y="2483448"/>
            <a:ext cx="265940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9D8D10-1923-406C-BE7F-BD4CD4011971}"/>
              </a:ext>
            </a:extLst>
          </p:cNvPr>
          <p:cNvSpPr txBox="1"/>
          <p:nvPr/>
        </p:nvSpPr>
        <p:spPr>
          <a:xfrm flipH="1">
            <a:off x="2411417" y="2768485"/>
            <a:ext cx="265940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+mn-cs"/>
              </a:rPr>
              <a:t>d</a:t>
            </a:r>
          </a:p>
        </p:txBody>
      </p:sp>
      <p:sp>
        <p:nvSpPr>
          <p:cNvPr id="41" name="TextBox 39">
            <a:extLst>
              <a:ext uri="{FF2B5EF4-FFF2-40B4-BE49-F238E27FC236}">
                <a16:creationId xmlns:a16="http://schemas.microsoft.com/office/drawing/2014/main" id="{0403F604-1447-48DC-B4B1-E9156A6AAC69}"/>
              </a:ext>
            </a:extLst>
          </p:cNvPr>
          <p:cNvSpPr txBox="1"/>
          <p:nvPr/>
        </p:nvSpPr>
        <p:spPr>
          <a:xfrm flipH="1">
            <a:off x="2422076" y="3041769"/>
            <a:ext cx="265940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+mn-cs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43"/>
          <p:cNvGrpSpPr/>
          <p:nvPr/>
        </p:nvGrpSpPr>
        <p:grpSpPr>
          <a:xfrm>
            <a:off x="1229653" y="2631997"/>
            <a:ext cx="1326619" cy="1966373"/>
            <a:chOff x="1210384" y="2637748"/>
            <a:chExt cx="1326619" cy="1966373"/>
          </a:xfrm>
        </p:grpSpPr>
        <p:sp>
          <p:nvSpPr>
            <p:cNvPr id="874" name="Google Shape;874;p43"/>
            <p:cNvSpPr/>
            <p:nvPr/>
          </p:nvSpPr>
          <p:spPr>
            <a:xfrm flipH="1">
              <a:off x="1210384" y="2653900"/>
              <a:ext cx="1326619" cy="1950221"/>
            </a:xfrm>
            <a:custGeom>
              <a:avLst/>
              <a:gdLst/>
              <a:ahLst/>
              <a:cxnLst/>
              <a:rect l="l" t="t" r="r" b="b"/>
              <a:pathLst>
                <a:path w="16755" h="24631" extrusionOk="0">
                  <a:moveTo>
                    <a:pt x="10875" y="1"/>
                  </a:moveTo>
                  <a:cubicBezTo>
                    <a:pt x="10423" y="1"/>
                    <a:pt x="9810" y="100"/>
                    <a:pt x="9290" y="527"/>
                  </a:cubicBezTo>
                  <a:cubicBezTo>
                    <a:pt x="8400" y="1280"/>
                    <a:pt x="8195" y="2741"/>
                    <a:pt x="8902" y="3973"/>
                  </a:cubicBezTo>
                  <a:cubicBezTo>
                    <a:pt x="8697" y="4339"/>
                    <a:pt x="8491" y="4704"/>
                    <a:pt x="8286" y="5046"/>
                  </a:cubicBezTo>
                  <a:lnTo>
                    <a:pt x="6894" y="4932"/>
                  </a:lnTo>
                  <a:cubicBezTo>
                    <a:pt x="6852" y="4928"/>
                    <a:pt x="6811" y="4926"/>
                    <a:pt x="6771" y="4926"/>
                  </a:cubicBezTo>
                  <a:cubicBezTo>
                    <a:pt x="6095" y="4926"/>
                    <a:pt x="5547" y="5453"/>
                    <a:pt x="5547" y="6142"/>
                  </a:cubicBezTo>
                  <a:lnTo>
                    <a:pt x="5570" y="13286"/>
                  </a:lnTo>
                  <a:cubicBezTo>
                    <a:pt x="4497" y="16641"/>
                    <a:pt x="3424" y="19997"/>
                    <a:pt x="2328" y="23352"/>
                  </a:cubicBezTo>
                  <a:cubicBezTo>
                    <a:pt x="1507" y="23626"/>
                    <a:pt x="0" y="24174"/>
                    <a:pt x="69" y="24562"/>
                  </a:cubicBezTo>
                  <a:cubicBezTo>
                    <a:pt x="69" y="24585"/>
                    <a:pt x="92" y="24607"/>
                    <a:pt x="92" y="24630"/>
                  </a:cubicBezTo>
                  <a:lnTo>
                    <a:pt x="4154" y="24630"/>
                  </a:lnTo>
                  <a:cubicBezTo>
                    <a:pt x="4154" y="24630"/>
                    <a:pt x="7259" y="15889"/>
                    <a:pt x="10232" y="15889"/>
                  </a:cubicBezTo>
                  <a:cubicBezTo>
                    <a:pt x="10513" y="15889"/>
                    <a:pt x="10794" y="15967"/>
                    <a:pt x="11071" y="16139"/>
                  </a:cubicBezTo>
                  <a:cubicBezTo>
                    <a:pt x="14243" y="18125"/>
                    <a:pt x="9975" y="24630"/>
                    <a:pt x="9975" y="24630"/>
                  </a:cubicBezTo>
                  <a:lnTo>
                    <a:pt x="15316" y="24630"/>
                  </a:lnTo>
                  <a:cubicBezTo>
                    <a:pt x="15316" y="24607"/>
                    <a:pt x="15293" y="24585"/>
                    <a:pt x="15293" y="24562"/>
                  </a:cubicBezTo>
                  <a:cubicBezTo>
                    <a:pt x="15065" y="23831"/>
                    <a:pt x="14061" y="23717"/>
                    <a:pt x="13216" y="23603"/>
                  </a:cubicBezTo>
                  <a:cubicBezTo>
                    <a:pt x="13216" y="23603"/>
                    <a:pt x="14928" y="20522"/>
                    <a:pt x="15841" y="18125"/>
                  </a:cubicBezTo>
                  <a:cubicBezTo>
                    <a:pt x="16754" y="15728"/>
                    <a:pt x="11710" y="13286"/>
                    <a:pt x="11710" y="13286"/>
                  </a:cubicBezTo>
                  <a:cubicBezTo>
                    <a:pt x="11710" y="13286"/>
                    <a:pt x="12942" y="10205"/>
                    <a:pt x="13399" y="8059"/>
                  </a:cubicBezTo>
                  <a:cubicBezTo>
                    <a:pt x="13878" y="5914"/>
                    <a:pt x="10089" y="5548"/>
                    <a:pt x="10089" y="5548"/>
                  </a:cubicBezTo>
                  <a:cubicBezTo>
                    <a:pt x="10226" y="5297"/>
                    <a:pt x="10363" y="5023"/>
                    <a:pt x="10500" y="4772"/>
                  </a:cubicBezTo>
                  <a:lnTo>
                    <a:pt x="11322" y="5138"/>
                  </a:lnTo>
                  <a:cubicBezTo>
                    <a:pt x="11504" y="4886"/>
                    <a:pt x="11710" y="4635"/>
                    <a:pt x="11915" y="4384"/>
                  </a:cubicBezTo>
                  <a:cubicBezTo>
                    <a:pt x="12029" y="4407"/>
                    <a:pt x="12143" y="4430"/>
                    <a:pt x="12280" y="4453"/>
                  </a:cubicBezTo>
                  <a:lnTo>
                    <a:pt x="13216" y="2604"/>
                  </a:lnTo>
                  <a:cubicBezTo>
                    <a:pt x="13513" y="2056"/>
                    <a:pt x="13399" y="1782"/>
                    <a:pt x="13399" y="1714"/>
                  </a:cubicBezTo>
                  <a:cubicBezTo>
                    <a:pt x="13262" y="687"/>
                    <a:pt x="11732" y="139"/>
                    <a:pt x="11504" y="70"/>
                  </a:cubicBezTo>
                  <a:cubicBezTo>
                    <a:pt x="11438" y="51"/>
                    <a:pt x="11197" y="1"/>
                    <a:pt x="10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3"/>
            <p:cNvSpPr/>
            <p:nvPr/>
          </p:nvSpPr>
          <p:spPr>
            <a:xfrm flipH="1">
              <a:off x="1472476" y="2637748"/>
              <a:ext cx="397709" cy="225973"/>
            </a:xfrm>
            <a:custGeom>
              <a:avLst/>
              <a:gdLst/>
              <a:ahLst/>
              <a:cxnLst/>
              <a:rect l="l" t="t" r="r" b="b"/>
              <a:pathLst>
                <a:path w="5023" h="2854" extrusionOk="0">
                  <a:moveTo>
                    <a:pt x="4977" y="2329"/>
                  </a:moveTo>
                  <a:cubicBezTo>
                    <a:pt x="4977" y="2329"/>
                    <a:pt x="4977" y="2306"/>
                    <a:pt x="4977" y="2306"/>
                  </a:cubicBezTo>
                  <a:cubicBezTo>
                    <a:pt x="4840" y="1256"/>
                    <a:pt x="3310" y="731"/>
                    <a:pt x="3082" y="640"/>
                  </a:cubicBezTo>
                  <a:cubicBezTo>
                    <a:pt x="2922" y="617"/>
                    <a:pt x="1758" y="366"/>
                    <a:pt x="868" y="1119"/>
                  </a:cubicBezTo>
                  <a:cubicBezTo>
                    <a:pt x="389" y="1530"/>
                    <a:pt x="92" y="2146"/>
                    <a:pt x="69" y="2854"/>
                  </a:cubicBezTo>
                  <a:cubicBezTo>
                    <a:pt x="1" y="2009"/>
                    <a:pt x="298" y="1233"/>
                    <a:pt x="868" y="731"/>
                  </a:cubicBezTo>
                  <a:cubicBezTo>
                    <a:pt x="1758" y="0"/>
                    <a:pt x="2922" y="229"/>
                    <a:pt x="3082" y="274"/>
                  </a:cubicBezTo>
                  <a:cubicBezTo>
                    <a:pt x="3310" y="343"/>
                    <a:pt x="4840" y="891"/>
                    <a:pt x="4977" y="1918"/>
                  </a:cubicBezTo>
                  <a:cubicBezTo>
                    <a:pt x="4977" y="1963"/>
                    <a:pt x="5022" y="2100"/>
                    <a:pt x="4977" y="23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3"/>
            <p:cNvSpPr/>
            <p:nvPr/>
          </p:nvSpPr>
          <p:spPr>
            <a:xfrm flipH="1">
              <a:off x="1456248" y="3094991"/>
              <a:ext cx="281951" cy="184404"/>
            </a:xfrm>
            <a:custGeom>
              <a:avLst/>
              <a:gdLst/>
              <a:ahLst/>
              <a:cxnLst/>
              <a:rect l="l" t="t" r="r" b="b"/>
              <a:pathLst>
                <a:path w="3561" h="2329" extrusionOk="0">
                  <a:moveTo>
                    <a:pt x="183" y="0"/>
                  </a:moveTo>
                  <a:cubicBezTo>
                    <a:pt x="114" y="114"/>
                    <a:pt x="46" y="228"/>
                    <a:pt x="0" y="343"/>
                  </a:cubicBezTo>
                  <a:cubicBezTo>
                    <a:pt x="0" y="343"/>
                    <a:pt x="3127" y="662"/>
                    <a:pt x="3355" y="2328"/>
                  </a:cubicBezTo>
                  <a:cubicBezTo>
                    <a:pt x="3561" y="594"/>
                    <a:pt x="913" y="9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3"/>
            <p:cNvSpPr/>
            <p:nvPr/>
          </p:nvSpPr>
          <p:spPr>
            <a:xfrm flipH="1">
              <a:off x="1257436" y="3709398"/>
              <a:ext cx="352498" cy="347114"/>
            </a:xfrm>
            <a:custGeom>
              <a:avLst/>
              <a:gdLst/>
              <a:ahLst/>
              <a:cxnLst/>
              <a:rect l="l" t="t" r="r" b="b"/>
              <a:pathLst>
                <a:path w="4452" h="4384" extrusionOk="0">
                  <a:moveTo>
                    <a:pt x="138" y="1"/>
                  </a:moveTo>
                  <a:cubicBezTo>
                    <a:pt x="46" y="206"/>
                    <a:pt x="1" y="320"/>
                    <a:pt x="1" y="320"/>
                  </a:cubicBezTo>
                  <a:cubicBezTo>
                    <a:pt x="1" y="320"/>
                    <a:pt x="3995" y="2260"/>
                    <a:pt x="4223" y="4383"/>
                  </a:cubicBezTo>
                  <a:cubicBezTo>
                    <a:pt x="4452" y="2352"/>
                    <a:pt x="845" y="389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43"/>
          <p:cNvSpPr/>
          <p:nvPr/>
        </p:nvSpPr>
        <p:spPr>
          <a:xfrm>
            <a:off x="1723502" y="255786"/>
            <a:ext cx="5802091" cy="3771368"/>
          </a:xfrm>
          <a:prstGeom prst="rect">
            <a:avLst/>
          </a:prstGeom>
          <a:solidFill>
            <a:schemeClr val="lt2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EA0AA3D-F251-4AD9-94C5-C1E587EE2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8" y="283221"/>
            <a:ext cx="5691736" cy="368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79" name="Google Shape;879;p43"/>
          <p:cNvGrpSpPr/>
          <p:nvPr/>
        </p:nvGrpSpPr>
        <p:grpSpPr>
          <a:xfrm>
            <a:off x="1676255" y="3510149"/>
            <a:ext cx="516941" cy="499074"/>
            <a:chOff x="1644214" y="3291981"/>
            <a:chExt cx="516941" cy="499074"/>
          </a:xfrm>
        </p:grpSpPr>
        <p:grpSp>
          <p:nvGrpSpPr>
            <p:cNvPr id="880" name="Google Shape;880;p43"/>
            <p:cNvGrpSpPr/>
            <p:nvPr/>
          </p:nvGrpSpPr>
          <p:grpSpPr>
            <a:xfrm>
              <a:off x="1644214" y="3291981"/>
              <a:ext cx="126526" cy="126366"/>
              <a:chOff x="1644214" y="3291981"/>
              <a:chExt cx="126526" cy="126366"/>
            </a:xfrm>
          </p:grpSpPr>
          <p:sp>
            <p:nvSpPr>
              <p:cNvPr id="881" name="Google Shape;881;p43"/>
              <p:cNvSpPr/>
              <p:nvPr/>
            </p:nvSpPr>
            <p:spPr>
              <a:xfrm flipH="1">
                <a:off x="1644214" y="3291981"/>
                <a:ext cx="126526" cy="46398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586" extrusionOk="0">
                    <a:moveTo>
                      <a:pt x="1598" y="0"/>
                    </a:moveTo>
                    <a:cubicBezTo>
                      <a:pt x="1598" y="0"/>
                      <a:pt x="0" y="206"/>
                      <a:pt x="69" y="479"/>
                    </a:cubicBezTo>
                    <a:cubicBezTo>
                      <a:pt x="88" y="558"/>
                      <a:pt x="221" y="586"/>
                      <a:pt x="402" y="586"/>
                    </a:cubicBezTo>
                    <a:cubicBezTo>
                      <a:pt x="853" y="586"/>
                      <a:pt x="1598" y="411"/>
                      <a:pt x="1598" y="411"/>
                    </a:cubicBezTo>
                    <a:lnTo>
                      <a:pt x="159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 flipH="1">
                <a:off x="1644215" y="3322701"/>
                <a:ext cx="117499" cy="46398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586" extrusionOk="0">
                    <a:moveTo>
                      <a:pt x="1484" y="0"/>
                    </a:moveTo>
                    <a:cubicBezTo>
                      <a:pt x="1484" y="0"/>
                      <a:pt x="0" y="206"/>
                      <a:pt x="69" y="480"/>
                    </a:cubicBezTo>
                    <a:cubicBezTo>
                      <a:pt x="82" y="558"/>
                      <a:pt x="203" y="586"/>
                      <a:pt x="369" y="586"/>
                    </a:cubicBezTo>
                    <a:cubicBezTo>
                      <a:pt x="785" y="586"/>
                      <a:pt x="1484" y="411"/>
                      <a:pt x="1484" y="411"/>
                    </a:cubicBez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 flipH="1">
                <a:off x="1644215" y="3351601"/>
                <a:ext cx="110294" cy="4639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586" extrusionOk="0">
                    <a:moveTo>
                      <a:pt x="1393" y="0"/>
                    </a:moveTo>
                    <a:cubicBezTo>
                      <a:pt x="1393" y="0"/>
                      <a:pt x="1" y="206"/>
                      <a:pt x="69" y="480"/>
                    </a:cubicBezTo>
                    <a:cubicBezTo>
                      <a:pt x="89" y="558"/>
                      <a:pt x="205" y="586"/>
                      <a:pt x="362" y="586"/>
                    </a:cubicBezTo>
                    <a:cubicBezTo>
                      <a:pt x="752" y="586"/>
                      <a:pt x="1393" y="411"/>
                      <a:pt x="1393" y="411"/>
                    </a:cubicBez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 flipH="1">
                <a:off x="1644215" y="3378679"/>
                <a:ext cx="79573" cy="39668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01" extrusionOk="0">
                    <a:moveTo>
                      <a:pt x="1005" y="1"/>
                    </a:moveTo>
                    <a:cubicBezTo>
                      <a:pt x="1005" y="1"/>
                      <a:pt x="1" y="92"/>
                      <a:pt x="46" y="366"/>
                    </a:cubicBezTo>
                    <a:cubicBezTo>
                      <a:pt x="63" y="469"/>
                      <a:pt x="203" y="501"/>
                      <a:pt x="370" y="501"/>
                    </a:cubicBezTo>
                    <a:cubicBezTo>
                      <a:pt x="648" y="501"/>
                      <a:pt x="1005" y="412"/>
                      <a:pt x="1005" y="412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3"/>
            <p:cNvGrpSpPr/>
            <p:nvPr/>
          </p:nvGrpSpPr>
          <p:grpSpPr>
            <a:xfrm>
              <a:off x="2023705" y="3662550"/>
              <a:ext cx="137450" cy="128505"/>
              <a:chOff x="2023705" y="3590000"/>
              <a:chExt cx="137450" cy="128505"/>
            </a:xfrm>
          </p:grpSpPr>
          <p:sp>
            <p:nvSpPr>
              <p:cNvPr id="886" name="Google Shape;886;p43"/>
              <p:cNvSpPr/>
              <p:nvPr/>
            </p:nvSpPr>
            <p:spPr>
              <a:xfrm flipH="1">
                <a:off x="2101377" y="3590000"/>
                <a:ext cx="59779" cy="126763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01" extrusionOk="0">
                    <a:moveTo>
                      <a:pt x="463" y="0"/>
                    </a:moveTo>
                    <a:cubicBezTo>
                      <a:pt x="198" y="0"/>
                      <a:pt x="1" y="1509"/>
                      <a:pt x="1" y="1509"/>
                    </a:cubicBezTo>
                    <a:cubicBezTo>
                      <a:pt x="1" y="1532"/>
                      <a:pt x="92" y="1600"/>
                      <a:pt x="206" y="1600"/>
                    </a:cubicBezTo>
                    <a:cubicBezTo>
                      <a:pt x="321" y="1600"/>
                      <a:pt x="389" y="1532"/>
                      <a:pt x="412" y="1509"/>
                    </a:cubicBezTo>
                    <a:cubicBezTo>
                      <a:pt x="412" y="1509"/>
                      <a:pt x="754" y="71"/>
                      <a:pt x="480" y="2"/>
                    </a:cubicBezTo>
                    <a:cubicBezTo>
                      <a:pt x="474" y="1"/>
                      <a:pt x="469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 flipH="1">
                <a:off x="2070656" y="3597205"/>
                <a:ext cx="59779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532" extrusionOk="0">
                    <a:moveTo>
                      <a:pt x="462" y="0"/>
                    </a:moveTo>
                    <a:cubicBezTo>
                      <a:pt x="197" y="0"/>
                      <a:pt x="1" y="1418"/>
                      <a:pt x="1" y="1418"/>
                    </a:cubicBezTo>
                    <a:cubicBezTo>
                      <a:pt x="1" y="1441"/>
                      <a:pt x="69" y="1509"/>
                      <a:pt x="184" y="1532"/>
                    </a:cubicBezTo>
                    <a:cubicBezTo>
                      <a:pt x="321" y="1532"/>
                      <a:pt x="389" y="1441"/>
                      <a:pt x="412" y="1418"/>
                    </a:cubicBezTo>
                    <a:cubicBezTo>
                      <a:pt x="412" y="1418"/>
                      <a:pt x="754" y="71"/>
                      <a:pt x="480" y="3"/>
                    </a:cubicBezTo>
                    <a:cubicBezTo>
                      <a:pt x="474" y="1"/>
                      <a:pt x="468" y="0"/>
                      <a:pt x="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 flipH="1">
                <a:off x="2043578" y="3606231"/>
                <a:ext cx="59700" cy="108711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73" extrusionOk="0">
                    <a:moveTo>
                      <a:pt x="460" y="0"/>
                    </a:moveTo>
                    <a:cubicBezTo>
                      <a:pt x="196" y="0"/>
                      <a:pt x="0" y="1304"/>
                      <a:pt x="0" y="1304"/>
                    </a:cubicBezTo>
                    <a:cubicBezTo>
                      <a:pt x="46" y="1327"/>
                      <a:pt x="114" y="1372"/>
                      <a:pt x="229" y="1372"/>
                    </a:cubicBezTo>
                    <a:cubicBezTo>
                      <a:pt x="320" y="1349"/>
                      <a:pt x="388" y="1327"/>
                      <a:pt x="411" y="1304"/>
                    </a:cubicBezTo>
                    <a:cubicBezTo>
                      <a:pt x="411" y="1304"/>
                      <a:pt x="754" y="48"/>
                      <a:pt x="480" y="3"/>
                    </a:cubicBezTo>
                    <a:cubicBezTo>
                      <a:pt x="473" y="1"/>
                      <a:pt x="466" y="0"/>
                      <a:pt x="4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 flipH="1">
                <a:off x="2023705" y="3635210"/>
                <a:ext cx="50674" cy="815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030" extrusionOk="0">
                    <a:moveTo>
                      <a:pt x="346" y="0"/>
                    </a:moveTo>
                    <a:cubicBezTo>
                      <a:pt x="66" y="0"/>
                      <a:pt x="1" y="938"/>
                      <a:pt x="1" y="938"/>
                    </a:cubicBezTo>
                    <a:cubicBezTo>
                      <a:pt x="23" y="961"/>
                      <a:pt x="92" y="1029"/>
                      <a:pt x="206" y="1029"/>
                    </a:cubicBezTo>
                    <a:cubicBezTo>
                      <a:pt x="320" y="1029"/>
                      <a:pt x="389" y="961"/>
                      <a:pt x="411" y="938"/>
                    </a:cubicBezTo>
                    <a:cubicBezTo>
                      <a:pt x="411" y="938"/>
                      <a:pt x="640" y="48"/>
                      <a:pt x="366" y="2"/>
                    </a:cubicBezTo>
                    <a:cubicBezTo>
                      <a:pt x="359" y="1"/>
                      <a:pt x="352" y="0"/>
                      <a:pt x="3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92" name="Google Shape;892;p43"/>
          <p:cNvCxnSpPr/>
          <p:nvPr/>
        </p:nvCxnSpPr>
        <p:spPr>
          <a:xfrm>
            <a:off x="824663" y="4610025"/>
            <a:ext cx="2136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TextBox 39">
            <a:extLst>
              <a:ext uri="{FF2B5EF4-FFF2-40B4-BE49-F238E27FC236}">
                <a16:creationId xmlns:a16="http://schemas.microsoft.com/office/drawing/2014/main" id="{C0AFD618-EF66-4E55-A69E-398AB056757B}"/>
              </a:ext>
            </a:extLst>
          </p:cNvPr>
          <p:cNvSpPr txBox="1"/>
          <p:nvPr/>
        </p:nvSpPr>
        <p:spPr>
          <a:xfrm>
            <a:off x="2582297" y="451230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</a:t>
            </a:r>
            <a:endParaRPr lang="en-US" sz="2400" b="1" dirty="0">
              <a:solidFill>
                <a:srgbClr val="FF0000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980180FD-D640-4732-AA2B-FCAD0F192476}"/>
              </a:ext>
            </a:extLst>
          </p:cNvPr>
          <p:cNvSpPr txBox="1"/>
          <p:nvPr/>
        </p:nvSpPr>
        <p:spPr>
          <a:xfrm>
            <a:off x="2574812" y="3112721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</a:t>
            </a:r>
            <a:endParaRPr lang="en-US" sz="2400" b="1" dirty="0">
              <a:solidFill>
                <a:srgbClr val="FF0000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FD8BA860-EAA2-41B0-9D61-9A0AC07DB914}"/>
              </a:ext>
            </a:extLst>
          </p:cNvPr>
          <p:cNvSpPr txBox="1"/>
          <p:nvPr/>
        </p:nvSpPr>
        <p:spPr>
          <a:xfrm>
            <a:off x="2574811" y="1251677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6600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T</a:t>
            </a:r>
            <a:endParaRPr lang="en-US" sz="2400" b="1" dirty="0">
              <a:solidFill>
                <a:srgbClr val="006600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32" name="TextBox 39">
            <a:extLst>
              <a:ext uri="{FF2B5EF4-FFF2-40B4-BE49-F238E27FC236}">
                <a16:creationId xmlns:a16="http://schemas.microsoft.com/office/drawing/2014/main" id="{C4C6FB78-7759-41EB-80C2-F616674FD130}"/>
              </a:ext>
            </a:extLst>
          </p:cNvPr>
          <p:cNvSpPr txBox="1"/>
          <p:nvPr/>
        </p:nvSpPr>
        <p:spPr>
          <a:xfrm>
            <a:off x="2574811" y="1753040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6600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T</a:t>
            </a:r>
            <a:endParaRPr lang="en-US" sz="2400" b="1" dirty="0">
              <a:solidFill>
                <a:srgbClr val="006600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865E1CD1-5F42-4444-B95E-9CA5B8443CC6}"/>
              </a:ext>
            </a:extLst>
          </p:cNvPr>
          <p:cNvSpPr txBox="1"/>
          <p:nvPr/>
        </p:nvSpPr>
        <p:spPr>
          <a:xfrm>
            <a:off x="2582297" y="2298861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6600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T</a:t>
            </a:r>
            <a:endParaRPr lang="en-US" sz="2400" b="1" dirty="0">
              <a:solidFill>
                <a:srgbClr val="006600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" name="Google Shape;1556;p65"/>
          <p:cNvGrpSpPr/>
          <p:nvPr/>
        </p:nvGrpSpPr>
        <p:grpSpPr>
          <a:xfrm flipH="1">
            <a:off x="7104284" y="2637748"/>
            <a:ext cx="1326619" cy="1966373"/>
            <a:chOff x="1210384" y="2637748"/>
            <a:chExt cx="1326619" cy="1966373"/>
          </a:xfrm>
        </p:grpSpPr>
        <p:sp>
          <p:nvSpPr>
            <p:cNvPr id="1557" name="Google Shape;1557;p65"/>
            <p:cNvSpPr/>
            <p:nvPr/>
          </p:nvSpPr>
          <p:spPr>
            <a:xfrm flipH="1">
              <a:off x="1210384" y="2653900"/>
              <a:ext cx="1326619" cy="1950221"/>
            </a:xfrm>
            <a:custGeom>
              <a:avLst/>
              <a:gdLst/>
              <a:ahLst/>
              <a:cxnLst/>
              <a:rect l="l" t="t" r="r" b="b"/>
              <a:pathLst>
                <a:path w="16755" h="24631" extrusionOk="0">
                  <a:moveTo>
                    <a:pt x="10875" y="1"/>
                  </a:moveTo>
                  <a:cubicBezTo>
                    <a:pt x="10423" y="1"/>
                    <a:pt x="9810" y="100"/>
                    <a:pt x="9290" y="527"/>
                  </a:cubicBezTo>
                  <a:cubicBezTo>
                    <a:pt x="8400" y="1280"/>
                    <a:pt x="8195" y="2741"/>
                    <a:pt x="8902" y="3973"/>
                  </a:cubicBezTo>
                  <a:cubicBezTo>
                    <a:pt x="8697" y="4339"/>
                    <a:pt x="8491" y="4704"/>
                    <a:pt x="8286" y="5046"/>
                  </a:cubicBezTo>
                  <a:lnTo>
                    <a:pt x="6894" y="4932"/>
                  </a:lnTo>
                  <a:cubicBezTo>
                    <a:pt x="6852" y="4928"/>
                    <a:pt x="6811" y="4926"/>
                    <a:pt x="6771" y="4926"/>
                  </a:cubicBezTo>
                  <a:cubicBezTo>
                    <a:pt x="6095" y="4926"/>
                    <a:pt x="5547" y="5453"/>
                    <a:pt x="5547" y="6142"/>
                  </a:cubicBezTo>
                  <a:lnTo>
                    <a:pt x="5570" y="13286"/>
                  </a:lnTo>
                  <a:cubicBezTo>
                    <a:pt x="4497" y="16641"/>
                    <a:pt x="3424" y="19997"/>
                    <a:pt x="2328" y="23352"/>
                  </a:cubicBezTo>
                  <a:cubicBezTo>
                    <a:pt x="1507" y="23626"/>
                    <a:pt x="0" y="24174"/>
                    <a:pt x="69" y="24562"/>
                  </a:cubicBezTo>
                  <a:cubicBezTo>
                    <a:pt x="69" y="24585"/>
                    <a:pt x="92" y="24607"/>
                    <a:pt x="92" y="24630"/>
                  </a:cubicBezTo>
                  <a:lnTo>
                    <a:pt x="4154" y="24630"/>
                  </a:lnTo>
                  <a:cubicBezTo>
                    <a:pt x="4154" y="24630"/>
                    <a:pt x="7259" y="15889"/>
                    <a:pt x="10232" y="15889"/>
                  </a:cubicBezTo>
                  <a:cubicBezTo>
                    <a:pt x="10513" y="15889"/>
                    <a:pt x="10794" y="15967"/>
                    <a:pt x="11071" y="16139"/>
                  </a:cubicBezTo>
                  <a:cubicBezTo>
                    <a:pt x="14243" y="18125"/>
                    <a:pt x="9975" y="24630"/>
                    <a:pt x="9975" y="24630"/>
                  </a:cubicBezTo>
                  <a:lnTo>
                    <a:pt x="15316" y="24630"/>
                  </a:lnTo>
                  <a:cubicBezTo>
                    <a:pt x="15316" y="24607"/>
                    <a:pt x="15293" y="24585"/>
                    <a:pt x="15293" y="24562"/>
                  </a:cubicBezTo>
                  <a:cubicBezTo>
                    <a:pt x="15065" y="23831"/>
                    <a:pt x="14061" y="23717"/>
                    <a:pt x="13216" y="23603"/>
                  </a:cubicBezTo>
                  <a:cubicBezTo>
                    <a:pt x="13216" y="23603"/>
                    <a:pt x="14928" y="20522"/>
                    <a:pt x="15841" y="18125"/>
                  </a:cubicBezTo>
                  <a:cubicBezTo>
                    <a:pt x="16754" y="15728"/>
                    <a:pt x="11710" y="13286"/>
                    <a:pt x="11710" y="13286"/>
                  </a:cubicBezTo>
                  <a:cubicBezTo>
                    <a:pt x="11710" y="13286"/>
                    <a:pt x="12942" y="10205"/>
                    <a:pt x="13399" y="8059"/>
                  </a:cubicBezTo>
                  <a:cubicBezTo>
                    <a:pt x="13878" y="5914"/>
                    <a:pt x="10089" y="5548"/>
                    <a:pt x="10089" y="5548"/>
                  </a:cubicBezTo>
                  <a:cubicBezTo>
                    <a:pt x="10226" y="5297"/>
                    <a:pt x="10363" y="5023"/>
                    <a:pt x="10500" y="4772"/>
                  </a:cubicBezTo>
                  <a:lnTo>
                    <a:pt x="11322" y="5138"/>
                  </a:lnTo>
                  <a:cubicBezTo>
                    <a:pt x="11504" y="4886"/>
                    <a:pt x="11710" y="4635"/>
                    <a:pt x="11915" y="4384"/>
                  </a:cubicBezTo>
                  <a:cubicBezTo>
                    <a:pt x="12029" y="4407"/>
                    <a:pt x="12143" y="4430"/>
                    <a:pt x="12280" y="4453"/>
                  </a:cubicBezTo>
                  <a:lnTo>
                    <a:pt x="13216" y="2604"/>
                  </a:lnTo>
                  <a:cubicBezTo>
                    <a:pt x="13513" y="2056"/>
                    <a:pt x="13399" y="1782"/>
                    <a:pt x="13399" y="1714"/>
                  </a:cubicBezTo>
                  <a:cubicBezTo>
                    <a:pt x="13262" y="687"/>
                    <a:pt x="11732" y="139"/>
                    <a:pt x="11504" y="70"/>
                  </a:cubicBezTo>
                  <a:cubicBezTo>
                    <a:pt x="11438" y="51"/>
                    <a:pt x="11197" y="1"/>
                    <a:pt x="108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5"/>
            <p:cNvSpPr/>
            <p:nvPr/>
          </p:nvSpPr>
          <p:spPr>
            <a:xfrm flipH="1">
              <a:off x="1472476" y="2637748"/>
              <a:ext cx="397709" cy="225973"/>
            </a:xfrm>
            <a:custGeom>
              <a:avLst/>
              <a:gdLst/>
              <a:ahLst/>
              <a:cxnLst/>
              <a:rect l="l" t="t" r="r" b="b"/>
              <a:pathLst>
                <a:path w="5023" h="2854" extrusionOk="0">
                  <a:moveTo>
                    <a:pt x="4977" y="2329"/>
                  </a:moveTo>
                  <a:cubicBezTo>
                    <a:pt x="4977" y="2329"/>
                    <a:pt x="4977" y="2306"/>
                    <a:pt x="4977" y="2306"/>
                  </a:cubicBezTo>
                  <a:cubicBezTo>
                    <a:pt x="4840" y="1256"/>
                    <a:pt x="3310" y="731"/>
                    <a:pt x="3082" y="640"/>
                  </a:cubicBezTo>
                  <a:cubicBezTo>
                    <a:pt x="2922" y="617"/>
                    <a:pt x="1758" y="366"/>
                    <a:pt x="868" y="1119"/>
                  </a:cubicBezTo>
                  <a:cubicBezTo>
                    <a:pt x="389" y="1530"/>
                    <a:pt x="92" y="2146"/>
                    <a:pt x="69" y="2854"/>
                  </a:cubicBezTo>
                  <a:cubicBezTo>
                    <a:pt x="1" y="2009"/>
                    <a:pt x="298" y="1233"/>
                    <a:pt x="868" y="731"/>
                  </a:cubicBezTo>
                  <a:cubicBezTo>
                    <a:pt x="1758" y="0"/>
                    <a:pt x="2922" y="229"/>
                    <a:pt x="3082" y="274"/>
                  </a:cubicBezTo>
                  <a:cubicBezTo>
                    <a:pt x="3310" y="343"/>
                    <a:pt x="4840" y="891"/>
                    <a:pt x="4977" y="1918"/>
                  </a:cubicBezTo>
                  <a:cubicBezTo>
                    <a:pt x="4977" y="1963"/>
                    <a:pt x="5022" y="2100"/>
                    <a:pt x="4977" y="2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5"/>
            <p:cNvSpPr/>
            <p:nvPr/>
          </p:nvSpPr>
          <p:spPr>
            <a:xfrm flipH="1">
              <a:off x="1456248" y="3094991"/>
              <a:ext cx="281951" cy="184404"/>
            </a:xfrm>
            <a:custGeom>
              <a:avLst/>
              <a:gdLst/>
              <a:ahLst/>
              <a:cxnLst/>
              <a:rect l="l" t="t" r="r" b="b"/>
              <a:pathLst>
                <a:path w="3561" h="2329" extrusionOk="0">
                  <a:moveTo>
                    <a:pt x="183" y="0"/>
                  </a:moveTo>
                  <a:cubicBezTo>
                    <a:pt x="114" y="114"/>
                    <a:pt x="46" y="228"/>
                    <a:pt x="0" y="343"/>
                  </a:cubicBezTo>
                  <a:cubicBezTo>
                    <a:pt x="0" y="343"/>
                    <a:pt x="3127" y="662"/>
                    <a:pt x="3355" y="2328"/>
                  </a:cubicBezTo>
                  <a:cubicBezTo>
                    <a:pt x="3561" y="594"/>
                    <a:pt x="913" y="92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5"/>
            <p:cNvSpPr/>
            <p:nvPr/>
          </p:nvSpPr>
          <p:spPr>
            <a:xfrm flipH="1">
              <a:off x="1257436" y="3709398"/>
              <a:ext cx="352498" cy="347114"/>
            </a:xfrm>
            <a:custGeom>
              <a:avLst/>
              <a:gdLst/>
              <a:ahLst/>
              <a:cxnLst/>
              <a:rect l="l" t="t" r="r" b="b"/>
              <a:pathLst>
                <a:path w="4452" h="4384" extrusionOk="0">
                  <a:moveTo>
                    <a:pt x="138" y="1"/>
                  </a:moveTo>
                  <a:cubicBezTo>
                    <a:pt x="46" y="206"/>
                    <a:pt x="1" y="320"/>
                    <a:pt x="1" y="320"/>
                  </a:cubicBezTo>
                  <a:cubicBezTo>
                    <a:pt x="1" y="320"/>
                    <a:pt x="3995" y="2260"/>
                    <a:pt x="4223" y="4383"/>
                  </a:cubicBezTo>
                  <a:cubicBezTo>
                    <a:pt x="4452" y="2352"/>
                    <a:pt x="845" y="38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1" name="Google Shape;1561;p65"/>
          <p:cNvSpPr/>
          <p:nvPr/>
        </p:nvSpPr>
        <p:spPr>
          <a:xfrm>
            <a:off x="1178550" y="1002620"/>
            <a:ext cx="6786900" cy="2872330"/>
          </a:xfrm>
          <a:prstGeom prst="rect">
            <a:avLst/>
          </a:prstGeom>
          <a:solidFill>
            <a:schemeClr val="lt2"/>
          </a:solidFill>
          <a:ln w="38100">
            <a:solidFill>
              <a:srgbClr val="C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518C2FD-4842-4A18-94C3-232F5DCEB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5" t="33825" r="50000" b="30578"/>
          <a:stretch/>
        </p:blipFill>
        <p:spPr>
          <a:xfrm>
            <a:off x="1244994" y="1057337"/>
            <a:ext cx="6677226" cy="277522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1562" name="Google Shape;1562;p65"/>
          <p:cNvGrpSpPr/>
          <p:nvPr/>
        </p:nvGrpSpPr>
        <p:grpSpPr>
          <a:xfrm>
            <a:off x="1110906" y="3208652"/>
            <a:ext cx="1252340" cy="1395606"/>
            <a:chOff x="1337725" y="2539375"/>
            <a:chExt cx="463950" cy="517025"/>
          </a:xfrm>
        </p:grpSpPr>
        <p:sp>
          <p:nvSpPr>
            <p:cNvPr id="1563" name="Google Shape;1563;p65"/>
            <p:cNvSpPr/>
            <p:nvPr/>
          </p:nvSpPr>
          <p:spPr>
            <a:xfrm>
              <a:off x="1337725" y="2539375"/>
              <a:ext cx="463950" cy="517025"/>
            </a:xfrm>
            <a:custGeom>
              <a:avLst/>
              <a:gdLst/>
              <a:ahLst/>
              <a:cxnLst/>
              <a:rect l="l" t="t" r="r" b="b"/>
              <a:pathLst>
                <a:path w="18558" h="20681" extrusionOk="0">
                  <a:moveTo>
                    <a:pt x="17918" y="6163"/>
                  </a:moveTo>
                  <a:cubicBezTo>
                    <a:pt x="17256" y="8263"/>
                    <a:pt x="4976" y="20680"/>
                    <a:pt x="4976" y="20680"/>
                  </a:cubicBezTo>
                  <a:lnTo>
                    <a:pt x="1073" y="17462"/>
                  </a:lnTo>
                  <a:cubicBezTo>
                    <a:pt x="1073" y="17462"/>
                    <a:pt x="982" y="17348"/>
                    <a:pt x="1028" y="17257"/>
                  </a:cubicBezTo>
                  <a:cubicBezTo>
                    <a:pt x="1119" y="17074"/>
                    <a:pt x="2032" y="17302"/>
                    <a:pt x="2032" y="17302"/>
                  </a:cubicBezTo>
                  <a:cubicBezTo>
                    <a:pt x="2488" y="17416"/>
                    <a:pt x="3150" y="17553"/>
                    <a:pt x="4040" y="17667"/>
                  </a:cubicBezTo>
                  <a:cubicBezTo>
                    <a:pt x="4428" y="17713"/>
                    <a:pt x="4817" y="17530"/>
                    <a:pt x="5045" y="17211"/>
                  </a:cubicBezTo>
                  <a:cubicBezTo>
                    <a:pt x="6277" y="15408"/>
                    <a:pt x="9952" y="10044"/>
                    <a:pt x="10363" y="8971"/>
                  </a:cubicBezTo>
                  <a:cubicBezTo>
                    <a:pt x="10409" y="8902"/>
                    <a:pt x="10409" y="8811"/>
                    <a:pt x="10432" y="8743"/>
                  </a:cubicBezTo>
                  <a:cubicBezTo>
                    <a:pt x="10454" y="8606"/>
                    <a:pt x="10432" y="8492"/>
                    <a:pt x="10432" y="8423"/>
                  </a:cubicBezTo>
                  <a:cubicBezTo>
                    <a:pt x="10363" y="8081"/>
                    <a:pt x="10066" y="7830"/>
                    <a:pt x="9747" y="7647"/>
                  </a:cubicBezTo>
                  <a:cubicBezTo>
                    <a:pt x="9313" y="7419"/>
                    <a:pt x="8811" y="7305"/>
                    <a:pt x="8811" y="7305"/>
                  </a:cubicBezTo>
                  <a:cubicBezTo>
                    <a:pt x="8811" y="7305"/>
                    <a:pt x="8628" y="8606"/>
                    <a:pt x="8400" y="9770"/>
                  </a:cubicBezTo>
                  <a:cubicBezTo>
                    <a:pt x="8195" y="10911"/>
                    <a:pt x="1667" y="10204"/>
                    <a:pt x="731" y="10112"/>
                  </a:cubicBezTo>
                  <a:cubicBezTo>
                    <a:pt x="0" y="10021"/>
                    <a:pt x="206" y="8971"/>
                    <a:pt x="343" y="8514"/>
                  </a:cubicBezTo>
                  <a:cubicBezTo>
                    <a:pt x="388" y="8355"/>
                    <a:pt x="548" y="8309"/>
                    <a:pt x="639" y="8263"/>
                  </a:cubicBezTo>
                  <a:cubicBezTo>
                    <a:pt x="754" y="8309"/>
                    <a:pt x="913" y="8355"/>
                    <a:pt x="1073" y="8377"/>
                  </a:cubicBezTo>
                  <a:cubicBezTo>
                    <a:pt x="1233" y="8400"/>
                    <a:pt x="1370" y="8423"/>
                    <a:pt x="1484" y="8423"/>
                  </a:cubicBezTo>
                  <a:cubicBezTo>
                    <a:pt x="1164" y="8195"/>
                    <a:pt x="1096" y="8104"/>
                    <a:pt x="1119" y="8081"/>
                  </a:cubicBezTo>
                  <a:cubicBezTo>
                    <a:pt x="1164" y="7967"/>
                    <a:pt x="1826" y="8218"/>
                    <a:pt x="2009" y="8400"/>
                  </a:cubicBezTo>
                  <a:cubicBezTo>
                    <a:pt x="2077" y="8446"/>
                    <a:pt x="2100" y="8537"/>
                    <a:pt x="2100" y="8537"/>
                  </a:cubicBezTo>
                  <a:cubicBezTo>
                    <a:pt x="2146" y="8606"/>
                    <a:pt x="2146" y="8674"/>
                    <a:pt x="2146" y="8720"/>
                  </a:cubicBezTo>
                  <a:cubicBezTo>
                    <a:pt x="2146" y="8720"/>
                    <a:pt x="2351" y="9085"/>
                    <a:pt x="4702" y="8880"/>
                  </a:cubicBezTo>
                  <a:cubicBezTo>
                    <a:pt x="7031" y="8674"/>
                    <a:pt x="5889" y="5365"/>
                    <a:pt x="5889" y="5365"/>
                  </a:cubicBezTo>
                  <a:lnTo>
                    <a:pt x="4223" y="4931"/>
                  </a:lnTo>
                  <a:lnTo>
                    <a:pt x="3881" y="5182"/>
                  </a:lnTo>
                  <a:cubicBezTo>
                    <a:pt x="3789" y="5068"/>
                    <a:pt x="3470" y="4680"/>
                    <a:pt x="2488" y="3584"/>
                  </a:cubicBezTo>
                  <a:cubicBezTo>
                    <a:pt x="662" y="1576"/>
                    <a:pt x="3789" y="297"/>
                    <a:pt x="3789" y="297"/>
                  </a:cubicBezTo>
                  <a:cubicBezTo>
                    <a:pt x="5821" y="1"/>
                    <a:pt x="5844" y="2146"/>
                    <a:pt x="7533" y="2192"/>
                  </a:cubicBezTo>
                  <a:cubicBezTo>
                    <a:pt x="8377" y="2215"/>
                    <a:pt x="8948" y="1964"/>
                    <a:pt x="9313" y="1690"/>
                  </a:cubicBezTo>
                  <a:cubicBezTo>
                    <a:pt x="10203" y="1051"/>
                    <a:pt x="11253" y="685"/>
                    <a:pt x="12349" y="754"/>
                  </a:cubicBezTo>
                  <a:cubicBezTo>
                    <a:pt x="13102" y="777"/>
                    <a:pt x="13992" y="959"/>
                    <a:pt x="14951" y="1416"/>
                  </a:cubicBezTo>
                  <a:cubicBezTo>
                    <a:pt x="17895" y="2762"/>
                    <a:pt x="18557" y="4064"/>
                    <a:pt x="17918" y="61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5"/>
            <p:cNvSpPr/>
            <p:nvPr/>
          </p:nvSpPr>
          <p:spPr>
            <a:xfrm>
              <a:off x="1583675" y="2757925"/>
              <a:ext cx="202025" cy="298475"/>
            </a:xfrm>
            <a:custGeom>
              <a:avLst/>
              <a:gdLst/>
              <a:ahLst/>
              <a:cxnLst/>
              <a:rect l="l" t="t" r="r" b="b"/>
              <a:pathLst>
                <a:path w="8081" h="11939" extrusionOk="0">
                  <a:moveTo>
                    <a:pt x="8057" y="11801"/>
                  </a:moveTo>
                  <a:cubicBezTo>
                    <a:pt x="8057" y="11870"/>
                    <a:pt x="7989" y="11938"/>
                    <a:pt x="7898" y="11938"/>
                  </a:cubicBezTo>
                  <a:lnTo>
                    <a:pt x="3333" y="11938"/>
                  </a:lnTo>
                  <a:cubicBezTo>
                    <a:pt x="3173" y="11938"/>
                    <a:pt x="3104" y="11756"/>
                    <a:pt x="3218" y="11664"/>
                  </a:cubicBezTo>
                  <a:cubicBezTo>
                    <a:pt x="3447" y="11436"/>
                    <a:pt x="3903" y="11139"/>
                    <a:pt x="4634" y="10934"/>
                  </a:cubicBezTo>
                  <a:cubicBezTo>
                    <a:pt x="4702" y="10911"/>
                    <a:pt x="4771" y="10888"/>
                    <a:pt x="4793" y="10843"/>
                  </a:cubicBezTo>
                  <a:cubicBezTo>
                    <a:pt x="5136" y="10432"/>
                    <a:pt x="3447" y="9199"/>
                    <a:pt x="2032" y="7373"/>
                  </a:cubicBezTo>
                  <a:cubicBezTo>
                    <a:pt x="1666" y="6894"/>
                    <a:pt x="1301" y="6369"/>
                    <a:pt x="1004" y="5798"/>
                  </a:cubicBezTo>
                  <a:cubicBezTo>
                    <a:pt x="753" y="5319"/>
                    <a:pt x="548" y="4817"/>
                    <a:pt x="388" y="4269"/>
                  </a:cubicBezTo>
                  <a:cubicBezTo>
                    <a:pt x="137" y="3310"/>
                    <a:pt x="0" y="1895"/>
                    <a:pt x="594" y="1"/>
                  </a:cubicBezTo>
                  <a:lnTo>
                    <a:pt x="5889" y="1"/>
                  </a:lnTo>
                  <a:cubicBezTo>
                    <a:pt x="6026" y="1"/>
                    <a:pt x="6117" y="160"/>
                    <a:pt x="6026" y="275"/>
                  </a:cubicBezTo>
                  <a:lnTo>
                    <a:pt x="4246" y="2329"/>
                  </a:lnTo>
                  <a:cubicBezTo>
                    <a:pt x="4223" y="2352"/>
                    <a:pt x="4223" y="2375"/>
                    <a:pt x="4200" y="2420"/>
                  </a:cubicBezTo>
                  <a:cubicBezTo>
                    <a:pt x="4200" y="2443"/>
                    <a:pt x="4200" y="2443"/>
                    <a:pt x="4223" y="2466"/>
                  </a:cubicBezTo>
                  <a:cubicBezTo>
                    <a:pt x="4314" y="2808"/>
                    <a:pt x="4748" y="4201"/>
                    <a:pt x="5615" y="6118"/>
                  </a:cubicBezTo>
                  <a:cubicBezTo>
                    <a:pt x="5912" y="6780"/>
                    <a:pt x="6254" y="7510"/>
                    <a:pt x="6665" y="8263"/>
                  </a:cubicBezTo>
                  <a:cubicBezTo>
                    <a:pt x="7920" y="10637"/>
                    <a:pt x="8080" y="11505"/>
                    <a:pt x="8057" y="118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5"/>
            <p:cNvSpPr/>
            <p:nvPr/>
          </p:nvSpPr>
          <p:spPr>
            <a:xfrm>
              <a:off x="1581375" y="2684900"/>
              <a:ext cx="75925" cy="73050"/>
            </a:xfrm>
            <a:custGeom>
              <a:avLst/>
              <a:gdLst/>
              <a:ahLst/>
              <a:cxnLst/>
              <a:rect l="l" t="t" r="r" b="b"/>
              <a:pathLst>
                <a:path w="3037" h="2922" extrusionOk="0">
                  <a:moveTo>
                    <a:pt x="686" y="2922"/>
                  </a:moveTo>
                  <a:cubicBezTo>
                    <a:pt x="708" y="2785"/>
                    <a:pt x="686" y="2671"/>
                    <a:pt x="686" y="2602"/>
                  </a:cubicBezTo>
                  <a:cubicBezTo>
                    <a:pt x="617" y="2260"/>
                    <a:pt x="320" y="2009"/>
                    <a:pt x="1" y="1826"/>
                  </a:cubicBezTo>
                  <a:lnTo>
                    <a:pt x="3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5"/>
            <p:cNvSpPr/>
            <p:nvPr/>
          </p:nvSpPr>
          <p:spPr>
            <a:xfrm>
              <a:off x="1608775" y="2818425"/>
              <a:ext cx="96450" cy="107300"/>
            </a:xfrm>
            <a:custGeom>
              <a:avLst/>
              <a:gdLst/>
              <a:ahLst/>
              <a:cxnLst/>
              <a:rect l="l" t="t" r="r" b="b"/>
              <a:pathLst>
                <a:path w="3858" h="4292" extrusionOk="0">
                  <a:moveTo>
                    <a:pt x="3196" y="0"/>
                  </a:moveTo>
                  <a:lnTo>
                    <a:pt x="3105" y="46"/>
                  </a:lnTo>
                  <a:lnTo>
                    <a:pt x="0" y="3378"/>
                  </a:lnTo>
                  <a:cubicBezTo>
                    <a:pt x="160" y="3698"/>
                    <a:pt x="343" y="3995"/>
                    <a:pt x="548" y="4291"/>
                  </a:cubicBezTo>
                  <a:cubicBezTo>
                    <a:pt x="1621" y="3401"/>
                    <a:pt x="2762" y="2694"/>
                    <a:pt x="3858" y="1940"/>
                  </a:cubicBezTo>
                  <a:cubicBezTo>
                    <a:pt x="3493" y="959"/>
                    <a:pt x="3287" y="274"/>
                    <a:pt x="3219" y="46"/>
                  </a:cubicBezTo>
                  <a:cubicBezTo>
                    <a:pt x="3196" y="23"/>
                    <a:pt x="3196" y="23"/>
                    <a:pt x="3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5"/>
            <p:cNvSpPr/>
            <p:nvPr/>
          </p:nvSpPr>
          <p:spPr>
            <a:xfrm>
              <a:off x="1476375" y="2648375"/>
              <a:ext cx="8600" cy="25125"/>
            </a:xfrm>
            <a:custGeom>
              <a:avLst/>
              <a:gdLst/>
              <a:ahLst/>
              <a:cxnLst/>
              <a:rect l="l" t="t" r="r" b="b"/>
              <a:pathLst>
                <a:path w="344" h="1005" extrusionOk="0">
                  <a:moveTo>
                    <a:pt x="343" y="1005"/>
                  </a:moveTo>
                  <a:lnTo>
                    <a:pt x="161" y="0"/>
                  </a:lnTo>
                  <a:lnTo>
                    <a:pt x="1" y="9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5"/>
            <p:cNvSpPr/>
            <p:nvPr/>
          </p:nvSpPr>
          <p:spPr>
            <a:xfrm>
              <a:off x="1378800" y="2539375"/>
              <a:ext cx="415450" cy="127850"/>
            </a:xfrm>
            <a:custGeom>
              <a:avLst/>
              <a:gdLst/>
              <a:ahLst/>
              <a:cxnLst/>
              <a:rect l="l" t="t" r="r" b="b"/>
              <a:pathLst>
                <a:path w="16618" h="5114" extrusionOk="0">
                  <a:moveTo>
                    <a:pt x="16481" y="5113"/>
                  </a:moveTo>
                  <a:cubicBezTo>
                    <a:pt x="16367" y="3881"/>
                    <a:pt x="15431" y="2922"/>
                    <a:pt x="13308" y="1941"/>
                  </a:cubicBezTo>
                  <a:cubicBezTo>
                    <a:pt x="12349" y="1507"/>
                    <a:pt x="11459" y="1324"/>
                    <a:pt x="10706" y="1279"/>
                  </a:cubicBezTo>
                  <a:cubicBezTo>
                    <a:pt x="9610" y="1233"/>
                    <a:pt x="8560" y="1598"/>
                    <a:pt x="7670" y="2237"/>
                  </a:cubicBezTo>
                  <a:cubicBezTo>
                    <a:pt x="7305" y="2489"/>
                    <a:pt x="6734" y="2762"/>
                    <a:pt x="5890" y="2740"/>
                  </a:cubicBezTo>
                  <a:cubicBezTo>
                    <a:pt x="4201" y="2694"/>
                    <a:pt x="4178" y="526"/>
                    <a:pt x="2146" y="845"/>
                  </a:cubicBezTo>
                  <a:cubicBezTo>
                    <a:pt x="2146" y="845"/>
                    <a:pt x="526" y="1484"/>
                    <a:pt x="298" y="2626"/>
                  </a:cubicBezTo>
                  <a:cubicBezTo>
                    <a:pt x="1" y="1165"/>
                    <a:pt x="2146" y="297"/>
                    <a:pt x="2146" y="297"/>
                  </a:cubicBezTo>
                  <a:cubicBezTo>
                    <a:pt x="4178" y="1"/>
                    <a:pt x="4201" y="2146"/>
                    <a:pt x="5890" y="2192"/>
                  </a:cubicBezTo>
                  <a:cubicBezTo>
                    <a:pt x="6734" y="2215"/>
                    <a:pt x="7305" y="1964"/>
                    <a:pt x="7670" y="1690"/>
                  </a:cubicBezTo>
                  <a:cubicBezTo>
                    <a:pt x="8560" y="1051"/>
                    <a:pt x="9610" y="685"/>
                    <a:pt x="10706" y="754"/>
                  </a:cubicBezTo>
                  <a:cubicBezTo>
                    <a:pt x="11459" y="777"/>
                    <a:pt x="12349" y="959"/>
                    <a:pt x="13308" y="1416"/>
                  </a:cubicBezTo>
                  <a:cubicBezTo>
                    <a:pt x="15727" y="2511"/>
                    <a:pt x="16618" y="3607"/>
                    <a:pt x="16481" y="511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65"/>
          <p:cNvGrpSpPr/>
          <p:nvPr/>
        </p:nvGrpSpPr>
        <p:grpSpPr>
          <a:xfrm flipH="1">
            <a:off x="7489856" y="3391406"/>
            <a:ext cx="516941" cy="499074"/>
            <a:chOff x="1644214" y="3291981"/>
            <a:chExt cx="516941" cy="499074"/>
          </a:xfrm>
        </p:grpSpPr>
        <p:grpSp>
          <p:nvGrpSpPr>
            <p:cNvPr id="1571" name="Google Shape;1571;p65"/>
            <p:cNvGrpSpPr/>
            <p:nvPr/>
          </p:nvGrpSpPr>
          <p:grpSpPr>
            <a:xfrm>
              <a:off x="1644214" y="3291981"/>
              <a:ext cx="126526" cy="126366"/>
              <a:chOff x="1644214" y="3291981"/>
              <a:chExt cx="126526" cy="126366"/>
            </a:xfrm>
          </p:grpSpPr>
          <p:sp>
            <p:nvSpPr>
              <p:cNvPr id="1572" name="Google Shape;1572;p65"/>
              <p:cNvSpPr/>
              <p:nvPr/>
            </p:nvSpPr>
            <p:spPr>
              <a:xfrm flipH="1">
                <a:off x="1644214" y="3291981"/>
                <a:ext cx="126526" cy="46398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586" extrusionOk="0">
                    <a:moveTo>
                      <a:pt x="1598" y="0"/>
                    </a:moveTo>
                    <a:cubicBezTo>
                      <a:pt x="1598" y="0"/>
                      <a:pt x="0" y="206"/>
                      <a:pt x="69" y="479"/>
                    </a:cubicBezTo>
                    <a:cubicBezTo>
                      <a:pt x="88" y="558"/>
                      <a:pt x="221" y="586"/>
                      <a:pt x="402" y="586"/>
                    </a:cubicBezTo>
                    <a:cubicBezTo>
                      <a:pt x="853" y="586"/>
                      <a:pt x="1598" y="411"/>
                      <a:pt x="1598" y="411"/>
                    </a:cubicBezTo>
                    <a:lnTo>
                      <a:pt x="1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65"/>
              <p:cNvSpPr/>
              <p:nvPr/>
            </p:nvSpPr>
            <p:spPr>
              <a:xfrm flipH="1">
                <a:off x="1644215" y="3322701"/>
                <a:ext cx="117499" cy="46398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586" extrusionOk="0">
                    <a:moveTo>
                      <a:pt x="1484" y="0"/>
                    </a:moveTo>
                    <a:cubicBezTo>
                      <a:pt x="1484" y="0"/>
                      <a:pt x="0" y="206"/>
                      <a:pt x="69" y="480"/>
                    </a:cubicBezTo>
                    <a:cubicBezTo>
                      <a:pt x="82" y="558"/>
                      <a:pt x="203" y="586"/>
                      <a:pt x="369" y="586"/>
                    </a:cubicBezTo>
                    <a:cubicBezTo>
                      <a:pt x="785" y="586"/>
                      <a:pt x="1484" y="411"/>
                      <a:pt x="1484" y="411"/>
                    </a:cubicBez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65"/>
              <p:cNvSpPr/>
              <p:nvPr/>
            </p:nvSpPr>
            <p:spPr>
              <a:xfrm flipH="1">
                <a:off x="1644215" y="3351601"/>
                <a:ext cx="110294" cy="4639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586" extrusionOk="0">
                    <a:moveTo>
                      <a:pt x="1393" y="0"/>
                    </a:moveTo>
                    <a:cubicBezTo>
                      <a:pt x="1393" y="0"/>
                      <a:pt x="1" y="206"/>
                      <a:pt x="69" y="480"/>
                    </a:cubicBezTo>
                    <a:cubicBezTo>
                      <a:pt x="89" y="558"/>
                      <a:pt x="205" y="586"/>
                      <a:pt x="362" y="586"/>
                    </a:cubicBezTo>
                    <a:cubicBezTo>
                      <a:pt x="752" y="586"/>
                      <a:pt x="1393" y="411"/>
                      <a:pt x="1393" y="411"/>
                    </a:cubicBez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65"/>
              <p:cNvSpPr/>
              <p:nvPr/>
            </p:nvSpPr>
            <p:spPr>
              <a:xfrm flipH="1">
                <a:off x="1644215" y="3378679"/>
                <a:ext cx="79573" cy="39668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01" extrusionOk="0">
                    <a:moveTo>
                      <a:pt x="1005" y="1"/>
                    </a:moveTo>
                    <a:cubicBezTo>
                      <a:pt x="1005" y="1"/>
                      <a:pt x="1" y="92"/>
                      <a:pt x="46" y="366"/>
                    </a:cubicBezTo>
                    <a:cubicBezTo>
                      <a:pt x="63" y="469"/>
                      <a:pt x="203" y="501"/>
                      <a:pt x="370" y="501"/>
                    </a:cubicBezTo>
                    <a:cubicBezTo>
                      <a:pt x="648" y="501"/>
                      <a:pt x="1005" y="412"/>
                      <a:pt x="1005" y="412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6" name="Google Shape;1576;p65"/>
            <p:cNvGrpSpPr/>
            <p:nvPr/>
          </p:nvGrpSpPr>
          <p:grpSpPr>
            <a:xfrm>
              <a:off x="2023705" y="3662550"/>
              <a:ext cx="137450" cy="128505"/>
              <a:chOff x="2023705" y="3590000"/>
              <a:chExt cx="137450" cy="128505"/>
            </a:xfrm>
          </p:grpSpPr>
          <p:sp>
            <p:nvSpPr>
              <p:cNvPr id="1577" name="Google Shape;1577;p65"/>
              <p:cNvSpPr/>
              <p:nvPr/>
            </p:nvSpPr>
            <p:spPr>
              <a:xfrm flipH="1">
                <a:off x="2101377" y="3590000"/>
                <a:ext cx="59779" cy="126763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01" extrusionOk="0">
                    <a:moveTo>
                      <a:pt x="463" y="0"/>
                    </a:moveTo>
                    <a:cubicBezTo>
                      <a:pt x="198" y="0"/>
                      <a:pt x="1" y="1509"/>
                      <a:pt x="1" y="1509"/>
                    </a:cubicBezTo>
                    <a:cubicBezTo>
                      <a:pt x="1" y="1532"/>
                      <a:pt x="92" y="1600"/>
                      <a:pt x="206" y="1600"/>
                    </a:cubicBezTo>
                    <a:cubicBezTo>
                      <a:pt x="321" y="1600"/>
                      <a:pt x="389" y="1532"/>
                      <a:pt x="412" y="1509"/>
                    </a:cubicBezTo>
                    <a:cubicBezTo>
                      <a:pt x="412" y="1509"/>
                      <a:pt x="754" y="71"/>
                      <a:pt x="480" y="2"/>
                    </a:cubicBezTo>
                    <a:cubicBezTo>
                      <a:pt x="474" y="1"/>
                      <a:pt x="469" y="0"/>
                      <a:pt x="4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65"/>
              <p:cNvSpPr/>
              <p:nvPr/>
            </p:nvSpPr>
            <p:spPr>
              <a:xfrm flipH="1">
                <a:off x="2070656" y="3597205"/>
                <a:ext cx="59779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532" extrusionOk="0">
                    <a:moveTo>
                      <a:pt x="462" y="0"/>
                    </a:moveTo>
                    <a:cubicBezTo>
                      <a:pt x="197" y="0"/>
                      <a:pt x="1" y="1418"/>
                      <a:pt x="1" y="1418"/>
                    </a:cubicBezTo>
                    <a:cubicBezTo>
                      <a:pt x="1" y="1441"/>
                      <a:pt x="69" y="1509"/>
                      <a:pt x="184" y="1532"/>
                    </a:cubicBezTo>
                    <a:cubicBezTo>
                      <a:pt x="321" y="1532"/>
                      <a:pt x="389" y="1441"/>
                      <a:pt x="412" y="1418"/>
                    </a:cubicBezTo>
                    <a:cubicBezTo>
                      <a:pt x="412" y="1418"/>
                      <a:pt x="754" y="71"/>
                      <a:pt x="480" y="3"/>
                    </a:cubicBezTo>
                    <a:cubicBezTo>
                      <a:pt x="474" y="1"/>
                      <a:pt x="468" y="0"/>
                      <a:pt x="4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65"/>
              <p:cNvSpPr/>
              <p:nvPr/>
            </p:nvSpPr>
            <p:spPr>
              <a:xfrm flipH="1">
                <a:off x="2043578" y="3606231"/>
                <a:ext cx="59700" cy="108711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73" extrusionOk="0">
                    <a:moveTo>
                      <a:pt x="460" y="0"/>
                    </a:moveTo>
                    <a:cubicBezTo>
                      <a:pt x="196" y="0"/>
                      <a:pt x="0" y="1304"/>
                      <a:pt x="0" y="1304"/>
                    </a:cubicBezTo>
                    <a:cubicBezTo>
                      <a:pt x="46" y="1327"/>
                      <a:pt x="114" y="1372"/>
                      <a:pt x="229" y="1372"/>
                    </a:cubicBezTo>
                    <a:cubicBezTo>
                      <a:pt x="320" y="1349"/>
                      <a:pt x="388" y="1327"/>
                      <a:pt x="411" y="1304"/>
                    </a:cubicBezTo>
                    <a:cubicBezTo>
                      <a:pt x="411" y="1304"/>
                      <a:pt x="754" y="48"/>
                      <a:pt x="480" y="3"/>
                    </a:cubicBezTo>
                    <a:cubicBezTo>
                      <a:pt x="473" y="1"/>
                      <a:pt x="466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65"/>
              <p:cNvSpPr/>
              <p:nvPr/>
            </p:nvSpPr>
            <p:spPr>
              <a:xfrm flipH="1">
                <a:off x="2023705" y="3635210"/>
                <a:ext cx="50674" cy="815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030" extrusionOk="0">
                    <a:moveTo>
                      <a:pt x="346" y="0"/>
                    </a:moveTo>
                    <a:cubicBezTo>
                      <a:pt x="66" y="0"/>
                      <a:pt x="1" y="938"/>
                      <a:pt x="1" y="938"/>
                    </a:cubicBezTo>
                    <a:cubicBezTo>
                      <a:pt x="23" y="961"/>
                      <a:pt x="92" y="1029"/>
                      <a:pt x="206" y="1029"/>
                    </a:cubicBezTo>
                    <a:cubicBezTo>
                      <a:pt x="320" y="1029"/>
                      <a:pt x="389" y="961"/>
                      <a:pt x="411" y="938"/>
                    </a:cubicBezTo>
                    <a:cubicBezTo>
                      <a:pt x="411" y="938"/>
                      <a:pt x="640" y="48"/>
                      <a:pt x="366" y="2"/>
                    </a:cubicBezTo>
                    <a:cubicBezTo>
                      <a:pt x="359" y="1"/>
                      <a:pt x="352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5F454B5-03A6-4ADB-A7FA-68DDD2A55FE4}"/>
              </a:ext>
            </a:extLst>
          </p:cNvPr>
          <p:cNvSpPr/>
          <p:nvPr/>
        </p:nvSpPr>
        <p:spPr>
          <a:xfrm>
            <a:off x="5571972" y="1928116"/>
            <a:ext cx="1469142" cy="3295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804C674-D466-4585-8048-458350EF9919}"/>
              </a:ext>
            </a:extLst>
          </p:cNvPr>
          <p:cNvSpPr/>
          <p:nvPr/>
        </p:nvSpPr>
        <p:spPr>
          <a:xfrm>
            <a:off x="6306543" y="2775568"/>
            <a:ext cx="792738" cy="2346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2" name="Freeform: Shape 35">
            <a:extLst>
              <a:ext uri="{FF2B5EF4-FFF2-40B4-BE49-F238E27FC236}">
                <a16:creationId xmlns:a16="http://schemas.microsoft.com/office/drawing/2014/main" id="{D09CB317-04FB-4DE4-9631-129F0EA8E2D8}"/>
              </a:ext>
            </a:extLst>
          </p:cNvPr>
          <p:cNvSpPr/>
          <p:nvPr/>
        </p:nvSpPr>
        <p:spPr>
          <a:xfrm flipH="1">
            <a:off x="5506982" y="777864"/>
            <a:ext cx="3068263" cy="737570"/>
          </a:xfrm>
          <a:prstGeom prst="wedgeRoundRectCallout">
            <a:avLst>
              <a:gd name="adj1" fmla="val 43434"/>
              <a:gd name="adj2" fmla="val 9440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badi" panose="020B0604020104020204" pitchFamily="34" charset="0"/>
              </a:rPr>
              <a:t>Misdemeanor vs felony</a:t>
            </a:r>
          </a:p>
        </p:txBody>
      </p: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CF8490E6-61F1-4C0F-A310-1EE83305D605}"/>
              </a:ext>
            </a:extLst>
          </p:cNvPr>
          <p:cNvCxnSpPr>
            <a:cxnSpLocks/>
          </p:cNvCxnSpPr>
          <p:nvPr/>
        </p:nvCxnSpPr>
        <p:spPr>
          <a:xfrm flipV="1">
            <a:off x="2047462" y="2479344"/>
            <a:ext cx="3900184" cy="32432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38CCC0F6-5B6C-4EA8-84A7-31BFBF2166C4}"/>
              </a:ext>
            </a:extLst>
          </p:cNvPr>
          <p:cNvCxnSpPr>
            <a:cxnSpLocks/>
          </p:cNvCxnSpPr>
          <p:nvPr/>
        </p:nvCxnSpPr>
        <p:spPr>
          <a:xfrm flipV="1">
            <a:off x="3556890" y="3000005"/>
            <a:ext cx="2568263" cy="18036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48"/>
          <p:cNvPicPr preferRelativeResize="0"/>
          <p:nvPr/>
        </p:nvPicPr>
        <p:blipFill rotWithShape="1">
          <a:blip r:embed="rId3">
            <a:alphaModFix/>
          </a:blip>
          <a:srcRect l="13137" r="5163"/>
          <a:stretch/>
        </p:blipFill>
        <p:spPr>
          <a:xfrm>
            <a:off x="2876717" y="434694"/>
            <a:ext cx="3046653" cy="238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56DE528-CA04-4DB7-92CC-7E4DDDE1F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9" t="34297" r="24369" b="39272"/>
          <a:stretch/>
        </p:blipFill>
        <p:spPr>
          <a:xfrm>
            <a:off x="922491" y="3090778"/>
            <a:ext cx="7120991" cy="161802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4" name="Picture 6" descr="Index of /wp-content/uploads/2018/10/">
            <a:extLst>
              <a:ext uri="{FF2B5EF4-FFF2-40B4-BE49-F238E27FC236}">
                <a16:creationId xmlns:a16="http://schemas.microsoft.com/office/drawing/2014/main" id="{45E6D09A-FEE6-48C7-A5FE-6C058D1582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3" y="346060"/>
            <a:ext cx="1583752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60"/>
          <p:cNvGrpSpPr/>
          <p:nvPr/>
        </p:nvGrpSpPr>
        <p:grpSpPr>
          <a:xfrm>
            <a:off x="5142833" y="3559588"/>
            <a:ext cx="2199958" cy="1050461"/>
            <a:chOff x="4282725" y="3688725"/>
            <a:chExt cx="1929449" cy="921295"/>
          </a:xfrm>
        </p:grpSpPr>
        <p:sp>
          <p:nvSpPr>
            <p:cNvPr id="1407" name="Google Shape;1407;p60"/>
            <p:cNvSpPr/>
            <p:nvPr/>
          </p:nvSpPr>
          <p:spPr>
            <a:xfrm>
              <a:off x="4518215" y="4133594"/>
              <a:ext cx="409118" cy="200802"/>
            </a:xfrm>
            <a:custGeom>
              <a:avLst/>
              <a:gdLst/>
              <a:ahLst/>
              <a:cxnLst/>
              <a:rect l="l" t="t" r="r" b="b"/>
              <a:pathLst>
                <a:path w="9449" h="4638" extrusionOk="0">
                  <a:moveTo>
                    <a:pt x="552" y="1"/>
                  </a:moveTo>
                  <a:cubicBezTo>
                    <a:pt x="1178" y="1254"/>
                    <a:pt x="0" y="1680"/>
                    <a:pt x="0" y="1680"/>
                  </a:cubicBezTo>
                  <a:lnTo>
                    <a:pt x="8897" y="4638"/>
                  </a:lnTo>
                  <a:cubicBezTo>
                    <a:pt x="8622" y="3610"/>
                    <a:pt x="9449" y="2958"/>
                    <a:pt x="9449" y="2958"/>
                  </a:cubicBezTo>
                  <a:lnTo>
                    <a:pt x="5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0"/>
            <p:cNvSpPr/>
            <p:nvPr/>
          </p:nvSpPr>
          <p:spPr>
            <a:xfrm>
              <a:off x="4640831" y="3764667"/>
              <a:ext cx="409118" cy="200802"/>
            </a:xfrm>
            <a:custGeom>
              <a:avLst/>
              <a:gdLst/>
              <a:ahLst/>
              <a:cxnLst/>
              <a:rect l="l" t="t" r="r" b="b"/>
              <a:pathLst>
                <a:path w="9449" h="4638" extrusionOk="0">
                  <a:moveTo>
                    <a:pt x="577" y="1"/>
                  </a:moveTo>
                  <a:lnTo>
                    <a:pt x="577" y="1"/>
                  </a:lnTo>
                  <a:cubicBezTo>
                    <a:pt x="827" y="1028"/>
                    <a:pt x="0" y="1680"/>
                    <a:pt x="0" y="1680"/>
                  </a:cubicBezTo>
                  <a:lnTo>
                    <a:pt x="8898" y="4637"/>
                  </a:lnTo>
                  <a:cubicBezTo>
                    <a:pt x="8271" y="3384"/>
                    <a:pt x="9449" y="2958"/>
                    <a:pt x="9449" y="2958"/>
                  </a:cubicBezTo>
                  <a:lnTo>
                    <a:pt x="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0"/>
            <p:cNvSpPr/>
            <p:nvPr/>
          </p:nvSpPr>
          <p:spPr>
            <a:xfrm>
              <a:off x="4440065" y="4195031"/>
              <a:ext cx="517665" cy="215306"/>
            </a:xfrm>
            <a:custGeom>
              <a:avLst/>
              <a:gdLst/>
              <a:ahLst/>
              <a:cxnLst/>
              <a:rect l="l" t="t" r="r" b="b"/>
              <a:pathLst>
                <a:path w="11956" h="4973" extrusionOk="0">
                  <a:moveTo>
                    <a:pt x="941" y="1"/>
                  </a:moveTo>
                  <a:cubicBezTo>
                    <a:pt x="603" y="1"/>
                    <a:pt x="303" y="211"/>
                    <a:pt x="201" y="537"/>
                  </a:cubicBezTo>
                  <a:lnTo>
                    <a:pt x="1" y="1088"/>
                  </a:lnTo>
                  <a:lnTo>
                    <a:pt x="11655" y="4973"/>
                  </a:lnTo>
                  <a:lnTo>
                    <a:pt x="11830" y="4397"/>
                  </a:lnTo>
                  <a:cubicBezTo>
                    <a:pt x="11956" y="3996"/>
                    <a:pt x="11755" y="3569"/>
                    <a:pt x="11329" y="3419"/>
                  </a:cubicBezTo>
                  <a:lnTo>
                    <a:pt x="1179" y="36"/>
                  </a:lnTo>
                  <a:cubicBezTo>
                    <a:pt x="1099" y="12"/>
                    <a:pt x="1019" y="1"/>
                    <a:pt x="9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0"/>
            <p:cNvSpPr/>
            <p:nvPr/>
          </p:nvSpPr>
          <p:spPr>
            <a:xfrm>
              <a:off x="4525792" y="4158575"/>
              <a:ext cx="393964" cy="150320"/>
            </a:xfrm>
            <a:custGeom>
              <a:avLst/>
              <a:gdLst/>
              <a:ahLst/>
              <a:cxnLst/>
              <a:rect l="l" t="t" r="r" b="b"/>
              <a:pathLst>
                <a:path w="9099" h="3472" extrusionOk="0">
                  <a:moveTo>
                    <a:pt x="381" y="0"/>
                  </a:moveTo>
                  <a:cubicBezTo>
                    <a:pt x="243" y="0"/>
                    <a:pt x="109" y="96"/>
                    <a:pt x="51" y="251"/>
                  </a:cubicBezTo>
                  <a:cubicBezTo>
                    <a:pt x="1" y="426"/>
                    <a:pt x="101" y="627"/>
                    <a:pt x="276" y="677"/>
                  </a:cubicBezTo>
                  <a:lnTo>
                    <a:pt x="8597" y="3459"/>
                  </a:lnTo>
                  <a:cubicBezTo>
                    <a:pt x="8632" y="3468"/>
                    <a:pt x="8667" y="3472"/>
                    <a:pt x="8701" y="3472"/>
                  </a:cubicBezTo>
                  <a:cubicBezTo>
                    <a:pt x="8863" y="3472"/>
                    <a:pt x="9007" y="3378"/>
                    <a:pt x="9048" y="3233"/>
                  </a:cubicBezTo>
                  <a:cubicBezTo>
                    <a:pt x="9098" y="3058"/>
                    <a:pt x="8998" y="2858"/>
                    <a:pt x="8823" y="2807"/>
                  </a:cubicBezTo>
                  <a:lnTo>
                    <a:pt x="502" y="25"/>
                  </a:lnTo>
                  <a:cubicBezTo>
                    <a:pt x="462" y="9"/>
                    <a:pt x="422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0"/>
            <p:cNvSpPr/>
            <p:nvPr/>
          </p:nvSpPr>
          <p:spPr>
            <a:xfrm>
              <a:off x="4519297" y="4100515"/>
              <a:ext cx="440595" cy="165517"/>
            </a:xfrm>
            <a:custGeom>
              <a:avLst/>
              <a:gdLst/>
              <a:ahLst/>
              <a:cxnLst/>
              <a:rect l="l" t="t" r="r" b="b"/>
              <a:pathLst>
                <a:path w="10176" h="3823" extrusionOk="0">
                  <a:moveTo>
                    <a:pt x="408" y="0"/>
                  </a:moveTo>
                  <a:cubicBezTo>
                    <a:pt x="261" y="0"/>
                    <a:pt x="117" y="94"/>
                    <a:pt x="75" y="239"/>
                  </a:cubicBezTo>
                  <a:cubicBezTo>
                    <a:pt x="0" y="414"/>
                    <a:pt x="101" y="615"/>
                    <a:pt x="276" y="690"/>
                  </a:cubicBezTo>
                  <a:lnTo>
                    <a:pt x="9675" y="3798"/>
                  </a:lnTo>
                  <a:cubicBezTo>
                    <a:pt x="9715" y="3815"/>
                    <a:pt x="9756" y="3823"/>
                    <a:pt x="9797" y="3823"/>
                  </a:cubicBezTo>
                  <a:cubicBezTo>
                    <a:pt x="9935" y="3823"/>
                    <a:pt x="10068" y="3732"/>
                    <a:pt x="10126" y="3597"/>
                  </a:cubicBezTo>
                  <a:cubicBezTo>
                    <a:pt x="10176" y="3397"/>
                    <a:pt x="10076" y="3221"/>
                    <a:pt x="9900" y="3146"/>
                  </a:cubicBezTo>
                  <a:lnTo>
                    <a:pt x="502" y="13"/>
                  </a:lnTo>
                  <a:cubicBezTo>
                    <a:pt x="471" y="4"/>
                    <a:pt x="44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0"/>
            <p:cNvSpPr/>
            <p:nvPr/>
          </p:nvSpPr>
          <p:spPr>
            <a:xfrm>
              <a:off x="4546401" y="3864508"/>
              <a:ext cx="475363" cy="370042"/>
            </a:xfrm>
            <a:custGeom>
              <a:avLst/>
              <a:gdLst/>
              <a:ahLst/>
              <a:cxnLst/>
              <a:rect l="l" t="t" r="r" b="b"/>
              <a:pathLst>
                <a:path w="10979" h="8547" extrusionOk="0">
                  <a:moveTo>
                    <a:pt x="1830" y="0"/>
                  </a:moveTo>
                  <a:lnTo>
                    <a:pt x="1" y="5514"/>
                  </a:lnTo>
                  <a:lnTo>
                    <a:pt x="9149" y="8547"/>
                  </a:lnTo>
                  <a:lnTo>
                    <a:pt x="10978" y="3033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0"/>
            <p:cNvSpPr/>
            <p:nvPr/>
          </p:nvSpPr>
          <p:spPr>
            <a:xfrm>
              <a:off x="4610437" y="3688725"/>
              <a:ext cx="517665" cy="215306"/>
            </a:xfrm>
            <a:custGeom>
              <a:avLst/>
              <a:gdLst/>
              <a:ahLst/>
              <a:cxnLst/>
              <a:rect l="l" t="t" r="r" b="b"/>
              <a:pathLst>
                <a:path w="11956" h="4973" extrusionOk="0">
                  <a:moveTo>
                    <a:pt x="326" y="0"/>
                  </a:moveTo>
                  <a:lnTo>
                    <a:pt x="126" y="577"/>
                  </a:lnTo>
                  <a:cubicBezTo>
                    <a:pt x="1" y="978"/>
                    <a:pt x="226" y="1404"/>
                    <a:pt x="627" y="1554"/>
                  </a:cubicBezTo>
                  <a:lnTo>
                    <a:pt x="10803" y="4938"/>
                  </a:lnTo>
                  <a:cubicBezTo>
                    <a:pt x="10878" y="4961"/>
                    <a:pt x="10955" y="4972"/>
                    <a:pt x="11031" y="4972"/>
                  </a:cubicBezTo>
                  <a:cubicBezTo>
                    <a:pt x="11361" y="4972"/>
                    <a:pt x="11678" y="4762"/>
                    <a:pt x="11780" y="4436"/>
                  </a:cubicBezTo>
                  <a:lnTo>
                    <a:pt x="11955" y="3885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0"/>
            <p:cNvSpPr/>
            <p:nvPr/>
          </p:nvSpPr>
          <p:spPr>
            <a:xfrm>
              <a:off x="4648408" y="3790168"/>
              <a:ext cx="395046" cy="150320"/>
            </a:xfrm>
            <a:custGeom>
              <a:avLst/>
              <a:gdLst/>
              <a:ahLst/>
              <a:cxnLst/>
              <a:rect l="l" t="t" r="r" b="b"/>
              <a:pathLst>
                <a:path w="9124" h="3472" extrusionOk="0">
                  <a:moveTo>
                    <a:pt x="409" y="0"/>
                  </a:moveTo>
                  <a:cubicBezTo>
                    <a:pt x="260" y="0"/>
                    <a:pt x="113" y="94"/>
                    <a:pt x="51" y="239"/>
                  </a:cubicBezTo>
                  <a:cubicBezTo>
                    <a:pt x="1" y="414"/>
                    <a:pt x="101" y="615"/>
                    <a:pt x="276" y="665"/>
                  </a:cubicBezTo>
                  <a:lnTo>
                    <a:pt x="8622" y="3447"/>
                  </a:lnTo>
                  <a:cubicBezTo>
                    <a:pt x="8662" y="3464"/>
                    <a:pt x="8703" y="3472"/>
                    <a:pt x="8743" y="3472"/>
                  </a:cubicBezTo>
                  <a:cubicBezTo>
                    <a:pt x="8880" y="3472"/>
                    <a:pt x="9010" y="3377"/>
                    <a:pt x="9048" y="3221"/>
                  </a:cubicBezTo>
                  <a:cubicBezTo>
                    <a:pt x="9124" y="3046"/>
                    <a:pt x="9023" y="2845"/>
                    <a:pt x="8823" y="2795"/>
                  </a:cubicBezTo>
                  <a:lnTo>
                    <a:pt x="502" y="13"/>
                  </a:lnTo>
                  <a:cubicBezTo>
                    <a:pt x="471" y="4"/>
                    <a:pt x="440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0"/>
            <p:cNvSpPr/>
            <p:nvPr/>
          </p:nvSpPr>
          <p:spPr>
            <a:xfrm>
              <a:off x="4608272" y="3833031"/>
              <a:ext cx="440595" cy="165517"/>
            </a:xfrm>
            <a:custGeom>
              <a:avLst/>
              <a:gdLst/>
              <a:ahLst/>
              <a:cxnLst/>
              <a:rect l="l" t="t" r="r" b="b"/>
              <a:pathLst>
                <a:path w="10176" h="3823" extrusionOk="0">
                  <a:moveTo>
                    <a:pt x="379" y="0"/>
                  </a:moveTo>
                  <a:cubicBezTo>
                    <a:pt x="242" y="0"/>
                    <a:pt x="114" y="91"/>
                    <a:pt x="76" y="226"/>
                  </a:cubicBezTo>
                  <a:cubicBezTo>
                    <a:pt x="0" y="427"/>
                    <a:pt x="101" y="602"/>
                    <a:pt x="301" y="677"/>
                  </a:cubicBezTo>
                  <a:lnTo>
                    <a:pt x="9675" y="3810"/>
                  </a:lnTo>
                  <a:cubicBezTo>
                    <a:pt x="9710" y="3819"/>
                    <a:pt x="9744" y="3823"/>
                    <a:pt x="9777" y="3823"/>
                  </a:cubicBezTo>
                  <a:cubicBezTo>
                    <a:pt x="9933" y="3823"/>
                    <a:pt x="10064" y="3729"/>
                    <a:pt x="10126" y="3585"/>
                  </a:cubicBezTo>
                  <a:cubicBezTo>
                    <a:pt x="10176" y="3409"/>
                    <a:pt x="10076" y="3209"/>
                    <a:pt x="9900" y="3133"/>
                  </a:cubicBezTo>
                  <a:lnTo>
                    <a:pt x="502" y="26"/>
                  </a:lnTo>
                  <a:cubicBezTo>
                    <a:pt x="461" y="8"/>
                    <a:pt x="420" y="0"/>
                    <a:pt x="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0"/>
            <p:cNvSpPr/>
            <p:nvPr/>
          </p:nvSpPr>
          <p:spPr>
            <a:xfrm>
              <a:off x="4951181" y="4011542"/>
              <a:ext cx="97679" cy="211626"/>
            </a:xfrm>
            <a:custGeom>
              <a:avLst/>
              <a:gdLst/>
              <a:ahLst/>
              <a:cxnLst/>
              <a:rect l="l" t="t" r="r" b="b"/>
              <a:pathLst>
                <a:path w="2256" h="4888" extrusionOk="0">
                  <a:moveTo>
                    <a:pt x="1827" y="0"/>
                  </a:moveTo>
                  <a:cubicBezTo>
                    <a:pt x="1658" y="0"/>
                    <a:pt x="1491" y="101"/>
                    <a:pt x="1429" y="289"/>
                  </a:cubicBezTo>
                  <a:lnTo>
                    <a:pt x="75" y="4349"/>
                  </a:lnTo>
                  <a:cubicBezTo>
                    <a:pt x="0" y="4574"/>
                    <a:pt x="101" y="4800"/>
                    <a:pt x="326" y="4875"/>
                  </a:cubicBezTo>
                  <a:cubicBezTo>
                    <a:pt x="360" y="4884"/>
                    <a:pt x="395" y="4888"/>
                    <a:pt x="429" y="4888"/>
                  </a:cubicBezTo>
                  <a:cubicBezTo>
                    <a:pt x="599" y="4888"/>
                    <a:pt x="765" y="4787"/>
                    <a:pt x="827" y="4599"/>
                  </a:cubicBezTo>
                  <a:lnTo>
                    <a:pt x="2181" y="539"/>
                  </a:lnTo>
                  <a:cubicBezTo>
                    <a:pt x="2256" y="314"/>
                    <a:pt x="2131" y="88"/>
                    <a:pt x="1930" y="13"/>
                  </a:cubicBezTo>
                  <a:cubicBezTo>
                    <a:pt x="1896" y="4"/>
                    <a:pt x="1862" y="0"/>
                    <a:pt x="1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0"/>
            <p:cNvSpPr/>
            <p:nvPr/>
          </p:nvSpPr>
          <p:spPr>
            <a:xfrm>
              <a:off x="4983740" y="4034878"/>
              <a:ext cx="134569" cy="190022"/>
            </a:xfrm>
            <a:custGeom>
              <a:avLst/>
              <a:gdLst/>
              <a:ahLst/>
              <a:cxnLst/>
              <a:rect l="l" t="t" r="r" b="b"/>
              <a:pathLst>
                <a:path w="3108" h="4389" extrusionOk="0">
                  <a:moveTo>
                    <a:pt x="1429" y="0"/>
                  </a:moveTo>
                  <a:lnTo>
                    <a:pt x="0" y="4286"/>
                  </a:lnTo>
                  <a:cubicBezTo>
                    <a:pt x="213" y="4355"/>
                    <a:pt x="430" y="4388"/>
                    <a:pt x="644" y="4388"/>
                  </a:cubicBezTo>
                  <a:cubicBezTo>
                    <a:pt x="1512" y="4388"/>
                    <a:pt x="2330" y="3842"/>
                    <a:pt x="2632" y="2958"/>
                  </a:cubicBezTo>
                  <a:lnTo>
                    <a:pt x="2732" y="2607"/>
                  </a:lnTo>
                  <a:cubicBezTo>
                    <a:pt x="3108" y="1529"/>
                    <a:pt x="2506" y="351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0"/>
            <p:cNvSpPr/>
            <p:nvPr/>
          </p:nvSpPr>
          <p:spPr>
            <a:xfrm>
              <a:off x="5075961" y="4107573"/>
              <a:ext cx="1136213" cy="438968"/>
            </a:xfrm>
            <a:custGeom>
              <a:avLst/>
              <a:gdLst/>
              <a:ahLst/>
              <a:cxnLst/>
              <a:rect l="l" t="t" r="r" b="b"/>
              <a:pathLst>
                <a:path w="26242" h="10139" extrusionOk="0">
                  <a:moveTo>
                    <a:pt x="702" y="0"/>
                  </a:moveTo>
                  <a:lnTo>
                    <a:pt x="0" y="2081"/>
                  </a:lnTo>
                  <a:lnTo>
                    <a:pt x="22532" y="10000"/>
                  </a:lnTo>
                  <a:cubicBezTo>
                    <a:pt x="22788" y="10094"/>
                    <a:pt x="23051" y="10139"/>
                    <a:pt x="23311" y="10139"/>
                  </a:cubicBezTo>
                  <a:cubicBezTo>
                    <a:pt x="23891" y="10139"/>
                    <a:pt x="24455" y="9915"/>
                    <a:pt x="24888" y="9499"/>
                  </a:cubicBezTo>
                  <a:cubicBezTo>
                    <a:pt x="24938" y="9474"/>
                    <a:pt x="24963" y="9424"/>
                    <a:pt x="25013" y="9399"/>
                  </a:cubicBezTo>
                  <a:cubicBezTo>
                    <a:pt x="26241" y="8096"/>
                    <a:pt x="25615" y="5965"/>
                    <a:pt x="23860" y="5539"/>
                  </a:cubicBezTo>
                  <a:lnTo>
                    <a:pt x="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0"/>
            <p:cNvSpPr/>
            <p:nvPr/>
          </p:nvSpPr>
          <p:spPr>
            <a:xfrm>
              <a:off x="5106356" y="4144461"/>
              <a:ext cx="273510" cy="111485"/>
            </a:xfrm>
            <a:custGeom>
              <a:avLst/>
              <a:gdLst/>
              <a:ahLst/>
              <a:cxnLst/>
              <a:rect l="l" t="t" r="r" b="b"/>
              <a:pathLst>
                <a:path w="6317" h="2575" extrusionOk="0">
                  <a:moveTo>
                    <a:pt x="50" y="1"/>
                  </a:moveTo>
                  <a:cubicBezTo>
                    <a:pt x="0" y="1"/>
                    <a:pt x="0" y="51"/>
                    <a:pt x="50" y="51"/>
                  </a:cubicBezTo>
                  <a:cubicBezTo>
                    <a:pt x="1053" y="226"/>
                    <a:pt x="2080" y="377"/>
                    <a:pt x="3058" y="602"/>
                  </a:cubicBezTo>
                  <a:cubicBezTo>
                    <a:pt x="3960" y="828"/>
                    <a:pt x="4812" y="1128"/>
                    <a:pt x="5614" y="1580"/>
                  </a:cubicBezTo>
                  <a:cubicBezTo>
                    <a:pt x="5765" y="1680"/>
                    <a:pt x="6040" y="1780"/>
                    <a:pt x="6116" y="1981"/>
                  </a:cubicBezTo>
                  <a:cubicBezTo>
                    <a:pt x="6216" y="2206"/>
                    <a:pt x="5915" y="2256"/>
                    <a:pt x="5740" y="2306"/>
                  </a:cubicBezTo>
                  <a:cubicBezTo>
                    <a:pt x="5429" y="2355"/>
                    <a:pt x="5109" y="2394"/>
                    <a:pt x="4784" y="2394"/>
                  </a:cubicBezTo>
                  <a:cubicBezTo>
                    <a:pt x="4610" y="2394"/>
                    <a:pt x="4436" y="2383"/>
                    <a:pt x="4261" y="2356"/>
                  </a:cubicBezTo>
                  <a:cubicBezTo>
                    <a:pt x="3860" y="2281"/>
                    <a:pt x="3434" y="2131"/>
                    <a:pt x="3108" y="1880"/>
                  </a:cubicBezTo>
                  <a:cubicBezTo>
                    <a:pt x="2933" y="1755"/>
                    <a:pt x="2782" y="1605"/>
                    <a:pt x="2657" y="1429"/>
                  </a:cubicBezTo>
                  <a:cubicBezTo>
                    <a:pt x="2607" y="1354"/>
                    <a:pt x="2507" y="1229"/>
                    <a:pt x="2507" y="1128"/>
                  </a:cubicBezTo>
                  <a:cubicBezTo>
                    <a:pt x="2523" y="1062"/>
                    <a:pt x="2596" y="1050"/>
                    <a:pt x="2664" y="1050"/>
                  </a:cubicBezTo>
                  <a:cubicBezTo>
                    <a:pt x="2699" y="1050"/>
                    <a:pt x="2732" y="1053"/>
                    <a:pt x="2757" y="1053"/>
                  </a:cubicBezTo>
                  <a:cubicBezTo>
                    <a:pt x="3183" y="1078"/>
                    <a:pt x="3634" y="1204"/>
                    <a:pt x="4010" y="1404"/>
                  </a:cubicBezTo>
                  <a:cubicBezTo>
                    <a:pt x="4211" y="1504"/>
                    <a:pt x="4386" y="1630"/>
                    <a:pt x="4562" y="1780"/>
                  </a:cubicBezTo>
                  <a:cubicBezTo>
                    <a:pt x="4612" y="1830"/>
                    <a:pt x="4762" y="1981"/>
                    <a:pt x="4612" y="1981"/>
                  </a:cubicBezTo>
                  <a:cubicBezTo>
                    <a:pt x="4512" y="1981"/>
                    <a:pt x="4436" y="1955"/>
                    <a:pt x="4386" y="1905"/>
                  </a:cubicBezTo>
                  <a:cubicBezTo>
                    <a:pt x="4379" y="1902"/>
                    <a:pt x="4373" y="1900"/>
                    <a:pt x="4366" y="1900"/>
                  </a:cubicBezTo>
                  <a:cubicBezTo>
                    <a:pt x="4324" y="1900"/>
                    <a:pt x="4289" y="1962"/>
                    <a:pt x="4311" y="2006"/>
                  </a:cubicBezTo>
                  <a:cubicBezTo>
                    <a:pt x="4394" y="2055"/>
                    <a:pt x="4519" y="2126"/>
                    <a:pt x="4632" y="2126"/>
                  </a:cubicBezTo>
                  <a:cubicBezTo>
                    <a:pt x="4690" y="2126"/>
                    <a:pt x="4744" y="2107"/>
                    <a:pt x="4787" y="2056"/>
                  </a:cubicBezTo>
                  <a:cubicBezTo>
                    <a:pt x="4963" y="1855"/>
                    <a:pt x="4612" y="1605"/>
                    <a:pt x="4461" y="1504"/>
                  </a:cubicBezTo>
                  <a:cubicBezTo>
                    <a:pt x="4010" y="1153"/>
                    <a:pt x="3459" y="953"/>
                    <a:pt x="2908" y="878"/>
                  </a:cubicBezTo>
                  <a:cubicBezTo>
                    <a:pt x="2846" y="878"/>
                    <a:pt x="2777" y="873"/>
                    <a:pt x="2709" y="873"/>
                  </a:cubicBezTo>
                  <a:cubicBezTo>
                    <a:pt x="2556" y="873"/>
                    <a:pt x="2408" y="897"/>
                    <a:pt x="2356" y="1053"/>
                  </a:cubicBezTo>
                  <a:cubicBezTo>
                    <a:pt x="2281" y="1279"/>
                    <a:pt x="2456" y="1504"/>
                    <a:pt x="2607" y="1655"/>
                  </a:cubicBezTo>
                  <a:cubicBezTo>
                    <a:pt x="2908" y="2031"/>
                    <a:pt x="3334" y="2281"/>
                    <a:pt x="3810" y="2432"/>
                  </a:cubicBezTo>
                  <a:cubicBezTo>
                    <a:pt x="4124" y="2532"/>
                    <a:pt x="4446" y="2575"/>
                    <a:pt x="4772" y="2575"/>
                  </a:cubicBezTo>
                  <a:cubicBezTo>
                    <a:pt x="5018" y="2575"/>
                    <a:pt x="5266" y="2550"/>
                    <a:pt x="5514" y="2507"/>
                  </a:cubicBezTo>
                  <a:cubicBezTo>
                    <a:pt x="5715" y="2482"/>
                    <a:pt x="5990" y="2457"/>
                    <a:pt x="6166" y="2306"/>
                  </a:cubicBezTo>
                  <a:cubicBezTo>
                    <a:pt x="6316" y="2181"/>
                    <a:pt x="6316" y="1955"/>
                    <a:pt x="6191" y="1805"/>
                  </a:cubicBezTo>
                  <a:cubicBezTo>
                    <a:pt x="6040" y="1630"/>
                    <a:pt x="5790" y="1504"/>
                    <a:pt x="5564" y="1404"/>
                  </a:cubicBezTo>
                  <a:cubicBezTo>
                    <a:pt x="5339" y="1254"/>
                    <a:pt x="5088" y="1153"/>
                    <a:pt x="4837" y="1053"/>
                  </a:cubicBezTo>
                  <a:cubicBezTo>
                    <a:pt x="4336" y="828"/>
                    <a:pt x="3835" y="677"/>
                    <a:pt x="3309" y="527"/>
                  </a:cubicBezTo>
                  <a:cubicBezTo>
                    <a:pt x="2256" y="251"/>
                    <a:pt x="1153" y="101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0"/>
            <p:cNvSpPr/>
            <p:nvPr/>
          </p:nvSpPr>
          <p:spPr>
            <a:xfrm>
              <a:off x="5400426" y="4178102"/>
              <a:ext cx="253940" cy="85897"/>
            </a:xfrm>
            <a:custGeom>
              <a:avLst/>
              <a:gdLst/>
              <a:ahLst/>
              <a:cxnLst/>
              <a:rect l="l" t="t" r="r" b="b"/>
              <a:pathLst>
                <a:path w="5865" h="1984" extrusionOk="0">
                  <a:moveTo>
                    <a:pt x="0" y="1"/>
                  </a:moveTo>
                  <a:lnTo>
                    <a:pt x="0" y="1"/>
                  </a:lnTo>
                  <a:cubicBezTo>
                    <a:pt x="276" y="276"/>
                    <a:pt x="577" y="527"/>
                    <a:pt x="877" y="752"/>
                  </a:cubicBezTo>
                  <a:cubicBezTo>
                    <a:pt x="1780" y="1454"/>
                    <a:pt x="2857" y="1980"/>
                    <a:pt x="4035" y="1980"/>
                  </a:cubicBezTo>
                  <a:cubicBezTo>
                    <a:pt x="4080" y="1983"/>
                    <a:pt x="4124" y="1984"/>
                    <a:pt x="4168" y="1984"/>
                  </a:cubicBezTo>
                  <a:cubicBezTo>
                    <a:pt x="4654" y="1984"/>
                    <a:pt x="5151" y="1859"/>
                    <a:pt x="5564" y="1630"/>
                  </a:cubicBezTo>
                  <a:cubicBezTo>
                    <a:pt x="5690" y="1554"/>
                    <a:pt x="5790" y="1479"/>
                    <a:pt x="5865" y="1404"/>
                  </a:cubicBezTo>
                  <a:lnTo>
                    <a:pt x="5639" y="1354"/>
                  </a:lnTo>
                  <a:cubicBezTo>
                    <a:pt x="5489" y="1429"/>
                    <a:pt x="5339" y="1504"/>
                    <a:pt x="5188" y="1579"/>
                  </a:cubicBezTo>
                  <a:cubicBezTo>
                    <a:pt x="4827" y="1715"/>
                    <a:pt x="4447" y="1775"/>
                    <a:pt x="4065" y="1775"/>
                  </a:cubicBezTo>
                  <a:cubicBezTo>
                    <a:pt x="3385" y="1775"/>
                    <a:pt x="2699" y="1584"/>
                    <a:pt x="2106" y="1279"/>
                  </a:cubicBezTo>
                  <a:cubicBezTo>
                    <a:pt x="1479" y="978"/>
                    <a:pt x="953" y="552"/>
                    <a:pt x="451" y="1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0"/>
            <p:cNvSpPr/>
            <p:nvPr/>
          </p:nvSpPr>
          <p:spPr>
            <a:xfrm>
              <a:off x="5415623" y="4308770"/>
              <a:ext cx="255022" cy="98323"/>
            </a:xfrm>
            <a:custGeom>
              <a:avLst/>
              <a:gdLst/>
              <a:ahLst/>
              <a:cxnLst/>
              <a:rect l="l" t="t" r="r" b="b"/>
              <a:pathLst>
                <a:path w="5890" h="2271" extrusionOk="0">
                  <a:moveTo>
                    <a:pt x="1308" y="0"/>
                  </a:moveTo>
                  <a:cubicBezTo>
                    <a:pt x="862" y="0"/>
                    <a:pt x="423" y="64"/>
                    <a:pt x="0" y="191"/>
                  </a:cubicBezTo>
                  <a:lnTo>
                    <a:pt x="226" y="266"/>
                  </a:lnTo>
                  <a:cubicBezTo>
                    <a:pt x="401" y="241"/>
                    <a:pt x="552" y="216"/>
                    <a:pt x="727" y="191"/>
                  </a:cubicBezTo>
                  <a:cubicBezTo>
                    <a:pt x="875" y="177"/>
                    <a:pt x="1023" y="170"/>
                    <a:pt x="1171" y="170"/>
                  </a:cubicBezTo>
                  <a:cubicBezTo>
                    <a:pt x="2344" y="170"/>
                    <a:pt x="3479" y="600"/>
                    <a:pt x="4436" y="1268"/>
                  </a:cubicBezTo>
                  <a:cubicBezTo>
                    <a:pt x="4787" y="1519"/>
                    <a:pt x="5113" y="1795"/>
                    <a:pt x="5439" y="2095"/>
                  </a:cubicBezTo>
                  <a:lnTo>
                    <a:pt x="5890" y="2271"/>
                  </a:lnTo>
                  <a:cubicBezTo>
                    <a:pt x="4912" y="1243"/>
                    <a:pt x="3734" y="416"/>
                    <a:pt x="2356" y="115"/>
                  </a:cubicBezTo>
                  <a:cubicBezTo>
                    <a:pt x="2005" y="39"/>
                    <a:pt x="1654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0"/>
            <p:cNvSpPr/>
            <p:nvPr/>
          </p:nvSpPr>
          <p:spPr>
            <a:xfrm>
              <a:off x="5748747" y="4261664"/>
              <a:ext cx="180161" cy="235482"/>
            </a:xfrm>
            <a:custGeom>
              <a:avLst/>
              <a:gdLst/>
              <a:ahLst/>
              <a:cxnLst/>
              <a:rect l="l" t="t" r="r" b="b"/>
              <a:pathLst>
                <a:path w="4161" h="5439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552"/>
                    <a:pt x="326" y="1103"/>
                    <a:pt x="677" y="1504"/>
                  </a:cubicBezTo>
                  <a:cubicBezTo>
                    <a:pt x="1228" y="2206"/>
                    <a:pt x="1980" y="2707"/>
                    <a:pt x="2607" y="3334"/>
                  </a:cubicBezTo>
                  <a:cubicBezTo>
                    <a:pt x="3183" y="3910"/>
                    <a:pt x="3609" y="4612"/>
                    <a:pt x="3910" y="5364"/>
                  </a:cubicBezTo>
                  <a:lnTo>
                    <a:pt x="4161" y="5439"/>
                  </a:lnTo>
                  <a:cubicBezTo>
                    <a:pt x="3835" y="4612"/>
                    <a:pt x="3384" y="3835"/>
                    <a:pt x="2732" y="3183"/>
                  </a:cubicBezTo>
                  <a:cubicBezTo>
                    <a:pt x="2131" y="2532"/>
                    <a:pt x="1354" y="2056"/>
                    <a:pt x="802" y="1354"/>
                  </a:cubicBezTo>
                  <a:cubicBezTo>
                    <a:pt x="502" y="978"/>
                    <a:pt x="276" y="527"/>
                    <a:pt x="201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0"/>
            <p:cNvSpPr/>
            <p:nvPr/>
          </p:nvSpPr>
          <p:spPr>
            <a:xfrm>
              <a:off x="5942975" y="4308337"/>
              <a:ext cx="160634" cy="237646"/>
            </a:xfrm>
            <a:custGeom>
              <a:avLst/>
              <a:gdLst/>
              <a:ahLst/>
              <a:cxnLst/>
              <a:rect l="l" t="t" r="r" b="b"/>
              <a:pathLst>
                <a:path w="3710" h="548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401"/>
                    <a:pt x="552" y="752"/>
                    <a:pt x="903" y="1028"/>
                  </a:cubicBezTo>
                  <a:cubicBezTo>
                    <a:pt x="1179" y="1278"/>
                    <a:pt x="1479" y="1479"/>
                    <a:pt x="1780" y="1729"/>
                  </a:cubicBezTo>
                  <a:cubicBezTo>
                    <a:pt x="2006" y="1955"/>
                    <a:pt x="2231" y="2206"/>
                    <a:pt x="2432" y="2481"/>
                  </a:cubicBezTo>
                  <a:cubicBezTo>
                    <a:pt x="2833" y="3033"/>
                    <a:pt x="3108" y="3659"/>
                    <a:pt x="3284" y="4311"/>
                  </a:cubicBezTo>
                  <a:cubicBezTo>
                    <a:pt x="3384" y="4712"/>
                    <a:pt x="3459" y="5088"/>
                    <a:pt x="3484" y="5489"/>
                  </a:cubicBezTo>
                  <a:cubicBezTo>
                    <a:pt x="3560" y="5489"/>
                    <a:pt x="3635" y="5464"/>
                    <a:pt x="3710" y="5464"/>
                  </a:cubicBezTo>
                  <a:cubicBezTo>
                    <a:pt x="3610" y="4336"/>
                    <a:pt x="3284" y="3208"/>
                    <a:pt x="2582" y="2306"/>
                  </a:cubicBezTo>
                  <a:cubicBezTo>
                    <a:pt x="2382" y="2030"/>
                    <a:pt x="2156" y="1780"/>
                    <a:pt x="1905" y="1554"/>
                  </a:cubicBezTo>
                  <a:cubicBezTo>
                    <a:pt x="1630" y="1303"/>
                    <a:pt x="1329" y="1103"/>
                    <a:pt x="1028" y="877"/>
                  </a:cubicBezTo>
                  <a:cubicBezTo>
                    <a:pt x="753" y="652"/>
                    <a:pt x="427" y="376"/>
                    <a:pt x="226" y="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0"/>
            <p:cNvSpPr/>
            <p:nvPr/>
          </p:nvSpPr>
          <p:spPr>
            <a:xfrm>
              <a:off x="6120924" y="4352802"/>
              <a:ext cx="48883" cy="156295"/>
            </a:xfrm>
            <a:custGeom>
              <a:avLst/>
              <a:gdLst/>
              <a:ahLst/>
              <a:cxnLst/>
              <a:rect l="l" t="t" r="r" b="b"/>
              <a:pathLst>
                <a:path w="1129" h="3610" extrusionOk="0">
                  <a:moveTo>
                    <a:pt x="126" y="1"/>
                  </a:moveTo>
                  <a:cubicBezTo>
                    <a:pt x="101" y="76"/>
                    <a:pt x="101" y="151"/>
                    <a:pt x="76" y="226"/>
                  </a:cubicBezTo>
                  <a:cubicBezTo>
                    <a:pt x="1" y="878"/>
                    <a:pt x="1" y="1555"/>
                    <a:pt x="176" y="2206"/>
                  </a:cubicBezTo>
                  <a:cubicBezTo>
                    <a:pt x="327" y="2732"/>
                    <a:pt x="602" y="3209"/>
                    <a:pt x="978" y="3610"/>
                  </a:cubicBezTo>
                  <a:cubicBezTo>
                    <a:pt x="1029" y="3560"/>
                    <a:pt x="1079" y="3484"/>
                    <a:pt x="1129" y="3409"/>
                  </a:cubicBezTo>
                  <a:cubicBezTo>
                    <a:pt x="753" y="3008"/>
                    <a:pt x="477" y="2507"/>
                    <a:pt x="352" y="1930"/>
                  </a:cubicBezTo>
                  <a:cubicBezTo>
                    <a:pt x="227" y="1329"/>
                    <a:pt x="252" y="702"/>
                    <a:pt x="327" y="101"/>
                  </a:cubicBezTo>
                  <a:cubicBezTo>
                    <a:pt x="252" y="76"/>
                    <a:pt x="201" y="26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0"/>
            <p:cNvSpPr/>
            <p:nvPr/>
          </p:nvSpPr>
          <p:spPr>
            <a:xfrm>
              <a:off x="4282725" y="4429869"/>
              <a:ext cx="773770" cy="180150"/>
            </a:xfrm>
            <a:custGeom>
              <a:avLst/>
              <a:gdLst/>
              <a:ahLst/>
              <a:cxnLst/>
              <a:rect l="l" t="t" r="r" b="b"/>
              <a:pathLst>
                <a:path w="17871" h="4161" extrusionOk="0">
                  <a:moveTo>
                    <a:pt x="4136" y="0"/>
                  </a:moveTo>
                  <a:cubicBezTo>
                    <a:pt x="1855" y="0"/>
                    <a:pt x="1" y="1855"/>
                    <a:pt x="1" y="4135"/>
                  </a:cubicBezTo>
                  <a:lnTo>
                    <a:pt x="1" y="4161"/>
                  </a:lnTo>
                  <a:lnTo>
                    <a:pt x="17870" y="4161"/>
                  </a:lnTo>
                  <a:lnTo>
                    <a:pt x="17870" y="4135"/>
                  </a:lnTo>
                  <a:cubicBezTo>
                    <a:pt x="17870" y="1855"/>
                    <a:pt x="16016" y="0"/>
                    <a:pt x="137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6" name="Google Shape;1426;p60"/>
          <p:cNvSpPr txBox="1">
            <a:spLocks noGrp="1"/>
          </p:cNvSpPr>
          <p:nvPr>
            <p:ph type="title"/>
          </p:nvPr>
        </p:nvSpPr>
        <p:spPr>
          <a:xfrm>
            <a:off x="1302818" y="208552"/>
            <a:ext cx="6654395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The </a:t>
            </a:r>
            <a:r>
              <a:rPr lang="en" dirty="0">
                <a:solidFill>
                  <a:schemeClr val="tx1"/>
                </a:solidFill>
              </a:rPr>
              <a:t>Holy Qura’an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1429" name="Google Shape;1429;p60"/>
          <p:cNvGrpSpPr/>
          <p:nvPr/>
        </p:nvGrpSpPr>
        <p:grpSpPr>
          <a:xfrm>
            <a:off x="6470858" y="2156139"/>
            <a:ext cx="2347977" cy="2448055"/>
            <a:chOff x="5346650" y="2363425"/>
            <a:chExt cx="1073950" cy="1119725"/>
          </a:xfrm>
        </p:grpSpPr>
        <p:sp>
          <p:nvSpPr>
            <p:cNvPr id="1430" name="Google Shape;1430;p60"/>
            <p:cNvSpPr/>
            <p:nvPr/>
          </p:nvSpPr>
          <p:spPr>
            <a:xfrm>
              <a:off x="5783350" y="2560425"/>
              <a:ext cx="295775" cy="232575"/>
            </a:xfrm>
            <a:custGeom>
              <a:avLst/>
              <a:gdLst/>
              <a:ahLst/>
              <a:cxnLst/>
              <a:rect l="l" t="t" r="r" b="b"/>
              <a:pathLst>
                <a:path w="11831" h="9303" extrusionOk="0">
                  <a:moveTo>
                    <a:pt x="2918" y="1"/>
                  </a:moveTo>
                  <a:cubicBezTo>
                    <a:pt x="1924" y="1"/>
                    <a:pt x="949" y="15"/>
                    <a:pt x="1" y="41"/>
                  </a:cubicBezTo>
                  <a:lnTo>
                    <a:pt x="452" y="7710"/>
                  </a:lnTo>
                  <a:cubicBezTo>
                    <a:pt x="452" y="7710"/>
                    <a:pt x="1789" y="9303"/>
                    <a:pt x="4455" y="9303"/>
                  </a:cubicBezTo>
                  <a:cubicBezTo>
                    <a:pt x="5788" y="9303"/>
                    <a:pt x="7453" y="8905"/>
                    <a:pt x="9450" y="7710"/>
                  </a:cubicBezTo>
                  <a:lnTo>
                    <a:pt x="9450" y="4276"/>
                  </a:lnTo>
                  <a:lnTo>
                    <a:pt x="11831" y="417"/>
                  </a:lnTo>
                  <a:cubicBezTo>
                    <a:pt x="8815" y="119"/>
                    <a:pt x="5786" y="1"/>
                    <a:pt x="2918" y="1"/>
                  </a:cubicBezTo>
                  <a:close/>
                </a:path>
              </a:pathLst>
            </a:custGeom>
            <a:solidFill>
              <a:srgbClr val="C98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0"/>
            <p:cNvSpPr/>
            <p:nvPr/>
          </p:nvSpPr>
          <p:spPr>
            <a:xfrm>
              <a:off x="5346650" y="2363425"/>
              <a:ext cx="121575" cy="141025"/>
            </a:xfrm>
            <a:custGeom>
              <a:avLst/>
              <a:gdLst/>
              <a:ahLst/>
              <a:cxnLst/>
              <a:rect l="l" t="t" r="r" b="b"/>
              <a:pathLst>
                <a:path w="4863" h="5641" extrusionOk="0">
                  <a:moveTo>
                    <a:pt x="3609" y="1"/>
                  </a:moveTo>
                  <a:cubicBezTo>
                    <a:pt x="3609" y="1"/>
                    <a:pt x="0" y="602"/>
                    <a:pt x="677" y="5640"/>
                  </a:cubicBezTo>
                  <a:lnTo>
                    <a:pt x="4537" y="5314"/>
                  </a:lnTo>
                  <a:cubicBezTo>
                    <a:pt x="4537" y="5314"/>
                    <a:pt x="4862" y="1881"/>
                    <a:pt x="3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0"/>
            <p:cNvSpPr/>
            <p:nvPr/>
          </p:nvSpPr>
          <p:spPr>
            <a:xfrm>
              <a:off x="5375475" y="2429225"/>
              <a:ext cx="92750" cy="164825"/>
            </a:xfrm>
            <a:custGeom>
              <a:avLst/>
              <a:gdLst/>
              <a:ahLst/>
              <a:cxnLst/>
              <a:rect l="l" t="t" r="r" b="b"/>
              <a:pathLst>
                <a:path w="3710" h="6593" extrusionOk="0">
                  <a:moveTo>
                    <a:pt x="1855" y="1"/>
                  </a:moveTo>
                  <a:cubicBezTo>
                    <a:pt x="827" y="1"/>
                    <a:pt x="0" y="1479"/>
                    <a:pt x="0" y="3309"/>
                  </a:cubicBezTo>
                  <a:cubicBezTo>
                    <a:pt x="0" y="5138"/>
                    <a:pt x="827" y="6592"/>
                    <a:pt x="1855" y="6592"/>
                  </a:cubicBezTo>
                  <a:cubicBezTo>
                    <a:pt x="2882" y="6592"/>
                    <a:pt x="3709" y="5138"/>
                    <a:pt x="3709" y="3309"/>
                  </a:cubicBezTo>
                  <a:cubicBezTo>
                    <a:pt x="3709" y="1479"/>
                    <a:pt x="2882" y="1"/>
                    <a:pt x="1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0"/>
            <p:cNvSpPr/>
            <p:nvPr/>
          </p:nvSpPr>
          <p:spPr>
            <a:xfrm>
              <a:off x="5421825" y="2365950"/>
              <a:ext cx="998775" cy="251900"/>
            </a:xfrm>
            <a:custGeom>
              <a:avLst/>
              <a:gdLst/>
              <a:ahLst/>
              <a:cxnLst/>
              <a:rect l="l" t="t" r="r" b="b"/>
              <a:pathLst>
                <a:path w="39951" h="10076" extrusionOk="0">
                  <a:moveTo>
                    <a:pt x="652" y="0"/>
                  </a:moveTo>
                  <a:cubicBezTo>
                    <a:pt x="652" y="0"/>
                    <a:pt x="3083" y="4336"/>
                    <a:pt x="1" y="9123"/>
                  </a:cubicBezTo>
                  <a:cubicBezTo>
                    <a:pt x="1" y="9123"/>
                    <a:pt x="7878" y="7779"/>
                    <a:pt x="17467" y="7779"/>
                  </a:cubicBezTo>
                  <a:cubicBezTo>
                    <a:pt x="23535" y="7779"/>
                    <a:pt x="30289" y="8317"/>
                    <a:pt x="36166" y="10075"/>
                  </a:cubicBezTo>
                  <a:cubicBezTo>
                    <a:pt x="36166" y="10075"/>
                    <a:pt x="39951" y="5288"/>
                    <a:pt x="35665" y="1479"/>
                  </a:cubicBezTo>
                  <a:cubicBezTo>
                    <a:pt x="35665" y="1479"/>
                    <a:pt x="29213" y="2236"/>
                    <a:pt x="21063" y="2236"/>
                  </a:cubicBezTo>
                  <a:cubicBezTo>
                    <a:pt x="14535" y="2236"/>
                    <a:pt x="6917" y="175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0"/>
            <p:cNvSpPr/>
            <p:nvPr/>
          </p:nvSpPr>
          <p:spPr>
            <a:xfrm>
              <a:off x="5807175" y="2444900"/>
              <a:ext cx="106525" cy="105900"/>
            </a:xfrm>
            <a:custGeom>
              <a:avLst/>
              <a:gdLst/>
              <a:ahLst/>
              <a:cxnLst/>
              <a:rect l="l" t="t" r="r" b="b"/>
              <a:pathLst>
                <a:path w="4261" h="4236" extrusionOk="0">
                  <a:moveTo>
                    <a:pt x="2131" y="0"/>
                  </a:moveTo>
                  <a:cubicBezTo>
                    <a:pt x="953" y="0"/>
                    <a:pt x="0" y="953"/>
                    <a:pt x="0" y="2130"/>
                  </a:cubicBezTo>
                  <a:cubicBezTo>
                    <a:pt x="0" y="3308"/>
                    <a:pt x="953" y="4236"/>
                    <a:pt x="2131" y="4236"/>
                  </a:cubicBezTo>
                  <a:cubicBezTo>
                    <a:pt x="3309" y="4236"/>
                    <a:pt x="4261" y="3308"/>
                    <a:pt x="4261" y="2130"/>
                  </a:cubicBezTo>
                  <a:cubicBezTo>
                    <a:pt x="4261" y="953"/>
                    <a:pt x="3309" y="0"/>
                    <a:pt x="2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0"/>
            <p:cNvSpPr/>
            <p:nvPr/>
          </p:nvSpPr>
          <p:spPr>
            <a:xfrm>
              <a:off x="5820950" y="2458675"/>
              <a:ext cx="78975" cy="78975"/>
            </a:xfrm>
            <a:custGeom>
              <a:avLst/>
              <a:gdLst/>
              <a:ahLst/>
              <a:cxnLst/>
              <a:rect l="l" t="t" r="r" b="b"/>
              <a:pathLst>
                <a:path w="3159" h="3159" extrusionOk="0">
                  <a:moveTo>
                    <a:pt x="1580" y="1"/>
                  </a:moveTo>
                  <a:cubicBezTo>
                    <a:pt x="702" y="1"/>
                    <a:pt x="1" y="702"/>
                    <a:pt x="1" y="1579"/>
                  </a:cubicBezTo>
                  <a:cubicBezTo>
                    <a:pt x="1" y="2432"/>
                    <a:pt x="702" y="3158"/>
                    <a:pt x="1580" y="3158"/>
                  </a:cubicBezTo>
                  <a:cubicBezTo>
                    <a:pt x="2457" y="3158"/>
                    <a:pt x="3159" y="2432"/>
                    <a:pt x="3159" y="1579"/>
                  </a:cubicBezTo>
                  <a:cubicBezTo>
                    <a:pt x="3159" y="702"/>
                    <a:pt x="2457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0"/>
            <p:cNvSpPr/>
            <p:nvPr/>
          </p:nvSpPr>
          <p:spPr>
            <a:xfrm>
              <a:off x="5777100" y="2542625"/>
              <a:ext cx="97150" cy="95900"/>
            </a:xfrm>
            <a:custGeom>
              <a:avLst/>
              <a:gdLst/>
              <a:ahLst/>
              <a:cxnLst/>
              <a:rect l="l" t="t" r="r" b="b"/>
              <a:pathLst>
                <a:path w="3886" h="3836" extrusionOk="0">
                  <a:moveTo>
                    <a:pt x="2181" y="1"/>
                  </a:moveTo>
                  <a:cubicBezTo>
                    <a:pt x="2181" y="1"/>
                    <a:pt x="1504" y="2257"/>
                    <a:pt x="0" y="2783"/>
                  </a:cubicBezTo>
                  <a:lnTo>
                    <a:pt x="1855" y="2457"/>
                  </a:lnTo>
                  <a:lnTo>
                    <a:pt x="1855" y="3836"/>
                  </a:lnTo>
                  <a:cubicBezTo>
                    <a:pt x="1855" y="3836"/>
                    <a:pt x="3885" y="2582"/>
                    <a:pt x="3810" y="277"/>
                  </a:cubicBezTo>
                  <a:lnTo>
                    <a:pt x="21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0"/>
            <p:cNvSpPr/>
            <p:nvPr/>
          </p:nvSpPr>
          <p:spPr>
            <a:xfrm>
              <a:off x="5872325" y="2528225"/>
              <a:ext cx="72100" cy="110300"/>
            </a:xfrm>
            <a:custGeom>
              <a:avLst/>
              <a:gdLst/>
              <a:ahLst/>
              <a:cxnLst/>
              <a:rect l="l" t="t" r="r" b="b"/>
              <a:pathLst>
                <a:path w="2884" h="4412" extrusionOk="0">
                  <a:moveTo>
                    <a:pt x="1254" y="1"/>
                  </a:moveTo>
                  <a:lnTo>
                    <a:pt x="1" y="853"/>
                  </a:lnTo>
                  <a:cubicBezTo>
                    <a:pt x="1" y="853"/>
                    <a:pt x="1354" y="3083"/>
                    <a:pt x="978" y="4412"/>
                  </a:cubicBezTo>
                  <a:lnTo>
                    <a:pt x="1855" y="2883"/>
                  </a:lnTo>
                  <a:lnTo>
                    <a:pt x="2883" y="3209"/>
                  </a:lnTo>
                  <a:cubicBezTo>
                    <a:pt x="2883" y="3209"/>
                    <a:pt x="2657" y="1078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0"/>
            <p:cNvSpPr/>
            <p:nvPr/>
          </p:nvSpPr>
          <p:spPr>
            <a:xfrm>
              <a:off x="5807175" y="2420950"/>
              <a:ext cx="83975" cy="33375"/>
            </a:xfrm>
            <a:custGeom>
              <a:avLst/>
              <a:gdLst/>
              <a:ahLst/>
              <a:cxnLst/>
              <a:rect l="l" t="t" r="r" b="b"/>
              <a:pathLst>
                <a:path w="3359" h="1335" extrusionOk="0">
                  <a:moveTo>
                    <a:pt x="78" y="0"/>
                  </a:moveTo>
                  <a:cubicBezTo>
                    <a:pt x="52" y="0"/>
                    <a:pt x="26" y="2"/>
                    <a:pt x="0" y="6"/>
                  </a:cubicBezTo>
                  <a:lnTo>
                    <a:pt x="156" y="6"/>
                  </a:lnTo>
                  <a:cubicBezTo>
                    <a:pt x="130" y="2"/>
                    <a:pt x="104" y="0"/>
                    <a:pt x="78" y="0"/>
                  </a:cubicBezTo>
                  <a:close/>
                  <a:moveTo>
                    <a:pt x="156" y="6"/>
                  </a:moveTo>
                  <a:cubicBezTo>
                    <a:pt x="756" y="93"/>
                    <a:pt x="1203" y="1159"/>
                    <a:pt x="1203" y="1159"/>
                  </a:cubicBezTo>
                  <a:lnTo>
                    <a:pt x="3359" y="1334"/>
                  </a:lnTo>
                  <a:cubicBezTo>
                    <a:pt x="3359" y="733"/>
                    <a:pt x="3058" y="6"/>
                    <a:pt x="3058" y="6"/>
                  </a:cubicBezTo>
                  <a:close/>
                </a:path>
              </a:pathLst>
            </a:custGeom>
            <a:solidFill>
              <a:srgbClr val="C3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0"/>
            <p:cNvSpPr/>
            <p:nvPr/>
          </p:nvSpPr>
          <p:spPr>
            <a:xfrm>
              <a:off x="5794650" y="2396825"/>
              <a:ext cx="302650" cy="396175"/>
            </a:xfrm>
            <a:custGeom>
              <a:avLst/>
              <a:gdLst/>
              <a:ahLst/>
              <a:cxnLst/>
              <a:rect l="l" t="t" r="r" b="b"/>
              <a:pathLst>
                <a:path w="12106" h="15847" extrusionOk="0">
                  <a:moveTo>
                    <a:pt x="5754" y="1"/>
                  </a:moveTo>
                  <a:cubicBezTo>
                    <a:pt x="5511" y="1"/>
                    <a:pt x="5266" y="102"/>
                    <a:pt x="5088" y="294"/>
                  </a:cubicBezTo>
                  <a:cubicBezTo>
                    <a:pt x="5088" y="294"/>
                    <a:pt x="4862" y="470"/>
                    <a:pt x="4812" y="745"/>
                  </a:cubicBezTo>
                  <a:cubicBezTo>
                    <a:pt x="4762" y="946"/>
                    <a:pt x="4787" y="1171"/>
                    <a:pt x="4887" y="1347"/>
                  </a:cubicBezTo>
                  <a:cubicBezTo>
                    <a:pt x="5038" y="2023"/>
                    <a:pt x="5614" y="3101"/>
                    <a:pt x="7068" y="4906"/>
                  </a:cubicBezTo>
                  <a:lnTo>
                    <a:pt x="5940" y="6585"/>
                  </a:lnTo>
                  <a:lnTo>
                    <a:pt x="0" y="14254"/>
                  </a:lnTo>
                  <a:cubicBezTo>
                    <a:pt x="0" y="14254"/>
                    <a:pt x="1337" y="15847"/>
                    <a:pt x="4003" y="15847"/>
                  </a:cubicBezTo>
                  <a:cubicBezTo>
                    <a:pt x="5336" y="15847"/>
                    <a:pt x="7001" y="15449"/>
                    <a:pt x="8998" y="14254"/>
                  </a:cubicBezTo>
                  <a:lnTo>
                    <a:pt x="8998" y="10820"/>
                  </a:lnTo>
                  <a:lnTo>
                    <a:pt x="11805" y="6284"/>
                  </a:lnTo>
                  <a:cubicBezTo>
                    <a:pt x="12105" y="5783"/>
                    <a:pt x="12030" y="5131"/>
                    <a:pt x="11579" y="4755"/>
                  </a:cubicBezTo>
                  <a:cubicBezTo>
                    <a:pt x="9975" y="3352"/>
                    <a:pt x="6316" y="219"/>
                    <a:pt x="6316" y="219"/>
                  </a:cubicBezTo>
                  <a:cubicBezTo>
                    <a:pt x="6157" y="71"/>
                    <a:pt x="5956" y="1"/>
                    <a:pt x="5754" y="1"/>
                  </a:cubicBezTo>
                  <a:close/>
                </a:path>
              </a:pathLst>
            </a:custGeom>
            <a:solidFill>
              <a:srgbClr val="C98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0"/>
            <p:cNvSpPr/>
            <p:nvPr/>
          </p:nvSpPr>
          <p:spPr>
            <a:xfrm>
              <a:off x="5915575" y="2560175"/>
              <a:ext cx="29475" cy="43900"/>
            </a:xfrm>
            <a:custGeom>
              <a:avLst/>
              <a:gdLst/>
              <a:ahLst/>
              <a:cxnLst/>
              <a:rect l="l" t="t" r="r" b="b"/>
              <a:pathLst>
                <a:path w="1179" h="1756" extrusionOk="0">
                  <a:moveTo>
                    <a:pt x="1128" y="1"/>
                  </a:moveTo>
                  <a:cubicBezTo>
                    <a:pt x="1103" y="1"/>
                    <a:pt x="1053" y="1"/>
                    <a:pt x="1053" y="26"/>
                  </a:cubicBezTo>
                  <a:lnTo>
                    <a:pt x="0" y="1655"/>
                  </a:lnTo>
                  <a:cubicBezTo>
                    <a:pt x="0" y="1680"/>
                    <a:pt x="0" y="1730"/>
                    <a:pt x="25" y="1730"/>
                  </a:cubicBezTo>
                  <a:cubicBezTo>
                    <a:pt x="50" y="1755"/>
                    <a:pt x="50" y="1755"/>
                    <a:pt x="50" y="1755"/>
                  </a:cubicBezTo>
                  <a:cubicBezTo>
                    <a:pt x="75" y="1755"/>
                    <a:pt x="100" y="1730"/>
                    <a:pt x="125" y="1730"/>
                  </a:cubicBezTo>
                  <a:lnTo>
                    <a:pt x="1153" y="101"/>
                  </a:lnTo>
                  <a:cubicBezTo>
                    <a:pt x="1178" y="76"/>
                    <a:pt x="1153" y="26"/>
                    <a:pt x="1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0"/>
            <p:cNvSpPr/>
            <p:nvPr/>
          </p:nvSpPr>
          <p:spPr>
            <a:xfrm>
              <a:off x="5918075" y="2396825"/>
              <a:ext cx="65175" cy="50600"/>
            </a:xfrm>
            <a:custGeom>
              <a:avLst/>
              <a:gdLst/>
              <a:ahLst/>
              <a:cxnLst/>
              <a:rect l="l" t="t" r="r" b="b"/>
              <a:pathLst>
                <a:path w="2607" h="2024" extrusionOk="0">
                  <a:moveTo>
                    <a:pt x="817" y="1"/>
                  </a:moveTo>
                  <a:cubicBezTo>
                    <a:pt x="574" y="1"/>
                    <a:pt x="329" y="102"/>
                    <a:pt x="151" y="294"/>
                  </a:cubicBezTo>
                  <a:cubicBezTo>
                    <a:pt x="151" y="294"/>
                    <a:pt x="76" y="369"/>
                    <a:pt x="0" y="470"/>
                  </a:cubicBezTo>
                  <a:cubicBezTo>
                    <a:pt x="326" y="1196"/>
                    <a:pt x="1479" y="2023"/>
                    <a:pt x="1479" y="2023"/>
                  </a:cubicBezTo>
                  <a:lnTo>
                    <a:pt x="2607" y="1272"/>
                  </a:lnTo>
                  <a:cubicBezTo>
                    <a:pt x="1880" y="645"/>
                    <a:pt x="1379" y="219"/>
                    <a:pt x="1379" y="219"/>
                  </a:cubicBezTo>
                  <a:cubicBezTo>
                    <a:pt x="1220" y="71"/>
                    <a:pt x="1019" y="1"/>
                    <a:pt x="817" y="1"/>
                  </a:cubicBezTo>
                  <a:close/>
                </a:path>
              </a:pathLst>
            </a:custGeom>
            <a:solidFill>
              <a:srgbClr val="DBA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0"/>
            <p:cNvSpPr/>
            <p:nvPr/>
          </p:nvSpPr>
          <p:spPr>
            <a:xfrm>
              <a:off x="5789000" y="2374725"/>
              <a:ext cx="46400" cy="160425"/>
            </a:xfrm>
            <a:custGeom>
              <a:avLst/>
              <a:gdLst/>
              <a:ahLst/>
              <a:cxnLst/>
              <a:rect l="l" t="t" r="r" b="b"/>
              <a:pathLst>
                <a:path w="1856" h="6417" extrusionOk="0">
                  <a:moveTo>
                    <a:pt x="928" y="0"/>
                  </a:moveTo>
                  <a:cubicBezTo>
                    <a:pt x="427" y="0"/>
                    <a:pt x="0" y="426"/>
                    <a:pt x="0" y="927"/>
                  </a:cubicBezTo>
                  <a:lnTo>
                    <a:pt x="0" y="5489"/>
                  </a:lnTo>
                  <a:cubicBezTo>
                    <a:pt x="0" y="5990"/>
                    <a:pt x="427" y="6416"/>
                    <a:pt x="928" y="6416"/>
                  </a:cubicBezTo>
                  <a:cubicBezTo>
                    <a:pt x="1454" y="6416"/>
                    <a:pt x="1855" y="5990"/>
                    <a:pt x="1855" y="5489"/>
                  </a:cubicBezTo>
                  <a:lnTo>
                    <a:pt x="1855" y="927"/>
                  </a:lnTo>
                  <a:cubicBezTo>
                    <a:pt x="1855" y="426"/>
                    <a:pt x="1454" y="0"/>
                    <a:pt x="928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0"/>
            <p:cNvSpPr/>
            <p:nvPr/>
          </p:nvSpPr>
          <p:spPr>
            <a:xfrm>
              <a:off x="5882350" y="2374725"/>
              <a:ext cx="46400" cy="160425"/>
            </a:xfrm>
            <a:custGeom>
              <a:avLst/>
              <a:gdLst/>
              <a:ahLst/>
              <a:cxnLst/>
              <a:rect l="l" t="t" r="r" b="b"/>
              <a:pathLst>
                <a:path w="1856" h="6417" extrusionOk="0">
                  <a:moveTo>
                    <a:pt x="928" y="0"/>
                  </a:moveTo>
                  <a:cubicBezTo>
                    <a:pt x="427" y="0"/>
                    <a:pt x="1" y="426"/>
                    <a:pt x="1" y="927"/>
                  </a:cubicBezTo>
                  <a:lnTo>
                    <a:pt x="1" y="5489"/>
                  </a:lnTo>
                  <a:cubicBezTo>
                    <a:pt x="1" y="5990"/>
                    <a:pt x="427" y="6416"/>
                    <a:pt x="928" y="6416"/>
                  </a:cubicBezTo>
                  <a:cubicBezTo>
                    <a:pt x="1454" y="6416"/>
                    <a:pt x="1855" y="5990"/>
                    <a:pt x="1855" y="5489"/>
                  </a:cubicBezTo>
                  <a:lnTo>
                    <a:pt x="1855" y="927"/>
                  </a:lnTo>
                  <a:cubicBezTo>
                    <a:pt x="1855" y="426"/>
                    <a:pt x="1454" y="0"/>
                    <a:pt x="928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0"/>
            <p:cNvSpPr/>
            <p:nvPr/>
          </p:nvSpPr>
          <p:spPr>
            <a:xfrm>
              <a:off x="5835375" y="2374725"/>
              <a:ext cx="47000" cy="184225"/>
            </a:xfrm>
            <a:custGeom>
              <a:avLst/>
              <a:gdLst/>
              <a:ahLst/>
              <a:cxnLst/>
              <a:rect l="l" t="t" r="r" b="b"/>
              <a:pathLst>
                <a:path w="1880" h="7369" extrusionOk="0">
                  <a:moveTo>
                    <a:pt x="953" y="0"/>
                  </a:moveTo>
                  <a:cubicBezTo>
                    <a:pt x="426" y="0"/>
                    <a:pt x="0" y="426"/>
                    <a:pt x="0" y="927"/>
                  </a:cubicBezTo>
                  <a:lnTo>
                    <a:pt x="0" y="6441"/>
                  </a:lnTo>
                  <a:cubicBezTo>
                    <a:pt x="0" y="6943"/>
                    <a:pt x="426" y="7369"/>
                    <a:pt x="953" y="7369"/>
                  </a:cubicBezTo>
                  <a:cubicBezTo>
                    <a:pt x="1454" y="7369"/>
                    <a:pt x="1880" y="6943"/>
                    <a:pt x="1880" y="6441"/>
                  </a:cubicBezTo>
                  <a:lnTo>
                    <a:pt x="1880" y="927"/>
                  </a:lnTo>
                  <a:cubicBezTo>
                    <a:pt x="1880" y="426"/>
                    <a:pt x="1454" y="0"/>
                    <a:pt x="953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0"/>
            <p:cNvSpPr/>
            <p:nvPr/>
          </p:nvSpPr>
          <p:spPr>
            <a:xfrm>
              <a:off x="5928725" y="2372650"/>
              <a:ext cx="97775" cy="162500"/>
            </a:xfrm>
            <a:custGeom>
              <a:avLst/>
              <a:gdLst/>
              <a:ahLst/>
              <a:cxnLst/>
              <a:rect l="l" t="t" r="r" b="b"/>
              <a:pathLst>
                <a:path w="3911" h="6500" extrusionOk="0">
                  <a:moveTo>
                    <a:pt x="1401" y="0"/>
                  </a:moveTo>
                  <a:cubicBezTo>
                    <a:pt x="1232" y="0"/>
                    <a:pt x="1057" y="26"/>
                    <a:pt x="878" y="83"/>
                  </a:cubicBezTo>
                  <a:cubicBezTo>
                    <a:pt x="401" y="83"/>
                    <a:pt x="0" y="459"/>
                    <a:pt x="0" y="935"/>
                  </a:cubicBezTo>
                  <a:lnTo>
                    <a:pt x="0" y="5622"/>
                  </a:lnTo>
                  <a:cubicBezTo>
                    <a:pt x="0" y="6098"/>
                    <a:pt x="401" y="6499"/>
                    <a:pt x="878" y="6499"/>
                  </a:cubicBezTo>
                  <a:lnTo>
                    <a:pt x="1028" y="6499"/>
                  </a:lnTo>
                  <a:cubicBezTo>
                    <a:pt x="1479" y="6499"/>
                    <a:pt x="1880" y="6098"/>
                    <a:pt x="1880" y="5622"/>
                  </a:cubicBezTo>
                  <a:lnTo>
                    <a:pt x="1880" y="1913"/>
                  </a:lnTo>
                  <a:lnTo>
                    <a:pt x="3910" y="1913"/>
                  </a:lnTo>
                  <a:cubicBezTo>
                    <a:pt x="3910" y="1913"/>
                    <a:pt x="2863" y="0"/>
                    <a:pt x="1401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0"/>
            <p:cNvSpPr/>
            <p:nvPr/>
          </p:nvSpPr>
          <p:spPr>
            <a:xfrm>
              <a:off x="5974475" y="2394150"/>
              <a:ext cx="2525" cy="125950"/>
            </a:xfrm>
            <a:custGeom>
              <a:avLst/>
              <a:gdLst/>
              <a:ahLst/>
              <a:cxnLst/>
              <a:rect l="l" t="t" r="r" b="b"/>
              <a:pathLst>
                <a:path w="101" h="5038" extrusionOk="0">
                  <a:moveTo>
                    <a:pt x="50" y="0"/>
                  </a:moveTo>
                  <a:cubicBezTo>
                    <a:pt x="25" y="0"/>
                    <a:pt x="0" y="25"/>
                    <a:pt x="0" y="75"/>
                  </a:cubicBezTo>
                  <a:lnTo>
                    <a:pt x="0" y="4988"/>
                  </a:lnTo>
                  <a:cubicBezTo>
                    <a:pt x="0" y="5013"/>
                    <a:pt x="25" y="5038"/>
                    <a:pt x="50" y="5038"/>
                  </a:cubicBezTo>
                  <a:cubicBezTo>
                    <a:pt x="75" y="5038"/>
                    <a:pt x="100" y="5013"/>
                    <a:pt x="100" y="4988"/>
                  </a:cubicBezTo>
                  <a:lnTo>
                    <a:pt x="100" y="75"/>
                  </a:lnTo>
                  <a:cubicBezTo>
                    <a:pt x="100" y="25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0"/>
            <p:cNvSpPr/>
            <p:nvPr/>
          </p:nvSpPr>
          <p:spPr>
            <a:xfrm>
              <a:off x="5789000" y="2486250"/>
              <a:ext cx="35100" cy="48900"/>
            </a:xfrm>
            <a:custGeom>
              <a:avLst/>
              <a:gdLst/>
              <a:ahLst/>
              <a:cxnLst/>
              <a:rect l="l" t="t" r="r" b="b"/>
              <a:pathLst>
                <a:path w="1404" h="1956" extrusionOk="0">
                  <a:moveTo>
                    <a:pt x="0" y="0"/>
                  </a:moveTo>
                  <a:lnTo>
                    <a:pt x="0" y="1078"/>
                  </a:lnTo>
                  <a:cubicBezTo>
                    <a:pt x="0" y="1554"/>
                    <a:pt x="376" y="1955"/>
                    <a:pt x="853" y="1955"/>
                  </a:cubicBezTo>
                  <a:lnTo>
                    <a:pt x="1003" y="1955"/>
                  </a:lnTo>
                  <a:cubicBezTo>
                    <a:pt x="1404" y="1228"/>
                    <a:pt x="1103" y="0"/>
                    <a:pt x="1103" y="0"/>
                  </a:cubicBezTo>
                  <a:close/>
                </a:path>
              </a:pathLst>
            </a:custGeom>
            <a:solidFill>
              <a:srgbClr val="DBA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0"/>
            <p:cNvSpPr/>
            <p:nvPr/>
          </p:nvSpPr>
          <p:spPr>
            <a:xfrm>
              <a:off x="5928725" y="2486250"/>
              <a:ext cx="35750" cy="48900"/>
            </a:xfrm>
            <a:custGeom>
              <a:avLst/>
              <a:gdLst/>
              <a:ahLst/>
              <a:cxnLst/>
              <a:rect l="l" t="t" r="r" b="b"/>
              <a:pathLst>
                <a:path w="1430" h="1956" extrusionOk="0">
                  <a:moveTo>
                    <a:pt x="0" y="0"/>
                  </a:moveTo>
                  <a:lnTo>
                    <a:pt x="0" y="1078"/>
                  </a:lnTo>
                  <a:cubicBezTo>
                    <a:pt x="0" y="1554"/>
                    <a:pt x="401" y="1955"/>
                    <a:pt x="878" y="1955"/>
                  </a:cubicBezTo>
                  <a:lnTo>
                    <a:pt x="1028" y="1955"/>
                  </a:lnTo>
                  <a:cubicBezTo>
                    <a:pt x="1429" y="1228"/>
                    <a:pt x="1128" y="0"/>
                    <a:pt x="1128" y="0"/>
                  </a:cubicBezTo>
                  <a:close/>
                </a:path>
              </a:pathLst>
            </a:custGeom>
            <a:solidFill>
              <a:srgbClr val="DBA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0"/>
            <p:cNvSpPr/>
            <p:nvPr/>
          </p:nvSpPr>
          <p:spPr>
            <a:xfrm>
              <a:off x="5882350" y="2486250"/>
              <a:ext cx="35125" cy="48900"/>
            </a:xfrm>
            <a:custGeom>
              <a:avLst/>
              <a:gdLst/>
              <a:ahLst/>
              <a:cxnLst/>
              <a:rect l="l" t="t" r="r" b="b"/>
              <a:pathLst>
                <a:path w="1405" h="1956" extrusionOk="0">
                  <a:moveTo>
                    <a:pt x="1" y="0"/>
                  </a:moveTo>
                  <a:lnTo>
                    <a:pt x="1" y="1078"/>
                  </a:lnTo>
                  <a:cubicBezTo>
                    <a:pt x="1" y="1554"/>
                    <a:pt x="377" y="1955"/>
                    <a:pt x="853" y="1955"/>
                  </a:cubicBezTo>
                  <a:lnTo>
                    <a:pt x="1003" y="1955"/>
                  </a:lnTo>
                  <a:cubicBezTo>
                    <a:pt x="1404" y="1228"/>
                    <a:pt x="1104" y="0"/>
                    <a:pt x="1104" y="0"/>
                  </a:cubicBezTo>
                  <a:close/>
                </a:path>
              </a:pathLst>
            </a:custGeom>
            <a:solidFill>
              <a:srgbClr val="DBA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0"/>
            <p:cNvSpPr/>
            <p:nvPr/>
          </p:nvSpPr>
          <p:spPr>
            <a:xfrm>
              <a:off x="5835375" y="2510675"/>
              <a:ext cx="35725" cy="48900"/>
            </a:xfrm>
            <a:custGeom>
              <a:avLst/>
              <a:gdLst/>
              <a:ahLst/>
              <a:cxnLst/>
              <a:rect l="l" t="t" r="r" b="b"/>
              <a:pathLst>
                <a:path w="1429" h="1956" extrusionOk="0">
                  <a:moveTo>
                    <a:pt x="0" y="1"/>
                  </a:moveTo>
                  <a:lnTo>
                    <a:pt x="0" y="1078"/>
                  </a:lnTo>
                  <a:cubicBezTo>
                    <a:pt x="0" y="1555"/>
                    <a:pt x="401" y="1956"/>
                    <a:pt x="877" y="1956"/>
                  </a:cubicBezTo>
                  <a:lnTo>
                    <a:pt x="1028" y="1956"/>
                  </a:lnTo>
                  <a:cubicBezTo>
                    <a:pt x="1429" y="1204"/>
                    <a:pt x="1128" y="1"/>
                    <a:pt x="1128" y="1"/>
                  </a:cubicBezTo>
                  <a:close/>
                </a:path>
              </a:pathLst>
            </a:custGeom>
            <a:solidFill>
              <a:srgbClr val="DBA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0"/>
            <p:cNvSpPr/>
            <p:nvPr/>
          </p:nvSpPr>
          <p:spPr>
            <a:xfrm>
              <a:off x="5834125" y="2394775"/>
              <a:ext cx="3150" cy="117175"/>
            </a:xfrm>
            <a:custGeom>
              <a:avLst/>
              <a:gdLst/>
              <a:ahLst/>
              <a:cxnLst/>
              <a:rect l="l" t="t" r="r" b="b"/>
              <a:pathLst>
                <a:path w="126" h="4687" extrusionOk="0">
                  <a:moveTo>
                    <a:pt x="50" y="0"/>
                  </a:moveTo>
                  <a:cubicBezTo>
                    <a:pt x="25" y="0"/>
                    <a:pt x="0" y="25"/>
                    <a:pt x="0" y="50"/>
                  </a:cubicBezTo>
                  <a:lnTo>
                    <a:pt x="0" y="4637"/>
                  </a:lnTo>
                  <a:cubicBezTo>
                    <a:pt x="0" y="4662"/>
                    <a:pt x="25" y="4687"/>
                    <a:pt x="50" y="4687"/>
                  </a:cubicBezTo>
                  <a:cubicBezTo>
                    <a:pt x="100" y="4687"/>
                    <a:pt x="125" y="4662"/>
                    <a:pt x="125" y="4637"/>
                  </a:cubicBezTo>
                  <a:lnTo>
                    <a:pt x="125" y="50"/>
                  </a:lnTo>
                  <a:cubicBezTo>
                    <a:pt x="125" y="25"/>
                    <a:pt x="100" y="0"/>
                    <a:pt x="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0"/>
            <p:cNvSpPr/>
            <p:nvPr/>
          </p:nvSpPr>
          <p:spPr>
            <a:xfrm>
              <a:off x="5881100" y="2394775"/>
              <a:ext cx="2525" cy="120325"/>
            </a:xfrm>
            <a:custGeom>
              <a:avLst/>
              <a:gdLst/>
              <a:ahLst/>
              <a:cxnLst/>
              <a:rect l="l" t="t" r="r" b="b"/>
              <a:pathLst>
                <a:path w="101" h="4813" extrusionOk="0">
                  <a:moveTo>
                    <a:pt x="51" y="0"/>
                  </a:moveTo>
                  <a:cubicBezTo>
                    <a:pt x="26" y="0"/>
                    <a:pt x="1" y="25"/>
                    <a:pt x="1" y="50"/>
                  </a:cubicBezTo>
                  <a:lnTo>
                    <a:pt x="1" y="4737"/>
                  </a:lnTo>
                  <a:cubicBezTo>
                    <a:pt x="1" y="4787"/>
                    <a:pt x="26" y="4812"/>
                    <a:pt x="51" y="4812"/>
                  </a:cubicBezTo>
                  <a:cubicBezTo>
                    <a:pt x="76" y="4812"/>
                    <a:pt x="101" y="4787"/>
                    <a:pt x="101" y="4737"/>
                  </a:cubicBezTo>
                  <a:lnTo>
                    <a:pt x="101" y="50"/>
                  </a:lnTo>
                  <a:cubicBezTo>
                    <a:pt x="101" y="25"/>
                    <a:pt x="76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0"/>
            <p:cNvSpPr/>
            <p:nvPr/>
          </p:nvSpPr>
          <p:spPr>
            <a:xfrm>
              <a:off x="5927475" y="2394775"/>
              <a:ext cx="3150" cy="120325"/>
            </a:xfrm>
            <a:custGeom>
              <a:avLst/>
              <a:gdLst/>
              <a:ahLst/>
              <a:cxnLst/>
              <a:rect l="l" t="t" r="r" b="b"/>
              <a:pathLst>
                <a:path w="126" h="4813" extrusionOk="0">
                  <a:moveTo>
                    <a:pt x="50" y="0"/>
                  </a:moveTo>
                  <a:cubicBezTo>
                    <a:pt x="25" y="0"/>
                    <a:pt x="0" y="25"/>
                    <a:pt x="0" y="50"/>
                  </a:cubicBezTo>
                  <a:lnTo>
                    <a:pt x="0" y="4737"/>
                  </a:lnTo>
                  <a:cubicBezTo>
                    <a:pt x="0" y="4787"/>
                    <a:pt x="25" y="4812"/>
                    <a:pt x="50" y="4812"/>
                  </a:cubicBezTo>
                  <a:cubicBezTo>
                    <a:pt x="101" y="4812"/>
                    <a:pt x="126" y="4787"/>
                    <a:pt x="126" y="4737"/>
                  </a:cubicBezTo>
                  <a:lnTo>
                    <a:pt x="126" y="50"/>
                  </a:lnTo>
                  <a:cubicBezTo>
                    <a:pt x="126" y="25"/>
                    <a:pt x="101" y="0"/>
                    <a:pt x="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0"/>
            <p:cNvSpPr/>
            <p:nvPr/>
          </p:nvSpPr>
          <p:spPr>
            <a:xfrm>
              <a:off x="5708175" y="2731850"/>
              <a:ext cx="414800" cy="79600"/>
            </a:xfrm>
            <a:custGeom>
              <a:avLst/>
              <a:gdLst/>
              <a:ahLst/>
              <a:cxnLst/>
              <a:rect l="l" t="t" r="r" b="b"/>
              <a:pathLst>
                <a:path w="16592" h="3184" extrusionOk="0">
                  <a:moveTo>
                    <a:pt x="0" y="1"/>
                  </a:moveTo>
                  <a:lnTo>
                    <a:pt x="0" y="3184"/>
                  </a:lnTo>
                  <a:lnTo>
                    <a:pt x="16592" y="3184"/>
                  </a:lnTo>
                  <a:lnTo>
                    <a:pt x="165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0"/>
            <p:cNvSpPr/>
            <p:nvPr/>
          </p:nvSpPr>
          <p:spPr>
            <a:xfrm>
              <a:off x="5708175" y="2811425"/>
              <a:ext cx="414800" cy="70200"/>
            </a:xfrm>
            <a:custGeom>
              <a:avLst/>
              <a:gdLst/>
              <a:ahLst/>
              <a:cxnLst/>
              <a:rect l="l" t="t" r="r" b="b"/>
              <a:pathLst>
                <a:path w="16592" h="2808" extrusionOk="0">
                  <a:moveTo>
                    <a:pt x="0" y="1"/>
                  </a:moveTo>
                  <a:lnTo>
                    <a:pt x="2807" y="2808"/>
                  </a:lnTo>
                  <a:lnTo>
                    <a:pt x="14061" y="2808"/>
                  </a:lnTo>
                  <a:lnTo>
                    <a:pt x="16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0"/>
            <p:cNvSpPr/>
            <p:nvPr/>
          </p:nvSpPr>
          <p:spPr>
            <a:xfrm>
              <a:off x="5709425" y="2881600"/>
              <a:ext cx="429225" cy="601550"/>
            </a:xfrm>
            <a:custGeom>
              <a:avLst/>
              <a:gdLst/>
              <a:ahLst/>
              <a:cxnLst/>
              <a:rect l="l" t="t" r="r" b="b"/>
              <a:pathLst>
                <a:path w="17169" h="24062" extrusionOk="0">
                  <a:moveTo>
                    <a:pt x="2757" y="1"/>
                  </a:moveTo>
                  <a:lnTo>
                    <a:pt x="1" y="24061"/>
                  </a:lnTo>
                  <a:lnTo>
                    <a:pt x="17169" y="24061"/>
                  </a:lnTo>
                  <a:lnTo>
                    <a:pt x="140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0"/>
            <p:cNvSpPr/>
            <p:nvPr/>
          </p:nvSpPr>
          <p:spPr>
            <a:xfrm>
              <a:off x="5729475" y="2893525"/>
              <a:ext cx="127850" cy="589625"/>
            </a:xfrm>
            <a:custGeom>
              <a:avLst/>
              <a:gdLst/>
              <a:ahLst/>
              <a:cxnLst/>
              <a:rect l="l" t="t" r="r" b="b"/>
              <a:pathLst>
                <a:path w="5114" h="23585" extrusionOk="0">
                  <a:moveTo>
                    <a:pt x="2632" y="0"/>
                  </a:moveTo>
                  <a:lnTo>
                    <a:pt x="1" y="23584"/>
                  </a:lnTo>
                  <a:lnTo>
                    <a:pt x="3885" y="23584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0"/>
            <p:cNvSpPr/>
            <p:nvPr/>
          </p:nvSpPr>
          <p:spPr>
            <a:xfrm>
              <a:off x="5972575" y="2893525"/>
              <a:ext cx="127225" cy="589625"/>
            </a:xfrm>
            <a:custGeom>
              <a:avLst/>
              <a:gdLst/>
              <a:ahLst/>
              <a:cxnLst/>
              <a:rect l="l" t="t" r="r" b="b"/>
              <a:pathLst>
                <a:path w="5089" h="23585" extrusionOk="0">
                  <a:moveTo>
                    <a:pt x="1" y="0"/>
                  </a:moveTo>
                  <a:lnTo>
                    <a:pt x="1204" y="23584"/>
                  </a:lnTo>
                  <a:lnTo>
                    <a:pt x="5089" y="23584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0"/>
            <p:cNvSpPr/>
            <p:nvPr/>
          </p:nvSpPr>
          <p:spPr>
            <a:xfrm>
              <a:off x="5871700" y="2897900"/>
              <a:ext cx="93400" cy="585250"/>
            </a:xfrm>
            <a:custGeom>
              <a:avLst/>
              <a:gdLst/>
              <a:ahLst/>
              <a:cxnLst/>
              <a:rect l="l" t="t" r="r" b="b"/>
              <a:pathLst>
                <a:path w="3736" h="23410" extrusionOk="0">
                  <a:moveTo>
                    <a:pt x="1" y="1"/>
                  </a:moveTo>
                  <a:lnTo>
                    <a:pt x="1" y="23409"/>
                  </a:lnTo>
                  <a:lnTo>
                    <a:pt x="3735" y="23409"/>
                  </a:lnTo>
                  <a:lnTo>
                    <a:pt x="31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1664;p68">
            <a:extLst>
              <a:ext uri="{FF2B5EF4-FFF2-40B4-BE49-F238E27FC236}">
                <a16:creationId xmlns:a16="http://schemas.microsoft.com/office/drawing/2014/main" id="{A9BA4237-BD60-4E53-807F-E39EEBD80303}"/>
              </a:ext>
            </a:extLst>
          </p:cNvPr>
          <p:cNvGrpSpPr/>
          <p:nvPr/>
        </p:nvGrpSpPr>
        <p:grpSpPr>
          <a:xfrm>
            <a:off x="690190" y="1166893"/>
            <a:ext cx="4456487" cy="3465426"/>
            <a:chOff x="720010" y="1419647"/>
            <a:chExt cx="4021500" cy="3062887"/>
          </a:xfrm>
        </p:grpSpPr>
        <p:sp>
          <p:nvSpPr>
            <p:cNvPr id="62" name="Google Shape;1665;p68">
              <a:extLst>
                <a:ext uri="{FF2B5EF4-FFF2-40B4-BE49-F238E27FC236}">
                  <a16:creationId xmlns:a16="http://schemas.microsoft.com/office/drawing/2014/main" id="{5DD93884-C8F3-4EE2-90AA-16B88B7984CB}"/>
                </a:ext>
              </a:extLst>
            </p:cNvPr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66;p68">
              <a:extLst>
                <a:ext uri="{FF2B5EF4-FFF2-40B4-BE49-F238E27FC236}">
                  <a16:creationId xmlns:a16="http://schemas.microsoft.com/office/drawing/2014/main" id="{32C807A7-B9CC-4724-9BCF-4E7919AF1443}"/>
                </a:ext>
              </a:extLst>
            </p:cNvPr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solidFill>
              <a:schemeClr val="dk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67;p68">
              <a:extLst>
                <a:ext uri="{FF2B5EF4-FFF2-40B4-BE49-F238E27FC236}">
                  <a16:creationId xmlns:a16="http://schemas.microsoft.com/office/drawing/2014/main" id="{FFF832C5-26E4-4848-81DB-E6DFC42D7BB1}"/>
                </a:ext>
              </a:extLst>
            </p:cNvPr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68;p68">
              <a:extLst>
                <a:ext uri="{FF2B5EF4-FFF2-40B4-BE49-F238E27FC236}">
                  <a16:creationId xmlns:a16="http://schemas.microsoft.com/office/drawing/2014/main" id="{2309ED11-F9EE-458A-918D-8E0B3CC59D86}"/>
                </a:ext>
              </a:extLst>
            </p:cNvPr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6" name="Google Shape;1669;p68">
              <a:extLst>
                <a:ext uri="{FF2B5EF4-FFF2-40B4-BE49-F238E27FC236}">
                  <a16:creationId xmlns:a16="http://schemas.microsoft.com/office/drawing/2014/main" id="{89EE055D-0EF8-4B56-A999-6F68713757F4}"/>
                </a:ext>
              </a:extLst>
            </p:cNvPr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6" name="Picture 2" descr="Quran-HD | ولكم في القصاص حياة | Quran-HD">
            <a:extLst>
              <a:ext uri="{FF2B5EF4-FFF2-40B4-BE49-F238E27FC236}">
                <a16:creationId xmlns:a16="http://schemas.microsoft.com/office/drawing/2014/main" id="{F5EC27CC-F3C0-4BCB-ADC2-325BF2F1A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2" y="1245154"/>
            <a:ext cx="4338155" cy="27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6"/>
          <p:cNvSpPr txBox="1">
            <a:spLocks noGrp="1"/>
          </p:cNvSpPr>
          <p:nvPr>
            <p:ph type="title"/>
          </p:nvPr>
        </p:nvSpPr>
        <p:spPr>
          <a:xfrm>
            <a:off x="370654" y="1400240"/>
            <a:ext cx="4483179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</a:t>
            </a:r>
            <a:r>
              <a:rPr lang="en" sz="5400" dirty="0">
                <a:solidFill>
                  <a:schemeClr val="accent3"/>
                </a:solidFill>
              </a:rPr>
              <a:t>work</a:t>
            </a:r>
            <a:endParaRPr sz="5400" dirty="0">
              <a:solidFill>
                <a:schemeClr val="accent3"/>
              </a:solidFill>
            </a:endParaRPr>
          </a:p>
        </p:txBody>
      </p:sp>
      <p:sp>
        <p:nvSpPr>
          <p:cNvPr id="945" name="Google Shape;945;p46"/>
          <p:cNvSpPr txBox="1">
            <a:spLocks noGrp="1"/>
          </p:cNvSpPr>
          <p:nvPr>
            <p:ph type="body" idx="1"/>
          </p:nvPr>
        </p:nvSpPr>
        <p:spPr>
          <a:xfrm>
            <a:off x="739838" y="2435275"/>
            <a:ext cx="3852000" cy="624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2000" dirty="0"/>
              <a:t>On your Workbook p.( </a:t>
            </a:r>
            <a:r>
              <a:rPr lang="en-US" sz="2000" b="1" dirty="0">
                <a:solidFill>
                  <a:schemeClr val="tx1">
                    <a:lumMod val="65000"/>
                  </a:schemeClr>
                </a:solidFill>
              </a:rPr>
              <a:t>93</a:t>
            </a:r>
            <a:r>
              <a:rPr lang="en-US" sz="2000" dirty="0"/>
              <a:t> ), exercise (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000" dirty="0"/>
              <a:t>)</a:t>
            </a:r>
            <a:endParaRPr sz="2000" dirty="0"/>
          </a:p>
        </p:txBody>
      </p:sp>
      <p:grpSp>
        <p:nvGrpSpPr>
          <p:cNvPr id="946" name="Google Shape;946;p46"/>
          <p:cNvGrpSpPr/>
          <p:nvPr/>
        </p:nvGrpSpPr>
        <p:grpSpPr>
          <a:xfrm>
            <a:off x="5120050" y="1508764"/>
            <a:ext cx="2744756" cy="2125963"/>
            <a:chOff x="5050525" y="1508764"/>
            <a:chExt cx="2744756" cy="2125963"/>
          </a:xfrm>
        </p:grpSpPr>
        <p:sp>
          <p:nvSpPr>
            <p:cNvPr id="947" name="Google Shape;947;p46"/>
            <p:cNvSpPr/>
            <p:nvPr/>
          </p:nvSpPr>
          <p:spPr>
            <a:xfrm>
              <a:off x="5499933" y="3403296"/>
              <a:ext cx="383811" cy="231431"/>
            </a:xfrm>
            <a:custGeom>
              <a:avLst/>
              <a:gdLst/>
              <a:ahLst/>
              <a:cxnLst/>
              <a:rect l="l" t="t" r="r" b="b"/>
              <a:pathLst>
                <a:path w="8254" h="4977" extrusionOk="0">
                  <a:moveTo>
                    <a:pt x="5948" y="0"/>
                  </a:moveTo>
                  <a:cubicBezTo>
                    <a:pt x="5948" y="0"/>
                    <a:pt x="1109" y="1986"/>
                    <a:pt x="493" y="3652"/>
                  </a:cubicBezTo>
                  <a:cubicBezTo>
                    <a:pt x="0" y="4936"/>
                    <a:pt x="612" y="4976"/>
                    <a:pt x="690" y="4976"/>
                  </a:cubicBezTo>
                  <a:cubicBezTo>
                    <a:pt x="695" y="4976"/>
                    <a:pt x="698" y="4976"/>
                    <a:pt x="698" y="4976"/>
                  </a:cubicBezTo>
                  <a:lnTo>
                    <a:pt x="8253" y="4976"/>
                  </a:lnTo>
                  <a:cubicBezTo>
                    <a:pt x="8253" y="4976"/>
                    <a:pt x="7432" y="982"/>
                    <a:pt x="594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6"/>
            <p:cNvSpPr/>
            <p:nvPr/>
          </p:nvSpPr>
          <p:spPr>
            <a:xfrm>
              <a:off x="5585443" y="3461652"/>
              <a:ext cx="254774" cy="173026"/>
            </a:xfrm>
            <a:custGeom>
              <a:avLst/>
              <a:gdLst/>
              <a:ahLst/>
              <a:cxnLst/>
              <a:rect l="l" t="t" r="r" b="b"/>
              <a:pathLst>
                <a:path w="5479" h="3721" extrusionOk="0">
                  <a:moveTo>
                    <a:pt x="4451" y="0"/>
                  </a:moveTo>
                  <a:cubicBezTo>
                    <a:pt x="4451" y="0"/>
                    <a:pt x="1370" y="1438"/>
                    <a:pt x="685" y="2283"/>
                  </a:cubicBezTo>
                  <a:cubicBezTo>
                    <a:pt x="0" y="3127"/>
                    <a:pt x="343" y="3721"/>
                    <a:pt x="343" y="3721"/>
                  </a:cubicBezTo>
                  <a:lnTo>
                    <a:pt x="5478" y="3721"/>
                  </a:lnTo>
                  <a:lnTo>
                    <a:pt x="4451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6"/>
            <p:cNvSpPr/>
            <p:nvPr/>
          </p:nvSpPr>
          <p:spPr>
            <a:xfrm>
              <a:off x="5684160" y="1508764"/>
              <a:ext cx="1453032" cy="704987"/>
            </a:xfrm>
            <a:custGeom>
              <a:avLst/>
              <a:gdLst/>
              <a:ahLst/>
              <a:cxnLst/>
              <a:rect l="l" t="t" r="r" b="b"/>
              <a:pathLst>
                <a:path w="31248" h="15161" extrusionOk="0">
                  <a:moveTo>
                    <a:pt x="15613" y="1"/>
                  </a:moveTo>
                  <a:cubicBezTo>
                    <a:pt x="13718" y="1"/>
                    <a:pt x="12394" y="845"/>
                    <a:pt x="12394" y="845"/>
                  </a:cubicBezTo>
                  <a:lnTo>
                    <a:pt x="10157" y="10044"/>
                  </a:lnTo>
                  <a:cubicBezTo>
                    <a:pt x="9948" y="10048"/>
                    <a:pt x="9738" y="10050"/>
                    <a:pt x="9527" y="10050"/>
                  </a:cubicBezTo>
                  <a:cubicBezTo>
                    <a:pt x="4887" y="10050"/>
                    <a:pt x="0" y="9131"/>
                    <a:pt x="0" y="9131"/>
                  </a:cubicBezTo>
                  <a:lnTo>
                    <a:pt x="0" y="9131"/>
                  </a:lnTo>
                  <a:cubicBezTo>
                    <a:pt x="982" y="11117"/>
                    <a:pt x="2762" y="12258"/>
                    <a:pt x="5661" y="13331"/>
                  </a:cubicBezTo>
                  <a:cubicBezTo>
                    <a:pt x="10060" y="14991"/>
                    <a:pt x="13912" y="15161"/>
                    <a:pt x="15279" y="15161"/>
                  </a:cubicBezTo>
                  <a:cubicBezTo>
                    <a:pt x="15416" y="15161"/>
                    <a:pt x="15528" y="15159"/>
                    <a:pt x="15613" y="15157"/>
                  </a:cubicBezTo>
                  <a:cubicBezTo>
                    <a:pt x="15698" y="15159"/>
                    <a:pt x="15810" y="15161"/>
                    <a:pt x="15946" y="15161"/>
                  </a:cubicBezTo>
                  <a:cubicBezTo>
                    <a:pt x="17313" y="15161"/>
                    <a:pt x="21165" y="14991"/>
                    <a:pt x="25564" y="13331"/>
                  </a:cubicBezTo>
                  <a:cubicBezTo>
                    <a:pt x="28463" y="12258"/>
                    <a:pt x="30244" y="11117"/>
                    <a:pt x="31248" y="9131"/>
                  </a:cubicBezTo>
                  <a:lnTo>
                    <a:pt x="31248" y="9131"/>
                  </a:lnTo>
                  <a:cubicBezTo>
                    <a:pt x="31248" y="9131"/>
                    <a:pt x="26340" y="10050"/>
                    <a:pt x="21699" y="10050"/>
                  </a:cubicBezTo>
                  <a:cubicBezTo>
                    <a:pt x="21488" y="10050"/>
                    <a:pt x="21277" y="10048"/>
                    <a:pt x="21068" y="10044"/>
                  </a:cubicBezTo>
                  <a:lnTo>
                    <a:pt x="18831" y="845"/>
                  </a:lnTo>
                  <a:cubicBezTo>
                    <a:pt x="18831" y="845"/>
                    <a:pt x="17507" y="1"/>
                    <a:pt x="1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6"/>
            <p:cNvSpPr/>
            <p:nvPr/>
          </p:nvSpPr>
          <p:spPr>
            <a:xfrm>
              <a:off x="6124593" y="2145606"/>
              <a:ext cx="572136" cy="529635"/>
            </a:xfrm>
            <a:custGeom>
              <a:avLst/>
              <a:gdLst/>
              <a:ahLst/>
              <a:cxnLst/>
              <a:rect l="l" t="t" r="r" b="b"/>
              <a:pathLst>
                <a:path w="12304" h="11390" extrusionOk="0">
                  <a:moveTo>
                    <a:pt x="6163" y="0"/>
                  </a:moveTo>
                  <a:lnTo>
                    <a:pt x="1" y="388"/>
                  </a:lnTo>
                  <a:lnTo>
                    <a:pt x="982" y="6368"/>
                  </a:lnTo>
                  <a:cubicBezTo>
                    <a:pt x="982" y="6368"/>
                    <a:pt x="2169" y="9199"/>
                    <a:pt x="6163" y="11390"/>
                  </a:cubicBezTo>
                  <a:cubicBezTo>
                    <a:pt x="10158" y="9199"/>
                    <a:pt x="11345" y="6368"/>
                    <a:pt x="11345" y="6368"/>
                  </a:cubicBezTo>
                  <a:lnTo>
                    <a:pt x="12303" y="388"/>
                  </a:lnTo>
                  <a:lnTo>
                    <a:pt x="6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6"/>
            <p:cNvSpPr/>
            <p:nvPr/>
          </p:nvSpPr>
          <p:spPr>
            <a:xfrm>
              <a:off x="6192528" y="2241440"/>
              <a:ext cx="166656" cy="79329"/>
            </a:xfrm>
            <a:custGeom>
              <a:avLst/>
              <a:gdLst/>
              <a:ahLst/>
              <a:cxnLst/>
              <a:rect l="l" t="t" r="r" b="b"/>
              <a:pathLst>
                <a:path w="3584" h="1706" extrusionOk="0">
                  <a:moveTo>
                    <a:pt x="288" y="1"/>
                  </a:moveTo>
                  <a:cubicBezTo>
                    <a:pt x="192" y="1"/>
                    <a:pt x="97" y="6"/>
                    <a:pt x="0" y="16"/>
                  </a:cubicBezTo>
                  <a:cubicBezTo>
                    <a:pt x="0" y="16"/>
                    <a:pt x="388" y="1317"/>
                    <a:pt x="3584" y="1705"/>
                  </a:cubicBezTo>
                  <a:cubicBezTo>
                    <a:pt x="3584" y="1705"/>
                    <a:pt x="204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6463149" y="2241440"/>
              <a:ext cx="166703" cy="79329"/>
            </a:xfrm>
            <a:custGeom>
              <a:avLst/>
              <a:gdLst/>
              <a:ahLst/>
              <a:cxnLst/>
              <a:rect l="l" t="t" r="r" b="b"/>
              <a:pathLst>
                <a:path w="3585" h="1706" extrusionOk="0">
                  <a:moveTo>
                    <a:pt x="3297" y="1"/>
                  </a:moveTo>
                  <a:cubicBezTo>
                    <a:pt x="1541" y="1"/>
                    <a:pt x="1" y="1705"/>
                    <a:pt x="1" y="1705"/>
                  </a:cubicBezTo>
                  <a:cubicBezTo>
                    <a:pt x="3174" y="1317"/>
                    <a:pt x="3584" y="16"/>
                    <a:pt x="3584" y="16"/>
                  </a:cubicBezTo>
                  <a:cubicBezTo>
                    <a:pt x="3488" y="6"/>
                    <a:pt x="3392" y="1"/>
                    <a:pt x="3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5748886" y="2281428"/>
              <a:ext cx="662346" cy="658533"/>
            </a:xfrm>
            <a:custGeom>
              <a:avLst/>
              <a:gdLst/>
              <a:ahLst/>
              <a:cxnLst/>
              <a:rect l="l" t="t" r="r" b="b"/>
              <a:pathLst>
                <a:path w="14244" h="14162" extrusionOk="0">
                  <a:moveTo>
                    <a:pt x="1416" y="1"/>
                  </a:moveTo>
                  <a:lnTo>
                    <a:pt x="5022" y="5890"/>
                  </a:lnTo>
                  <a:cubicBezTo>
                    <a:pt x="5022" y="5890"/>
                    <a:pt x="4798" y="5878"/>
                    <a:pt x="4426" y="5878"/>
                  </a:cubicBezTo>
                  <a:cubicBezTo>
                    <a:pt x="3494" y="5878"/>
                    <a:pt x="1631" y="5948"/>
                    <a:pt x="0" y="6437"/>
                  </a:cubicBezTo>
                  <a:cubicBezTo>
                    <a:pt x="0" y="6437"/>
                    <a:pt x="4109" y="9907"/>
                    <a:pt x="4429" y="12372"/>
                  </a:cubicBezTo>
                  <a:cubicBezTo>
                    <a:pt x="4636" y="13868"/>
                    <a:pt x="8205" y="14162"/>
                    <a:pt x="10980" y="14162"/>
                  </a:cubicBezTo>
                  <a:cubicBezTo>
                    <a:pt x="12778" y="14162"/>
                    <a:pt x="14243" y="14038"/>
                    <a:pt x="14243" y="14038"/>
                  </a:cubicBezTo>
                  <a:lnTo>
                    <a:pt x="14243" y="3927"/>
                  </a:lnTo>
                  <a:cubicBezTo>
                    <a:pt x="14243" y="3927"/>
                    <a:pt x="13353" y="2648"/>
                    <a:pt x="9678" y="1507"/>
                  </a:cubicBezTo>
                  <a:cubicBezTo>
                    <a:pt x="6141" y="434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6410094" y="2281428"/>
              <a:ext cx="662346" cy="658533"/>
            </a:xfrm>
            <a:custGeom>
              <a:avLst/>
              <a:gdLst/>
              <a:ahLst/>
              <a:cxnLst/>
              <a:rect l="l" t="t" r="r" b="b"/>
              <a:pathLst>
                <a:path w="14244" h="14162" extrusionOk="0">
                  <a:moveTo>
                    <a:pt x="12828" y="1"/>
                  </a:moveTo>
                  <a:cubicBezTo>
                    <a:pt x="12828" y="1"/>
                    <a:pt x="8103" y="434"/>
                    <a:pt x="4566" y="1507"/>
                  </a:cubicBezTo>
                  <a:cubicBezTo>
                    <a:pt x="891" y="2648"/>
                    <a:pt x="1" y="3927"/>
                    <a:pt x="1" y="3927"/>
                  </a:cubicBezTo>
                  <a:lnTo>
                    <a:pt x="1" y="14038"/>
                  </a:lnTo>
                  <a:cubicBezTo>
                    <a:pt x="1" y="14038"/>
                    <a:pt x="1466" y="14162"/>
                    <a:pt x="3264" y="14162"/>
                  </a:cubicBezTo>
                  <a:cubicBezTo>
                    <a:pt x="6039" y="14162"/>
                    <a:pt x="9608" y="13868"/>
                    <a:pt x="9815" y="12372"/>
                  </a:cubicBezTo>
                  <a:cubicBezTo>
                    <a:pt x="10158" y="9907"/>
                    <a:pt x="14244" y="6437"/>
                    <a:pt x="14244" y="6437"/>
                  </a:cubicBezTo>
                  <a:cubicBezTo>
                    <a:pt x="12613" y="5948"/>
                    <a:pt x="10750" y="5878"/>
                    <a:pt x="9818" y="5878"/>
                  </a:cubicBezTo>
                  <a:cubicBezTo>
                    <a:pt x="9446" y="5878"/>
                    <a:pt x="9222" y="5890"/>
                    <a:pt x="9222" y="5890"/>
                  </a:cubicBezTo>
                  <a:lnTo>
                    <a:pt x="128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5399682" y="2672015"/>
              <a:ext cx="681457" cy="962690"/>
            </a:xfrm>
            <a:custGeom>
              <a:avLst/>
              <a:gdLst/>
              <a:ahLst/>
              <a:cxnLst/>
              <a:rect l="l" t="t" r="r" b="b"/>
              <a:pathLst>
                <a:path w="14655" h="20703" extrusionOk="0">
                  <a:moveTo>
                    <a:pt x="11824" y="0"/>
                  </a:moveTo>
                  <a:cubicBezTo>
                    <a:pt x="11824" y="0"/>
                    <a:pt x="4612" y="1735"/>
                    <a:pt x="3927" y="2648"/>
                  </a:cubicBezTo>
                  <a:cubicBezTo>
                    <a:pt x="3265" y="3561"/>
                    <a:pt x="1" y="20703"/>
                    <a:pt x="1" y="20703"/>
                  </a:cubicBezTo>
                  <a:lnTo>
                    <a:pt x="14655" y="20703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6959893" y="3402227"/>
              <a:ext cx="385578" cy="231431"/>
            </a:xfrm>
            <a:custGeom>
              <a:avLst/>
              <a:gdLst/>
              <a:ahLst/>
              <a:cxnLst/>
              <a:rect l="l" t="t" r="r" b="b"/>
              <a:pathLst>
                <a:path w="8292" h="4977" extrusionOk="0">
                  <a:moveTo>
                    <a:pt x="2328" y="0"/>
                  </a:moveTo>
                  <a:cubicBezTo>
                    <a:pt x="845" y="959"/>
                    <a:pt x="0" y="4976"/>
                    <a:pt x="0" y="4976"/>
                  </a:cubicBezTo>
                  <a:lnTo>
                    <a:pt x="7555" y="4976"/>
                  </a:lnTo>
                  <a:cubicBezTo>
                    <a:pt x="7555" y="4976"/>
                    <a:pt x="7556" y="4976"/>
                    <a:pt x="7558" y="4976"/>
                  </a:cubicBezTo>
                  <a:cubicBezTo>
                    <a:pt x="7603" y="4976"/>
                    <a:pt x="8292" y="4955"/>
                    <a:pt x="7784" y="3629"/>
                  </a:cubicBezTo>
                  <a:cubicBezTo>
                    <a:pt x="7144" y="1963"/>
                    <a:pt x="2328" y="0"/>
                    <a:pt x="232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7004438" y="3460582"/>
              <a:ext cx="253704" cy="173073"/>
            </a:xfrm>
            <a:custGeom>
              <a:avLst/>
              <a:gdLst/>
              <a:ahLst/>
              <a:cxnLst/>
              <a:rect l="l" t="t" r="r" b="b"/>
              <a:pathLst>
                <a:path w="5456" h="3722" extrusionOk="0">
                  <a:moveTo>
                    <a:pt x="1028" y="1"/>
                  </a:moveTo>
                  <a:lnTo>
                    <a:pt x="1" y="3721"/>
                  </a:lnTo>
                  <a:lnTo>
                    <a:pt x="5114" y="3721"/>
                  </a:lnTo>
                  <a:cubicBezTo>
                    <a:pt x="5114" y="3721"/>
                    <a:pt x="5456" y="3128"/>
                    <a:pt x="4771" y="2260"/>
                  </a:cubicBezTo>
                  <a:cubicBezTo>
                    <a:pt x="4086" y="1416"/>
                    <a:pt x="1028" y="1"/>
                    <a:pt x="1028" y="1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6762460" y="2669876"/>
              <a:ext cx="682527" cy="963805"/>
            </a:xfrm>
            <a:custGeom>
              <a:avLst/>
              <a:gdLst/>
              <a:ahLst/>
              <a:cxnLst/>
              <a:rect l="l" t="t" r="r" b="b"/>
              <a:pathLst>
                <a:path w="14678" h="20727" extrusionOk="0">
                  <a:moveTo>
                    <a:pt x="2831" y="1"/>
                  </a:moveTo>
                  <a:lnTo>
                    <a:pt x="1" y="20726"/>
                  </a:lnTo>
                  <a:lnTo>
                    <a:pt x="14677" y="20726"/>
                  </a:lnTo>
                  <a:cubicBezTo>
                    <a:pt x="14677" y="20726"/>
                    <a:pt x="11413" y="3562"/>
                    <a:pt x="10728" y="2648"/>
                  </a:cubicBezTo>
                  <a:cubicBezTo>
                    <a:pt x="10044" y="1735"/>
                    <a:pt x="2831" y="1"/>
                    <a:pt x="28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5050525" y="1938593"/>
              <a:ext cx="2744756" cy="1695065"/>
            </a:xfrm>
            <a:custGeom>
              <a:avLst/>
              <a:gdLst/>
              <a:ahLst/>
              <a:cxnLst/>
              <a:rect l="l" t="t" r="r" b="b"/>
              <a:pathLst>
                <a:path w="59027" h="36453" extrusionOk="0">
                  <a:moveTo>
                    <a:pt x="0" y="1"/>
                  </a:moveTo>
                  <a:lnTo>
                    <a:pt x="15727" y="36224"/>
                  </a:lnTo>
                  <a:lnTo>
                    <a:pt x="29445" y="36384"/>
                  </a:lnTo>
                  <a:lnTo>
                    <a:pt x="43072" y="36453"/>
                  </a:lnTo>
                  <a:lnTo>
                    <a:pt x="59027" y="1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5663979" y="2747389"/>
              <a:ext cx="1511436" cy="807752"/>
            </a:xfrm>
            <a:custGeom>
              <a:avLst/>
              <a:gdLst/>
              <a:ahLst/>
              <a:cxnLst/>
              <a:rect l="l" t="t" r="r" b="b"/>
              <a:pathLst>
                <a:path w="32504" h="17371" extrusionOk="0">
                  <a:moveTo>
                    <a:pt x="0" y="0"/>
                  </a:moveTo>
                  <a:lnTo>
                    <a:pt x="2557" y="17370"/>
                  </a:lnTo>
                  <a:lnTo>
                    <a:pt x="29947" y="17370"/>
                  </a:lnTo>
                  <a:lnTo>
                    <a:pt x="325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6"/>
            <p:cNvSpPr/>
            <p:nvPr/>
          </p:nvSpPr>
          <p:spPr>
            <a:xfrm>
              <a:off x="5735075" y="3555067"/>
              <a:ext cx="1369239" cy="79608"/>
            </a:xfrm>
            <a:custGeom>
              <a:avLst/>
              <a:gdLst/>
              <a:ahLst/>
              <a:cxnLst/>
              <a:rect l="l" t="t" r="r" b="b"/>
              <a:pathLst>
                <a:path w="29446" h="1712" extrusionOk="0">
                  <a:moveTo>
                    <a:pt x="1" y="0"/>
                  </a:moveTo>
                  <a:lnTo>
                    <a:pt x="1" y="1712"/>
                  </a:lnTo>
                  <a:lnTo>
                    <a:pt x="29445" y="1712"/>
                  </a:lnTo>
                  <a:lnTo>
                    <a:pt x="294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6"/>
            <p:cNvSpPr/>
            <p:nvPr/>
          </p:nvSpPr>
          <p:spPr>
            <a:xfrm>
              <a:off x="5663979" y="2696427"/>
              <a:ext cx="823654" cy="51010"/>
            </a:xfrm>
            <a:custGeom>
              <a:avLst/>
              <a:gdLst/>
              <a:ahLst/>
              <a:cxnLst/>
              <a:rect l="l" t="t" r="r" b="b"/>
              <a:pathLst>
                <a:path w="17713" h="1097" extrusionOk="0">
                  <a:moveTo>
                    <a:pt x="685" y="0"/>
                  </a:moveTo>
                  <a:lnTo>
                    <a:pt x="0" y="1096"/>
                  </a:lnTo>
                  <a:lnTo>
                    <a:pt x="17713" y="1096"/>
                  </a:lnTo>
                  <a:lnTo>
                    <a:pt x="17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6"/>
            <p:cNvSpPr/>
            <p:nvPr/>
          </p:nvSpPr>
          <p:spPr>
            <a:xfrm>
              <a:off x="6351739" y="2696427"/>
              <a:ext cx="823655" cy="51010"/>
            </a:xfrm>
            <a:custGeom>
              <a:avLst/>
              <a:gdLst/>
              <a:ahLst/>
              <a:cxnLst/>
              <a:rect l="l" t="t" r="r" b="b"/>
              <a:pathLst>
                <a:path w="17713" h="1097" extrusionOk="0">
                  <a:moveTo>
                    <a:pt x="0" y="0"/>
                  </a:moveTo>
                  <a:lnTo>
                    <a:pt x="0" y="1096"/>
                  </a:lnTo>
                  <a:lnTo>
                    <a:pt x="17713" y="1096"/>
                  </a:lnTo>
                  <a:lnTo>
                    <a:pt x="170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72"/>
          <p:cNvSpPr txBox="1">
            <a:spLocks noGrp="1"/>
          </p:cNvSpPr>
          <p:nvPr>
            <p:ph type="title"/>
          </p:nvPr>
        </p:nvSpPr>
        <p:spPr>
          <a:xfrm flipH="1">
            <a:off x="4930207" y="539400"/>
            <a:ext cx="3493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1713" name="Google Shape;1713;p72"/>
          <p:cNvGrpSpPr/>
          <p:nvPr/>
        </p:nvGrpSpPr>
        <p:grpSpPr>
          <a:xfrm>
            <a:off x="1979899" y="1"/>
            <a:ext cx="2179210" cy="4603955"/>
            <a:chOff x="5731373" y="1"/>
            <a:chExt cx="2179210" cy="4603955"/>
          </a:xfrm>
        </p:grpSpPr>
        <p:sp>
          <p:nvSpPr>
            <p:cNvPr id="1714" name="Google Shape;1714;p72"/>
            <p:cNvSpPr/>
            <p:nvPr/>
          </p:nvSpPr>
          <p:spPr>
            <a:xfrm>
              <a:off x="6326955" y="2307594"/>
              <a:ext cx="24218" cy="247253"/>
            </a:xfrm>
            <a:custGeom>
              <a:avLst/>
              <a:gdLst/>
              <a:ahLst/>
              <a:cxnLst/>
              <a:rect l="l" t="t" r="r" b="b"/>
              <a:pathLst>
                <a:path w="1279" h="13058" extrusionOk="0">
                  <a:moveTo>
                    <a:pt x="0" y="0"/>
                  </a:moveTo>
                  <a:lnTo>
                    <a:pt x="0" y="13058"/>
                  </a:lnTo>
                  <a:lnTo>
                    <a:pt x="1278" y="13058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5" name="Google Shape;1715;p72"/>
            <p:cNvGrpSpPr/>
            <p:nvPr/>
          </p:nvGrpSpPr>
          <p:grpSpPr>
            <a:xfrm>
              <a:off x="5731385" y="2459104"/>
              <a:ext cx="904530" cy="656084"/>
              <a:chOff x="1418050" y="2302650"/>
              <a:chExt cx="666075" cy="483125"/>
            </a:xfrm>
          </p:grpSpPr>
          <p:sp>
            <p:nvSpPr>
              <p:cNvPr id="1716" name="Google Shape;1716;p72"/>
              <p:cNvSpPr/>
              <p:nvPr/>
            </p:nvSpPr>
            <p:spPr>
              <a:xfrm>
                <a:off x="1418050" y="2302650"/>
                <a:ext cx="66607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26643" h="19325" extrusionOk="0">
                    <a:moveTo>
                      <a:pt x="2758" y="1"/>
                    </a:moveTo>
                    <a:lnTo>
                      <a:pt x="1" y="14938"/>
                    </a:lnTo>
                    <a:lnTo>
                      <a:pt x="23911" y="19324"/>
                    </a:lnTo>
                    <a:lnTo>
                      <a:pt x="26643" y="4387"/>
                    </a:lnTo>
                    <a:lnTo>
                      <a:pt x="27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72"/>
              <p:cNvSpPr/>
              <p:nvPr/>
            </p:nvSpPr>
            <p:spPr>
              <a:xfrm>
                <a:off x="1476950" y="2302650"/>
                <a:ext cx="607175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6493" extrusionOk="0">
                    <a:moveTo>
                      <a:pt x="402" y="1"/>
                    </a:moveTo>
                    <a:lnTo>
                      <a:pt x="1" y="2106"/>
                    </a:lnTo>
                    <a:lnTo>
                      <a:pt x="23911" y="6492"/>
                    </a:lnTo>
                    <a:lnTo>
                      <a:pt x="24287" y="4387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72"/>
              <p:cNvSpPr/>
              <p:nvPr/>
            </p:nvSpPr>
            <p:spPr>
              <a:xfrm>
                <a:off x="1493875" y="2397900"/>
                <a:ext cx="15605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1379" extrusionOk="0">
                    <a:moveTo>
                      <a:pt x="51" y="0"/>
                    </a:moveTo>
                    <a:lnTo>
                      <a:pt x="0" y="251"/>
                    </a:lnTo>
                    <a:lnTo>
                      <a:pt x="6216" y="1379"/>
                    </a:lnTo>
                    <a:lnTo>
                      <a:pt x="6241" y="112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72"/>
              <p:cNvSpPr/>
              <p:nvPr/>
            </p:nvSpPr>
            <p:spPr>
              <a:xfrm>
                <a:off x="1486975" y="2436750"/>
                <a:ext cx="15605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1379" extrusionOk="0">
                    <a:moveTo>
                      <a:pt x="51" y="0"/>
                    </a:moveTo>
                    <a:lnTo>
                      <a:pt x="1" y="251"/>
                    </a:lnTo>
                    <a:lnTo>
                      <a:pt x="6191" y="1379"/>
                    </a:lnTo>
                    <a:lnTo>
                      <a:pt x="6241" y="112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72"/>
              <p:cNvSpPr/>
              <p:nvPr/>
            </p:nvSpPr>
            <p:spPr>
              <a:xfrm>
                <a:off x="1694375" y="2492750"/>
                <a:ext cx="17045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6918" extrusionOk="0">
                    <a:moveTo>
                      <a:pt x="3520" y="1"/>
                    </a:moveTo>
                    <a:cubicBezTo>
                      <a:pt x="1955" y="1"/>
                      <a:pt x="705" y="1050"/>
                      <a:pt x="376" y="2848"/>
                    </a:cubicBezTo>
                    <a:cubicBezTo>
                      <a:pt x="0" y="4953"/>
                      <a:pt x="1078" y="6507"/>
                      <a:pt x="2958" y="6858"/>
                    </a:cubicBezTo>
                    <a:cubicBezTo>
                      <a:pt x="3195" y="6898"/>
                      <a:pt x="3424" y="6918"/>
                      <a:pt x="3643" y="6918"/>
                    </a:cubicBezTo>
                    <a:cubicBezTo>
                      <a:pt x="4931" y="6918"/>
                      <a:pt x="5899" y="6250"/>
                      <a:pt x="6392" y="5179"/>
                    </a:cubicBezTo>
                    <a:lnTo>
                      <a:pt x="5214" y="4978"/>
                    </a:lnTo>
                    <a:cubicBezTo>
                      <a:pt x="4901" y="5624"/>
                      <a:pt x="4347" y="5975"/>
                      <a:pt x="3608" y="5975"/>
                    </a:cubicBezTo>
                    <a:cubicBezTo>
                      <a:pt x="3457" y="5975"/>
                      <a:pt x="3299" y="5961"/>
                      <a:pt x="3133" y="5931"/>
                    </a:cubicBezTo>
                    <a:cubicBezTo>
                      <a:pt x="1930" y="5705"/>
                      <a:pt x="1204" y="4678"/>
                      <a:pt x="1504" y="3049"/>
                    </a:cubicBezTo>
                    <a:cubicBezTo>
                      <a:pt x="1746" y="1645"/>
                      <a:pt x="2582" y="951"/>
                      <a:pt x="3593" y="951"/>
                    </a:cubicBezTo>
                    <a:cubicBezTo>
                      <a:pt x="3738" y="951"/>
                      <a:pt x="3885" y="965"/>
                      <a:pt x="4036" y="993"/>
                    </a:cubicBezTo>
                    <a:cubicBezTo>
                      <a:pt x="5013" y="1169"/>
                      <a:pt x="5564" y="1795"/>
                      <a:pt x="5665" y="2623"/>
                    </a:cubicBezTo>
                    <a:lnTo>
                      <a:pt x="6818" y="2823"/>
                    </a:lnTo>
                    <a:cubicBezTo>
                      <a:pt x="6742" y="1394"/>
                      <a:pt x="5840" y="367"/>
                      <a:pt x="4211" y="66"/>
                    </a:cubicBezTo>
                    <a:cubicBezTo>
                      <a:pt x="3976" y="22"/>
                      <a:pt x="3745" y="1"/>
                      <a:pt x="35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72"/>
              <p:cNvSpPr/>
              <p:nvPr/>
            </p:nvSpPr>
            <p:spPr>
              <a:xfrm>
                <a:off x="1656150" y="2457050"/>
                <a:ext cx="251275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9740" extrusionOk="0">
                    <a:moveTo>
                      <a:pt x="5032" y="139"/>
                    </a:moveTo>
                    <a:cubicBezTo>
                      <a:pt x="5317" y="139"/>
                      <a:pt x="5604" y="164"/>
                      <a:pt x="5890" y="216"/>
                    </a:cubicBezTo>
                    <a:cubicBezTo>
                      <a:pt x="7118" y="441"/>
                      <a:pt x="8196" y="1143"/>
                      <a:pt x="8923" y="2171"/>
                    </a:cubicBezTo>
                    <a:cubicBezTo>
                      <a:pt x="9650" y="3223"/>
                      <a:pt x="9900" y="4477"/>
                      <a:pt x="9675" y="5730"/>
                    </a:cubicBezTo>
                    <a:cubicBezTo>
                      <a:pt x="9449" y="6958"/>
                      <a:pt x="8748" y="8036"/>
                      <a:pt x="7720" y="8762"/>
                    </a:cubicBezTo>
                    <a:cubicBezTo>
                      <a:pt x="6917" y="9317"/>
                      <a:pt x="5997" y="9594"/>
                      <a:pt x="5049" y="9594"/>
                    </a:cubicBezTo>
                    <a:cubicBezTo>
                      <a:pt x="4755" y="9594"/>
                      <a:pt x="4458" y="9568"/>
                      <a:pt x="4161" y="9514"/>
                    </a:cubicBezTo>
                    <a:cubicBezTo>
                      <a:pt x="2933" y="9289"/>
                      <a:pt x="1855" y="8587"/>
                      <a:pt x="1128" y="7559"/>
                    </a:cubicBezTo>
                    <a:cubicBezTo>
                      <a:pt x="402" y="6507"/>
                      <a:pt x="151" y="5254"/>
                      <a:pt x="377" y="4025"/>
                    </a:cubicBezTo>
                    <a:cubicBezTo>
                      <a:pt x="602" y="2772"/>
                      <a:pt x="1304" y="1695"/>
                      <a:pt x="2331" y="968"/>
                    </a:cubicBezTo>
                    <a:cubicBezTo>
                      <a:pt x="3143" y="427"/>
                      <a:pt x="4074" y="139"/>
                      <a:pt x="5032" y="139"/>
                    </a:cubicBezTo>
                    <a:close/>
                    <a:moveTo>
                      <a:pt x="4970" y="0"/>
                    </a:moveTo>
                    <a:cubicBezTo>
                      <a:pt x="4008" y="0"/>
                      <a:pt x="3074" y="297"/>
                      <a:pt x="2256" y="868"/>
                    </a:cubicBezTo>
                    <a:cubicBezTo>
                      <a:pt x="1204" y="1594"/>
                      <a:pt x="477" y="2722"/>
                      <a:pt x="251" y="4000"/>
                    </a:cubicBezTo>
                    <a:cubicBezTo>
                      <a:pt x="1" y="5279"/>
                      <a:pt x="276" y="6557"/>
                      <a:pt x="1028" y="7635"/>
                    </a:cubicBezTo>
                    <a:cubicBezTo>
                      <a:pt x="1755" y="8687"/>
                      <a:pt x="2883" y="9414"/>
                      <a:pt x="4136" y="9640"/>
                    </a:cubicBezTo>
                    <a:cubicBezTo>
                      <a:pt x="4437" y="9715"/>
                      <a:pt x="4738" y="9740"/>
                      <a:pt x="5038" y="9740"/>
                    </a:cubicBezTo>
                    <a:cubicBezTo>
                      <a:pt x="6016" y="9740"/>
                      <a:pt x="6968" y="9439"/>
                      <a:pt x="7795" y="8863"/>
                    </a:cubicBezTo>
                    <a:cubicBezTo>
                      <a:pt x="8848" y="8136"/>
                      <a:pt x="9575" y="7033"/>
                      <a:pt x="9800" y="5755"/>
                    </a:cubicBezTo>
                    <a:cubicBezTo>
                      <a:pt x="10051" y="4477"/>
                      <a:pt x="9775" y="3173"/>
                      <a:pt x="9023" y="2096"/>
                    </a:cubicBezTo>
                    <a:cubicBezTo>
                      <a:pt x="8296" y="1043"/>
                      <a:pt x="7169" y="316"/>
                      <a:pt x="5890" y="91"/>
                    </a:cubicBezTo>
                    <a:cubicBezTo>
                      <a:pt x="5583" y="30"/>
                      <a:pt x="5275" y="0"/>
                      <a:pt x="49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2" name="Google Shape;1722;p72"/>
            <p:cNvSpPr/>
            <p:nvPr/>
          </p:nvSpPr>
          <p:spPr>
            <a:xfrm>
              <a:off x="6331225" y="1"/>
              <a:ext cx="15674" cy="2307655"/>
            </a:xfrm>
            <a:custGeom>
              <a:avLst/>
              <a:gdLst/>
              <a:ahLst/>
              <a:cxnLst/>
              <a:rect l="l" t="t" r="r" b="b"/>
              <a:pathLst>
                <a:path w="828" h="71856" extrusionOk="0">
                  <a:moveTo>
                    <a:pt x="1" y="0"/>
                  </a:moveTo>
                  <a:lnTo>
                    <a:pt x="1" y="71855"/>
                  </a:lnTo>
                  <a:lnTo>
                    <a:pt x="828" y="71855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2"/>
            <p:cNvSpPr/>
            <p:nvPr/>
          </p:nvSpPr>
          <p:spPr>
            <a:xfrm>
              <a:off x="6400025" y="2211253"/>
              <a:ext cx="115352" cy="70722"/>
            </a:xfrm>
            <a:custGeom>
              <a:avLst/>
              <a:gdLst/>
              <a:ahLst/>
              <a:cxnLst/>
              <a:rect l="l" t="t" r="r" b="b"/>
              <a:pathLst>
                <a:path w="6092" h="3735" extrusionOk="0">
                  <a:moveTo>
                    <a:pt x="5114" y="0"/>
                  </a:moveTo>
                  <a:lnTo>
                    <a:pt x="1" y="1930"/>
                  </a:lnTo>
                  <a:lnTo>
                    <a:pt x="627" y="3735"/>
                  </a:lnTo>
                  <a:lnTo>
                    <a:pt x="6091" y="2732"/>
                  </a:lnTo>
                  <a:lnTo>
                    <a:pt x="5114" y="0"/>
                  </a:ln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2"/>
            <p:cNvSpPr/>
            <p:nvPr/>
          </p:nvSpPr>
          <p:spPr>
            <a:xfrm>
              <a:off x="6671477" y="2126784"/>
              <a:ext cx="371126" cy="638223"/>
            </a:xfrm>
            <a:custGeom>
              <a:avLst/>
              <a:gdLst/>
              <a:ahLst/>
              <a:cxnLst/>
              <a:rect l="l" t="t" r="r" b="b"/>
              <a:pathLst>
                <a:path w="19600" h="33706" extrusionOk="0">
                  <a:moveTo>
                    <a:pt x="16968" y="0"/>
                  </a:moveTo>
                  <a:cubicBezTo>
                    <a:pt x="16968" y="0"/>
                    <a:pt x="11229" y="1604"/>
                    <a:pt x="8096" y="5163"/>
                  </a:cubicBezTo>
                  <a:cubicBezTo>
                    <a:pt x="4963" y="8697"/>
                    <a:pt x="1" y="26993"/>
                    <a:pt x="1053" y="31153"/>
                  </a:cubicBezTo>
                  <a:cubicBezTo>
                    <a:pt x="1430" y="32651"/>
                    <a:pt x="2622" y="33706"/>
                    <a:pt x="4252" y="33706"/>
                  </a:cubicBezTo>
                  <a:cubicBezTo>
                    <a:pt x="7178" y="33706"/>
                    <a:pt x="11516" y="30308"/>
                    <a:pt x="15089" y="19975"/>
                  </a:cubicBezTo>
                  <a:cubicBezTo>
                    <a:pt x="19600" y="6943"/>
                    <a:pt x="16968" y="0"/>
                    <a:pt x="16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2"/>
            <p:cNvSpPr/>
            <p:nvPr/>
          </p:nvSpPr>
          <p:spPr>
            <a:xfrm>
              <a:off x="6387698" y="2238254"/>
              <a:ext cx="460348" cy="557560"/>
            </a:xfrm>
            <a:custGeom>
              <a:avLst/>
              <a:gdLst/>
              <a:ahLst/>
              <a:cxnLst/>
              <a:rect l="l" t="t" r="r" b="b"/>
              <a:pathLst>
                <a:path w="24312" h="29446" extrusionOk="0">
                  <a:moveTo>
                    <a:pt x="6863" y="1"/>
                  </a:moveTo>
                  <a:cubicBezTo>
                    <a:pt x="5019" y="1"/>
                    <a:pt x="1032" y="1481"/>
                    <a:pt x="552" y="2334"/>
                  </a:cubicBezTo>
                  <a:cubicBezTo>
                    <a:pt x="0" y="3311"/>
                    <a:pt x="9499" y="28374"/>
                    <a:pt x="15890" y="29326"/>
                  </a:cubicBezTo>
                  <a:cubicBezTo>
                    <a:pt x="16426" y="29408"/>
                    <a:pt x="16931" y="29445"/>
                    <a:pt x="17407" y="29445"/>
                  </a:cubicBezTo>
                  <a:cubicBezTo>
                    <a:pt x="22627" y="29445"/>
                    <a:pt x="24311" y="24940"/>
                    <a:pt x="24311" y="24940"/>
                  </a:cubicBezTo>
                  <a:cubicBezTo>
                    <a:pt x="24311" y="24940"/>
                    <a:pt x="8772" y="654"/>
                    <a:pt x="7519" y="103"/>
                  </a:cubicBezTo>
                  <a:cubicBezTo>
                    <a:pt x="7359" y="32"/>
                    <a:pt x="7134" y="1"/>
                    <a:pt x="6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2"/>
            <p:cNvSpPr/>
            <p:nvPr/>
          </p:nvSpPr>
          <p:spPr>
            <a:xfrm>
              <a:off x="6203082" y="2057690"/>
              <a:ext cx="293777" cy="218226"/>
            </a:xfrm>
            <a:custGeom>
              <a:avLst/>
              <a:gdLst/>
              <a:ahLst/>
              <a:cxnLst/>
              <a:rect l="l" t="t" r="r" b="b"/>
              <a:pathLst>
                <a:path w="15515" h="11525" extrusionOk="0">
                  <a:moveTo>
                    <a:pt x="3921" y="1"/>
                  </a:moveTo>
                  <a:cubicBezTo>
                    <a:pt x="3165" y="1"/>
                    <a:pt x="3357" y="1071"/>
                    <a:pt x="3610" y="1343"/>
                  </a:cubicBezTo>
                  <a:cubicBezTo>
                    <a:pt x="3936" y="1694"/>
                    <a:pt x="5164" y="2195"/>
                    <a:pt x="5164" y="2195"/>
                  </a:cubicBezTo>
                  <a:cubicBezTo>
                    <a:pt x="5164" y="2195"/>
                    <a:pt x="2983" y="2296"/>
                    <a:pt x="2181" y="2647"/>
                  </a:cubicBezTo>
                  <a:cubicBezTo>
                    <a:pt x="1379" y="2972"/>
                    <a:pt x="327" y="3524"/>
                    <a:pt x="878" y="4401"/>
                  </a:cubicBezTo>
                  <a:cubicBezTo>
                    <a:pt x="1454" y="5303"/>
                    <a:pt x="1003" y="5353"/>
                    <a:pt x="502" y="6080"/>
                  </a:cubicBezTo>
                  <a:cubicBezTo>
                    <a:pt x="1" y="6807"/>
                    <a:pt x="452" y="7810"/>
                    <a:pt x="953" y="8236"/>
                  </a:cubicBezTo>
                  <a:cubicBezTo>
                    <a:pt x="1454" y="8687"/>
                    <a:pt x="978" y="9965"/>
                    <a:pt x="2181" y="10241"/>
                  </a:cubicBezTo>
                  <a:cubicBezTo>
                    <a:pt x="3384" y="10516"/>
                    <a:pt x="2657" y="10917"/>
                    <a:pt x="3560" y="11343"/>
                  </a:cubicBezTo>
                  <a:cubicBezTo>
                    <a:pt x="3813" y="11473"/>
                    <a:pt x="4244" y="11524"/>
                    <a:pt x="4741" y="11524"/>
                  </a:cubicBezTo>
                  <a:cubicBezTo>
                    <a:pt x="5968" y="11524"/>
                    <a:pt x="7592" y="11214"/>
                    <a:pt x="7896" y="11018"/>
                  </a:cubicBezTo>
                  <a:cubicBezTo>
                    <a:pt x="8322" y="10742"/>
                    <a:pt x="8221" y="9890"/>
                    <a:pt x="8221" y="9890"/>
                  </a:cubicBezTo>
                  <a:lnTo>
                    <a:pt x="8221" y="9890"/>
                  </a:lnTo>
                  <a:cubicBezTo>
                    <a:pt x="8222" y="9890"/>
                    <a:pt x="9156" y="10112"/>
                    <a:pt x="9861" y="10112"/>
                  </a:cubicBezTo>
                  <a:cubicBezTo>
                    <a:pt x="10072" y="10112"/>
                    <a:pt x="10263" y="10092"/>
                    <a:pt x="10402" y="10040"/>
                  </a:cubicBezTo>
                  <a:cubicBezTo>
                    <a:pt x="10978" y="9815"/>
                    <a:pt x="15515" y="8110"/>
                    <a:pt x="15515" y="8110"/>
                  </a:cubicBezTo>
                  <a:cubicBezTo>
                    <a:pt x="15515" y="8110"/>
                    <a:pt x="14337" y="5053"/>
                    <a:pt x="12683" y="3649"/>
                  </a:cubicBezTo>
                  <a:cubicBezTo>
                    <a:pt x="11003" y="2221"/>
                    <a:pt x="6617" y="1293"/>
                    <a:pt x="4838" y="316"/>
                  </a:cubicBezTo>
                  <a:cubicBezTo>
                    <a:pt x="4438" y="91"/>
                    <a:pt x="4140" y="1"/>
                    <a:pt x="3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2"/>
            <p:cNvSpPr/>
            <p:nvPr/>
          </p:nvSpPr>
          <p:spPr>
            <a:xfrm>
              <a:off x="6287551" y="2232555"/>
              <a:ext cx="77861" cy="39461"/>
            </a:xfrm>
            <a:custGeom>
              <a:avLst/>
              <a:gdLst/>
              <a:ahLst/>
              <a:cxnLst/>
              <a:rect l="l" t="t" r="r" b="b"/>
              <a:pathLst>
                <a:path w="4112" h="2084" extrusionOk="0">
                  <a:moveTo>
                    <a:pt x="2898" y="0"/>
                  </a:moveTo>
                  <a:cubicBezTo>
                    <a:pt x="2410" y="0"/>
                    <a:pt x="1814" y="145"/>
                    <a:pt x="1229" y="279"/>
                  </a:cubicBezTo>
                  <a:cubicBezTo>
                    <a:pt x="778" y="404"/>
                    <a:pt x="327" y="504"/>
                    <a:pt x="1" y="529"/>
                  </a:cubicBezTo>
                  <a:lnTo>
                    <a:pt x="26" y="955"/>
                  </a:lnTo>
                  <a:cubicBezTo>
                    <a:pt x="402" y="930"/>
                    <a:pt x="853" y="805"/>
                    <a:pt x="1329" y="705"/>
                  </a:cubicBezTo>
                  <a:cubicBezTo>
                    <a:pt x="1892" y="560"/>
                    <a:pt x="2495" y="401"/>
                    <a:pt x="2927" y="401"/>
                  </a:cubicBezTo>
                  <a:cubicBezTo>
                    <a:pt x="3091" y="401"/>
                    <a:pt x="3231" y="424"/>
                    <a:pt x="3334" y="479"/>
                  </a:cubicBezTo>
                  <a:cubicBezTo>
                    <a:pt x="3435" y="529"/>
                    <a:pt x="3485" y="605"/>
                    <a:pt x="3535" y="705"/>
                  </a:cubicBezTo>
                  <a:cubicBezTo>
                    <a:pt x="3635" y="1056"/>
                    <a:pt x="3359" y="1657"/>
                    <a:pt x="3259" y="1883"/>
                  </a:cubicBezTo>
                  <a:lnTo>
                    <a:pt x="3635" y="2083"/>
                  </a:lnTo>
                  <a:cubicBezTo>
                    <a:pt x="3685" y="1983"/>
                    <a:pt x="4111" y="1156"/>
                    <a:pt x="3911" y="580"/>
                  </a:cubicBezTo>
                  <a:cubicBezTo>
                    <a:pt x="3861" y="379"/>
                    <a:pt x="3735" y="204"/>
                    <a:pt x="3535" y="128"/>
                  </a:cubicBezTo>
                  <a:cubicBezTo>
                    <a:pt x="3359" y="37"/>
                    <a:pt x="3142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2"/>
            <p:cNvSpPr/>
            <p:nvPr/>
          </p:nvSpPr>
          <p:spPr>
            <a:xfrm>
              <a:off x="6279958" y="2201767"/>
              <a:ext cx="87347" cy="39404"/>
            </a:xfrm>
            <a:custGeom>
              <a:avLst/>
              <a:gdLst/>
              <a:ahLst/>
              <a:cxnLst/>
              <a:rect l="l" t="t" r="r" b="b"/>
              <a:pathLst>
                <a:path w="4613" h="2081" extrusionOk="0">
                  <a:moveTo>
                    <a:pt x="1" y="0"/>
                  </a:moveTo>
                  <a:lnTo>
                    <a:pt x="1" y="426"/>
                  </a:lnTo>
                  <a:cubicBezTo>
                    <a:pt x="389" y="439"/>
                    <a:pt x="753" y="445"/>
                    <a:pt x="1088" y="445"/>
                  </a:cubicBezTo>
                  <a:cubicBezTo>
                    <a:pt x="1423" y="445"/>
                    <a:pt x="1730" y="439"/>
                    <a:pt x="2006" y="426"/>
                  </a:cubicBezTo>
                  <a:cubicBezTo>
                    <a:pt x="3034" y="426"/>
                    <a:pt x="3685" y="426"/>
                    <a:pt x="4036" y="677"/>
                  </a:cubicBezTo>
                  <a:cubicBezTo>
                    <a:pt x="4111" y="727"/>
                    <a:pt x="4136" y="802"/>
                    <a:pt x="4161" y="877"/>
                  </a:cubicBezTo>
                  <a:cubicBezTo>
                    <a:pt x="4186" y="1178"/>
                    <a:pt x="3811" y="1654"/>
                    <a:pt x="3685" y="1779"/>
                  </a:cubicBezTo>
                  <a:lnTo>
                    <a:pt x="3986" y="2080"/>
                  </a:lnTo>
                  <a:cubicBezTo>
                    <a:pt x="4061" y="2005"/>
                    <a:pt x="4613" y="1404"/>
                    <a:pt x="4562" y="852"/>
                  </a:cubicBezTo>
                  <a:cubicBezTo>
                    <a:pt x="4562" y="627"/>
                    <a:pt x="4462" y="451"/>
                    <a:pt x="4287" y="326"/>
                  </a:cubicBezTo>
                  <a:cubicBezTo>
                    <a:pt x="3934" y="71"/>
                    <a:pt x="3411" y="15"/>
                    <a:pt x="2672" y="15"/>
                  </a:cubicBezTo>
                  <a:cubicBezTo>
                    <a:pt x="2467" y="15"/>
                    <a:pt x="2245" y="20"/>
                    <a:pt x="2006" y="25"/>
                  </a:cubicBezTo>
                  <a:cubicBezTo>
                    <a:pt x="1430" y="25"/>
                    <a:pt x="778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2"/>
            <p:cNvSpPr/>
            <p:nvPr/>
          </p:nvSpPr>
          <p:spPr>
            <a:xfrm>
              <a:off x="6259092" y="2155243"/>
              <a:ext cx="112966" cy="55082"/>
            </a:xfrm>
            <a:custGeom>
              <a:avLst/>
              <a:gdLst/>
              <a:ahLst/>
              <a:cxnLst/>
              <a:rect l="l" t="t" r="r" b="b"/>
              <a:pathLst>
                <a:path w="5966" h="2909" extrusionOk="0">
                  <a:moveTo>
                    <a:pt x="25" y="1"/>
                  </a:moveTo>
                  <a:lnTo>
                    <a:pt x="0" y="427"/>
                  </a:lnTo>
                  <a:cubicBezTo>
                    <a:pt x="25" y="427"/>
                    <a:pt x="3233" y="627"/>
                    <a:pt x="4085" y="803"/>
                  </a:cubicBezTo>
                  <a:cubicBezTo>
                    <a:pt x="4236" y="853"/>
                    <a:pt x="4386" y="878"/>
                    <a:pt x="4537" y="903"/>
                  </a:cubicBezTo>
                  <a:cubicBezTo>
                    <a:pt x="5238" y="1028"/>
                    <a:pt x="5539" y="1104"/>
                    <a:pt x="5539" y="1680"/>
                  </a:cubicBezTo>
                  <a:cubicBezTo>
                    <a:pt x="5539" y="2382"/>
                    <a:pt x="4136" y="2482"/>
                    <a:pt x="4111" y="2482"/>
                  </a:cubicBezTo>
                  <a:lnTo>
                    <a:pt x="4136" y="2908"/>
                  </a:lnTo>
                  <a:cubicBezTo>
                    <a:pt x="4211" y="2883"/>
                    <a:pt x="5965" y="2808"/>
                    <a:pt x="5965" y="1680"/>
                  </a:cubicBezTo>
                  <a:cubicBezTo>
                    <a:pt x="5965" y="728"/>
                    <a:pt x="5263" y="602"/>
                    <a:pt x="4612" y="477"/>
                  </a:cubicBezTo>
                  <a:cubicBezTo>
                    <a:pt x="4461" y="452"/>
                    <a:pt x="4336" y="427"/>
                    <a:pt x="4186" y="402"/>
                  </a:cubicBezTo>
                  <a:cubicBezTo>
                    <a:pt x="3283" y="201"/>
                    <a:pt x="17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2"/>
            <p:cNvSpPr/>
            <p:nvPr/>
          </p:nvSpPr>
          <p:spPr>
            <a:xfrm>
              <a:off x="6277591" y="2114438"/>
              <a:ext cx="90661" cy="57922"/>
            </a:xfrm>
            <a:custGeom>
              <a:avLst/>
              <a:gdLst/>
              <a:ahLst/>
              <a:cxnLst/>
              <a:rect l="l" t="t" r="r" b="b"/>
              <a:pathLst>
                <a:path w="4788" h="3059" extrusionOk="0">
                  <a:moveTo>
                    <a:pt x="251" y="0"/>
                  </a:moveTo>
                  <a:lnTo>
                    <a:pt x="1" y="351"/>
                  </a:lnTo>
                  <a:cubicBezTo>
                    <a:pt x="477" y="652"/>
                    <a:pt x="778" y="677"/>
                    <a:pt x="1905" y="802"/>
                  </a:cubicBezTo>
                  <a:lnTo>
                    <a:pt x="2281" y="853"/>
                  </a:lnTo>
                  <a:cubicBezTo>
                    <a:pt x="3535" y="978"/>
                    <a:pt x="4337" y="1454"/>
                    <a:pt x="4286" y="2031"/>
                  </a:cubicBezTo>
                  <a:cubicBezTo>
                    <a:pt x="4236" y="2532"/>
                    <a:pt x="3560" y="2632"/>
                    <a:pt x="3535" y="2632"/>
                  </a:cubicBezTo>
                  <a:lnTo>
                    <a:pt x="3585" y="3058"/>
                  </a:lnTo>
                  <a:cubicBezTo>
                    <a:pt x="3635" y="3033"/>
                    <a:pt x="4612" y="2908"/>
                    <a:pt x="4687" y="2081"/>
                  </a:cubicBezTo>
                  <a:cubicBezTo>
                    <a:pt x="4788" y="1229"/>
                    <a:pt x="3860" y="602"/>
                    <a:pt x="2331" y="427"/>
                  </a:cubicBezTo>
                  <a:lnTo>
                    <a:pt x="1956" y="401"/>
                  </a:lnTo>
                  <a:cubicBezTo>
                    <a:pt x="853" y="276"/>
                    <a:pt x="627" y="25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2"/>
            <p:cNvSpPr/>
            <p:nvPr/>
          </p:nvSpPr>
          <p:spPr>
            <a:xfrm>
              <a:off x="6297530" y="2096886"/>
              <a:ext cx="48890" cy="39404"/>
            </a:xfrm>
            <a:custGeom>
              <a:avLst/>
              <a:gdLst/>
              <a:ahLst/>
              <a:cxnLst/>
              <a:rect l="l" t="t" r="r" b="b"/>
              <a:pathLst>
                <a:path w="2582" h="2081" extrusionOk="0">
                  <a:moveTo>
                    <a:pt x="351" y="0"/>
                  </a:moveTo>
                  <a:lnTo>
                    <a:pt x="0" y="251"/>
                  </a:lnTo>
                  <a:cubicBezTo>
                    <a:pt x="50" y="326"/>
                    <a:pt x="1228" y="1805"/>
                    <a:pt x="2482" y="2080"/>
                  </a:cubicBezTo>
                  <a:lnTo>
                    <a:pt x="2582" y="1679"/>
                  </a:lnTo>
                  <a:cubicBezTo>
                    <a:pt x="1479" y="1429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2"/>
            <p:cNvSpPr/>
            <p:nvPr/>
          </p:nvSpPr>
          <p:spPr>
            <a:xfrm>
              <a:off x="6358747" y="2152403"/>
              <a:ext cx="55063" cy="62656"/>
            </a:xfrm>
            <a:custGeom>
              <a:avLst/>
              <a:gdLst/>
              <a:ahLst/>
              <a:cxnLst/>
              <a:rect l="l" t="t" r="r" b="b"/>
              <a:pathLst>
                <a:path w="2908" h="3309" extrusionOk="0">
                  <a:moveTo>
                    <a:pt x="401" y="0"/>
                  </a:moveTo>
                  <a:lnTo>
                    <a:pt x="0" y="101"/>
                  </a:lnTo>
                  <a:cubicBezTo>
                    <a:pt x="25" y="201"/>
                    <a:pt x="602" y="2808"/>
                    <a:pt x="2807" y="3309"/>
                  </a:cubicBezTo>
                  <a:lnTo>
                    <a:pt x="2908" y="2908"/>
                  </a:lnTo>
                  <a:cubicBezTo>
                    <a:pt x="978" y="2457"/>
                    <a:pt x="426" y="26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2"/>
            <p:cNvSpPr/>
            <p:nvPr/>
          </p:nvSpPr>
          <p:spPr>
            <a:xfrm>
              <a:off x="6864633" y="2094727"/>
              <a:ext cx="596074" cy="1086547"/>
            </a:xfrm>
            <a:custGeom>
              <a:avLst/>
              <a:gdLst/>
              <a:ahLst/>
              <a:cxnLst/>
              <a:rect l="l" t="t" r="r" b="b"/>
              <a:pathLst>
                <a:path w="31480" h="57383" extrusionOk="0">
                  <a:moveTo>
                    <a:pt x="14603" y="1"/>
                  </a:moveTo>
                  <a:cubicBezTo>
                    <a:pt x="8055" y="1"/>
                    <a:pt x="0" y="3008"/>
                    <a:pt x="0" y="9062"/>
                  </a:cubicBezTo>
                  <a:cubicBezTo>
                    <a:pt x="0" y="24199"/>
                    <a:pt x="1980" y="56731"/>
                    <a:pt x="1980" y="56731"/>
                  </a:cubicBezTo>
                  <a:cubicBezTo>
                    <a:pt x="1980" y="56731"/>
                    <a:pt x="3225" y="57383"/>
                    <a:pt x="6356" y="57383"/>
                  </a:cubicBezTo>
                  <a:cubicBezTo>
                    <a:pt x="10644" y="57383"/>
                    <a:pt x="18470" y="56160"/>
                    <a:pt x="31479" y="50365"/>
                  </a:cubicBezTo>
                  <a:cubicBezTo>
                    <a:pt x="31479" y="50365"/>
                    <a:pt x="27720" y="7909"/>
                    <a:pt x="21955" y="2094"/>
                  </a:cubicBezTo>
                  <a:cubicBezTo>
                    <a:pt x="20569" y="700"/>
                    <a:pt x="17761" y="1"/>
                    <a:pt x="14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2"/>
            <p:cNvSpPr/>
            <p:nvPr/>
          </p:nvSpPr>
          <p:spPr>
            <a:xfrm>
              <a:off x="7499599" y="4203897"/>
              <a:ext cx="410984" cy="376125"/>
            </a:xfrm>
            <a:custGeom>
              <a:avLst/>
              <a:gdLst/>
              <a:ahLst/>
              <a:cxnLst/>
              <a:rect l="l" t="t" r="r" b="b"/>
              <a:pathLst>
                <a:path w="21705" h="19864" extrusionOk="0">
                  <a:moveTo>
                    <a:pt x="15251" y="1"/>
                  </a:moveTo>
                  <a:cubicBezTo>
                    <a:pt x="14045" y="1"/>
                    <a:pt x="9800" y="5742"/>
                    <a:pt x="9800" y="5742"/>
                  </a:cubicBezTo>
                  <a:cubicBezTo>
                    <a:pt x="8722" y="8574"/>
                    <a:pt x="11203" y="10730"/>
                    <a:pt x="6717" y="12910"/>
                  </a:cubicBezTo>
                  <a:cubicBezTo>
                    <a:pt x="0" y="16168"/>
                    <a:pt x="251" y="19477"/>
                    <a:pt x="3634" y="19853"/>
                  </a:cubicBezTo>
                  <a:cubicBezTo>
                    <a:pt x="3690" y="19860"/>
                    <a:pt x="3755" y="19863"/>
                    <a:pt x="3829" y="19863"/>
                  </a:cubicBezTo>
                  <a:cubicBezTo>
                    <a:pt x="5062" y="19863"/>
                    <a:pt x="8807" y="18874"/>
                    <a:pt x="12306" y="16770"/>
                  </a:cubicBezTo>
                  <a:cubicBezTo>
                    <a:pt x="17218" y="13813"/>
                    <a:pt x="21379" y="9427"/>
                    <a:pt x="21529" y="7622"/>
                  </a:cubicBezTo>
                  <a:cubicBezTo>
                    <a:pt x="21705" y="5266"/>
                    <a:pt x="16442" y="103"/>
                    <a:pt x="15289" y="3"/>
                  </a:cubicBezTo>
                  <a:cubicBezTo>
                    <a:pt x="15276" y="2"/>
                    <a:pt x="15264" y="1"/>
                    <a:pt x="15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2"/>
            <p:cNvSpPr/>
            <p:nvPr/>
          </p:nvSpPr>
          <p:spPr>
            <a:xfrm>
              <a:off x="7635799" y="4137984"/>
              <a:ext cx="151404" cy="178443"/>
            </a:xfrm>
            <a:custGeom>
              <a:avLst/>
              <a:gdLst/>
              <a:ahLst/>
              <a:cxnLst/>
              <a:rect l="l" t="t" r="r" b="b"/>
              <a:pathLst>
                <a:path w="7996" h="9424" extrusionOk="0">
                  <a:moveTo>
                    <a:pt x="4211" y="0"/>
                  </a:moveTo>
                  <a:lnTo>
                    <a:pt x="0" y="6191"/>
                  </a:lnTo>
                  <a:lnTo>
                    <a:pt x="3058" y="9424"/>
                  </a:lnTo>
                  <a:cubicBezTo>
                    <a:pt x="3534" y="9374"/>
                    <a:pt x="5113" y="9123"/>
                    <a:pt x="6442" y="7770"/>
                  </a:cubicBezTo>
                  <a:cubicBezTo>
                    <a:pt x="7870" y="6266"/>
                    <a:pt x="7995" y="4461"/>
                    <a:pt x="7995" y="4035"/>
                  </a:cubicBezTo>
                  <a:cubicBezTo>
                    <a:pt x="6742" y="2682"/>
                    <a:pt x="5464" y="1329"/>
                    <a:pt x="4211" y="0"/>
                  </a:cubicBez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2"/>
            <p:cNvSpPr/>
            <p:nvPr/>
          </p:nvSpPr>
          <p:spPr>
            <a:xfrm>
              <a:off x="6929637" y="3098585"/>
              <a:ext cx="426700" cy="727331"/>
            </a:xfrm>
            <a:custGeom>
              <a:avLst/>
              <a:gdLst/>
              <a:ahLst/>
              <a:cxnLst/>
              <a:rect l="l" t="t" r="r" b="b"/>
              <a:pathLst>
                <a:path w="22535" h="38412" extrusionOk="0">
                  <a:moveTo>
                    <a:pt x="12339" y="0"/>
                  </a:moveTo>
                  <a:cubicBezTo>
                    <a:pt x="6673" y="0"/>
                    <a:pt x="1" y="11484"/>
                    <a:pt x="1" y="11484"/>
                  </a:cubicBezTo>
                  <a:cubicBezTo>
                    <a:pt x="1" y="11484"/>
                    <a:pt x="6643" y="35419"/>
                    <a:pt x="11655" y="37750"/>
                  </a:cubicBezTo>
                  <a:cubicBezTo>
                    <a:pt x="12538" y="38159"/>
                    <a:pt x="13469" y="38412"/>
                    <a:pt x="14380" y="38412"/>
                  </a:cubicBezTo>
                  <a:cubicBezTo>
                    <a:pt x="18666" y="38412"/>
                    <a:pt x="22534" y="32814"/>
                    <a:pt x="19124" y="11484"/>
                  </a:cubicBezTo>
                  <a:cubicBezTo>
                    <a:pt x="17754" y="2871"/>
                    <a:pt x="15172" y="0"/>
                    <a:pt x="12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2"/>
            <p:cNvSpPr/>
            <p:nvPr/>
          </p:nvSpPr>
          <p:spPr>
            <a:xfrm>
              <a:off x="7132753" y="3528637"/>
              <a:ext cx="656344" cy="777357"/>
            </a:xfrm>
            <a:custGeom>
              <a:avLst/>
              <a:gdLst/>
              <a:ahLst/>
              <a:cxnLst/>
              <a:rect l="l" t="t" r="r" b="b"/>
              <a:pathLst>
                <a:path w="34663" h="41054" extrusionOk="0">
                  <a:moveTo>
                    <a:pt x="8096" y="1"/>
                  </a:moveTo>
                  <a:lnTo>
                    <a:pt x="1" y="14387"/>
                  </a:lnTo>
                  <a:lnTo>
                    <a:pt x="27871" y="41053"/>
                  </a:lnTo>
                  <a:lnTo>
                    <a:pt x="34663" y="33710"/>
                  </a:lnTo>
                  <a:lnTo>
                    <a:pt x="80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2"/>
            <p:cNvSpPr/>
            <p:nvPr/>
          </p:nvSpPr>
          <p:spPr>
            <a:xfrm>
              <a:off x="6894531" y="3036043"/>
              <a:ext cx="566175" cy="145231"/>
            </a:xfrm>
            <a:custGeom>
              <a:avLst/>
              <a:gdLst/>
              <a:ahLst/>
              <a:cxnLst/>
              <a:rect l="l" t="t" r="r" b="b"/>
              <a:pathLst>
                <a:path w="29901" h="7670" extrusionOk="0">
                  <a:moveTo>
                    <a:pt x="0" y="0"/>
                  </a:moveTo>
                  <a:cubicBezTo>
                    <a:pt x="226" y="4286"/>
                    <a:pt x="401" y="7018"/>
                    <a:pt x="401" y="7018"/>
                  </a:cubicBezTo>
                  <a:cubicBezTo>
                    <a:pt x="401" y="7018"/>
                    <a:pt x="1646" y="7670"/>
                    <a:pt x="4777" y="7670"/>
                  </a:cubicBezTo>
                  <a:cubicBezTo>
                    <a:pt x="9065" y="7670"/>
                    <a:pt x="16891" y="6447"/>
                    <a:pt x="29900" y="652"/>
                  </a:cubicBezTo>
                  <a:cubicBezTo>
                    <a:pt x="29900" y="652"/>
                    <a:pt x="29875" y="426"/>
                    <a:pt x="2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2"/>
            <p:cNvSpPr/>
            <p:nvPr/>
          </p:nvSpPr>
          <p:spPr>
            <a:xfrm>
              <a:off x="6868893" y="1341417"/>
              <a:ext cx="61236" cy="44062"/>
            </a:xfrm>
            <a:custGeom>
              <a:avLst/>
              <a:gdLst/>
              <a:ahLst/>
              <a:cxnLst/>
              <a:rect l="l" t="t" r="r" b="b"/>
              <a:pathLst>
                <a:path w="3234" h="2327" extrusionOk="0">
                  <a:moveTo>
                    <a:pt x="1739" y="0"/>
                  </a:moveTo>
                  <a:cubicBezTo>
                    <a:pt x="1638" y="0"/>
                    <a:pt x="1535" y="8"/>
                    <a:pt x="1429" y="23"/>
                  </a:cubicBezTo>
                  <a:cubicBezTo>
                    <a:pt x="602" y="174"/>
                    <a:pt x="1" y="775"/>
                    <a:pt x="101" y="1402"/>
                  </a:cubicBezTo>
                  <a:cubicBezTo>
                    <a:pt x="211" y="1951"/>
                    <a:pt x="802" y="2327"/>
                    <a:pt x="1504" y="2327"/>
                  </a:cubicBezTo>
                  <a:cubicBezTo>
                    <a:pt x="1602" y="2327"/>
                    <a:pt x="1703" y="2319"/>
                    <a:pt x="1805" y="2304"/>
                  </a:cubicBezTo>
                  <a:cubicBezTo>
                    <a:pt x="2632" y="2154"/>
                    <a:pt x="3234" y="1552"/>
                    <a:pt x="3134" y="926"/>
                  </a:cubicBezTo>
                  <a:cubicBezTo>
                    <a:pt x="3046" y="376"/>
                    <a:pt x="2457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2"/>
            <p:cNvSpPr/>
            <p:nvPr/>
          </p:nvSpPr>
          <p:spPr>
            <a:xfrm>
              <a:off x="6960501" y="1896137"/>
              <a:ext cx="148545" cy="245076"/>
            </a:xfrm>
            <a:custGeom>
              <a:avLst/>
              <a:gdLst/>
              <a:ahLst/>
              <a:cxnLst/>
              <a:rect l="l" t="t" r="r" b="b"/>
              <a:pathLst>
                <a:path w="7845" h="12943" extrusionOk="0">
                  <a:moveTo>
                    <a:pt x="5965" y="1"/>
                  </a:moveTo>
                  <a:lnTo>
                    <a:pt x="0" y="978"/>
                  </a:lnTo>
                  <a:cubicBezTo>
                    <a:pt x="50" y="1103"/>
                    <a:pt x="100" y="1229"/>
                    <a:pt x="150" y="1354"/>
                  </a:cubicBezTo>
                  <a:cubicBezTo>
                    <a:pt x="802" y="2858"/>
                    <a:pt x="1504" y="4913"/>
                    <a:pt x="1805" y="7419"/>
                  </a:cubicBezTo>
                  <a:cubicBezTo>
                    <a:pt x="1855" y="7770"/>
                    <a:pt x="1880" y="8096"/>
                    <a:pt x="1905" y="8422"/>
                  </a:cubicBezTo>
                  <a:cubicBezTo>
                    <a:pt x="2030" y="9951"/>
                    <a:pt x="1980" y="11304"/>
                    <a:pt x="1880" y="12432"/>
                  </a:cubicBezTo>
                  <a:cubicBezTo>
                    <a:pt x="2227" y="12595"/>
                    <a:pt x="3042" y="12942"/>
                    <a:pt x="4132" y="12942"/>
                  </a:cubicBezTo>
                  <a:cubicBezTo>
                    <a:pt x="4379" y="12942"/>
                    <a:pt x="4640" y="12924"/>
                    <a:pt x="4912" y="12883"/>
                  </a:cubicBezTo>
                  <a:cubicBezTo>
                    <a:pt x="6516" y="12657"/>
                    <a:pt x="7519" y="11780"/>
                    <a:pt x="7845" y="11454"/>
                  </a:cubicBezTo>
                  <a:cubicBezTo>
                    <a:pt x="7193" y="10377"/>
                    <a:pt x="6366" y="8722"/>
                    <a:pt x="5915" y="6567"/>
                  </a:cubicBezTo>
                  <a:cubicBezTo>
                    <a:pt x="5790" y="6016"/>
                    <a:pt x="5714" y="5489"/>
                    <a:pt x="5664" y="4988"/>
                  </a:cubicBezTo>
                  <a:cubicBezTo>
                    <a:pt x="5464" y="2858"/>
                    <a:pt x="5739" y="1103"/>
                    <a:pt x="5965" y="1"/>
                  </a:cubicBez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2"/>
            <p:cNvSpPr/>
            <p:nvPr/>
          </p:nvSpPr>
          <p:spPr>
            <a:xfrm>
              <a:off x="6963341" y="1896137"/>
              <a:ext cx="110107" cy="159471"/>
            </a:xfrm>
            <a:custGeom>
              <a:avLst/>
              <a:gdLst/>
              <a:ahLst/>
              <a:cxnLst/>
              <a:rect l="l" t="t" r="r" b="b"/>
              <a:pathLst>
                <a:path w="5815" h="8422" extrusionOk="0">
                  <a:moveTo>
                    <a:pt x="5815" y="1"/>
                  </a:moveTo>
                  <a:lnTo>
                    <a:pt x="502" y="878"/>
                  </a:lnTo>
                  <a:cubicBezTo>
                    <a:pt x="351" y="1003"/>
                    <a:pt x="201" y="1179"/>
                    <a:pt x="0" y="1354"/>
                  </a:cubicBezTo>
                  <a:cubicBezTo>
                    <a:pt x="652" y="2858"/>
                    <a:pt x="1354" y="4913"/>
                    <a:pt x="1655" y="7419"/>
                  </a:cubicBezTo>
                  <a:cubicBezTo>
                    <a:pt x="1705" y="7770"/>
                    <a:pt x="1730" y="8096"/>
                    <a:pt x="1755" y="8422"/>
                  </a:cubicBezTo>
                  <a:cubicBezTo>
                    <a:pt x="3509" y="7519"/>
                    <a:pt x="4712" y="6266"/>
                    <a:pt x="5514" y="4988"/>
                  </a:cubicBezTo>
                  <a:cubicBezTo>
                    <a:pt x="5314" y="2858"/>
                    <a:pt x="5589" y="1103"/>
                    <a:pt x="5815" y="1"/>
                  </a:cubicBezTo>
                  <a:close/>
                </a:path>
              </a:pathLst>
            </a:custGeom>
            <a:solidFill>
              <a:srgbClr val="B77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2"/>
            <p:cNvSpPr/>
            <p:nvPr/>
          </p:nvSpPr>
          <p:spPr>
            <a:xfrm>
              <a:off x="6724154" y="1717239"/>
              <a:ext cx="101113" cy="101643"/>
            </a:xfrm>
            <a:custGeom>
              <a:avLst/>
              <a:gdLst/>
              <a:ahLst/>
              <a:cxnLst/>
              <a:rect l="l" t="t" r="r" b="b"/>
              <a:pathLst>
                <a:path w="5340" h="5368" extrusionOk="0">
                  <a:moveTo>
                    <a:pt x="2221" y="0"/>
                  </a:moveTo>
                  <a:cubicBezTo>
                    <a:pt x="2124" y="0"/>
                    <a:pt x="2027" y="9"/>
                    <a:pt x="1931" y="25"/>
                  </a:cubicBezTo>
                  <a:cubicBezTo>
                    <a:pt x="753" y="251"/>
                    <a:pt x="1" y="1654"/>
                    <a:pt x="302" y="3183"/>
                  </a:cubicBezTo>
                  <a:cubicBezTo>
                    <a:pt x="550" y="4560"/>
                    <a:pt x="2507" y="5368"/>
                    <a:pt x="3754" y="5368"/>
                  </a:cubicBezTo>
                  <a:cubicBezTo>
                    <a:pt x="3891" y="5368"/>
                    <a:pt x="4019" y="5358"/>
                    <a:pt x="4136" y="5338"/>
                  </a:cubicBezTo>
                  <a:cubicBezTo>
                    <a:pt x="5339" y="5113"/>
                    <a:pt x="4863" y="3910"/>
                    <a:pt x="4587" y="2381"/>
                  </a:cubicBezTo>
                  <a:cubicBezTo>
                    <a:pt x="4334" y="1001"/>
                    <a:pt x="3300" y="0"/>
                    <a:pt x="2221" y="0"/>
                  </a:cubicBez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2"/>
            <p:cNvSpPr/>
            <p:nvPr/>
          </p:nvSpPr>
          <p:spPr>
            <a:xfrm>
              <a:off x="6727252" y="1441137"/>
              <a:ext cx="466306" cy="554133"/>
            </a:xfrm>
            <a:custGeom>
              <a:avLst/>
              <a:gdLst/>
              <a:ahLst/>
              <a:cxnLst/>
              <a:rect l="l" t="t" r="r" b="b"/>
              <a:pathLst>
                <a:path w="25565" h="29265" extrusionOk="0">
                  <a:moveTo>
                    <a:pt x="12478" y="0"/>
                  </a:moveTo>
                  <a:cubicBezTo>
                    <a:pt x="11785" y="0"/>
                    <a:pt x="11082" y="64"/>
                    <a:pt x="10376" y="195"/>
                  </a:cubicBezTo>
                  <a:cubicBezTo>
                    <a:pt x="4136" y="1348"/>
                    <a:pt x="0" y="7212"/>
                    <a:pt x="1479" y="15233"/>
                  </a:cubicBezTo>
                  <a:cubicBezTo>
                    <a:pt x="2862" y="22709"/>
                    <a:pt x="9372" y="29264"/>
                    <a:pt x="14658" y="29264"/>
                  </a:cubicBezTo>
                  <a:cubicBezTo>
                    <a:pt x="15025" y="29264"/>
                    <a:pt x="15387" y="29233"/>
                    <a:pt x="15740" y="29167"/>
                  </a:cubicBezTo>
                  <a:cubicBezTo>
                    <a:pt x="20251" y="28315"/>
                    <a:pt x="25564" y="19042"/>
                    <a:pt x="24086" y="11047"/>
                  </a:cubicBezTo>
                  <a:cubicBezTo>
                    <a:pt x="22774" y="3956"/>
                    <a:pt x="17914" y="0"/>
                    <a:pt x="12478" y="0"/>
                  </a:cubicBez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2"/>
            <p:cNvSpPr/>
            <p:nvPr/>
          </p:nvSpPr>
          <p:spPr>
            <a:xfrm>
              <a:off x="7149778" y="1638093"/>
              <a:ext cx="92081" cy="109293"/>
            </a:xfrm>
            <a:custGeom>
              <a:avLst/>
              <a:gdLst/>
              <a:ahLst/>
              <a:cxnLst/>
              <a:rect l="l" t="t" r="r" b="b"/>
              <a:pathLst>
                <a:path w="4863" h="5772" extrusionOk="0">
                  <a:moveTo>
                    <a:pt x="2251" y="1"/>
                  </a:moveTo>
                  <a:cubicBezTo>
                    <a:pt x="2145" y="1"/>
                    <a:pt x="2038" y="11"/>
                    <a:pt x="1931" y="31"/>
                  </a:cubicBezTo>
                  <a:cubicBezTo>
                    <a:pt x="728" y="232"/>
                    <a:pt x="1" y="1660"/>
                    <a:pt x="276" y="3164"/>
                  </a:cubicBezTo>
                  <a:cubicBezTo>
                    <a:pt x="531" y="4574"/>
                    <a:pt x="572" y="5772"/>
                    <a:pt x="1501" y="5772"/>
                  </a:cubicBezTo>
                  <a:cubicBezTo>
                    <a:pt x="1579" y="5772"/>
                    <a:pt x="1664" y="5763"/>
                    <a:pt x="1755" y="5746"/>
                  </a:cubicBezTo>
                  <a:cubicBezTo>
                    <a:pt x="2933" y="5545"/>
                    <a:pt x="4863" y="3891"/>
                    <a:pt x="4587" y="2387"/>
                  </a:cubicBezTo>
                  <a:cubicBezTo>
                    <a:pt x="4337" y="997"/>
                    <a:pt x="3319" y="1"/>
                    <a:pt x="2251" y="1"/>
                  </a:cubicBez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2"/>
            <p:cNvSpPr/>
            <p:nvPr/>
          </p:nvSpPr>
          <p:spPr>
            <a:xfrm>
              <a:off x="6720850" y="1368350"/>
              <a:ext cx="406916" cy="233563"/>
            </a:xfrm>
            <a:custGeom>
              <a:avLst/>
              <a:gdLst/>
              <a:ahLst/>
              <a:cxnLst/>
              <a:rect l="l" t="t" r="r" b="b"/>
              <a:pathLst>
                <a:path w="22309" h="12335" extrusionOk="0">
                  <a:moveTo>
                    <a:pt x="11972" y="0"/>
                  </a:moveTo>
                  <a:cubicBezTo>
                    <a:pt x="11122" y="0"/>
                    <a:pt x="10222" y="103"/>
                    <a:pt x="9274" y="330"/>
                  </a:cubicBezTo>
                  <a:cubicBezTo>
                    <a:pt x="0" y="2535"/>
                    <a:pt x="1479" y="12335"/>
                    <a:pt x="1479" y="12335"/>
                  </a:cubicBezTo>
                  <a:cubicBezTo>
                    <a:pt x="7848" y="8688"/>
                    <a:pt x="12948" y="7773"/>
                    <a:pt x="16462" y="7773"/>
                  </a:cubicBezTo>
                  <a:cubicBezTo>
                    <a:pt x="20000" y="7773"/>
                    <a:pt x="21930" y="8701"/>
                    <a:pt x="21930" y="8701"/>
                  </a:cubicBezTo>
                  <a:cubicBezTo>
                    <a:pt x="22309" y="6496"/>
                    <a:pt x="18732" y="0"/>
                    <a:pt x="11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2"/>
            <p:cNvSpPr/>
            <p:nvPr/>
          </p:nvSpPr>
          <p:spPr>
            <a:xfrm>
              <a:off x="6941509" y="1491155"/>
              <a:ext cx="196488" cy="41960"/>
            </a:xfrm>
            <a:custGeom>
              <a:avLst/>
              <a:gdLst/>
              <a:ahLst/>
              <a:cxnLst/>
              <a:rect l="l" t="t" r="r" b="b"/>
              <a:pathLst>
                <a:path w="10377" h="2216" extrusionOk="0">
                  <a:moveTo>
                    <a:pt x="9232" y="1"/>
                  </a:moveTo>
                  <a:cubicBezTo>
                    <a:pt x="6866" y="1"/>
                    <a:pt x="3750" y="411"/>
                    <a:pt x="1" y="1815"/>
                  </a:cubicBezTo>
                  <a:cubicBezTo>
                    <a:pt x="1834" y="1430"/>
                    <a:pt x="3444" y="1291"/>
                    <a:pt x="4814" y="1291"/>
                  </a:cubicBezTo>
                  <a:cubicBezTo>
                    <a:pt x="8349" y="1291"/>
                    <a:pt x="10276" y="2216"/>
                    <a:pt x="10276" y="2216"/>
                  </a:cubicBezTo>
                  <a:cubicBezTo>
                    <a:pt x="10377" y="1664"/>
                    <a:pt x="10226" y="887"/>
                    <a:pt x="9850" y="10"/>
                  </a:cubicBezTo>
                  <a:cubicBezTo>
                    <a:pt x="9650" y="4"/>
                    <a:pt x="9444" y="1"/>
                    <a:pt x="9232" y="1"/>
                  </a:cubicBezTo>
                  <a:close/>
                </a:path>
              </a:pathLst>
            </a:custGeom>
            <a:solidFill>
              <a:srgbClr val="349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2"/>
            <p:cNvSpPr/>
            <p:nvPr/>
          </p:nvSpPr>
          <p:spPr>
            <a:xfrm>
              <a:off x="7555117" y="2923569"/>
              <a:ext cx="108706" cy="65042"/>
            </a:xfrm>
            <a:custGeom>
              <a:avLst/>
              <a:gdLst/>
              <a:ahLst/>
              <a:cxnLst/>
              <a:rect l="l" t="t" r="r" b="b"/>
              <a:pathLst>
                <a:path w="5741" h="3435" extrusionOk="0">
                  <a:moveTo>
                    <a:pt x="5164" y="1"/>
                  </a:moveTo>
                  <a:lnTo>
                    <a:pt x="1" y="978"/>
                  </a:lnTo>
                  <a:lnTo>
                    <a:pt x="301" y="3434"/>
                  </a:lnTo>
                  <a:lnTo>
                    <a:pt x="5740" y="2657"/>
                  </a:lnTo>
                  <a:lnTo>
                    <a:pt x="5164" y="1"/>
                  </a:ln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2"/>
            <p:cNvSpPr/>
            <p:nvPr/>
          </p:nvSpPr>
          <p:spPr>
            <a:xfrm>
              <a:off x="7537810" y="2970546"/>
              <a:ext cx="175224" cy="286790"/>
            </a:xfrm>
            <a:custGeom>
              <a:avLst/>
              <a:gdLst/>
              <a:ahLst/>
              <a:cxnLst/>
              <a:rect l="l" t="t" r="r" b="b"/>
              <a:pathLst>
                <a:path w="9254" h="15146" extrusionOk="0">
                  <a:moveTo>
                    <a:pt x="6604" y="1"/>
                  </a:moveTo>
                  <a:lnTo>
                    <a:pt x="1215" y="953"/>
                  </a:lnTo>
                  <a:cubicBezTo>
                    <a:pt x="1215" y="953"/>
                    <a:pt x="1466" y="8071"/>
                    <a:pt x="514" y="10778"/>
                  </a:cubicBezTo>
                  <a:cubicBezTo>
                    <a:pt x="0" y="12241"/>
                    <a:pt x="525" y="12826"/>
                    <a:pt x="1017" y="12826"/>
                  </a:cubicBezTo>
                  <a:cubicBezTo>
                    <a:pt x="1173" y="12826"/>
                    <a:pt x="1326" y="12766"/>
                    <a:pt x="1441" y="12657"/>
                  </a:cubicBezTo>
                  <a:cubicBezTo>
                    <a:pt x="1942" y="12181"/>
                    <a:pt x="2920" y="10251"/>
                    <a:pt x="3095" y="8973"/>
                  </a:cubicBezTo>
                  <a:cubicBezTo>
                    <a:pt x="3175" y="8376"/>
                    <a:pt x="3266" y="8137"/>
                    <a:pt x="3327" y="8137"/>
                  </a:cubicBezTo>
                  <a:cubicBezTo>
                    <a:pt x="3398" y="8137"/>
                    <a:pt x="3427" y="8473"/>
                    <a:pt x="3346" y="8948"/>
                  </a:cubicBezTo>
                  <a:cubicBezTo>
                    <a:pt x="3195" y="9800"/>
                    <a:pt x="2594" y="12532"/>
                    <a:pt x="2043" y="13535"/>
                  </a:cubicBezTo>
                  <a:cubicBezTo>
                    <a:pt x="1573" y="14430"/>
                    <a:pt x="1682" y="15145"/>
                    <a:pt x="2264" y="15145"/>
                  </a:cubicBezTo>
                  <a:cubicBezTo>
                    <a:pt x="2334" y="15145"/>
                    <a:pt x="2411" y="15135"/>
                    <a:pt x="2494" y="15114"/>
                  </a:cubicBezTo>
                  <a:cubicBezTo>
                    <a:pt x="3271" y="14913"/>
                    <a:pt x="5100" y="11655"/>
                    <a:pt x="5376" y="10602"/>
                  </a:cubicBezTo>
                  <a:cubicBezTo>
                    <a:pt x="5652" y="9550"/>
                    <a:pt x="5777" y="8347"/>
                    <a:pt x="5852" y="8146"/>
                  </a:cubicBezTo>
                  <a:cubicBezTo>
                    <a:pt x="5857" y="8130"/>
                    <a:pt x="5863" y="8123"/>
                    <a:pt x="5870" y="8123"/>
                  </a:cubicBezTo>
                  <a:cubicBezTo>
                    <a:pt x="5953" y="8123"/>
                    <a:pt x="6112" y="9460"/>
                    <a:pt x="5902" y="10928"/>
                  </a:cubicBezTo>
                  <a:cubicBezTo>
                    <a:pt x="5697" y="12223"/>
                    <a:pt x="5171" y="13298"/>
                    <a:pt x="5776" y="13298"/>
                  </a:cubicBezTo>
                  <a:cubicBezTo>
                    <a:pt x="5909" y="13298"/>
                    <a:pt x="6096" y="13246"/>
                    <a:pt x="6353" y="13134"/>
                  </a:cubicBezTo>
                  <a:cubicBezTo>
                    <a:pt x="7456" y="12657"/>
                    <a:pt x="7782" y="10677"/>
                    <a:pt x="7782" y="10677"/>
                  </a:cubicBezTo>
                  <a:cubicBezTo>
                    <a:pt x="7782" y="10677"/>
                    <a:pt x="7784" y="10678"/>
                    <a:pt x="7788" y="10678"/>
                  </a:cubicBezTo>
                  <a:cubicBezTo>
                    <a:pt x="7894" y="10678"/>
                    <a:pt x="9254" y="10631"/>
                    <a:pt x="9085" y="8246"/>
                  </a:cubicBezTo>
                  <a:cubicBezTo>
                    <a:pt x="8860" y="4913"/>
                    <a:pt x="6604" y="1"/>
                    <a:pt x="6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2"/>
            <p:cNvSpPr/>
            <p:nvPr/>
          </p:nvSpPr>
          <p:spPr>
            <a:xfrm>
              <a:off x="7492480" y="2988592"/>
              <a:ext cx="82594" cy="130121"/>
            </a:xfrm>
            <a:custGeom>
              <a:avLst/>
              <a:gdLst/>
              <a:ahLst/>
              <a:cxnLst/>
              <a:rect l="l" t="t" r="r" b="b"/>
              <a:pathLst>
                <a:path w="4362" h="6872" extrusionOk="0">
                  <a:moveTo>
                    <a:pt x="3609" y="0"/>
                  </a:moveTo>
                  <a:cubicBezTo>
                    <a:pt x="3609" y="0"/>
                    <a:pt x="1930" y="2607"/>
                    <a:pt x="1379" y="3158"/>
                  </a:cubicBezTo>
                  <a:cubicBezTo>
                    <a:pt x="1153" y="3409"/>
                    <a:pt x="1003" y="4085"/>
                    <a:pt x="752" y="4737"/>
                  </a:cubicBezTo>
                  <a:cubicBezTo>
                    <a:pt x="376" y="5589"/>
                    <a:pt x="0" y="6441"/>
                    <a:pt x="577" y="6842"/>
                  </a:cubicBezTo>
                  <a:cubicBezTo>
                    <a:pt x="606" y="6862"/>
                    <a:pt x="640" y="6871"/>
                    <a:pt x="678" y="6871"/>
                  </a:cubicBezTo>
                  <a:cubicBezTo>
                    <a:pt x="1227" y="6871"/>
                    <a:pt x="2610" y="4976"/>
                    <a:pt x="2657" y="4812"/>
                  </a:cubicBezTo>
                  <a:cubicBezTo>
                    <a:pt x="2707" y="4662"/>
                    <a:pt x="4361" y="3885"/>
                    <a:pt x="4361" y="3885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2"/>
            <p:cNvSpPr/>
            <p:nvPr/>
          </p:nvSpPr>
          <p:spPr>
            <a:xfrm>
              <a:off x="7177837" y="2097889"/>
              <a:ext cx="498786" cy="468982"/>
            </a:xfrm>
            <a:custGeom>
              <a:avLst/>
              <a:gdLst/>
              <a:ahLst/>
              <a:cxnLst/>
              <a:rect l="l" t="t" r="r" b="b"/>
              <a:pathLst>
                <a:path w="26342" h="24768" extrusionOk="0">
                  <a:moveTo>
                    <a:pt x="1084" y="1"/>
                  </a:moveTo>
                  <a:cubicBezTo>
                    <a:pt x="411" y="1"/>
                    <a:pt x="1" y="22"/>
                    <a:pt x="1" y="22"/>
                  </a:cubicBezTo>
                  <a:cubicBezTo>
                    <a:pt x="1" y="22"/>
                    <a:pt x="3685" y="10649"/>
                    <a:pt x="8597" y="16489"/>
                  </a:cubicBezTo>
                  <a:cubicBezTo>
                    <a:pt x="12290" y="20897"/>
                    <a:pt x="16351" y="24768"/>
                    <a:pt x="19822" y="24768"/>
                  </a:cubicBezTo>
                  <a:cubicBezTo>
                    <a:pt x="20968" y="24768"/>
                    <a:pt x="22050" y="24345"/>
                    <a:pt x="23033" y="23381"/>
                  </a:cubicBezTo>
                  <a:cubicBezTo>
                    <a:pt x="26342" y="20173"/>
                    <a:pt x="13710" y="3456"/>
                    <a:pt x="9951" y="1576"/>
                  </a:cubicBezTo>
                  <a:cubicBezTo>
                    <a:pt x="7159" y="180"/>
                    <a:pt x="3027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2"/>
            <p:cNvSpPr/>
            <p:nvPr/>
          </p:nvSpPr>
          <p:spPr>
            <a:xfrm>
              <a:off x="7439329" y="2441881"/>
              <a:ext cx="238714" cy="525787"/>
            </a:xfrm>
            <a:custGeom>
              <a:avLst/>
              <a:gdLst/>
              <a:ahLst/>
              <a:cxnLst/>
              <a:rect l="l" t="t" r="r" b="b"/>
              <a:pathLst>
                <a:path w="12607" h="27768" extrusionOk="0">
                  <a:moveTo>
                    <a:pt x="8822" y="1"/>
                  </a:moveTo>
                  <a:lnTo>
                    <a:pt x="0" y="1680"/>
                  </a:lnTo>
                  <a:cubicBezTo>
                    <a:pt x="0" y="1680"/>
                    <a:pt x="3860" y="27219"/>
                    <a:pt x="4988" y="27620"/>
                  </a:cubicBezTo>
                  <a:cubicBezTo>
                    <a:pt x="5239" y="27717"/>
                    <a:pt x="5755" y="27767"/>
                    <a:pt x="6406" y="27767"/>
                  </a:cubicBezTo>
                  <a:cubicBezTo>
                    <a:pt x="8615" y="27767"/>
                    <a:pt x="12365" y="27188"/>
                    <a:pt x="12482" y="25891"/>
                  </a:cubicBezTo>
                  <a:cubicBezTo>
                    <a:pt x="12607" y="24237"/>
                    <a:pt x="11229" y="10302"/>
                    <a:pt x="10802" y="6617"/>
                  </a:cubicBezTo>
                  <a:cubicBezTo>
                    <a:pt x="10401" y="2908"/>
                    <a:pt x="8822" y="1"/>
                    <a:pt x="8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2"/>
            <p:cNvSpPr/>
            <p:nvPr/>
          </p:nvSpPr>
          <p:spPr>
            <a:xfrm>
              <a:off x="7258045" y="2281483"/>
              <a:ext cx="142391" cy="199821"/>
            </a:xfrm>
            <a:custGeom>
              <a:avLst/>
              <a:gdLst/>
              <a:ahLst/>
              <a:cxnLst/>
              <a:rect l="l" t="t" r="r" b="b"/>
              <a:pathLst>
                <a:path w="7520" h="10553" extrusionOk="0">
                  <a:moveTo>
                    <a:pt x="376" y="1"/>
                  </a:moveTo>
                  <a:lnTo>
                    <a:pt x="0" y="151"/>
                  </a:lnTo>
                  <a:cubicBezTo>
                    <a:pt x="1354" y="3334"/>
                    <a:pt x="4737" y="7945"/>
                    <a:pt x="7218" y="10552"/>
                  </a:cubicBezTo>
                  <a:lnTo>
                    <a:pt x="7519" y="10276"/>
                  </a:lnTo>
                  <a:cubicBezTo>
                    <a:pt x="5063" y="7695"/>
                    <a:pt x="1730" y="3133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2"/>
            <p:cNvSpPr/>
            <p:nvPr/>
          </p:nvSpPr>
          <p:spPr>
            <a:xfrm>
              <a:off x="6370126" y="4387017"/>
              <a:ext cx="472693" cy="216938"/>
            </a:xfrm>
            <a:custGeom>
              <a:avLst/>
              <a:gdLst/>
              <a:ahLst/>
              <a:cxnLst/>
              <a:rect l="l" t="t" r="r" b="b"/>
              <a:pathLst>
                <a:path w="24964" h="11457" extrusionOk="0">
                  <a:moveTo>
                    <a:pt x="22228" y="1"/>
                  </a:moveTo>
                  <a:cubicBezTo>
                    <a:pt x="20012" y="1"/>
                    <a:pt x="15264" y="1159"/>
                    <a:pt x="15264" y="1159"/>
                  </a:cubicBezTo>
                  <a:cubicBezTo>
                    <a:pt x="12658" y="2412"/>
                    <a:pt x="14186" y="5244"/>
                    <a:pt x="7094" y="5996"/>
                  </a:cubicBezTo>
                  <a:cubicBezTo>
                    <a:pt x="1" y="6723"/>
                    <a:pt x="452" y="10031"/>
                    <a:pt x="3585" y="10959"/>
                  </a:cubicBezTo>
                  <a:cubicBezTo>
                    <a:pt x="4663" y="11286"/>
                    <a:pt x="7060" y="11457"/>
                    <a:pt x="9834" y="11457"/>
                  </a:cubicBezTo>
                  <a:cubicBezTo>
                    <a:pt x="15125" y="11457"/>
                    <a:pt x="21788" y="10837"/>
                    <a:pt x="23284" y="9505"/>
                  </a:cubicBezTo>
                  <a:cubicBezTo>
                    <a:pt x="24963" y="7976"/>
                    <a:pt x="24011" y="1059"/>
                    <a:pt x="23284" y="232"/>
                  </a:cubicBezTo>
                  <a:cubicBezTo>
                    <a:pt x="23144" y="67"/>
                    <a:pt x="22758" y="1"/>
                    <a:pt x="22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2"/>
            <p:cNvSpPr/>
            <p:nvPr/>
          </p:nvSpPr>
          <p:spPr>
            <a:xfrm>
              <a:off x="6662464" y="4306449"/>
              <a:ext cx="132431" cy="130670"/>
            </a:xfrm>
            <a:custGeom>
              <a:avLst/>
              <a:gdLst/>
              <a:ahLst/>
              <a:cxnLst/>
              <a:rect l="l" t="t" r="r" b="b"/>
              <a:pathLst>
                <a:path w="6994" h="6901" extrusionOk="0">
                  <a:moveTo>
                    <a:pt x="6993" y="1"/>
                  </a:moveTo>
                  <a:lnTo>
                    <a:pt x="1" y="1579"/>
                  </a:lnTo>
                  <a:lnTo>
                    <a:pt x="1" y="5865"/>
                  </a:lnTo>
                  <a:cubicBezTo>
                    <a:pt x="356" y="6102"/>
                    <a:pt x="1498" y="6901"/>
                    <a:pt x="3170" y="6901"/>
                  </a:cubicBezTo>
                  <a:cubicBezTo>
                    <a:pt x="3265" y="6901"/>
                    <a:pt x="3361" y="6898"/>
                    <a:pt x="3459" y="6893"/>
                  </a:cubicBezTo>
                  <a:cubicBezTo>
                    <a:pt x="5439" y="6818"/>
                    <a:pt x="6717" y="5615"/>
                    <a:pt x="6993" y="5339"/>
                  </a:cubicBezTo>
                  <a:lnTo>
                    <a:pt x="6993" y="1"/>
                  </a:lnTo>
                  <a:close/>
                </a:path>
              </a:pathLst>
            </a:custGeom>
            <a:solidFill>
              <a:srgbClr val="FFD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2"/>
            <p:cNvSpPr/>
            <p:nvPr/>
          </p:nvSpPr>
          <p:spPr>
            <a:xfrm>
              <a:off x="6527798" y="3028450"/>
              <a:ext cx="945235" cy="515146"/>
            </a:xfrm>
            <a:custGeom>
              <a:avLst/>
              <a:gdLst/>
              <a:ahLst/>
              <a:cxnLst/>
              <a:rect l="l" t="t" r="r" b="b"/>
              <a:pathLst>
                <a:path w="49920" h="27206" extrusionOk="0">
                  <a:moveTo>
                    <a:pt x="33078" y="0"/>
                  </a:moveTo>
                  <a:cubicBezTo>
                    <a:pt x="33078" y="0"/>
                    <a:pt x="9569" y="10376"/>
                    <a:pt x="4656" y="15589"/>
                  </a:cubicBezTo>
                  <a:cubicBezTo>
                    <a:pt x="0" y="20531"/>
                    <a:pt x="4914" y="27205"/>
                    <a:pt x="10305" y="27205"/>
                  </a:cubicBezTo>
                  <a:cubicBezTo>
                    <a:pt x="10602" y="27205"/>
                    <a:pt x="10900" y="27185"/>
                    <a:pt x="11198" y="27143"/>
                  </a:cubicBezTo>
                  <a:cubicBezTo>
                    <a:pt x="16887" y="26341"/>
                    <a:pt x="38917" y="21003"/>
                    <a:pt x="45383" y="14712"/>
                  </a:cubicBezTo>
                  <a:cubicBezTo>
                    <a:pt x="49920" y="10276"/>
                    <a:pt x="49268" y="276"/>
                    <a:pt x="49268" y="276"/>
                  </a:cubicBezTo>
                  <a:lnTo>
                    <a:pt x="330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2"/>
            <p:cNvSpPr/>
            <p:nvPr/>
          </p:nvSpPr>
          <p:spPr>
            <a:xfrm>
              <a:off x="6580835" y="3391017"/>
              <a:ext cx="289516" cy="961955"/>
            </a:xfrm>
            <a:custGeom>
              <a:avLst/>
              <a:gdLst/>
              <a:ahLst/>
              <a:cxnLst/>
              <a:rect l="l" t="t" r="r" b="b"/>
              <a:pathLst>
                <a:path w="15290" h="50803" extrusionOk="0">
                  <a:moveTo>
                    <a:pt x="1" y="0"/>
                  </a:moveTo>
                  <a:lnTo>
                    <a:pt x="2933" y="50803"/>
                  </a:lnTo>
                  <a:lnTo>
                    <a:pt x="13184" y="50026"/>
                  </a:lnTo>
                  <a:lnTo>
                    <a:pt x="15289" y="60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2"/>
            <p:cNvSpPr/>
            <p:nvPr/>
          </p:nvSpPr>
          <p:spPr>
            <a:xfrm>
              <a:off x="7071062" y="3351632"/>
              <a:ext cx="262931" cy="109160"/>
            </a:xfrm>
            <a:custGeom>
              <a:avLst/>
              <a:gdLst/>
              <a:ahLst/>
              <a:cxnLst/>
              <a:rect l="l" t="t" r="r" b="b"/>
              <a:pathLst>
                <a:path w="13886" h="5765" extrusionOk="0">
                  <a:moveTo>
                    <a:pt x="13685" y="0"/>
                  </a:moveTo>
                  <a:cubicBezTo>
                    <a:pt x="10853" y="1604"/>
                    <a:pt x="5364" y="3985"/>
                    <a:pt x="1" y="5364"/>
                  </a:cubicBezTo>
                  <a:lnTo>
                    <a:pt x="101" y="5765"/>
                  </a:lnTo>
                  <a:cubicBezTo>
                    <a:pt x="5489" y="4386"/>
                    <a:pt x="11028" y="1980"/>
                    <a:pt x="13885" y="351"/>
                  </a:cubicBezTo>
                  <a:lnTo>
                    <a:pt x="136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2"/>
            <p:cNvSpPr/>
            <p:nvPr/>
          </p:nvSpPr>
          <p:spPr>
            <a:xfrm>
              <a:off x="6867947" y="2321814"/>
              <a:ext cx="7612" cy="397711"/>
            </a:xfrm>
            <a:custGeom>
              <a:avLst/>
              <a:gdLst/>
              <a:ahLst/>
              <a:cxnLst/>
              <a:rect l="l" t="t" r="r" b="b"/>
              <a:pathLst>
                <a:path w="402" h="21004" extrusionOk="0">
                  <a:moveTo>
                    <a:pt x="1" y="1"/>
                  </a:moveTo>
                  <a:lnTo>
                    <a:pt x="1" y="21004"/>
                  </a:lnTo>
                  <a:lnTo>
                    <a:pt x="402" y="21004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2"/>
            <p:cNvSpPr/>
            <p:nvPr/>
          </p:nvSpPr>
          <p:spPr>
            <a:xfrm>
              <a:off x="6154211" y="2464786"/>
              <a:ext cx="94921" cy="137639"/>
            </a:xfrm>
            <a:custGeom>
              <a:avLst/>
              <a:gdLst/>
              <a:ahLst/>
              <a:cxnLst/>
              <a:rect l="l" t="t" r="r" b="b"/>
              <a:pathLst>
                <a:path w="5013" h="7269" extrusionOk="0">
                  <a:moveTo>
                    <a:pt x="0" y="0"/>
                  </a:moveTo>
                  <a:lnTo>
                    <a:pt x="0" y="2256"/>
                  </a:lnTo>
                  <a:cubicBezTo>
                    <a:pt x="0" y="5038"/>
                    <a:pt x="2256" y="7268"/>
                    <a:pt x="5013" y="7268"/>
                  </a:cubicBezTo>
                  <a:lnTo>
                    <a:pt x="5013" y="6015"/>
                  </a:lnTo>
                  <a:cubicBezTo>
                    <a:pt x="2958" y="6015"/>
                    <a:pt x="1253" y="4336"/>
                    <a:pt x="1253" y="2256"/>
                  </a:cubicBezTo>
                  <a:lnTo>
                    <a:pt x="12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2"/>
            <p:cNvSpPr/>
            <p:nvPr/>
          </p:nvSpPr>
          <p:spPr>
            <a:xfrm>
              <a:off x="6154211" y="2390750"/>
              <a:ext cx="55063" cy="106320"/>
            </a:xfrm>
            <a:custGeom>
              <a:avLst/>
              <a:gdLst/>
              <a:ahLst/>
              <a:cxnLst/>
              <a:rect l="l" t="t" r="r" b="b"/>
              <a:pathLst>
                <a:path w="2908" h="5615" extrusionOk="0">
                  <a:moveTo>
                    <a:pt x="0" y="0"/>
                  </a:moveTo>
                  <a:lnTo>
                    <a:pt x="0" y="3910"/>
                  </a:lnTo>
                  <a:lnTo>
                    <a:pt x="802" y="5615"/>
                  </a:lnTo>
                  <a:lnTo>
                    <a:pt x="2908" y="56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2"/>
            <p:cNvSpPr/>
            <p:nvPr/>
          </p:nvSpPr>
          <p:spPr>
            <a:xfrm>
              <a:off x="5731373" y="1975872"/>
              <a:ext cx="259125" cy="459704"/>
            </a:xfrm>
            <a:custGeom>
              <a:avLst/>
              <a:gdLst/>
              <a:ahLst/>
              <a:cxnLst/>
              <a:rect l="l" t="t" r="r" b="b"/>
              <a:pathLst>
                <a:path w="13685" h="24278" extrusionOk="0">
                  <a:moveTo>
                    <a:pt x="5364" y="0"/>
                  </a:moveTo>
                  <a:lnTo>
                    <a:pt x="0" y="2055"/>
                  </a:lnTo>
                  <a:lnTo>
                    <a:pt x="2231" y="7870"/>
                  </a:lnTo>
                  <a:lnTo>
                    <a:pt x="6667" y="16567"/>
                  </a:lnTo>
                  <a:lnTo>
                    <a:pt x="10076" y="15263"/>
                  </a:lnTo>
                  <a:lnTo>
                    <a:pt x="7569" y="5815"/>
                  </a:lnTo>
                  <a:lnTo>
                    <a:pt x="5364" y="0"/>
                  </a:lnTo>
                  <a:close/>
                  <a:moveTo>
                    <a:pt x="10430" y="18379"/>
                  </a:moveTo>
                  <a:cubicBezTo>
                    <a:pt x="10055" y="18379"/>
                    <a:pt x="9665" y="18450"/>
                    <a:pt x="9274" y="18597"/>
                  </a:cubicBezTo>
                  <a:cubicBezTo>
                    <a:pt x="7720" y="19198"/>
                    <a:pt x="6993" y="20752"/>
                    <a:pt x="7594" y="22356"/>
                  </a:cubicBezTo>
                  <a:cubicBezTo>
                    <a:pt x="8069" y="23590"/>
                    <a:pt x="9089" y="24277"/>
                    <a:pt x="10231" y="24277"/>
                  </a:cubicBezTo>
                  <a:cubicBezTo>
                    <a:pt x="10598" y="24277"/>
                    <a:pt x="10977" y="24206"/>
                    <a:pt x="11354" y="24060"/>
                  </a:cubicBezTo>
                  <a:cubicBezTo>
                    <a:pt x="12958" y="23434"/>
                    <a:pt x="13685" y="21905"/>
                    <a:pt x="13058" y="20251"/>
                  </a:cubicBezTo>
                  <a:cubicBezTo>
                    <a:pt x="12603" y="19057"/>
                    <a:pt x="11590" y="18379"/>
                    <a:pt x="10430" y="183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2" name="Google Shape;1762;p72"/>
            <p:cNvGrpSpPr/>
            <p:nvPr/>
          </p:nvGrpSpPr>
          <p:grpSpPr>
            <a:xfrm flipH="1">
              <a:off x="6760759" y="1620618"/>
              <a:ext cx="371983" cy="294876"/>
              <a:chOff x="4575162" y="2350877"/>
              <a:chExt cx="302179" cy="239522"/>
            </a:xfrm>
          </p:grpSpPr>
          <p:sp>
            <p:nvSpPr>
              <p:cNvPr id="1763" name="Google Shape;1763;p72"/>
              <p:cNvSpPr/>
              <p:nvPr/>
            </p:nvSpPr>
            <p:spPr>
              <a:xfrm>
                <a:off x="4742279" y="2491154"/>
                <a:ext cx="64368" cy="2744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1" extrusionOk="0">
                    <a:moveTo>
                      <a:pt x="75" y="1"/>
                    </a:moveTo>
                    <a:cubicBezTo>
                      <a:pt x="57" y="1"/>
                      <a:pt x="38" y="7"/>
                      <a:pt x="25" y="20"/>
                    </a:cubicBezTo>
                    <a:cubicBezTo>
                      <a:pt x="0" y="45"/>
                      <a:pt x="0" y="95"/>
                      <a:pt x="25" y="120"/>
                    </a:cubicBezTo>
                    <a:cubicBezTo>
                      <a:pt x="201" y="270"/>
                      <a:pt x="351" y="320"/>
                      <a:pt x="476" y="320"/>
                    </a:cubicBezTo>
                    <a:cubicBezTo>
                      <a:pt x="602" y="320"/>
                      <a:pt x="702" y="270"/>
                      <a:pt x="702" y="270"/>
                    </a:cubicBezTo>
                    <a:cubicBezTo>
                      <a:pt x="727" y="245"/>
                      <a:pt x="752" y="220"/>
                      <a:pt x="727" y="195"/>
                    </a:cubicBezTo>
                    <a:cubicBezTo>
                      <a:pt x="712" y="166"/>
                      <a:pt x="698" y="154"/>
                      <a:pt x="678" y="154"/>
                    </a:cubicBezTo>
                    <a:cubicBezTo>
                      <a:pt x="664" y="154"/>
                      <a:pt x="647" y="160"/>
                      <a:pt x="627" y="170"/>
                    </a:cubicBezTo>
                    <a:cubicBezTo>
                      <a:pt x="627" y="170"/>
                      <a:pt x="570" y="199"/>
                      <a:pt x="483" y="199"/>
                    </a:cubicBezTo>
                    <a:cubicBezTo>
                      <a:pt x="388" y="199"/>
                      <a:pt x="257" y="164"/>
                      <a:pt x="125" y="20"/>
                    </a:cubicBezTo>
                    <a:cubicBezTo>
                      <a:pt x="113" y="7"/>
                      <a:pt x="9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72"/>
              <p:cNvSpPr/>
              <p:nvPr/>
            </p:nvSpPr>
            <p:spPr>
              <a:xfrm>
                <a:off x="4656540" y="2350877"/>
                <a:ext cx="81550" cy="38638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52" extrusionOk="0">
                    <a:moveTo>
                      <a:pt x="305" y="1"/>
                    </a:moveTo>
                    <a:cubicBezTo>
                      <a:pt x="225" y="1"/>
                      <a:pt x="139" y="17"/>
                      <a:pt x="51" y="57"/>
                    </a:cubicBezTo>
                    <a:cubicBezTo>
                      <a:pt x="26" y="82"/>
                      <a:pt x="1" y="107"/>
                      <a:pt x="26" y="132"/>
                    </a:cubicBezTo>
                    <a:cubicBezTo>
                      <a:pt x="26" y="157"/>
                      <a:pt x="26" y="157"/>
                      <a:pt x="51" y="157"/>
                    </a:cubicBezTo>
                    <a:cubicBezTo>
                      <a:pt x="51" y="170"/>
                      <a:pt x="57" y="176"/>
                      <a:pt x="66" y="176"/>
                    </a:cubicBezTo>
                    <a:cubicBezTo>
                      <a:pt x="76" y="176"/>
                      <a:pt x="88" y="170"/>
                      <a:pt x="101" y="157"/>
                    </a:cubicBezTo>
                    <a:cubicBezTo>
                      <a:pt x="169" y="127"/>
                      <a:pt x="235" y="115"/>
                      <a:pt x="298" y="115"/>
                    </a:cubicBezTo>
                    <a:cubicBezTo>
                      <a:pt x="604" y="115"/>
                      <a:pt x="832" y="412"/>
                      <a:pt x="853" y="433"/>
                    </a:cubicBezTo>
                    <a:cubicBezTo>
                      <a:pt x="865" y="445"/>
                      <a:pt x="878" y="451"/>
                      <a:pt x="890" y="451"/>
                    </a:cubicBezTo>
                    <a:cubicBezTo>
                      <a:pt x="903" y="451"/>
                      <a:pt x="915" y="445"/>
                      <a:pt x="928" y="433"/>
                    </a:cubicBezTo>
                    <a:cubicBezTo>
                      <a:pt x="953" y="433"/>
                      <a:pt x="953" y="383"/>
                      <a:pt x="953" y="357"/>
                    </a:cubicBezTo>
                    <a:cubicBezTo>
                      <a:pt x="953" y="357"/>
                      <a:pt x="681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72"/>
              <p:cNvSpPr/>
              <p:nvPr/>
            </p:nvSpPr>
            <p:spPr>
              <a:xfrm>
                <a:off x="4575162" y="2364212"/>
                <a:ext cx="300044" cy="165067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1931" extrusionOk="0">
                    <a:moveTo>
                      <a:pt x="852" y="1"/>
                    </a:moveTo>
                    <a:cubicBezTo>
                      <a:pt x="577" y="1"/>
                      <a:pt x="276" y="126"/>
                      <a:pt x="126" y="402"/>
                    </a:cubicBezTo>
                    <a:cubicBezTo>
                      <a:pt x="0" y="653"/>
                      <a:pt x="101" y="978"/>
                      <a:pt x="326" y="1154"/>
                    </a:cubicBezTo>
                    <a:cubicBezTo>
                      <a:pt x="602" y="1379"/>
                      <a:pt x="1003" y="1430"/>
                      <a:pt x="1354" y="1430"/>
                    </a:cubicBezTo>
                    <a:cubicBezTo>
                      <a:pt x="1412" y="1437"/>
                      <a:pt x="1469" y="1440"/>
                      <a:pt x="1524" y="1440"/>
                    </a:cubicBezTo>
                    <a:cubicBezTo>
                      <a:pt x="1657" y="1440"/>
                      <a:pt x="1781" y="1422"/>
                      <a:pt x="1905" y="1404"/>
                    </a:cubicBezTo>
                    <a:cubicBezTo>
                      <a:pt x="1993" y="1404"/>
                      <a:pt x="2080" y="1398"/>
                      <a:pt x="2168" y="1398"/>
                    </a:cubicBezTo>
                    <a:cubicBezTo>
                      <a:pt x="2256" y="1398"/>
                      <a:pt x="2344" y="1404"/>
                      <a:pt x="2431" y="1430"/>
                    </a:cubicBezTo>
                    <a:cubicBezTo>
                      <a:pt x="2732" y="1530"/>
                      <a:pt x="2933" y="1805"/>
                      <a:pt x="3233" y="1931"/>
                    </a:cubicBezTo>
                    <a:cubicBezTo>
                      <a:pt x="3384" y="1505"/>
                      <a:pt x="3459" y="1029"/>
                      <a:pt x="3509" y="602"/>
                    </a:cubicBezTo>
                    <a:cubicBezTo>
                      <a:pt x="3309" y="602"/>
                      <a:pt x="3058" y="703"/>
                      <a:pt x="2882" y="703"/>
                    </a:cubicBezTo>
                    <a:cubicBezTo>
                      <a:pt x="2861" y="704"/>
                      <a:pt x="2839" y="705"/>
                      <a:pt x="2818" y="705"/>
                    </a:cubicBezTo>
                    <a:cubicBezTo>
                      <a:pt x="2469" y="705"/>
                      <a:pt x="2162" y="517"/>
                      <a:pt x="1855" y="352"/>
                    </a:cubicBezTo>
                    <a:cubicBezTo>
                      <a:pt x="1554" y="176"/>
                      <a:pt x="1228" y="1"/>
                      <a:pt x="8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72"/>
              <p:cNvSpPr/>
              <p:nvPr/>
            </p:nvSpPr>
            <p:spPr>
              <a:xfrm>
                <a:off x="4806561" y="2389943"/>
                <a:ext cx="70780" cy="1940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227" extrusionOk="0">
                    <a:moveTo>
                      <a:pt x="481" y="1"/>
                    </a:moveTo>
                    <a:cubicBezTo>
                      <a:pt x="251" y="1"/>
                      <a:pt x="50" y="101"/>
                      <a:pt x="50" y="101"/>
                    </a:cubicBezTo>
                    <a:cubicBezTo>
                      <a:pt x="25" y="126"/>
                      <a:pt x="0" y="151"/>
                      <a:pt x="25" y="176"/>
                    </a:cubicBezTo>
                    <a:cubicBezTo>
                      <a:pt x="25" y="194"/>
                      <a:pt x="50" y="212"/>
                      <a:pt x="74" y="212"/>
                    </a:cubicBezTo>
                    <a:cubicBezTo>
                      <a:pt x="83" y="212"/>
                      <a:pt x="93" y="209"/>
                      <a:pt x="100" y="201"/>
                    </a:cubicBezTo>
                    <a:cubicBezTo>
                      <a:pt x="116" y="201"/>
                      <a:pt x="286" y="119"/>
                      <a:pt x="486" y="119"/>
                    </a:cubicBezTo>
                    <a:cubicBezTo>
                      <a:pt x="598" y="119"/>
                      <a:pt x="719" y="145"/>
                      <a:pt x="827" y="226"/>
                    </a:cubicBezTo>
                    <a:cubicBezTo>
                      <a:pt x="827" y="201"/>
                      <a:pt x="827" y="151"/>
                      <a:pt x="827" y="101"/>
                    </a:cubicBezTo>
                    <a:cubicBezTo>
                      <a:pt x="718" y="26"/>
                      <a:pt x="596" y="1"/>
                      <a:pt x="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72"/>
              <p:cNvSpPr/>
              <p:nvPr/>
            </p:nvSpPr>
            <p:spPr>
              <a:xfrm>
                <a:off x="4611577" y="2402252"/>
                <a:ext cx="115743" cy="5496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643" extrusionOk="0">
                    <a:moveTo>
                      <a:pt x="391" y="1"/>
                    </a:moveTo>
                    <a:cubicBezTo>
                      <a:pt x="273" y="1"/>
                      <a:pt x="144" y="18"/>
                      <a:pt x="0" y="57"/>
                    </a:cubicBezTo>
                    <a:cubicBezTo>
                      <a:pt x="0" y="57"/>
                      <a:pt x="293" y="643"/>
                      <a:pt x="1033" y="643"/>
                    </a:cubicBezTo>
                    <a:cubicBezTo>
                      <a:pt x="1132" y="643"/>
                      <a:pt x="1239" y="632"/>
                      <a:pt x="1354" y="609"/>
                    </a:cubicBezTo>
                    <a:cubicBezTo>
                      <a:pt x="1354" y="609"/>
                      <a:pt x="1096" y="1"/>
                      <a:pt x="3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72"/>
              <p:cNvSpPr/>
              <p:nvPr/>
            </p:nvSpPr>
            <p:spPr>
              <a:xfrm>
                <a:off x="4669448" y="2413536"/>
                <a:ext cx="57872" cy="4308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04" extrusionOk="0">
                    <a:moveTo>
                      <a:pt x="226" y="0"/>
                    </a:moveTo>
                    <a:cubicBezTo>
                      <a:pt x="175" y="51"/>
                      <a:pt x="125" y="101"/>
                      <a:pt x="75" y="176"/>
                    </a:cubicBezTo>
                    <a:cubicBezTo>
                      <a:pt x="25" y="276"/>
                      <a:pt x="0" y="376"/>
                      <a:pt x="0" y="452"/>
                    </a:cubicBezTo>
                    <a:cubicBezTo>
                      <a:pt x="124" y="483"/>
                      <a:pt x="248" y="504"/>
                      <a:pt x="390" y="504"/>
                    </a:cubicBezTo>
                    <a:cubicBezTo>
                      <a:pt x="477" y="504"/>
                      <a:pt x="571" y="496"/>
                      <a:pt x="677" y="477"/>
                    </a:cubicBezTo>
                    <a:cubicBezTo>
                      <a:pt x="677" y="477"/>
                      <a:pt x="551" y="176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72"/>
              <p:cNvSpPr/>
              <p:nvPr/>
            </p:nvSpPr>
            <p:spPr>
              <a:xfrm>
                <a:off x="4800065" y="2450123"/>
                <a:ext cx="70780" cy="4701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550" extrusionOk="0">
                    <a:moveTo>
                      <a:pt x="618" y="1"/>
                    </a:moveTo>
                    <a:cubicBezTo>
                      <a:pt x="438" y="1"/>
                      <a:pt x="232" y="50"/>
                      <a:pt x="1" y="174"/>
                    </a:cubicBezTo>
                    <a:cubicBezTo>
                      <a:pt x="1" y="174"/>
                      <a:pt x="251" y="500"/>
                      <a:pt x="703" y="550"/>
                    </a:cubicBezTo>
                    <a:cubicBezTo>
                      <a:pt x="753" y="374"/>
                      <a:pt x="778" y="199"/>
                      <a:pt x="828" y="24"/>
                    </a:cubicBezTo>
                    <a:cubicBezTo>
                      <a:pt x="762" y="9"/>
                      <a:pt x="692" y="1"/>
                      <a:pt x="6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72"/>
              <p:cNvSpPr/>
              <p:nvPr/>
            </p:nvSpPr>
            <p:spPr>
              <a:xfrm>
                <a:off x="4838617" y="2449952"/>
                <a:ext cx="32227" cy="4718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52" extrusionOk="0">
                    <a:moveTo>
                      <a:pt x="176" y="0"/>
                    </a:moveTo>
                    <a:cubicBezTo>
                      <a:pt x="126" y="51"/>
                      <a:pt x="101" y="101"/>
                      <a:pt x="76" y="151"/>
                    </a:cubicBezTo>
                    <a:cubicBezTo>
                      <a:pt x="26" y="251"/>
                      <a:pt x="1" y="376"/>
                      <a:pt x="1" y="477"/>
                    </a:cubicBezTo>
                    <a:cubicBezTo>
                      <a:pt x="76" y="502"/>
                      <a:pt x="176" y="527"/>
                      <a:pt x="252" y="552"/>
                    </a:cubicBezTo>
                    <a:cubicBezTo>
                      <a:pt x="302" y="376"/>
                      <a:pt x="327" y="201"/>
                      <a:pt x="377" y="26"/>
                    </a:cubicBezTo>
                    <a:cubicBezTo>
                      <a:pt x="302" y="26"/>
                      <a:pt x="252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72"/>
              <p:cNvSpPr/>
              <p:nvPr/>
            </p:nvSpPr>
            <p:spPr>
              <a:xfrm>
                <a:off x="4652266" y="2482093"/>
                <a:ext cx="113606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267" extrusionOk="0">
                    <a:moveTo>
                      <a:pt x="1" y="0"/>
                    </a:moveTo>
                    <a:cubicBezTo>
                      <a:pt x="1" y="1"/>
                      <a:pt x="1" y="928"/>
                      <a:pt x="527" y="1203"/>
                    </a:cubicBezTo>
                    <a:cubicBezTo>
                      <a:pt x="607" y="1249"/>
                      <a:pt x="687" y="1267"/>
                      <a:pt x="764" y="1267"/>
                    </a:cubicBezTo>
                    <a:cubicBezTo>
                      <a:pt x="1072" y="1267"/>
                      <a:pt x="1329" y="978"/>
                      <a:pt x="1329" y="978"/>
                    </a:cubicBezTo>
                    <a:cubicBezTo>
                      <a:pt x="1329" y="978"/>
                      <a:pt x="477" y="853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72"/>
              <p:cNvSpPr/>
              <p:nvPr/>
            </p:nvSpPr>
            <p:spPr>
              <a:xfrm>
                <a:off x="4660815" y="2497053"/>
                <a:ext cx="102921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866" extrusionOk="0">
                    <a:moveTo>
                      <a:pt x="26" y="1"/>
                    </a:moveTo>
                    <a:lnTo>
                      <a:pt x="26" y="1"/>
                    </a:lnTo>
                    <a:cubicBezTo>
                      <a:pt x="1" y="226"/>
                      <a:pt x="126" y="502"/>
                      <a:pt x="377" y="678"/>
                    </a:cubicBezTo>
                    <a:cubicBezTo>
                      <a:pt x="544" y="799"/>
                      <a:pt x="738" y="865"/>
                      <a:pt x="910" y="865"/>
                    </a:cubicBezTo>
                    <a:cubicBezTo>
                      <a:pt x="1022" y="865"/>
                      <a:pt x="1125" y="837"/>
                      <a:pt x="1204" y="778"/>
                    </a:cubicBezTo>
                    <a:cubicBezTo>
                      <a:pt x="1078" y="753"/>
                      <a:pt x="452" y="627"/>
                      <a:pt x="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3" name="Google Shape;1773;p72"/>
            <p:cNvSpPr/>
            <p:nvPr/>
          </p:nvSpPr>
          <p:spPr>
            <a:xfrm>
              <a:off x="6737632" y="1513991"/>
              <a:ext cx="429500" cy="287025"/>
            </a:xfrm>
            <a:custGeom>
              <a:avLst/>
              <a:gdLst/>
              <a:ahLst/>
              <a:cxnLst/>
              <a:rect l="l" t="t" r="r" b="b"/>
              <a:pathLst>
                <a:path w="17180" h="11481" extrusionOk="0">
                  <a:moveTo>
                    <a:pt x="1661" y="11479"/>
                  </a:moveTo>
                  <a:cubicBezTo>
                    <a:pt x="1909" y="11463"/>
                    <a:pt x="1413" y="7664"/>
                    <a:pt x="1512" y="6365"/>
                  </a:cubicBezTo>
                  <a:cubicBezTo>
                    <a:pt x="1611" y="5066"/>
                    <a:pt x="1670" y="3866"/>
                    <a:pt x="2257" y="3684"/>
                  </a:cubicBezTo>
                  <a:cubicBezTo>
                    <a:pt x="2845" y="3502"/>
                    <a:pt x="4119" y="5116"/>
                    <a:pt x="5037" y="5273"/>
                  </a:cubicBezTo>
                  <a:cubicBezTo>
                    <a:pt x="5955" y="5430"/>
                    <a:pt x="6683" y="5264"/>
                    <a:pt x="7767" y="4627"/>
                  </a:cubicBezTo>
                  <a:cubicBezTo>
                    <a:pt x="8851" y="3990"/>
                    <a:pt x="10440" y="1748"/>
                    <a:pt x="11541" y="1450"/>
                  </a:cubicBezTo>
                  <a:cubicBezTo>
                    <a:pt x="12642" y="1152"/>
                    <a:pt x="13519" y="1558"/>
                    <a:pt x="14371" y="2840"/>
                  </a:cubicBezTo>
                  <a:cubicBezTo>
                    <a:pt x="15223" y="4123"/>
                    <a:pt x="16191" y="8160"/>
                    <a:pt x="16654" y="9145"/>
                  </a:cubicBezTo>
                  <a:cubicBezTo>
                    <a:pt x="17117" y="10130"/>
                    <a:pt x="17093" y="9592"/>
                    <a:pt x="17151" y="8748"/>
                  </a:cubicBezTo>
                  <a:cubicBezTo>
                    <a:pt x="17209" y="7904"/>
                    <a:pt x="17101" y="5173"/>
                    <a:pt x="17002" y="4081"/>
                  </a:cubicBezTo>
                  <a:cubicBezTo>
                    <a:pt x="16903" y="2989"/>
                    <a:pt x="17167" y="2874"/>
                    <a:pt x="16555" y="2195"/>
                  </a:cubicBezTo>
                  <a:cubicBezTo>
                    <a:pt x="15943" y="1517"/>
                    <a:pt x="15637" y="52"/>
                    <a:pt x="13328" y="10"/>
                  </a:cubicBezTo>
                  <a:cubicBezTo>
                    <a:pt x="11019" y="-31"/>
                    <a:pt x="4921" y="870"/>
                    <a:pt x="2703" y="1946"/>
                  </a:cubicBezTo>
                  <a:cubicBezTo>
                    <a:pt x="485" y="3022"/>
                    <a:pt x="196" y="4875"/>
                    <a:pt x="22" y="6464"/>
                  </a:cubicBezTo>
                  <a:cubicBezTo>
                    <a:pt x="-152" y="8053"/>
                    <a:pt x="1413" y="11496"/>
                    <a:pt x="1661" y="114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774" name="Google Shape;1774;p72"/>
            <p:cNvSpPr/>
            <p:nvPr/>
          </p:nvSpPr>
          <p:spPr>
            <a:xfrm>
              <a:off x="6724042" y="1463840"/>
              <a:ext cx="458079" cy="217336"/>
            </a:xfrm>
            <a:custGeom>
              <a:avLst/>
              <a:gdLst/>
              <a:ahLst/>
              <a:cxnLst/>
              <a:rect l="l" t="t" r="r" b="b"/>
              <a:pathLst>
                <a:path w="25114" h="11478" extrusionOk="0">
                  <a:moveTo>
                    <a:pt x="15354" y="1"/>
                  </a:moveTo>
                  <a:cubicBezTo>
                    <a:pt x="14101" y="1"/>
                    <a:pt x="12674" y="110"/>
                    <a:pt x="11053" y="374"/>
                  </a:cubicBezTo>
                  <a:cubicBezTo>
                    <a:pt x="1379" y="1978"/>
                    <a:pt x="427" y="7367"/>
                    <a:pt x="427" y="7367"/>
                  </a:cubicBezTo>
                  <a:cubicBezTo>
                    <a:pt x="1" y="9171"/>
                    <a:pt x="1104" y="11477"/>
                    <a:pt x="1104" y="11477"/>
                  </a:cubicBezTo>
                  <a:cubicBezTo>
                    <a:pt x="1104" y="11477"/>
                    <a:pt x="1053" y="5863"/>
                    <a:pt x="13309" y="4134"/>
                  </a:cubicBezTo>
                  <a:cubicBezTo>
                    <a:pt x="14336" y="3992"/>
                    <a:pt x="15268" y="3930"/>
                    <a:pt x="16115" y="3930"/>
                  </a:cubicBezTo>
                  <a:cubicBezTo>
                    <a:pt x="22153" y="3930"/>
                    <a:pt x="23810" y="7091"/>
                    <a:pt x="23810" y="7091"/>
                  </a:cubicBezTo>
                  <a:cubicBezTo>
                    <a:pt x="23810" y="7091"/>
                    <a:pt x="25114" y="5487"/>
                    <a:pt x="23510" y="2730"/>
                  </a:cubicBezTo>
                  <a:cubicBezTo>
                    <a:pt x="23510" y="2730"/>
                    <a:pt x="21597" y="1"/>
                    <a:pt x="153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5" name="Google Shape;1775;p72"/>
          <p:cNvGrpSpPr/>
          <p:nvPr/>
        </p:nvGrpSpPr>
        <p:grpSpPr>
          <a:xfrm flipH="1">
            <a:off x="37792" y="-43925"/>
            <a:ext cx="4876683" cy="5187469"/>
            <a:chOff x="3830023" y="0"/>
            <a:chExt cx="4830790" cy="5138652"/>
          </a:xfrm>
        </p:grpSpPr>
        <p:grpSp>
          <p:nvGrpSpPr>
            <p:cNvPr id="1776" name="Google Shape;1776;p72"/>
            <p:cNvGrpSpPr/>
            <p:nvPr/>
          </p:nvGrpSpPr>
          <p:grpSpPr>
            <a:xfrm>
              <a:off x="3830023" y="0"/>
              <a:ext cx="3739211" cy="883229"/>
              <a:chOff x="3830023" y="-234825"/>
              <a:chExt cx="3739211" cy="883229"/>
            </a:xfrm>
          </p:grpSpPr>
          <p:sp>
            <p:nvSpPr>
              <p:cNvPr id="1777" name="Google Shape;1777;p72"/>
              <p:cNvSpPr/>
              <p:nvPr/>
            </p:nvSpPr>
            <p:spPr>
              <a:xfrm>
                <a:off x="3830023" y="-234825"/>
                <a:ext cx="3391577" cy="648625"/>
              </a:xfrm>
              <a:custGeom>
                <a:avLst/>
                <a:gdLst/>
                <a:ahLst/>
                <a:cxnLst/>
                <a:rect l="l" t="t" r="r" b="b"/>
                <a:pathLst>
                  <a:path w="41580" h="7952" extrusionOk="0">
                    <a:moveTo>
                      <a:pt x="25690" y="426"/>
                    </a:moveTo>
                    <a:cubicBezTo>
                      <a:pt x="25765" y="602"/>
                      <a:pt x="25790" y="777"/>
                      <a:pt x="25790" y="952"/>
                    </a:cubicBezTo>
                    <a:cubicBezTo>
                      <a:pt x="25665" y="777"/>
                      <a:pt x="25564" y="576"/>
                      <a:pt x="25690" y="426"/>
                    </a:cubicBezTo>
                    <a:close/>
                    <a:moveTo>
                      <a:pt x="76" y="0"/>
                    </a:moveTo>
                    <a:cubicBezTo>
                      <a:pt x="25" y="0"/>
                      <a:pt x="0" y="75"/>
                      <a:pt x="51" y="75"/>
                    </a:cubicBezTo>
                    <a:cubicBezTo>
                      <a:pt x="3860" y="1078"/>
                      <a:pt x="7720" y="1955"/>
                      <a:pt x="11579" y="2682"/>
                    </a:cubicBezTo>
                    <a:cubicBezTo>
                      <a:pt x="13484" y="3058"/>
                      <a:pt x="15389" y="3409"/>
                      <a:pt x="17319" y="3609"/>
                    </a:cubicBezTo>
                    <a:cubicBezTo>
                      <a:pt x="18268" y="3712"/>
                      <a:pt x="19244" y="3781"/>
                      <a:pt x="20218" y="3781"/>
                    </a:cubicBezTo>
                    <a:cubicBezTo>
                      <a:pt x="21148" y="3781"/>
                      <a:pt x="22078" y="3718"/>
                      <a:pt x="22983" y="3559"/>
                    </a:cubicBezTo>
                    <a:cubicBezTo>
                      <a:pt x="23835" y="3409"/>
                      <a:pt x="24712" y="3108"/>
                      <a:pt x="25314" y="2431"/>
                    </a:cubicBezTo>
                    <a:cubicBezTo>
                      <a:pt x="25590" y="2080"/>
                      <a:pt x="25815" y="1654"/>
                      <a:pt x="25865" y="1203"/>
                    </a:cubicBezTo>
                    <a:cubicBezTo>
                      <a:pt x="26166" y="1479"/>
                      <a:pt x="26592" y="1629"/>
                      <a:pt x="26943" y="1754"/>
                    </a:cubicBezTo>
                    <a:cubicBezTo>
                      <a:pt x="27970" y="2155"/>
                      <a:pt x="29048" y="2306"/>
                      <a:pt x="30126" y="2381"/>
                    </a:cubicBezTo>
                    <a:cubicBezTo>
                      <a:pt x="30673" y="2409"/>
                      <a:pt x="31220" y="2424"/>
                      <a:pt x="31766" y="2424"/>
                    </a:cubicBezTo>
                    <a:cubicBezTo>
                      <a:pt x="33623" y="2424"/>
                      <a:pt x="35473" y="2259"/>
                      <a:pt x="37294" y="1930"/>
                    </a:cubicBezTo>
                    <a:cubicBezTo>
                      <a:pt x="38647" y="1704"/>
                      <a:pt x="39976" y="1378"/>
                      <a:pt x="41279" y="952"/>
                    </a:cubicBezTo>
                    <a:lnTo>
                      <a:pt x="41279" y="952"/>
                    </a:lnTo>
                    <a:cubicBezTo>
                      <a:pt x="41229" y="3283"/>
                      <a:pt x="41279" y="5589"/>
                      <a:pt x="41454" y="7895"/>
                    </a:cubicBezTo>
                    <a:cubicBezTo>
                      <a:pt x="41454" y="7932"/>
                      <a:pt x="41486" y="7951"/>
                      <a:pt x="41517" y="7951"/>
                    </a:cubicBezTo>
                    <a:cubicBezTo>
                      <a:pt x="41548" y="7951"/>
                      <a:pt x="41580" y="7932"/>
                      <a:pt x="41580" y="7895"/>
                    </a:cubicBezTo>
                    <a:cubicBezTo>
                      <a:pt x="41404" y="5564"/>
                      <a:pt x="41329" y="3208"/>
                      <a:pt x="41404" y="877"/>
                    </a:cubicBezTo>
                    <a:cubicBezTo>
                      <a:pt x="41404" y="857"/>
                      <a:pt x="41371" y="820"/>
                      <a:pt x="41346" y="820"/>
                    </a:cubicBezTo>
                    <a:cubicBezTo>
                      <a:pt x="41339" y="820"/>
                      <a:pt x="41334" y="822"/>
                      <a:pt x="41329" y="827"/>
                    </a:cubicBezTo>
                    <a:cubicBezTo>
                      <a:pt x="39174" y="1504"/>
                      <a:pt x="36968" y="1955"/>
                      <a:pt x="34712" y="2180"/>
                    </a:cubicBezTo>
                    <a:cubicBezTo>
                      <a:pt x="33610" y="2281"/>
                      <a:pt x="32507" y="2306"/>
                      <a:pt x="31404" y="2306"/>
                    </a:cubicBezTo>
                    <a:cubicBezTo>
                      <a:pt x="30376" y="2281"/>
                      <a:pt x="29299" y="2231"/>
                      <a:pt x="28271" y="2030"/>
                    </a:cubicBezTo>
                    <a:cubicBezTo>
                      <a:pt x="27695" y="1905"/>
                      <a:pt x="27143" y="1754"/>
                      <a:pt x="26592" y="1504"/>
                    </a:cubicBezTo>
                    <a:cubicBezTo>
                      <a:pt x="26366" y="1378"/>
                      <a:pt x="26091" y="1253"/>
                      <a:pt x="25890" y="1078"/>
                    </a:cubicBezTo>
                    <a:cubicBezTo>
                      <a:pt x="25915" y="802"/>
                      <a:pt x="25865" y="551"/>
                      <a:pt x="25790" y="301"/>
                    </a:cubicBezTo>
                    <a:cubicBezTo>
                      <a:pt x="25772" y="283"/>
                      <a:pt x="25755" y="265"/>
                      <a:pt x="25728" y="265"/>
                    </a:cubicBezTo>
                    <a:cubicBezTo>
                      <a:pt x="25717" y="265"/>
                      <a:pt x="25704" y="268"/>
                      <a:pt x="25690" y="276"/>
                    </a:cubicBezTo>
                    <a:cubicBezTo>
                      <a:pt x="25414" y="476"/>
                      <a:pt x="25539" y="827"/>
                      <a:pt x="25740" y="1078"/>
                    </a:cubicBezTo>
                    <a:cubicBezTo>
                      <a:pt x="25740" y="1078"/>
                      <a:pt x="25765" y="1078"/>
                      <a:pt x="25765" y="1103"/>
                    </a:cubicBezTo>
                    <a:cubicBezTo>
                      <a:pt x="25715" y="1604"/>
                      <a:pt x="25489" y="2080"/>
                      <a:pt x="25138" y="2431"/>
                    </a:cubicBezTo>
                    <a:cubicBezTo>
                      <a:pt x="24562" y="3033"/>
                      <a:pt x="23760" y="3308"/>
                      <a:pt x="22958" y="3459"/>
                    </a:cubicBezTo>
                    <a:cubicBezTo>
                      <a:pt x="22079" y="3605"/>
                      <a:pt x="21177" y="3662"/>
                      <a:pt x="20274" y="3662"/>
                    </a:cubicBezTo>
                    <a:cubicBezTo>
                      <a:pt x="19322" y="3662"/>
                      <a:pt x="18370" y="3599"/>
                      <a:pt x="17444" y="3509"/>
                    </a:cubicBezTo>
                    <a:cubicBezTo>
                      <a:pt x="15539" y="3333"/>
                      <a:pt x="13660" y="2982"/>
                      <a:pt x="11780" y="2607"/>
                    </a:cubicBezTo>
                    <a:cubicBezTo>
                      <a:pt x="9925" y="2256"/>
                      <a:pt x="8096" y="1880"/>
                      <a:pt x="6266" y="1479"/>
                    </a:cubicBezTo>
                    <a:cubicBezTo>
                      <a:pt x="4186" y="1028"/>
                      <a:pt x="2131" y="526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72"/>
              <p:cNvSpPr/>
              <p:nvPr/>
            </p:nvSpPr>
            <p:spPr>
              <a:xfrm>
                <a:off x="6904704" y="409085"/>
                <a:ext cx="664530" cy="23931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934" extrusionOk="0">
                    <a:moveTo>
                      <a:pt x="3760" y="1"/>
                    </a:moveTo>
                    <a:lnTo>
                      <a:pt x="1" y="2933"/>
                    </a:lnTo>
                    <a:lnTo>
                      <a:pt x="8146" y="2933"/>
                    </a:lnTo>
                    <a:lnTo>
                      <a:pt x="37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9" name="Google Shape;1779;p72"/>
            <p:cNvSpPr/>
            <p:nvPr/>
          </p:nvSpPr>
          <p:spPr>
            <a:xfrm>
              <a:off x="5651544" y="883161"/>
              <a:ext cx="3009270" cy="4255491"/>
            </a:xfrm>
            <a:custGeom>
              <a:avLst/>
              <a:gdLst/>
              <a:ahLst/>
              <a:cxnLst/>
              <a:rect l="l" t="t" r="r" b="b"/>
              <a:pathLst>
                <a:path w="36893" h="48497" extrusionOk="0">
                  <a:moveTo>
                    <a:pt x="15364" y="0"/>
                  </a:moveTo>
                  <a:lnTo>
                    <a:pt x="0" y="48497"/>
                  </a:lnTo>
                  <a:lnTo>
                    <a:pt x="36893" y="48497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80" name="Google Shape;1780;p72"/>
          <p:cNvCxnSpPr/>
          <p:nvPr/>
        </p:nvCxnSpPr>
        <p:spPr>
          <a:xfrm rot="10800000">
            <a:off x="2357432" y="4610025"/>
            <a:ext cx="2136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Have A Nice Day Hand Drawn Lettering Vector Calligraphy With Heart. Stock  Vector - Illustration of heart, white: 129576250">
            <a:extLst>
              <a:ext uri="{FF2B5EF4-FFF2-40B4-BE49-F238E27FC236}">
                <a16:creationId xmlns:a16="http://schemas.microsoft.com/office/drawing/2014/main" id="{DFBF4CD4-176F-4882-B958-10AE7533C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 b="8422"/>
          <a:stretch/>
        </p:blipFill>
        <p:spPr bwMode="auto">
          <a:xfrm>
            <a:off x="4984893" y="1681176"/>
            <a:ext cx="3685443" cy="322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10000"/>
                <a:lumOff val="9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47"/>
          <p:cNvSpPr txBox="1">
            <a:spLocks noGrp="1"/>
          </p:cNvSpPr>
          <p:nvPr>
            <p:ph type="title"/>
          </p:nvPr>
        </p:nvSpPr>
        <p:spPr>
          <a:xfrm>
            <a:off x="4353600" y="2400000"/>
            <a:ext cx="4077300" cy="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 </a:t>
            </a:r>
            <a:r>
              <a:rPr lang="en" sz="6000" dirty="0">
                <a:solidFill>
                  <a:schemeClr val="tx1"/>
                </a:solidFill>
              </a:rPr>
              <a:t>Up</a:t>
            </a:r>
            <a:endParaRPr sz="6000" dirty="0">
              <a:solidFill>
                <a:schemeClr val="tx1"/>
              </a:solidFill>
            </a:endParaRPr>
          </a:p>
        </p:txBody>
      </p:sp>
      <p:grpSp>
        <p:nvGrpSpPr>
          <p:cNvPr id="136" name="Google Shape;971;p47">
            <a:extLst>
              <a:ext uri="{FF2B5EF4-FFF2-40B4-BE49-F238E27FC236}">
                <a16:creationId xmlns:a16="http://schemas.microsoft.com/office/drawing/2014/main" id="{82D922EA-CD41-481F-BD2E-926D66E64479}"/>
              </a:ext>
            </a:extLst>
          </p:cNvPr>
          <p:cNvGrpSpPr/>
          <p:nvPr/>
        </p:nvGrpSpPr>
        <p:grpSpPr>
          <a:xfrm>
            <a:off x="1887880" y="1654170"/>
            <a:ext cx="2088260" cy="2955213"/>
            <a:chOff x="1022150" y="1648870"/>
            <a:chExt cx="2088260" cy="2955213"/>
          </a:xfrm>
        </p:grpSpPr>
        <p:sp>
          <p:nvSpPr>
            <p:cNvPr id="137" name="Google Shape;972;p47">
              <a:extLst>
                <a:ext uri="{FF2B5EF4-FFF2-40B4-BE49-F238E27FC236}">
                  <a16:creationId xmlns:a16="http://schemas.microsoft.com/office/drawing/2014/main" id="{0A387363-64EE-4C25-9D32-3D1FC6367F42}"/>
                </a:ext>
              </a:extLst>
            </p:cNvPr>
            <p:cNvSpPr/>
            <p:nvPr/>
          </p:nvSpPr>
          <p:spPr>
            <a:xfrm>
              <a:off x="1993656" y="3382849"/>
              <a:ext cx="768416" cy="92973"/>
            </a:xfrm>
            <a:custGeom>
              <a:avLst/>
              <a:gdLst/>
              <a:ahLst/>
              <a:cxnLst/>
              <a:rect l="l" t="t" r="r" b="b"/>
              <a:pathLst>
                <a:path w="9951" h="1204" extrusionOk="0">
                  <a:moveTo>
                    <a:pt x="1204" y="0"/>
                  </a:moveTo>
                  <a:cubicBezTo>
                    <a:pt x="552" y="0"/>
                    <a:pt x="1" y="552"/>
                    <a:pt x="1" y="1203"/>
                  </a:cubicBezTo>
                  <a:lnTo>
                    <a:pt x="9951" y="1203"/>
                  </a:lnTo>
                  <a:cubicBezTo>
                    <a:pt x="9951" y="552"/>
                    <a:pt x="9424" y="0"/>
                    <a:pt x="8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73;p47">
              <a:extLst>
                <a:ext uri="{FF2B5EF4-FFF2-40B4-BE49-F238E27FC236}">
                  <a16:creationId xmlns:a16="http://schemas.microsoft.com/office/drawing/2014/main" id="{57EEDE6D-C93B-4D42-8294-5568D3121FC4}"/>
                </a:ext>
              </a:extLst>
            </p:cNvPr>
            <p:cNvSpPr/>
            <p:nvPr/>
          </p:nvSpPr>
          <p:spPr>
            <a:xfrm>
              <a:off x="2194968" y="3475745"/>
              <a:ext cx="367799" cy="1122547"/>
            </a:xfrm>
            <a:custGeom>
              <a:avLst/>
              <a:gdLst/>
              <a:ahLst/>
              <a:cxnLst/>
              <a:rect l="l" t="t" r="r" b="b"/>
              <a:pathLst>
                <a:path w="4763" h="14537" extrusionOk="0">
                  <a:moveTo>
                    <a:pt x="2105" y="0"/>
                  </a:moveTo>
                  <a:lnTo>
                    <a:pt x="2105" y="5263"/>
                  </a:lnTo>
                  <a:lnTo>
                    <a:pt x="0" y="14537"/>
                  </a:lnTo>
                  <a:lnTo>
                    <a:pt x="577" y="14537"/>
                  </a:lnTo>
                  <a:lnTo>
                    <a:pt x="2105" y="6792"/>
                  </a:lnTo>
                  <a:lnTo>
                    <a:pt x="2105" y="14537"/>
                  </a:lnTo>
                  <a:lnTo>
                    <a:pt x="2632" y="14537"/>
                  </a:lnTo>
                  <a:lnTo>
                    <a:pt x="2632" y="6892"/>
                  </a:lnTo>
                  <a:lnTo>
                    <a:pt x="4136" y="14537"/>
                  </a:lnTo>
                  <a:lnTo>
                    <a:pt x="4762" y="14537"/>
                  </a:lnTo>
                  <a:lnTo>
                    <a:pt x="2632" y="5364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4;p47">
              <a:extLst>
                <a:ext uri="{FF2B5EF4-FFF2-40B4-BE49-F238E27FC236}">
                  <a16:creationId xmlns:a16="http://schemas.microsoft.com/office/drawing/2014/main" id="{413354BB-45A0-449F-BA5E-1FFFA350E3F5}"/>
                </a:ext>
              </a:extLst>
            </p:cNvPr>
            <p:cNvSpPr/>
            <p:nvPr/>
          </p:nvSpPr>
          <p:spPr>
            <a:xfrm>
              <a:off x="1318212" y="2548717"/>
              <a:ext cx="683243" cy="472278"/>
            </a:xfrm>
            <a:custGeom>
              <a:avLst/>
              <a:gdLst/>
              <a:ahLst/>
              <a:cxnLst/>
              <a:rect l="l" t="t" r="r" b="b"/>
              <a:pathLst>
                <a:path w="8848" h="6116" extrusionOk="0">
                  <a:moveTo>
                    <a:pt x="1" y="0"/>
                  </a:moveTo>
                  <a:lnTo>
                    <a:pt x="1078" y="6115"/>
                  </a:lnTo>
                  <a:lnTo>
                    <a:pt x="8848" y="6115"/>
                  </a:lnTo>
                  <a:lnTo>
                    <a:pt x="68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5;p47">
              <a:extLst>
                <a:ext uri="{FF2B5EF4-FFF2-40B4-BE49-F238E27FC236}">
                  <a16:creationId xmlns:a16="http://schemas.microsoft.com/office/drawing/2014/main" id="{5D835B77-8DF7-4F72-8FFF-C08EF4241C7D}"/>
                </a:ext>
              </a:extLst>
            </p:cNvPr>
            <p:cNvSpPr/>
            <p:nvPr/>
          </p:nvSpPr>
          <p:spPr>
            <a:xfrm>
              <a:off x="1985934" y="2972501"/>
              <a:ext cx="303938" cy="48494"/>
            </a:xfrm>
            <a:custGeom>
              <a:avLst/>
              <a:gdLst/>
              <a:ahLst/>
              <a:cxnLst/>
              <a:rect l="l" t="t" r="r" b="b"/>
              <a:pathLst>
                <a:path w="3936" h="628" extrusionOk="0">
                  <a:moveTo>
                    <a:pt x="0" y="1"/>
                  </a:moveTo>
                  <a:lnTo>
                    <a:pt x="201" y="627"/>
                  </a:lnTo>
                  <a:lnTo>
                    <a:pt x="3935" y="1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76;p47">
              <a:extLst>
                <a:ext uri="{FF2B5EF4-FFF2-40B4-BE49-F238E27FC236}">
                  <a16:creationId xmlns:a16="http://schemas.microsoft.com/office/drawing/2014/main" id="{A5FD4806-71BA-4571-A813-55DBCB788447}"/>
                </a:ext>
              </a:extLst>
            </p:cNvPr>
            <p:cNvSpPr/>
            <p:nvPr/>
          </p:nvSpPr>
          <p:spPr>
            <a:xfrm>
              <a:off x="2419447" y="2107403"/>
              <a:ext cx="160695" cy="321390"/>
            </a:xfrm>
            <a:custGeom>
              <a:avLst/>
              <a:gdLst/>
              <a:ahLst/>
              <a:cxnLst/>
              <a:rect l="l" t="t" r="r" b="b"/>
              <a:pathLst>
                <a:path w="2081" h="4162" extrusionOk="0">
                  <a:moveTo>
                    <a:pt x="1028" y="1"/>
                  </a:moveTo>
                  <a:cubicBezTo>
                    <a:pt x="477" y="1"/>
                    <a:pt x="0" y="452"/>
                    <a:pt x="0" y="1028"/>
                  </a:cubicBezTo>
                  <a:lnTo>
                    <a:pt x="0" y="3109"/>
                  </a:lnTo>
                  <a:cubicBezTo>
                    <a:pt x="0" y="3685"/>
                    <a:pt x="477" y="4161"/>
                    <a:pt x="1028" y="4161"/>
                  </a:cubicBezTo>
                  <a:cubicBezTo>
                    <a:pt x="1604" y="4161"/>
                    <a:pt x="2081" y="3685"/>
                    <a:pt x="2081" y="3109"/>
                  </a:cubicBezTo>
                  <a:lnTo>
                    <a:pt x="2081" y="1028"/>
                  </a:lnTo>
                  <a:cubicBezTo>
                    <a:pt x="2081" y="452"/>
                    <a:pt x="1604" y="1"/>
                    <a:pt x="1028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77;p47">
              <a:extLst>
                <a:ext uri="{FF2B5EF4-FFF2-40B4-BE49-F238E27FC236}">
                  <a16:creationId xmlns:a16="http://schemas.microsoft.com/office/drawing/2014/main" id="{4C8FCE9E-989A-4390-ADE9-75EBE800ADE1}"/>
                </a:ext>
              </a:extLst>
            </p:cNvPr>
            <p:cNvSpPr/>
            <p:nvPr/>
          </p:nvSpPr>
          <p:spPr>
            <a:xfrm>
              <a:off x="2419447" y="2107403"/>
              <a:ext cx="160695" cy="194054"/>
            </a:xfrm>
            <a:custGeom>
              <a:avLst/>
              <a:gdLst/>
              <a:ahLst/>
              <a:cxnLst/>
              <a:rect l="l" t="t" r="r" b="b"/>
              <a:pathLst>
                <a:path w="2081" h="2513" extrusionOk="0">
                  <a:moveTo>
                    <a:pt x="953" y="1"/>
                  </a:moveTo>
                  <a:cubicBezTo>
                    <a:pt x="427" y="1"/>
                    <a:pt x="0" y="427"/>
                    <a:pt x="0" y="928"/>
                  </a:cubicBezTo>
                  <a:lnTo>
                    <a:pt x="0" y="2507"/>
                  </a:lnTo>
                  <a:cubicBezTo>
                    <a:pt x="34" y="2510"/>
                    <a:pt x="70" y="2512"/>
                    <a:pt x="108" y="2512"/>
                  </a:cubicBezTo>
                  <a:cubicBezTo>
                    <a:pt x="626" y="2512"/>
                    <a:pt x="1473" y="2194"/>
                    <a:pt x="2081" y="1680"/>
                  </a:cubicBezTo>
                  <a:lnTo>
                    <a:pt x="2081" y="928"/>
                  </a:lnTo>
                  <a:cubicBezTo>
                    <a:pt x="2081" y="427"/>
                    <a:pt x="1655" y="1"/>
                    <a:pt x="1128" y="1"/>
                  </a:cubicBezTo>
                  <a:close/>
                </a:path>
              </a:pathLst>
            </a:custGeom>
            <a:solidFill>
              <a:srgbClr val="B26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78;p47">
              <a:extLst>
                <a:ext uri="{FF2B5EF4-FFF2-40B4-BE49-F238E27FC236}">
                  <a16:creationId xmlns:a16="http://schemas.microsoft.com/office/drawing/2014/main" id="{C53E4F23-ACB1-432E-B782-5CF667B915B9}"/>
                </a:ext>
              </a:extLst>
            </p:cNvPr>
            <p:cNvSpPr/>
            <p:nvPr/>
          </p:nvSpPr>
          <p:spPr>
            <a:xfrm>
              <a:off x="2274273" y="1848098"/>
              <a:ext cx="360077" cy="437837"/>
            </a:xfrm>
            <a:custGeom>
              <a:avLst/>
              <a:gdLst/>
              <a:ahLst/>
              <a:cxnLst/>
              <a:rect l="l" t="t" r="r" b="b"/>
              <a:pathLst>
                <a:path w="4663" h="5670" extrusionOk="0">
                  <a:moveTo>
                    <a:pt x="2407" y="0"/>
                  </a:moveTo>
                  <a:cubicBezTo>
                    <a:pt x="1454" y="0"/>
                    <a:pt x="677" y="602"/>
                    <a:pt x="377" y="1429"/>
                  </a:cubicBezTo>
                  <a:cubicBezTo>
                    <a:pt x="377" y="1454"/>
                    <a:pt x="377" y="1454"/>
                    <a:pt x="377" y="1454"/>
                  </a:cubicBezTo>
                  <a:cubicBezTo>
                    <a:pt x="301" y="1680"/>
                    <a:pt x="251" y="1905"/>
                    <a:pt x="251" y="2156"/>
                  </a:cubicBezTo>
                  <a:cubicBezTo>
                    <a:pt x="126" y="3108"/>
                    <a:pt x="1" y="4512"/>
                    <a:pt x="552" y="5314"/>
                  </a:cubicBezTo>
                  <a:cubicBezTo>
                    <a:pt x="734" y="5569"/>
                    <a:pt x="1012" y="5669"/>
                    <a:pt x="1331" y="5669"/>
                  </a:cubicBezTo>
                  <a:cubicBezTo>
                    <a:pt x="2112" y="5669"/>
                    <a:pt x="3144" y="5071"/>
                    <a:pt x="3660" y="4662"/>
                  </a:cubicBezTo>
                  <a:cubicBezTo>
                    <a:pt x="3885" y="4487"/>
                    <a:pt x="4036" y="4236"/>
                    <a:pt x="4136" y="3985"/>
                  </a:cubicBezTo>
                  <a:cubicBezTo>
                    <a:pt x="4337" y="3409"/>
                    <a:pt x="4662" y="2356"/>
                    <a:pt x="4537" y="1905"/>
                  </a:cubicBezTo>
                  <a:cubicBezTo>
                    <a:pt x="4412" y="827"/>
                    <a:pt x="3510" y="0"/>
                    <a:pt x="2407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79;p47">
              <a:extLst>
                <a:ext uri="{FF2B5EF4-FFF2-40B4-BE49-F238E27FC236}">
                  <a16:creationId xmlns:a16="http://schemas.microsoft.com/office/drawing/2014/main" id="{2AE05D54-79C0-49A6-943A-977E7C906ACE}"/>
                </a:ext>
              </a:extLst>
            </p:cNvPr>
            <p:cNvSpPr/>
            <p:nvPr/>
          </p:nvSpPr>
          <p:spPr>
            <a:xfrm>
              <a:off x="2340065" y="2138909"/>
              <a:ext cx="56216" cy="16988"/>
            </a:xfrm>
            <a:custGeom>
              <a:avLst/>
              <a:gdLst/>
              <a:ahLst/>
              <a:cxnLst/>
              <a:rect l="l" t="t" r="r" b="b"/>
              <a:pathLst>
                <a:path w="728" h="220" extrusionOk="0">
                  <a:moveTo>
                    <a:pt x="51" y="0"/>
                  </a:moveTo>
                  <a:cubicBezTo>
                    <a:pt x="32" y="0"/>
                    <a:pt x="13" y="6"/>
                    <a:pt x="1" y="19"/>
                  </a:cubicBezTo>
                  <a:cubicBezTo>
                    <a:pt x="1" y="44"/>
                    <a:pt x="1" y="94"/>
                    <a:pt x="26" y="119"/>
                  </a:cubicBezTo>
                  <a:cubicBezTo>
                    <a:pt x="26" y="119"/>
                    <a:pt x="151" y="219"/>
                    <a:pt x="352" y="219"/>
                  </a:cubicBezTo>
                  <a:cubicBezTo>
                    <a:pt x="452" y="219"/>
                    <a:pt x="552" y="194"/>
                    <a:pt x="678" y="119"/>
                  </a:cubicBezTo>
                  <a:cubicBezTo>
                    <a:pt x="728" y="94"/>
                    <a:pt x="728" y="69"/>
                    <a:pt x="703" y="19"/>
                  </a:cubicBezTo>
                  <a:cubicBezTo>
                    <a:pt x="703" y="6"/>
                    <a:pt x="690" y="0"/>
                    <a:pt x="674" y="0"/>
                  </a:cubicBezTo>
                  <a:cubicBezTo>
                    <a:pt x="659" y="0"/>
                    <a:pt x="640" y="6"/>
                    <a:pt x="627" y="19"/>
                  </a:cubicBezTo>
                  <a:cubicBezTo>
                    <a:pt x="519" y="86"/>
                    <a:pt x="424" y="108"/>
                    <a:pt x="346" y="108"/>
                  </a:cubicBezTo>
                  <a:cubicBezTo>
                    <a:pt x="190" y="108"/>
                    <a:pt x="101" y="19"/>
                    <a:pt x="101" y="19"/>
                  </a:cubicBezTo>
                  <a:cubicBezTo>
                    <a:pt x="89" y="6"/>
                    <a:pt x="70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0;p47">
              <a:extLst>
                <a:ext uri="{FF2B5EF4-FFF2-40B4-BE49-F238E27FC236}">
                  <a16:creationId xmlns:a16="http://schemas.microsoft.com/office/drawing/2014/main" id="{B43EC600-21FA-41A5-A615-5EFAED85F75B}"/>
                </a:ext>
              </a:extLst>
            </p:cNvPr>
            <p:cNvSpPr/>
            <p:nvPr/>
          </p:nvSpPr>
          <p:spPr>
            <a:xfrm>
              <a:off x="2400065" y="2043928"/>
              <a:ext cx="73668" cy="32124"/>
            </a:xfrm>
            <a:custGeom>
              <a:avLst/>
              <a:gdLst/>
              <a:ahLst/>
              <a:cxnLst/>
              <a:rect l="l" t="t" r="r" b="b"/>
              <a:pathLst>
                <a:path w="954" h="416" extrusionOk="0">
                  <a:moveTo>
                    <a:pt x="651" y="1"/>
                  </a:moveTo>
                  <a:cubicBezTo>
                    <a:pt x="299" y="1"/>
                    <a:pt x="26" y="322"/>
                    <a:pt x="26" y="322"/>
                  </a:cubicBezTo>
                  <a:cubicBezTo>
                    <a:pt x="1" y="347"/>
                    <a:pt x="26" y="372"/>
                    <a:pt x="26" y="397"/>
                  </a:cubicBezTo>
                  <a:cubicBezTo>
                    <a:pt x="38" y="409"/>
                    <a:pt x="57" y="416"/>
                    <a:pt x="76" y="416"/>
                  </a:cubicBezTo>
                  <a:cubicBezTo>
                    <a:pt x="95" y="416"/>
                    <a:pt x="114" y="409"/>
                    <a:pt x="126" y="397"/>
                  </a:cubicBezTo>
                  <a:cubicBezTo>
                    <a:pt x="126" y="377"/>
                    <a:pt x="351" y="115"/>
                    <a:pt x="647" y="115"/>
                  </a:cubicBezTo>
                  <a:cubicBezTo>
                    <a:pt x="721" y="115"/>
                    <a:pt x="798" y="131"/>
                    <a:pt x="878" y="171"/>
                  </a:cubicBezTo>
                  <a:lnTo>
                    <a:pt x="928" y="171"/>
                  </a:lnTo>
                  <a:cubicBezTo>
                    <a:pt x="928" y="171"/>
                    <a:pt x="928" y="146"/>
                    <a:pt x="953" y="146"/>
                  </a:cubicBezTo>
                  <a:cubicBezTo>
                    <a:pt x="953" y="121"/>
                    <a:pt x="953" y="96"/>
                    <a:pt x="928" y="71"/>
                  </a:cubicBezTo>
                  <a:cubicBezTo>
                    <a:pt x="833" y="21"/>
                    <a:pt x="740" y="1"/>
                    <a:pt x="6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1;p47">
              <a:extLst>
                <a:ext uri="{FF2B5EF4-FFF2-40B4-BE49-F238E27FC236}">
                  <a16:creationId xmlns:a16="http://schemas.microsoft.com/office/drawing/2014/main" id="{1FF6B061-58EC-4AFD-A535-EE06B8E59B22}"/>
                </a:ext>
              </a:extLst>
            </p:cNvPr>
            <p:cNvSpPr/>
            <p:nvPr/>
          </p:nvSpPr>
          <p:spPr>
            <a:xfrm>
              <a:off x="2287864" y="2043697"/>
              <a:ext cx="63938" cy="32355"/>
            </a:xfrm>
            <a:custGeom>
              <a:avLst/>
              <a:gdLst/>
              <a:ahLst/>
              <a:cxnLst/>
              <a:rect l="l" t="t" r="r" b="b"/>
              <a:pathLst>
                <a:path w="828" h="419" extrusionOk="0">
                  <a:moveTo>
                    <a:pt x="185" y="1"/>
                  </a:moveTo>
                  <a:cubicBezTo>
                    <a:pt x="133" y="1"/>
                    <a:pt x="80" y="8"/>
                    <a:pt x="25" y="24"/>
                  </a:cubicBezTo>
                  <a:cubicBezTo>
                    <a:pt x="25" y="74"/>
                    <a:pt x="25" y="124"/>
                    <a:pt x="0" y="149"/>
                  </a:cubicBezTo>
                  <a:cubicBezTo>
                    <a:pt x="67" y="124"/>
                    <a:pt x="130" y="114"/>
                    <a:pt x="191" y="114"/>
                  </a:cubicBezTo>
                  <a:cubicBezTo>
                    <a:pt x="493" y="114"/>
                    <a:pt x="706" y="379"/>
                    <a:pt x="727" y="400"/>
                  </a:cubicBezTo>
                  <a:cubicBezTo>
                    <a:pt x="740" y="412"/>
                    <a:pt x="752" y="419"/>
                    <a:pt x="765" y="419"/>
                  </a:cubicBezTo>
                  <a:cubicBezTo>
                    <a:pt x="777" y="419"/>
                    <a:pt x="790" y="412"/>
                    <a:pt x="802" y="400"/>
                  </a:cubicBezTo>
                  <a:cubicBezTo>
                    <a:pt x="827" y="375"/>
                    <a:pt x="827" y="350"/>
                    <a:pt x="802" y="325"/>
                  </a:cubicBezTo>
                  <a:cubicBezTo>
                    <a:pt x="802" y="325"/>
                    <a:pt x="536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2;p47">
              <a:extLst>
                <a:ext uri="{FF2B5EF4-FFF2-40B4-BE49-F238E27FC236}">
                  <a16:creationId xmlns:a16="http://schemas.microsoft.com/office/drawing/2014/main" id="{99B016DD-70C3-4B17-8CDB-BCA0BF0FAE30}"/>
                </a:ext>
              </a:extLst>
            </p:cNvPr>
            <p:cNvSpPr/>
            <p:nvPr/>
          </p:nvSpPr>
          <p:spPr>
            <a:xfrm>
              <a:off x="2407864" y="2086554"/>
              <a:ext cx="110347" cy="40154"/>
            </a:xfrm>
            <a:custGeom>
              <a:avLst/>
              <a:gdLst/>
              <a:ahLst/>
              <a:cxnLst/>
              <a:rect l="l" t="t" r="r" b="b"/>
              <a:pathLst>
                <a:path w="1429" h="520" extrusionOk="0">
                  <a:moveTo>
                    <a:pt x="814" y="1"/>
                  </a:moveTo>
                  <a:cubicBezTo>
                    <a:pt x="302" y="1"/>
                    <a:pt x="0" y="371"/>
                    <a:pt x="0" y="371"/>
                  </a:cubicBezTo>
                  <a:cubicBezTo>
                    <a:pt x="229" y="479"/>
                    <a:pt x="434" y="520"/>
                    <a:pt x="612" y="520"/>
                  </a:cubicBezTo>
                  <a:cubicBezTo>
                    <a:pt x="1136" y="520"/>
                    <a:pt x="1429" y="171"/>
                    <a:pt x="1429" y="171"/>
                  </a:cubicBezTo>
                  <a:cubicBezTo>
                    <a:pt x="1200" y="47"/>
                    <a:pt x="994" y="1"/>
                    <a:pt x="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3;p47">
              <a:extLst>
                <a:ext uri="{FF2B5EF4-FFF2-40B4-BE49-F238E27FC236}">
                  <a16:creationId xmlns:a16="http://schemas.microsoft.com/office/drawing/2014/main" id="{A05F57F2-98C9-4460-8F9A-6DED54634AA5}"/>
                </a:ext>
              </a:extLst>
            </p:cNvPr>
            <p:cNvSpPr/>
            <p:nvPr/>
          </p:nvSpPr>
          <p:spPr>
            <a:xfrm>
              <a:off x="2465856" y="2088098"/>
              <a:ext cx="50425" cy="36834"/>
            </a:xfrm>
            <a:custGeom>
              <a:avLst/>
              <a:gdLst/>
              <a:ahLst/>
              <a:cxnLst/>
              <a:rect l="l" t="t" r="r" b="b"/>
              <a:pathLst>
                <a:path w="653" h="477" extrusionOk="0">
                  <a:moveTo>
                    <a:pt x="227" y="0"/>
                  </a:moveTo>
                  <a:cubicBezTo>
                    <a:pt x="176" y="0"/>
                    <a:pt x="126" y="25"/>
                    <a:pt x="76" y="50"/>
                  </a:cubicBezTo>
                  <a:cubicBezTo>
                    <a:pt x="26" y="100"/>
                    <a:pt x="1" y="176"/>
                    <a:pt x="1" y="251"/>
                  </a:cubicBezTo>
                  <a:cubicBezTo>
                    <a:pt x="1" y="326"/>
                    <a:pt x="26" y="426"/>
                    <a:pt x="101" y="476"/>
                  </a:cubicBezTo>
                  <a:cubicBezTo>
                    <a:pt x="427" y="401"/>
                    <a:pt x="628" y="201"/>
                    <a:pt x="653" y="176"/>
                  </a:cubicBezTo>
                  <a:cubicBezTo>
                    <a:pt x="653" y="176"/>
                    <a:pt x="653" y="151"/>
                    <a:pt x="653" y="151"/>
                  </a:cubicBezTo>
                  <a:cubicBezTo>
                    <a:pt x="502" y="75"/>
                    <a:pt x="352" y="25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4;p47">
              <a:extLst>
                <a:ext uri="{FF2B5EF4-FFF2-40B4-BE49-F238E27FC236}">
                  <a16:creationId xmlns:a16="http://schemas.microsoft.com/office/drawing/2014/main" id="{571FC4E0-7942-4F13-AF7C-98520C58575A}"/>
                </a:ext>
              </a:extLst>
            </p:cNvPr>
            <p:cNvSpPr/>
            <p:nvPr/>
          </p:nvSpPr>
          <p:spPr>
            <a:xfrm>
              <a:off x="2403926" y="2083002"/>
              <a:ext cx="118147" cy="38069"/>
            </a:xfrm>
            <a:custGeom>
              <a:avLst/>
              <a:gdLst/>
              <a:ahLst/>
              <a:cxnLst/>
              <a:rect l="l" t="t" r="r" b="b"/>
              <a:pathLst>
                <a:path w="1530" h="493" extrusionOk="0">
                  <a:moveTo>
                    <a:pt x="858" y="0"/>
                  </a:moveTo>
                  <a:cubicBezTo>
                    <a:pt x="335" y="0"/>
                    <a:pt x="19" y="392"/>
                    <a:pt x="1" y="392"/>
                  </a:cubicBezTo>
                  <a:cubicBezTo>
                    <a:pt x="1" y="417"/>
                    <a:pt x="1" y="442"/>
                    <a:pt x="26" y="467"/>
                  </a:cubicBezTo>
                  <a:cubicBezTo>
                    <a:pt x="26" y="492"/>
                    <a:pt x="51" y="492"/>
                    <a:pt x="51" y="492"/>
                  </a:cubicBezTo>
                  <a:cubicBezTo>
                    <a:pt x="76" y="492"/>
                    <a:pt x="76" y="467"/>
                    <a:pt x="101" y="467"/>
                  </a:cubicBezTo>
                  <a:cubicBezTo>
                    <a:pt x="120" y="449"/>
                    <a:pt x="394" y="93"/>
                    <a:pt x="856" y="93"/>
                  </a:cubicBezTo>
                  <a:cubicBezTo>
                    <a:pt x="1024" y="93"/>
                    <a:pt x="1216" y="140"/>
                    <a:pt x="1430" y="267"/>
                  </a:cubicBezTo>
                  <a:cubicBezTo>
                    <a:pt x="1442" y="279"/>
                    <a:pt x="1461" y="285"/>
                    <a:pt x="1477" y="285"/>
                  </a:cubicBezTo>
                  <a:cubicBezTo>
                    <a:pt x="1492" y="285"/>
                    <a:pt x="1505" y="279"/>
                    <a:pt x="1505" y="267"/>
                  </a:cubicBezTo>
                  <a:cubicBezTo>
                    <a:pt x="1530" y="242"/>
                    <a:pt x="1530" y="192"/>
                    <a:pt x="1505" y="192"/>
                  </a:cubicBezTo>
                  <a:cubicBezTo>
                    <a:pt x="1265" y="52"/>
                    <a:pt x="1048" y="0"/>
                    <a:pt x="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5;p47">
              <a:extLst>
                <a:ext uri="{FF2B5EF4-FFF2-40B4-BE49-F238E27FC236}">
                  <a16:creationId xmlns:a16="http://schemas.microsoft.com/office/drawing/2014/main" id="{2E7947F8-076C-4BF5-B254-77CDF2E5A1AC}"/>
                </a:ext>
              </a:extLst>
            </p:cNvPr>
            <p:cNvSpPr/>
            <p:nvPr/>
          </p:nvSpPr>
          <p:spPr>
            <a:xfrm>
              <a:off x="2284003" y="2084237"/>
              <a:ext cx="60000" cy="41235"/>
            </a:xfrm>
            <a:custGeom>
              <a:avLst/>
              <a:gdLst/>
              <a:ahLst/>
              <a:cxnLst/>
              <a:rect l="l" t="t" r="r" b="b"/>
              <a:pathLst>
                <a:path w="777" h="534" extrusionOk="0">
                  <a:moveTo>
                    <a:pt x="25" y="0"/>
                  </a:moveTo>
                  <a:cubicBezTo>
                    <a:pt x="25" y="176"/>
                    <a:pt x="0" y="351"/>
                    <a:pt x="0" y="526"/>
                  </a:cubicBezTo>
                  <a:cubicBezTo>
                    <a:pt x="48" y="531"/>
                    <a:pt x="94" y="534"/>
                    <a:pt x="138" y="534"/>
                  </a:cubicBezTo>
                  <a:cubicBezTo>
                    <a:pt x="533" y="534"/>
                    <a:pt x="777" y="351"/>
                    <a:pt x="777" y="351"/>
                  </a:cubicBezTo>
                  <a:cubicBezTo>
                    <a:pt x="501" y="100"/>
                    <a:pt x="251" y="2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86;p47">
              <a:extLst>
                <a:ext uri="{FF2B5EF4-FFF2-40B4-BE49-F238E27FC236}">
                  <a16:creationId xmlns:a16="http://schemas.microsoft.com/office/drawing/2014/main" id="{96151A81-F1B9-41A0-A490-F33F1E667863}"/>
                </a:ext>
              </a:extLst>
            </p:cNvPr>
            <p:cNvSpPr/>
            <p:nvPr/>
          </p:nvSpPr>
          <p:spPr>
            <a:xfrm>
              <a:off x="2285934" y="2080299"/>
              <a:ext cx="63938" cy="34440"/>
            </a:xfrm>
            <a:custGeom>
              <a:avLst/>
              <a:gdLst/>
              <a:ahLst/>
              <a:cxnLst/>
              <a:rect l="l" t="t" r="r" b="b"/>
              <a:pathLst>
                <a:path w="828" h="446" extrusionOk="0">
                  <a:moveTo>
                    <a:pt x="0" y="1"/>
                  </a:moveTo>
                  <a:cubicBezTo>
                    <a:pt x="0" y="51"/>
                    <a:pt x="0" y="76"/>
                    <a:pt x="0" y="126"/>
                  </a:cubicBezTo>
                  <a:cubicBezTo>
                    <a:pt x="226" y="126"/>
                    <a:pt x="451" y="201"/>
                    <a:pt x="727" y="427"/>
                  </a:cubicBezTo>
                  <a:cubicBezTo>
                    <a:pt x="727" y="440"/>
                    <a:pt x="739" y="446"/>
                    <a:pt x="755" y="446"/>
                  </a:cubicBezTo>
                  <a:cubicBezTo>
                    <a:pt x="771" y="446"/>
                    <a:pt x="790" y="440"/>
                    <a:pt x="802" y="427"/>
                  </a:cubicBezTo>
                  <a:cubicBezTo>
                    <a:pt x="827" y="402"/>
                    <a:pt x="827" y="377"/>
                    <a:pt x="802" y="352"/>
                  </a:cubicBezTo>
                  <a:cubicBezTo>
                    <a:pt x="526" y="101"/>
                    <a:pt x="25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87;p47">
              <a:extLst>
                <a:ext uri="{FF2B5EF4-FFF2-40B4-BE49-F238E27FC236}">
                  <a16:creationId xmlns:a16="http://schemas.microsoft.com/office/drawing/2014/main" id="{2846ACBD-42AA-40B7-8C1B-6FFCBABA3886}"/>
                </a:ext>
              </a:extLst>
            </p:cNvPr>
            <p:cNvSpPr/>
            <p:nvPr/>
          </p:nvSpPr>
          <p:spPr>
            <a:xfrm>
              <a:off x="2293656" y="1848098"/>
              <a:ext cx="334903" cy="219768"/>
            </a:xfrm>
            <a:custGeom>
              <a:avLst/>
              <a:gdLst/>
              <a:ahLst/>
              <a:cxnLst/>
              <a:rect l="l" t="t" r="r" b="b"/>
              <a:pathLst>
                <a:path w="4337" h="2846" extrusionOk="0">
                  <a:moveTo>
                    <a:pt x="2156" y="0"/>
                  </a:moveTo>
                  <a:cubicBezTo>
                    <a:pt x="1203" y="0"/>
                    <a:pt x="426" y="602"/>
                    <a:pt x="126" y="1429"/>
                  </a:cubicBezTo>
                  <a:cubicBezTo>
                    <a:pt x="126" y="1454"/>
                    <a:pt x="126" y="1454"/>
                    <a:pt x="126" y="1454"/>
                  </a:cubicBezTo>
                  <a:cubicBezTo>
                    <a:pt x="50" y="1629"/>
                    <a:pt x="25" y="1830"/>
                    <a:pt x="0" y="2005"/>
                  </a:cubicBezTo>
                  <a:lnTo>
                    <a:pt x="3033" y="2056"/>
                  </a:lnTo>
                  <a:cubicBezTo>
                    <a:pt x="3083" y="1554"/>
                    <a:pt x="3309" y="1279"/>
                    <a:pt x="3409" y="1153"/>
                  </a:cubicBezTo>
                  <a:cubicBezTo>
                    <a:pt x="3409" y="1479"/>
                    <a:pt x="3409" y="1830"/>
                    <a:pt x="3509" y="2156"/>
                  </a:cubicBezTo>
                  <a:cubicBezTo>
                    <a:pt x="3559" y="2331"/>
                    <a:pt x="3634" y="2507"/>
                    <a:pt x="3760" y="2657"/>
                  </a:cubicBezTo>
                  <a:cubicBezTo>
                    <a:pt x="3863" y="2760"/>
                    <a:pt x="3982" y="2846"/>
                    <a:pt x="4119" y="2846"/>
                  </a:cubicBezTo>
                  <a:cubicBezTo>
                    <a:pt x="4149" y="2846"/>
                    <a:pt x="4179" y="2842"/>
                    <a:pt x="4211" y="2832"/>
                  </a:cubicBezTo>
                  <a:cubicBezTo>
                    <a:pt x="4236" y="2807"/>
                    <a:pt x="4261" y="2782"/>
                    <a:pt x="4236" y="2757"/>
                  </a:cubicBezTo>
                  <a:cubicBezTo>
                    <a:pt x="4311" y="2431"/>
                    <a:pt x="4336" y="2106"/>
                    <a:pt x="4286" y="1905"/>
                  </a:cubicBezTo>
                  <a:cubicBezTo>
                    <a:pt x="4161" y="827"/>
                    <a:pt x="3259" y="0"/>
                    <a:pt x="2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88;p47">
              <a:extLst>
                <a:ext uri="{FF2B5EF4-FFF2-40B4-BE49-F238E27FC236}">
                  <a16:creationId xmlns:a16="http://schemas.microsoft.com/office/drawing/2014/main" id="{E92B4AFA-BAAE-4CC2-A134-12B24607FB24}"/>
                </a:ext>
              </a:extLst>
            </p:cNvPr>
            <p:cNvSpPr/>
            <p:nvPr/>
          </p:nvSpPr>
          <p:spPr>
            <a:xfrm>
              <a:off x="2545239" y="2053272"/>
              <a:ext cx="129730" cy="129730"/>
            </a:xfrm>
            <a:custGeom>
              <a:avLst/>
              <a:gdLst/>
              <a:ahLst/>
              <a:cxnLst/>
              <a:rect l="l" t="t" r="r" b="b"/>
              <a:pathLst>
                <a:path w="1680" h="1680" extrusionOk="0">
                  <a:moveTo>
                    <a:pt x="853" y="0"/>
                  </a:moveTo>
                  <a:cubicBezTo>
                    <a:pt x="376" y="0"/>
                    <a:pt x="1" y="376"/>
                    <a:pt x="1" y="827"/>
                  </a:cubicBezTo>
                  <a:cubicBezTo>
                    <a:pt x="1" y="1303"/>
                    <a:pt x="376" y="1679"/>
                    <a:pt x="853" y="1679"/>
                  </a:cubicBezTo>
                  <a:cubicBezTo>
                    <a:pt x="1304" y="1679"/>
                    <a:pt x="1680" y="1303"/>
                    <a:pt x="1680" y="827"/>
                  </a:cubicBezTo>
                  <a:cubicBezTo>
                    <a:pt x="1680" y="376"/>
                    <a:pt x="1304" y="0"/>
                    <a:pt x="853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89;p47">
              <a:extLst>
                <a:ext uri="{FF2B5EF4-FFF2-40B4-BE49-F238E27FC236}">
                  <a16:creationId xmlns:a16="http://schemas.microsoft.com/office/drawing/2014/main" id="{523CAE9C-BCD0-4337-9AB0-E9C7F4E42074}"/>
                </a:ext>
              </a:extLst>
            </p:cNvPr>
            <p:cNvSpPr/>
            <p:nvPr/>
          </p:nvSpPr>
          <p:spPr>
            <a:xfrm>
              <a:off x="2576204" y="2076747"/>
              <a:ext cx="85251" cy="52046"/>
            </a:xfrm>
            <a:custGeom>
              <a:avLst/>
              <a:gdLst/>
              <a:ahLst/>
              <a:cxnLst/>
              <a:rect l="l" t="t" r="r" b="b"/>
              <a:pathLst>
                <a:path w="1104" h="674" extrusionOk="0">
                  <a:moveTo>
                    <a:pt x="848" y="1"/>
                  </a:moveTo>
                  <a:cubicBezTo>
                    <a:pt x="246" y="1"/>
                    <a:pt x="1" y="576"/>
                    <a:pt x="1" y="598"/>
                  </a:cubicBezTo>
                  <a:cubicBezTo>
                    <a:pt x="1" y="623"/>
                    <a:pt x="1" y="648"/>
                    <a:pt x="51" y="674"/>
                  </a:cubicBezTo>
                  <a:cubicBezTo>
                    <a:pt x="76" y="674"/>
                    <a:pt x="101" y="674"/>
                    <a:pt x="126" y="648"/>
                  </a:cubicBezTo>
                  <a:cubicBezTo>
                    <a:pt x="126" y="626"/>
                    <a:pt x="332" y="130"/>
                    <a:pt x="855" y="130"/>
                  </a:cubicBezTo>
                  <a:cubicBezTo>
                    <a:pt x="909" y="130"/>
                    <a:pt x="967" y="135"/>
                    <a:pt x="1028" y="147"/>
                  </a:cubicBezTo>
                  <a:cubicBezTo>
                    <a:pt x="1078" y="147"/>
                    <a:pt x="1103" y="122"/>
                    <a:pt x="1103" y="97"/>
                  </a:cubicBezTo>
                  <a:cubicBezTo>
                    <a:pt x="1103" y="72"/>
                    <a:pt x="1103" y="22"/>
                    <a:pt x="1053" y="22"/>
                  </a:cubicBezTo>
                  <a:cubicBezTo>
                    <a:pt x="981" y="7"/>
                    <a:pt x="912" y="1"/>
                    <a:pt x="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0;p47">
              <a:extLst>
                <a:ext uri="{FF2B5EF4-FFF2-40B4-BE49-F238E27FC236}">
                  <a16:creationId xmlns:a16="http://schemas.microsoft.com/office/drawing/2014/main" id="{F1DB77B5-4951-4311-9FA0-6CCF1BA4DE79}"/>
                </a:ext>
              </a:extLst>
            </p:cNvPr>
            <p:cNvSpPr/>
            <p:nvPr/>
          </p:nvSpPr>
          <p:spPr>
            <a:xfrm>
              <a:off x="2347864" y="2182925"/>
              <a:ext cx="65869" cy="42625"/>
            </a:xfrm>
            <a:custGeom>
              <a:avLst/>
              <a:gdLst/>
              <a:ahLst/>
              <a:cxnLst/>
              <a:rect l="l" t="t" r="r" b="b"/>
              <a:pathLst>
                <a:path w="853" h="552" extrusionOk="0">
                  <a:moveTo>
                    <a:pt x="426" y="0"/>
                  </a:moveTo>
                  <a:cubicBezTo>
                    <a:pt x="201" y="0"/>
                    <a:pt x="0" y="176"/>
                    <a:pt x="0" y="426"/>
                  </a:cubicBezTo>
                  <a:cubicBezTo>
                    <a:pt x="0" y="451"/>
                    <a:pt x="25" y="502"/>
                    <a:pt x="25" y="552"/>
                  </a:cubicBezTo>
                  <a:lnTo>
                    <a:pt x="827" y="552"/>
                  </a:lnTo>
                  <a:cubicBezTo>
                    <a:pt x="852" y="502"/>
                    <a:pt x="852" y="451"/>
                    <a:pt x="852" y="426"/>
                  </a:cubicBezTo>
                  <a:cubicBezTo>
                    <a:pt x="852" y="176"/>
                    <a:pt x="677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1;p47">
              <a:extLst>
                <a:ext uri="{FF2B5EF4-FFF2-40B4-BE49-F238E27FC236}">
                  <a16:creationId xmlns:a16="http://schemas.microsoft.com/office/drawing/2014/main" id="{3C80369C-626B-4B19-B864-57A4CCEAA320}"/>
                </a:ext>
              </a:extLst>
            </p:cNvPr>
            <p:cNvSpPr/>
            <p:nvPr/>
          </p:nvSpPr>
          <p:spPr>
            <a:xfrm>
              <a:off x="2353656" y="2182925"/>
              <a:ext cx="56216" cy="20618"/>
            </a:xfrm>
            <a:custGeom>
              <a:avLst/>
              <a:gdLst/>
              <a:ahLst/>
              <a:cxnLst/>
              <a:rect l="l" t="t" r="r" b="b"/>
              <a:pathLst>
                <a:path w="728" h="267" extrusionOk="0">
                  <a:moveTo>
                    <a:pt x="351" y="0"/>
                  </a:moveTo>
                  <a:cubicBezTo>
                    <a:pt x="201" y="0"/>
                    <a:pt x="76" y="75"/>
                    <a:pt x="0" y="176"/>
                  </a:cubicBezTo>
                  <a:cubicBezTo>
                    <a:pt x="175" y="243"/>
                    <a:pt x="328" y="267"/>
                    <a:pt x="456" y="267"/>
                  </a:cubicBezTo>
                  <a:cubicBezTo>
                    <a:pt x="566" y="267"/>
                    <a:pt x="657" y="249"/>
                    <a:pt x="727" y="226"/>
                  </a:cubicBezTo>
                  <a:cubicBezTo>
                    <a:pt x="652" y="75"/>
                    <a:pt x="527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2;p47">
              <a:extLst>
                <a:ext uri="{FF2B5EF4-FFF2-40B4-BE49-F238E27FC236}">
                  <a16:creationId xmlns:a16="http://schemas.microsoft.com/office/drawing/2014/main" id="{68887BE6-22CB-4D9A-AF9A-F7FF2B83454B}"/>
                </a:ext>
              </a:extLst>
            </p:cNvPr>
            <p:cNvSpPr/>
            <p:nvPr/>
          </p:nvSpPr>
          <p:spPr>
            <a:xfrm>
              <a:off x="2295586" y="2088098"/>
              <a:ext cx="48417" cy="36834"/>
            </a:xfrm>
            <a:custGeom>
              <a:avLst/>
              <a:gdLst/>
              <a:ahLst/>
              <a:cxnLst/>
              <a:rect l="l" t="t" r="r" b="b"/>
              <a:pathLst>
                <a:path w="627" h="477" extrusionOk="0">
                  <a:moveTo>
                    <a:pt x="151" y="0"/>
                  </a:moveTo>
                  <a:cubicBezTo>
                    <a:pt x="101" y="50"/>
                    <a:pt x="51" y="126"/>
                    <a:pt x="25" y="201"/>
                  </a:cubicBezTo>
                  <a:cubicBezTo>
                    <a:pt x="0" y="301"/>
                    <a:pt x="25" y="401"/>
                    <a:pt x="76" y="476"/>
                  </a:cubicBezTo>
                  <a:lnTo>
                    <a:pt x="151" y="476"/>
                  </a:lnTo>
                  <a:cubicBezTo>
                    <a:pt x="452" y="426"/>
                    <a:pt x="627" y="301"/>
                    <a:pt x="627" y="301"/>
                  </a:cubicBezTo>
                  <a:cubicBezTo>
                    <a:pt x="452" y="151"/>
                    <a:pt x="301" y="5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3;p47">
              <a:extLst>
                <a:ext uri="{FF2B5EF4-FFF2-40B4-BE49-F238E27FC236}">
                  <a16:creationId xmlns:a16="http://schemas.microsoft.com/office/drawing/2014/main" id="{2686A721-4248-4140-AE43-ED0B22875986}"/>
                </a:ext>
              </a:extLst>
            </p:cNvPr>
            <p:cNvSpPr/>
            <p:nvPr/>
          </p:nvSpPr>
          <p:spPr>
            <a:xfrm>
              <a:off x="2500760" y="1648870"/>
              <a:ext cx="410347" cy="588339"/>
            </a:xfrm>
            <a:custGeom>
              <a:avLst/>
              <a:gdLst/>
              <a:ahLst/>
              <a:cxnLst/>
              <a:rect l="l" t="t" r="r" b="b"/>
              <a:pathLst>
                <a:path w="5314" h="7619" extrusionOk="0">
                  <a:moveTo>
                    <a:pt x="2662" y="0"/>
                  </a:moveTo>
                  <a:cubicBezTo>
                    <a:pt x="2238" y="0"/>
                    <a:pt x="1814" y="101"/>
                    <a:pt x="1429" y="300"/>
                  </a:cubicBezTo>
                  <a:cubicBezTo>
                    <a:pt x="1028" y="525"/>
                    <a:pt x="702" y="826"/>
                    <a:pt x="451" y="1202"/>
                  </a:cubicBezTo>
                  <a:cubicBezTo>
                    <a:pt x="176" y="1603"/>
                    <a:pt x="75" y="2104"/>
                    <a:pt x="25" y="2605"/>
                  </a:cubicBezTo>
                  <a:cubicBezTo>
                    <a:pt x="0" y="2631"/>
                    <a:pt x="0" y="2631"/>
                    <a:pt x="0" y="2656"/>
                  </a:cubicBezTo>
                  <a:cubicBezTo>
                    <a:pt x="0" y="2656"/>
                    <a:pt x="657" y="3458"/>
                    <a:pt x="700" y="3458"/>
                  </a:cubicBezTo>
                  <a:cubicBezTo>
                    <a:pt x="701" y="3458"/>
                    <a:pt x="701" y="3458"/>
                    <a:pt x="702" y="3458"/>
                  </a:cubicBezTo>
                  <a:cubicBezTo>
                    <a:pt x="944" y="3319"/>
                    <a:pt x="1210" y="3205"/>
                    <a:pt x="1483" y="3205"/>
                  </a:cubicBezTo>
                  <a:cubicBezTo>
                    <a:pt x="1606" y="3205"/>
                    <a:pt x="1730" y="3228"/>
                    <a:pt x="1855" y="3282"/>
                  </a:cubicBezTo>
                  <a:cubicBezTo>
                    <a:pt x="2206" y="3433"/>
                    <a:pt x="2456" y="3758"/>
                    <a:pt x="2556" y="4109"/>
                  </a:cubicBezTo>
                  <a:cubicBezTo>
                    <a:pt x="2832" y="4986"/>
                    <a:pt x="2406" y="5889"/>
                    <a:pt x="2080" y="6666"/>
                  </a:cubicBezTo>
                  <a:cubicBezTo>
                    <a:pt x="1955" y="6991"/>
                    <a:pt x="1830" y="7317"/>
                    <a:pt x="1704" y="7618"/>
                  </a:cubicBezTo>
                  <a:lnTo>
                    <a:pt x="2431" y="7618"/>
                  </a:lnTo>
                  <a:lnTo>
                    <a:pt x="2531" y="6691"/>
                  </a:lnTo>
                  <a:lnTo>
                    <a:pt x="2531" y="7618"/>
                  </a:lnTo>
                  <a:lnTo>
                    <a:pt x="3960" y="7618"/>
                  </a:lnTo>
                  <a:cubicBezTo>
                    <a:pt x="3910" y="7518"/>
                    <a:pt x="3885" y="7418"/>
                    <a:pt x="3860" y="7292"/>
                  </a:cubicBezTo>
                  <a:cubicBezTo>
                    <a:pt x="3785" y="6791"/>
                    <a:pt x="3935" y="6290"/>
                    <a:pt x="4110" y="5814"/>
                  </a:cubicBezTo>
                  <a:cubicBezTo>
                    <a:pt x="4336" y="5287"/>
                    <a:pt x="4587" y="4786"/>
                    <a:pt x="4812" y="4260"/>
                  </a:cubicBezTo>
                  <a:cubicBezTo>
                    <a:pt x="5038" y="3783"/>
                    <a:pt x="5238" y="3282"/>
                    <a:pt x="5263" y="2756"/>
                  </a:cubicBezTo>
                  <a:cubicBezTo>
                    <a:pt x="5313" y="1829"/>
                    <a:pt x="4837" y="901"/>
                    <a:pt x="4060" y="400"/>
                  </a:cubicBezTo>
                  <a:cubicBezTo>
                    <a:pt x="3632" y="132"/>
                    <a:pt x="3147" y="0"/>
                    <a:pt x="2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4;p47">
              <a:extLst>
                <a:ext uri="{FF2B5EF4-FFF2-40B4-BE49-F238E27FC236}">
                  <a16:creationId xmlns:a16="http://schemas.microsoft.com/office/drawing/2014/main" id="{3C94A4F6-460A-415F-AFB9-BC7E51F97B9F}"/>
                </a:ext>
              </a:extLst>
            </p:cNvPr>
            <p:cNvSpPr/>
            <p:nvPr/>
          </p:nvSpPr>
          <p:spPr>
            <a:xfrm>
              <a:off x="2496822" y="1848793"/>
              <a:ext cx="89112" cy="57452"/>
            </a:xfrm>
            <a:custGeom>
              <a:avLst/>
              <a:gdLst/>
              <a:ahLst/>
              <a:cxnLst/>
              <a:rect l="l" t="t" r="r" b="b"/>
              <a:pathLst>
                <a:path w="1154" h="744" extrusionOk="0">
                  <a:moveTo>
                    <a:pt x="50" y="0"/>
                  </a:moveTo>
                  <a:cubicBezTo>
                    <a:pt x="30" y="0"/>
                    <a:pt x="16" y="12"/>
                    <a:pt x="1" y="42"/>
                  </a:cubicBezTo>
                  <a:cubicBezTo>
                    <a:pt x="1" y="67"/>
                    <a:pt x="1" y="92"/>
                    <a:pt x="26" y="117"/>
                  </a:cubicBezTo>
                  <a:lnTo>
                    <a:pt x="1054" y="743"/>
                  </a:lnTo>
                  <a:lnTo>
                    <a:pt x="1079" y="743"/>
                  </a:lnTo>
                  <a:cubicBezTo>
                    <a:pt x="1104" y="743"/>
                    <a:pt x="1129" y="743"/>
                    <a:pt x="1154" y="718"/>
                  </a:cubicBezTo>
                  <a:cubicBezTo>
                    <a:pt x="1154" y="693"/>
                    <a:pt x="1154" y="643"/>
                    <a:pt x="1129" y="618"/>
                  </a:cubicBezTo>
                  <a:lnTo>
                    <a:pt x="101" y="16"/>
                  </a:lnTo>
                  <a:cubicBezTo>
                    <a:pt x="80" y="6"/>
                    <a:pt x="64" y="0"/>
                    <a:pt x="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5;p47">
              <a:extLst>
                <a:ext uri="{FF2B5EF4-FFF2-40B4-BE49-F238E27FC236}">
                  <a16:creationId xmlns:a16="http://schemas.microsoft.com/office/drawing/2014/main" id="{251F7B48-45CF-4A1E-AB62-AACE07ACC7D4}"/>
                </a:ext>
              </a:extLst>
            </p:cNvPr>
            <p:cNvSpPr/>
            <p:nvPr/>
          </p:nvSpPr>
          <p:spPr>
            <a:xfrm>
              <a:off x="1045316" y="4120225"/>
              <a:ext cx="363938" cy="276834"/>
            </a:xfrm>
            <a:custGeom>
              <a:avLst/>
              <a:gdLst/>
              <a:ahLst/>
              <a:cxnLst/>
              <a:rect l="l" t="t" r="r" b="b"/>
              <a:pathLst>
                <a:path w="4713" h="3585" extrusionOk="0">
                  <a:moveTo>
                    <a:pt x="3560" y="0"/>
                  </a:moveTo>
                  <a:lnTo>
                    <a:pt x="2457" y="2005"/>
                  </a:lnTo>
                  <a:lnTo>
                    <a:pt x="1" y="1805"/>
                  </a:lnTo>
                  <a:lnTo>
                    <a:pt x="2507" y="3233"/>
                  </a:lnTo>
                  <a:lnTo>
                    <a:pt x="3084" y="2983"/>
                  </a:lnTo>
                  <a:lnTo>
                    <a:pt x="2833" y="3434"/>
                  </a:lnTo>
                  <a:lnTo>
                    <a:pt x="3109" y="3584"/>
                  </a:lnTo>
                  <a:lnTo>
                    <a:pt x="4713" y="652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96;p47">
              <a:extLst>
                <a:ext uri="{FF2B5EF4-FFF2-40B4-BE49-F238E27FC236}">
                  <a16:creationId xmlns:a16="http://schemas.microsoft.com/office/drawing/2014/main" id="{0A0ABF86-C6B9-4A73-88BB-06BAD39A8A8F}"/>
                </a:ext>
              </a:extLst>
            </p:cNvPr>
            <p:cNvSpPr/>
            <p:nvPr/>
          </p:nvSpPr>
          <p:spPr>
            <a:xfrm>
              <a:off x="1509795" y="4319530"/>
              <a:ext cx="276834" cy="259382"/>
            </a:xfrm>
            <a:custGeom>
              <a:avLst/>
              <a:gdLst/>
              <a:ahLst/>
              <a:cxnLst/>
              <a:rect l="l" t="t" r="r" b="b"/>
              <a:pathLst>
                <a:path w="3585" h="3359" extrusionOk="0">
                  <a:moveTo>
                    <a:pt x="2257" y="1"/>
                  </a:moveTo>
                  <a:lnTo>
                    <a:pt x="2257" y="2281"/>
                  </a:lnTo>
                  <a:lnTo>
                    <a:pt x="1" y="3284"/>
                  </a:lnTo>
                  <a:lnTo>
                    <a:pt x="2883" y="3359"/>
                  </a:lnTo>
                  <a:lnTo>
                    <a:pt x="3284" y="2833"/>
                  </a:lnTo>
                  <a:lnTo>
                    <a:pt x="3284" y="3359"/>
                  </a:lnTo>
                  <a:lnTo>
                    <a:pt x="3585" y="3359"/>
                  </a:lnTo>
                  <a:lnTo>
                    <a:pt x="35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97;p47">
              <a:extLst>
                <a:ext uri="{FF2B5EF4-FFF2-40B4-BE49-F238E27FC236}">
                  <a16:creationId xmlns:a16="http://schemas.microsoft.com/office/drawing/2014/main" id="{5C198A97-79AE-46C3-A176-43118E0B9035}"/>
                </a:ext>
              </a:extLst>
            </p:cNvPr>
            <p:cNvSpPr/>
            <p:nvPr/>
          </p:nvSpPr>
          <p:spPr>
            <a:xfrm>
              <a:off x="2218134" y="1704082"/>
              <a:ext cx="149112" cy="153745"/>
            </a:xfrm>
            <a:custGeom>
              <a:avLst/>
              <a:gdLst/>
              <a:ahLst/>
              <a:cxnLst/>
              <a:rect l="l" t="t" r="r" b="b"/>
              <a:pathLst>
                <a:path w="1931" h="1991" extrusionOk="0">
                  <a:moveTo>
                    <a:pt x="347" y="0"/>
                  </a:moveTo>
                  <a:cubicBezTo>
                    <a:pt x="264" y="0"/>
                    <a:pt x="182" y="12"/>
                    <a:pt x="101" y="36"/>
                  </a:cubicBezTo>
                  <a:cubicBezTo>
                    <a:pt x="1" y="61"/>
                    <a:pt x="26" y="186"/>
                    <a:pt x="126" y="186"/>
                  </a:cubicBezTo>
                  <a:cubicBezTo>
                    <a:pt x="327" y="211"/>
                    <a:pt x="527" y="211"/>
                    <a:pt x="703" y="312"/>
                  </a:cubicBezTo>
                  <a:cubicBezTo>
                    <a:pt x="753" y="337"/>
                    <a:pt x="803" y="362"/>
                    <a:pt x="803" y="412"/>
                  </a:cubicBezTo>
                  <a:cubicBezTo>
                    <a:pt x="803" y="462"/>
                    <a:pt x="778" y="537"/>
                    <a:pt x="778" y="587"/>
                  </a:cubicBezTo>
                  <a:cubicBezTo>
                    <a:pt x="753" y="687"/>
                    <a:pt x="728" y="813"/>
                    <a:pt x="728" y="913"/>
                  </a:cubicBezTo>
                  <a:cubicBezTo>
                    <a:pt x="753" y="1139"/>
                    <a:pt x="878" y="1289"/>
                    <a:pt x="1054" y="1339"/>
                  </a:cubicBezTo>
                  <a:cubicBezTo>
                    <a:pt x="1204" y="1389"/>
                    <a:pt x="1404" y="1389"/>
                    <a:pt x="1530" y="1464"/>
                  </a:cubicBezTo>
                  <a:cubicBezTo>
                    <a:pt x="1630" y="1489"/>
                    <a:pt x="1680" y="1565"/>
                    <a:pt x="1705" y="1665"/>
                  </a:cubicBezTo>
                  <a:cubicBezTo>
                    <a:pt x="1705" y="1715"/>
                    <a:pt x="1705" y="1765"/>
                    <a:pt x="1705" y="1815"/>
                  </a:cubicBezTo>
                  <a:cubicBezTo>
                    <a:pt x="1705" y="1865"/>
                    <a:pt x="1680" y="1916"/>
                    <a:pt x="1705" y="1966"/>
                  </a:cubicBezTo>
                  <a:cubicBezTo>
                    <a:pt x="1730" y="1991"/>
                    <a:pt x="1755" y="1991"/>
                    <a:pt x="1780" y="1991"/>
                  </a:cubicBezTo>
                  <a:cubicBezTo>
                    <a:pt x="1906" y="1991"/>
                    <a:pt x="1931" y="1840"/>
                    <a:pt x="1931" y="1740"/>
                  </a:cubicBezTo>
                  <a:cubicBezTo>
                    <a:pt x="1931" y="1640"/>
                    <a:pt x="1906" y="1515"/>
                    <a:pt x="1831" y="1439"/>
                  </a:cubicBezTo>
                  <a:cubicBezTo>
                    <a:pt x="1730" y="1264"/>
                    <a:pt x="1530" y="1214"/>
                    <a:pt x="1304" y="1164"/>
                  </a:cubicBezTo>
                  <a:cubicBezTo>
                    <a:pt x="1229" y="1164"/>
                    <a:pt x="1129" y="1164"/>
                    <a:pt x="1054" y="1114"/>
                  </a:cubicBezTo>
                  <a:cubicBezTo>
                    <a:pt x="953" y="1063"/>
                    <a:pt x="928" y="963"/>
                    <a:pt x="928" y="838"/>
                  </a:cubicBezTo>
                  <a:cubicBezTo>
                    <a:pt x="953" y="713"/>
                    <a:pt x="1003" y="587"/>
                    <a:pt x="1003" y="462"/>
                  </a:cubicBezTo>
                  <a:cubicBezTo>
                    <a:pt x="1028" y="337"/>
                    <a:pt x="978" y="236"/>
                    <a:pt x="853" y="136"/>
                  </a:cubicBezTo>
                  <a:cubicBezTo>
                    <a:pt x="700" y="51"/>
                    <a:pt x="523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98;p47">
              <a:extLst>
                <a:ext uri="{FF2B5EF4-FFF2-40B4-BE49-F238E27FC236}">
                  <a16:creationId xmlns:a16="http://schemas.microsoft.com/office/drawing/2014/main" id="{A1839896-FA9C-4381-8B16-75DBD06E1836}"/>
                </a:ext>
              </a:extLst>
            </p:cNvPr>
            <p:cNvSpPr/>
            <p:nvPr/>
          </p:nvSpPr>
          <p:spPr>
            <a:xfrm>
              <a:off x="2081532" y="1841920"/>
              <a:ext cx="204479" cy="81699"/>
            </a:xfrm>
            <a:custGeom>
              <a:avLst/>
              <a:gdLst/>
              <a:ahLst/>
              <a:cxnLst/>
              <a:rect l="l" t="t" r="r" b="b"/>
              <a:pathLst>
                <a:path w="2648" h="1058" extrusionOk="0">
                  <a:moveTo>
                    <a:pt x="822" y="0"/>
                  </a:moveTo>
                  <a:cubicBezTo>
                    <a:pt x="805" y="0"/>
                    <a:pt x="787" y="2"/>
                    <a:pt x="767" y="5"/>
                  </a:cubicBezTo>
                  <a:cubicBezTo>
                    <a:pt x="517" y="5"/>
                    <a:pt x="216" y="105"/>
                    <a:pt x="66" y="306"/>
                  </a:cubicBezTo>
                  <a:cubicBezTo>
                    <a:pt x="1" y="371"/>
                    <a:pt x="67" y="436"/>
                    <a:pt x="135" y="436"/>
                  </a:cubicBezTo>
                  <a:cubicBezTo>
                    <a:pt x="145" y="436"/>
                    <a:pt x="156" y="435"/>
                    <a:pt x="166" y="431"/>
                  </a:cubicBezTo>
                  <a:cubicBezTo>
                    <a:pt x="341" y="331"/>
                    <a:pt x="517" y="231"/>
                    <a:pt x="717" y="206"/>
                  </a:cubicBezTo>
                  <a:cubicBezTo>
                    <a:pt x="792" y="206"/>
                    <a:pt x="818" y="206"/>
                    <a:pt x="868" y="256"/>
                  </a:cubicBezTo>
                  <a:cubicBezTo>
                    <a:pt x="893" y="306"/>
                    <a:pt x="918" y="356"/>
                    <a:pt x="918" y="406"/>
                  </a:cubicBezTo>
                  <a:cubicBezTo>
                    <a:pt x="968" y="506"/>
                    <a:pt x="1018" y="632"/>
                    <a:pt x="1068" y="707"/>
                  </a:cubicBezTo>
                  <a:cubicBezTo>
                    <a:pt x="1163" y="840"/>
                    <a:pt x="1301" y="901"/>
                    <a:pt x="1450" y="901"/>
                  </a:cubicBezTo>
                  <a:cubicBezTo>
                    <a:pt x="1497" y="901"/>
                    <a:pt x="1546" y="895"/>
                    <a:pt x="1594" y="882"/>
                  </a:cubicBezTo>
                  <a:cubicBezTo>
                    <a:pt x="1745" y="832"/>
                    <a:pt x="1895" y="732"/>
                    <a:pt x="2046" y="707"/>
                  </a:cubicBezTo>
                  <a:cubicBezTo>
                    <a:pt x="2146" y="707"/>
                    <a:pt x="2221" y="732"/>
                    <a:pt x="2296" y="807"/>
                  </a:cubicBezTo>
                  <a:cubicBezTo>
                    <a:pt x="2321" y="832"/>
                    <a:pt x="2371" y="882"/>
                    <a:pt x="2371" y="933"/>
                  </a:cubicBezTo>
                  <a:cubicBezTo>
                    <a:pt x="2396" y="983"/>
                    <a:pt x="2422" y="1033"/>
                    <a:pt x="2472" y="1058"/>
                  </a:cubicBezTo>
                  <a:cubicBezTo>
                    <a:pt x="2497" y="1058"/>
                    <a:pt x="2522" y="1058"/>
                    <a:pt x="2547" y="1033"/>
                  </a:cubicBezTo>
                  <a:cubicBezTo>
                    <a:pt x="2647" y="958"/>
                    <a:pt x="2597" y="832"/>
                    <a:pt x="2522" y="732"/>
                  </a:cubicBezTo>
                  <a:cubicBezTo>
                    <a:pt x="2472" y="657"/>
                    <a:pt x="2396" y="582"/>
                    <a:pt x="2296" y="532"/>
                  </a:cubicBezTo>
                  <a:cubicBezTo>
                    <a:pt x="2238" y="510"/>
                    <a:pt x="2179" y="500"/>
                    <a:pt x="2121" y="500"/>
                  </a:cubicBezTo>
                  <a:cubicBezTo>
                    <a:pt x="1980" y="500"/>
                    <a:pt x="1844" y="554"/>
                    <a:pt x="1720" y="607"/>
                  </a:cubicBezTo>
                  <a:cubicBezTo>
                    <a:pt x="1620" y="632"/>
                    <a:pt x="1544" y="682"/>
                    <a:pt x="1444" y="682"/>
                  </a:cubicBezTo>
                  <a:cubicBezTo>
                    <a:pt x="1431" y="685"/>
                    <a:pt x="1418" y="687"/>
                    <a:pt x="1406" y="687"/>
                  </a:cubicBezTo>
                  <a:cubicBezTo>
                    <a:pt x="1325" y="687"/>
                    <a:pt x="1262" y="619"/>
                    <a:pt x="1219" y="532"/>
                  </a:cubicBezTo>
                  <a:cubicBezTo>
                    <a:pt x="1143" y="431"/>
                    <a:pt x="1118" y="306"/>
                    <a:pt x="1068" y="181"/>
                  </a:cubicBezTo>
                  <a:cubicBezTo>
                    <a:pt x="1003" y="72"/>
                    <a:pt x="937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99;p47">
              <a:extLst>
                <a:ext uri="{FF2B5EF4-FFF2-40B4-BE49-F238E27FC236}">
                  <a16:creationId xmlns:a16="http://schemas.microsoft.com/office/drawing/2014/main" id="{1DC2982D-FACB-4D40-86E9-E311BBA57970}"/>
                </a:ext>
              </a:extLst>
            </p:cNvPr>
            <p:cNvSpPr/>
            <p:nvPr/>
          </p:nvSpPr>
          <p:spPr>
            <a:xfrm>
              <a:off x="2056513" y="1959604"/>
              <a:ext cx="194594" cy="88185"/>
            </a:xfrm>
            <a:custGeom>
              <a:avLst/>
              <a:gdLst/>
              <a:ahLst/>
              <a:cxnLst/>
              <a:rect l="l" t="t" r="r" b="b"/>
              <a:pathLst>
                <a:path w="2520" h="1142" extrusionOk="0">
                  <a:moveTo>
                    <a:pt x="2078" y="0"/>
                  </a:moveTo>
                  <a:cubicBezTo>
                    <a:pt x="2049" y="0"/>
                    <a:pt x="2021" y="3"/>
                    <a:pt x="1994" y="10"/>
                  </a:cubicBezTo>
                  <a:cubicBezTo>
                    <a:pt x="1768" y="60"/>
                    <a:pt x="1643" y="211"/>
                    <a:pt x="1543" y="386"/>
                  </a:cubicBezTo>
                  <a:cubicBezTo>
                    <a:pt x="1492" y="461"/>
                    <a:pt x="1442" y="561"/>
                    <a:pt x="1367" y="612"/>
                  </a:cubicBezTo>
                  <a:cubicBezTo>
                    <a:pt x="1330" y="637"/>
                    <a:pt x="1286" y="649"/>
                    <a:pt x="1239" y="649"/>
                  </a:cubicBezTo>
                  <a:cubicBezTo>
                    <a:pt x="1192" y="649"/>
                    <a:pt x="1142" y="637"/>
                    <a:pt x="1091" y="612"/>
                  </a:cubicBezTo>
                  <a:cubicBezTo>
                    <a:pt x="991" y="561"/>
                    <a:pt x="891" y="461"/>
                    <a:pt x="766" y="386"/>
                  </a:cubicBezTo>
                  <a:cubicBezTo>
                    <a:pt x="707" y="351"/>
                    <a:pt x="655" y="332"/>
                    <a:pt x="602" y="332"/>
                  </a:cubicBezTo>
                  <a:cubicBezTo>
                    <a:pt x="542" y="332"/>
                    <a:pt x="482" y="357"/>
                    <a:pt x="415" y="411"/>
                  </a:cubicBezTo>
                  <a:cubicBezTo>
                    <a:pt x="214" y="561"/>
                    <a:pt x="39" y="787"/>
                    <a:pt x="14" y="1063"/>
                  </a:cubicBezTo>
                  <a:cubicBezTo>
                    <a:pt x="0" y="1116"/>
                    <a:pt x="30" y="1141"/>
                    <a:pt x="68" y="1141"/>
                  </a:cubicBezTo>
                  <a:cubicBezTo>
                    <a:pt x="101" y="1141"/>
                    <a:pt x="141" y="1123"/>
                    <a:pt x="164" y="1088"/>
                  </a:cubicBezTo>
                  <a:cubicBezTo>
                    <a:pt x="264" y="912"/>
                    <a:pt x="340" y="737"/>
                    <a:pt x="515" y="612"/>
                  </a:cubicBezTo>
                  <a:cubicBezTo>
                    <a:pt x="552" y="575"/>
                    <a:pt x="575" y="552"/>
                    <a:pt x="604" y="552"/>
                  </a:cubicBezTo>
                  <a:cubicBezTo>
                    <a:pt x="615" y="552"/>
                    <a:pt x="627" y="555"/>
                    <a:pt x="640" y="561"/>
                  </a:cubicBezTo>
                  <a:cubicBezTo>
                    <a:pt x="690" y="586"/>
                    <a:pt x="741" y="637"/>
                    <a:pt x="791" y="662"/>
                  </a:cubicBezTo>
                  <a:cubicBezTo>
                    <a:pt x="891" y="737"/>
                    <a:pt x="966" y="787"/>
                    <a:pt x="1091" y="837"/>
                  </a:cubicBezTo>
                  <a:cubicBezTo>
                    <a:pt x="1135" y="850"/>
                    <a:pt x="1181" y="856"/>
                    <a:pt x="1226" y="856"/>
                  </a:cubicBezTo>
                  <a:cubicBezTo>
                    <a:pt x="1362" y="856"/>
                    <a:pt x="1499" y="800"/>
                    <a:pt x="1593" y="687"/>
                  </a:cubicBezTo>
                  <a:cubicBezTo>
                    <a:pt x="1693" y="561"/>
                    <a:pt x="1768" y="411"/>
                    <a:pt x="1893" y="286"/>
                  </a:cubicBezTo>
                  <a:cubicBezTo>
                    <a:pt x="1948" y="249"/>
                    <a:pt x="2017" y="226"/>
                    <a:pt x="2079" y="226"/>
                  </a:cubicBezTo>
                  <a:cubicBezTo>
                    <a:pt x="2102" y="226"/>
                    <a:pt x="2124" y="229"/>
                    <a:pt x="2144" y="236"/>
                  </a:cubicBezTo>
                  <a:cubicBezTo>
                    <a:pt x="2194" y="236"/>
                    <a:pt x="2244" y="261"/>
                    <a:pt x="2269" y="286"/>
                  </a:cubicBezTo>
                  <a:cubicBezTo>
                    <a:pt x="2310" y="306"/>
                    <a:pt x="2350" y="343"/>
                    <a:pt x="2391" y="343"/>
                  </a:cubicBezTo>
                  <a:cubicBezTo>
                    <a:pt x="2401" y="343"/>
                    <a:pt x="2410" y="341"/>
                    <a:pt x="2420" y="336"/>
                  </a:cubicBezTo>
                  <a:cubicBezTo>
                    <a:pt x="2445" y="336"/>
                    <a:pt x="2470" y="311"/>
                    <a:pt x="2495" y="286"/>
                  </a:cubicBezTo>
                  <a:cubicBezTo>
                    <a:pt x="2520" y="160"/>
                    <a:pt x="2395" y="85"/>
                    <a:pt x="2294" y="60"/>
                  </a:cubicBezTo>
                  <a:cubicBezTo>
                    <a:pt x="2239" y="23"/>
                    <a:pt x="2157" y="0"/>
                    <a:pt x="20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0;p47">
              <a:extLst>
                <a:ext uri="{FF2B5EF4-FFF2-40B4-BE49-F238E27FC236}">
                  <a16:creationId xmlns:a16="http://schemas.microsoft.com/office/drawing/2014/main" id="{1C5AE113-620A-4477-A2C3-C1D025A58834}"/>
                </a:ext>
              </a:extLst>
            </p:cNvPr>
            <p:cNvSpPr/>
            <p:nvPr/>
          </p:nvSpPr>
          <p:spPr>
            <a:xfrm>
              <a:off x="1668559" y="3102231"/>
              <a:ext cx="1124478" cy="1306408"/>
            </a:xfrm>
            <a:custGeom>
              <a:avLst/>
              <a:gdLst/>
              <a:ahLst/>
              <a:cxnLst/>
              <a:rect l="l" t="t" r="r" b="b"/>
              <a:pathLst>
                <a:path w="14562" h="16918" extrusionOk="0">
                  <a:moveTo>
                    <a:pt x="14261" y="0"/>
                  </a:moveTo>
                  <a:cubicBezTo>
                    <a:pt x="14261" y="0"/>
                    <a:pt x="1830" y="0"/>
                    <a:pt x="1228" y="351"/>
                  </a:cubicBezTo>
                  <a:cubicBezTo>
                    <a:pt x="602" y="702"/>
                    <a:pt x="0" y="16917"/>
                    <a:pt x="0" y="16917"/>
                  </a:cubicBezTo>
                  <a:lnTo>
                    <a:pt x="1905" y="16917"/>
                  </a:lnTo>
                  <a:lnTo>
                    <a:pt x="4737" y="3985"/>
                  </a:lnTo>
                  <a:cubicBezTo>
                    <a:pt x="4737" y="3985"/>
                    <a:pt x="9374" y="3810"/>
                    <a:pt x="11955" y="3810"/>
                  </a:cubicBezTo>
                  <a:cubicBezTo>
                    <a:pt x="14562" y="3810"/>
                    <a:pt x="14261" y="0"/>
                    <a:pt x="14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1;p47">
              <a:extLst>
                <a:ext uri="{FF2B5EF4-FFF2-40B4-BE49-F238E27FC236}">
                  <a16:creationId xmlns:a16="http://schemas.microsoft.com/office/drawing/2014/main" id="{032D6990-E71D-44CC-B309-FE7D6760E673}"/>
                </a:ext>
              </a:extLst>
            </p:cNvPr>
            <p:cNvSpPr/>
            <p:nvPr/>
          </p:nvSpPr>
          <p:spPr>
            <a:xfrm>
              <a:off x="1240837" y="3206710"/>
              <a:ext cx="501312" cy="1021929"/>
            </a:xfrm>
            <a:custGeom>
              <a:avLst/>
              <a:gdLst/>
              <a:ahLst/>
              <a:cxnLst/>
              <a:rect l="l" t="t" r="r" b="b"/>
              <a:pathLst>
                <a:path w="6492" h="13234" extrusionOk="0">
                  <a:moveTo>
                    <a:pt x="6491" y="0"/>
                  </a:moveTo>
                  <a:lnTo>
                    <a:pt x="0" y="11930"/>
                  </a:lnTo>
                  <a:lnTo>
                    <a:pt x="2181" y="13234"/>
                  </a:lnTo>
                  <a:lnTo>
                    <a:pt x="5940" y="7093"/>
                  </a:lnTo>
                  <a:lnTo>
                    <a:pt x="64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2;p47">
              <a:extLst>
                <a:ext uri="{FF2B5EF4-FFF2-40B4-BE49-F238E27FC236}">
                  <a16:creationId xmlns:a16="http://schemas.microsoft.com/office/drawing/2014/main" id="{68DC2E3B-7593-4A39-AE5E-5C858141A05D}"/>
                </a:ext>
              </a:extLst>
            </p:cNvPr>
            <p:cNvSpPr/>
            <p:nvPr/>
          </p:nvSpPr>
          <p:spPr>
            <a:xfrm>
              <a:off x="1691725" y="2210029"/>
              <a:ext cx="94903" cy="267104"/>
            </a:xfrm>
            <a:custGeom>
              <a:avLst/>
              <a:gdLst/>
              <a:ahLst/>
              <a:cxnLst/>
              <a:rect l="l" t="t" r="r" b="b"/>
              <a:pathLst>
                <a:path w="1229" h="3459" extrusionOk="0">
                  <a:moveTo>
                    <a:pt x="527" y="0"/>
                  </a:moveTo>
                  <a:lnTo>
                    <a:pt x="1" y="3283"/>
                  </a:lnTo>
                  <a:lnTo>
                    <a:pt x="251" y="3459"/>
                  </a:lnTo>
                  <a:lnTo>
                    <a:pt x="1229" y="40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3;p47">
              <a:extLst>
                <a:ext uri="{FF2B5EF4-FFF2-40B4-BE49-F238E27FC236}">
                  <a16:creationId xmlns:a16="http://schemas.microsoft.com/office/drawing/2014/main" id="{A06675C6-8D73-4D73-B7C0-0CFD85FA6066}"/>
                </a:ext>
              </a:extLst>
            </p:cNvPr>
            <p:cNvSpPr/>
            <p:nvPr/>
          </p:nvSpPr>
          <p:spPr>
            <a:xfrm>
              <a:off x="1668559" y="2477056"/>
              <a:ext cx="44556" cy="44633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301" y="1"/>
                  </a:moveTo>
                  <a:cubicBezTo>
                    <a:pt x="150" y="1"/>
                    <a:pt x="0" y="126"/>
                    <a:pt x="0" y="277"/>
                  </a:cubicBezTo>
                  <a:cubicBezTo>
                    <a:pt x="0" y="452"/>
                    <a:pt x="150" y="577"/>
                    <a:pt x="301" y="577"/>
                  </a:cubicBezTo>
                  <a:cubicBezTo>
                    <a:pt x="451" y="577"/>
                    <a:pt x="577" y="452"/>
                    <a:pt x="577" y="277"/>
                  </a:cubicBezTo>
                  <a:cubicBezTo>
                    <a:pt x="577" y="126"/>
                    <a:pt x="45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4;p47">
              <a:extLst>
                <a:ext uri="{FF2B5EF4-FFF2-40B4-BE49-F238E27FC236}">
                  <a16:creationId xmlns:a16="http://schemas.microsoft.com/office/drawing/2014/main" id="{10CC3739-82E4-4D38-A67A-45DB36C45685}"/>
                </a:ext>
              </a:extLst>
            </p:cNvPr>
            <p:cNvSpPr/>
            <p:nvPr/>
          </p:nvSpPr>
          <p:spPr>
            <a:xfrm>
              <a:off x="1544698" y="2270029"/>
              <a:ext cx="114208" cy="185869"/>
            </a:xfrm>
            <a:custGeom>
              <a:avLst/>
              <a:gdLst/>
              <a:ahLst/>
              <a:cxnLst/>
              <a:rect l="l" t="t" r="r" b="b"/>
              <a:pathLst>
                <a:path w="1479" h="2407" extrusionOk="0">
                  <a:moveTo>
                    <a:pt x="727" y="0"/>
                  </a:moveTo>
                  <a:cubicBezTo>
                    <a:pt x="276" y="0"/>
                    <a:pt x="0" y="276"/>
                    <a:pt x="0" y="677"/>
                  </a:cubicBezTo>
                  <a:lnTo>
                    <a:pt x="276" y="677"/>
                  </a:lnTo>
                  <a:cubicBezTo>
                    <a:pt x="276" y="401"/>
                    <a:pt x="451" y="251"/>
                    <a:pt x="727" y="251"/>
                  </a:cubicBezTo>
                  <a:cubicBezTo>
                    <a:pt x="1003" y="251"/>
                    <a:pt x="1178" y="426"/>
                    <a:pt x="1178" y="702"/>
                  </a:cubicBezTo>
                  <a:cubicBezTo>
                    <a:pt x="1178" y="1103"/>
                    <a:pt x="852" y="1178"/>
                    <a:pt x="476" y="1178"/>
                  </a:cubicBezTo>
                  <a:lnTo>
                    <a:pt x="376" y="1178"/>
                  </a:lnTo>
                  <a:lnTo>
                    <a:pt x="376" y="1704"/>
                  </a:lnTo>
                  <a:lnTo>
                    <a:pt x="652" y="1704"/>
                  </a:lnTo>
                  <a:lnTo>
                    <a:pt x="652" y="1404"/>
                  </a:lnTo>
                  <a:cubicBezTo>
                    <a:pt x="1128" y="1404"/>
                    <a:pt x="1479" y="1178"/>
                    <a:pt x="1479" y="702"/>
                  </a:cubicBezTo>
                  <a:cubicBezTo>
                    <a:pt x="1479" y="251"/>
                    <a:pt x="1178" y="0"/>
                    <a:pt x="727" y="0"/>
                  </a:cubicBezTo>
                  <a:close/>
                  <a:moveTo>
                    <a:pt x="526" y="1980"/>
                  </a:moveTo>
                  <a:cubicBezTo>
                    <a:pt x="401" y="1980"/>
                    <a:pt x="301" y="2080"/>
                    <a:pt x="301" y="2206"/>
                  </a:cubicBezTo>
                  <a:cubicBezTo>
                    <a:pt x="301" y="2331"/>
                    <a:pt x="401" y="2406"/>
                    <a:pt x="526" y="2406"/>
                  </a:cubicBezTo>
                  <a:cubicBezTo>
                    <a:pt x="627" y="2406"/>
                    <a:pt x="727" y="2331"/>
                    <a:pt x="727" y="2206"/>
                  </a:cubicBezTo>
                  <a:cubicBezTo>
                    <a:pt x="727" y="2080"/>
                    <a:pt x="627" y="1980"/>
                    <a:pt x="526" y="1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05;p47">
              <a:extLst>
                <a:ext uri="{FF2B5EF4-FFF2-40B4-BE49-F238E27FC236}">
                  <a16:creationId xmlns:a16="http://schemas.microsoft.com/office/drawing/2014/main" id="{B2B86FC3-665B-48A9-9C78-44363F6618F8}"/>
                </a:ext>
              </a:extLst>
            </p:cNvPr>
            <p:cNvSpPr/>
            <p:nvPr/>
          </p:nvSpPr>
          <p:spPr>
            <a:xfrm>
              <a:off x="1314351" y="2155820"/>
              <a:ext cx="94903" cy="267181"/>
            </a:xfrm>
            <a:custGeom>
              <a:avLst/>
              <a:gdLst/>
              <a:ahLst/>
              <a:cxnLst/>
              <a:rect l="l" t="t" r="r" b="b"/>
              <a:pathLst>
                <a:path w="1229" h="3460" extrusionOk="0">
                  <a:moveTo>
                    <a:pt x="702" y="0"/>
                  </a:moveTo>
                  <a:lnTo>
                    <a:pt x="1" y="401"/>
                  </a:lnTo>
                  <a:lnTo>
                    <a:pt x="978" y="3459"/>
                  </a:lnTo>
                  <a:lnTo>
                    <a:pt x="1229" y="3284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06;p47">
              <a:extLst>
                <a:ext uri="{FF2B5EF4-FFF2-40B4-BE49-F238E27FC236}">
                  <a16:creationId xmlns:a16="http://schemas.microsoft.com/office/drawing/2014/main" id="{1E1400C9-15F2-4B5B-8B90-00066BE07997}"/>
                </a:ext>
              </a:extLst>
            </p:cNvPr>
            <p:cNvSpPr/>
            <p:nvPr/>
          </p:nvSpPr>
          <p:spPr>
            <a:xfrm>
              <a:off x="1385934" y="2422925"/>
              <a:ext cx="44633" cy="4455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302" y="0"/>
                  </a:moveTo>
                  <a:cubicBezTo>
                    <a:pt x="151" y="0"/>
                    <a:pt x="1" y="125"/>
                    <a:pt x="1" y="276"/>
                  </a:cubicBezTo>
                  <a:cubicBezTo>
                    <a:pt x="1" y="451"/>
                    <a:pt x="151" y="576"/>
                    <a:pt x="302" y="576"/>
                  </a:cubicBezTo>
                  <a:cubicBezTo>
                    <a:pt x="452" y="576"/>
                    <a:pt x="577" y="451"/>
                    <a:pt x="577" y="276"/>
                  </a:cubicBezTo>
                  <a:cubicBezTo>
                    <a:pt x="577" y="125"/>
                    <a:pt x="452" y="0"/>
                    <a:pt x="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07;p47">
              <a:extLst>
                <a:ext uri="{FF2B5EF4-FFF2-40B4-BE49-F238E27FC236}">
                  <a16:creationId xmlns:a16="http://schemas.microsoft.com/office/drawing/2014/main" id="{4930A8E4-A24E-43D4-861A-AE04886A528F}"/>
                </a:ext>
              </a:extLst>
            </p:cNvPr>
            <p:cNvSpPr/>
            <p:nvPr/>
          </p:nvSpPr>
          <p:spPr>
            <a:xfrm>
              <a:off x="1442073" y="2215820"/>
              <a:ext cx="114286" cy="185869"/>
            </a:xfrm>
            <a:custGeom>
              <a:avLst/>
              <a:gdLst/>
              <a:ahLst/>
              <a:cxnLst/>
              <a:rect l="l" t="t" r="r" b="b"/>
              <a:pathLst>
                <a:path w="1480" h="2407" extrusionOk="0">
                  <a:moveTo>
                    <a:pt x="753" y="0"/>
                  </a:moveTo>
                  <a:cubicBezTo>
                    <a:pt x="301" y="0"/>
                    <a:pt x="1" y="251"/>
                    <a:pt x="1" y="702"/>
                  </a:cubicBezTo>
                  <a:cubicBezTo>
                    <a:pt x="1" y="1178"/>
                    <a:pt x="327" y="1404"/>
                    <a:pt x="803" y="1404"/>
                  </a:cubicBezTo>
                  <a:lnTo>
                    <a:pt x="828" y="1705"/>
                  </a:lnTo>
                  <a:lnTo>
                    <a:pt x="1078" y="1705"/>
                  </a:lnTo>
                  <a:lnTo>
                    <a:pt x="1103" y="1178"/>
                  </a:lnTo>
                  <a:lnTo>
                    <a:pt x="1003" y="1178"/>
                  </a:lnTo>
                  <a:cubicBezTo>
                    <a:pt x="627" y="1178"/>
                    <a:pt x="276" y="1103"/>
                    <a:pt x="276" y="702"/>
                  </a:cubicBezTo>
                  <a:cubicBezTo>
                    <a:pt x="276" y="426"/>
                    <a:pt x="452" y="251"/>
                    <a:pt x="728" y="251"/>
                  </a:cubicBezTo>
                  <a:cubicBezTo>
                    <a:pt x="1028" y="251"/>
                    <a:pt x="1179" y="401"/>
                    <a:pt x="1179" y="677"/>
                  </a:cubicBezTo>
                  <a:lnTo>
                    <a:pt x="1479" y="677"/>
                  </a:lnTo>
                  <a:cubicBezTo>
                    <a:pt x="1479" y="276"/>
                    <a:pt x="1179" y="0"/>
                    <a:pt x="753" y="0"/>
                  </a:cubicBezTo>
                  <a:close/>
                  <a:moveTo>
                    <a:pt x="953" y="1980"/>
                  </a:moveTo>
                  <a:cubicBezTo>
                    <a:pt x="853" y="1980"/>
                    <a:pt x="753" y="2081"/>
                    <a:pt x="753" y="2206"/>
                  </a:cubicBezTo>
                  <a:cubicBezTo>
                    <a:pt x="753" y="2331"/>
                    <a:pt x="853" y="2406"/>
                    <a:pt x="953" y="2406"/>
                  </a:cubicBezTo>
                  <a:cubicBezTo>
                    <a:pt x="1078" y="2406"/>
                    <a:pt x="1179" y="2331"/>
                    <a:pt x="1179" y="2206"/>
                  </a:cubicBezTo>
                  <a:cubicBezTo>
                    <a:pt x="1179" y="2081"/>
                    <a:pt x="1078" y="1980"/>
                    <a:pt x="953" y="1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08;p47">
              <a:extLst>
                <a:ext uri="{FF2B5EF4-FFF2-40B4-BE49-F238E27FC236}">
                  <a16:creationId xmlns:a16="http://schemas.microsoft.com/office/drawing/2014/main" id="{3FD4A262-8157-4B4E-8F93-A959180201D0}"/>
                </a:ext>
              </a:extLst>
            </p:cNvPr>
            <p:cNvSpPr/>
            <p:nvPr/>
          </p:nvSpPr>
          <p:spPr>
            <a:xfrm>
              <a:off x="2181378" y="2285473"/>
              <a:ext cx="886486" cy="744555"/>
            </a:xfrm>
            <a:custGeom>
              <a:avLst/>
              <a:gdLst/>
              <a:ahLst/>
              <a:cxnLst/>
              <a:rect l="l" t="t" r="r" b="b"/>
              <a:pathLst>
                <a:path w="11480" h="9642" extrusionOk="0">
                  <a:moveTo>
                    <a:pt x="5565" y="1"/>
                  </a:moveTo>
                  <a:lnTo>
                    <a:pt x="2582" y="477"/>
                  </a:lnTo>
                  <a:lnTo>
                    <a:pt x="2883" y="1153"/>
                  </a:lnTo>
                  <a:cubicBezTo>
                    <a:pt x="2582" y="1254"/>
                    <a:pt x="2332" y="1329"/>
                    <a:pt x="2156" y="1429"/>
                  </a:cubicBezTo>
                  <a:cubicBezTo>
                    <a:pt x="1329" y="1855"/>
                    <a:pt x="1" y="9524"/>
                    <a:pt x="1" y="9524"/>
                  </a:cubicBezTo>
                  <a:lnTo>
                    <a:pt x="1730" y="9424"/>
                  </a:lnTo>
                  <a:cubicBezTo>
                    <a:pt x="1730" y="9424"/>
                    <a:pt x="3677" y="9641"/>
                    <a:pt x="5769" y="9641"/>
                  </a:cubicBezTo>
                  <a:cubicBezTo>
                    <a:pt x="8003" y="9641"/>
                    <a:pt x="10402" y="9394"/>
                    <a:pt x="10778" y="8372"/>
                  </a:cubicBezTo>
                  <a:cubicBezTo>
                    <a:pt x="11479" y="6417"/>
                    <a:pt x="6768" y="1229"/>
                    <a:pt x="6392" y="978"/>
                  </a:cubicBezTo>
                  <a:cubicBezTo>
                    <a:pt x="6166" y="853"/>
                    <a:pt x="5840" y="803"/>
                    <a:pt x="5464" y="778"/>
                  </a:cubicBezTo>
                  <a:lnTo>
                    <a:pt x="55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09;p47">
              <a:extLst>
                <a:ext uri="{FF2B5EF4-FFF2-40B4-BE49-F238E27FC236}">
                  <a16:creationId xmlns:a16="http://schemas.microsoft.com/office/drawing/2014/main" id="{51ADF888-8312-4D05-9686-8B2BB6636188}"/>
                </a:ext>
              </a:extLst>
            </p:cNvPr>
            <p:cNvSpPr/>
            <p:nvPr/>
          </p:nvSpPr>
          <p:spPr>
            <a:xfrm>
              <a:off x="2113656" y="2963312"/>
              <a:ext cx="201390" cy="57683"/>
            </a:xfrm>
            <a:custGeom>
              <a:avLst/>
              <a:gdLst/>
              <a:ahLst/>
              <a:cxnLst/>
              <a:rect l="l" t="t" r="r" b="b"/>
              <a:pathLst>
                <a:path w="2608" h="747" extrusionOk="0">
                  <a:moveTo>
                    <a:pt x="1736" y="1"/>
                  </a:moveTo>
                  <a:cubicBezTo>
                    <a:pt x="1366" y="1"/>
                    <a:pt x="903" y="20"/>
                    <a:pt x="527" y="95"/>
                  </a:cubicBezTo>
                  <a:cubicBezTo>
                    <a:pt x="226" y="170"/>
                    <a:pt x="1" y="421"/>
                    <a:pt x="1" y="746"/>
                  </a:cubicBezTo>
                  <a:lnTo>
                    <a:pt x="2607" y="646"/>
                  </a:lnTo>
                  <a:lnTo>
                    <a:pt x="2381" y="20"/>
                  </a:lnTo>
                  <a:cubicBezTo>
                    <a:pt x="2381" y="20"/>
                    <a:pt x="2106" y="1"/>
                    <a:pt x="1736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10;p47">
              <a:extLst>
                <a:ext uri="{FF2B5EF4-FFF2-40B4-BE49-F238E27FC236}">
                  <a16:creationId xmlns:a16="http://schemas.microsoft.com/office/drawing/2014/main" id="{D6A4A7FE-5156-4145-B4D3-17A299A8CFB2}"/>
                </a:ext>
              </a:extLst>
            </p:cNvPr>
            <p:cNvSpPr/>
            <p:nvPr/>
          </p:nvSpPr>
          <p:spPr>
            <a:xfrm>
              <a:off x="2284003" y="2569180"/>
              <a:ext cx="474208" cy="449884"/>
            </a:xfrm>
            <a:custGeom>
              <a:avLst/>
              <a:gdLst/>
              <a:ahLst/>
              <a:cxnLst/>
              <a:rect l="l" t="t" r="r" b="b"/>
              <a:pathLst>
                <a:path w="6141" h="5826" extrusionOk="0">
                  <a:moveTo>
                    <a:pt x="4438" y="0"/>
                  </a:moveTo>
                  <a:cubicBezTo>
                    <a:pt x="4428" y="0"/>
                    <a:pt x="4418" y="3"/>
                    <a:pt x="4411" y="11"/>
                  </a:cubicBezTo>
                  <a:cubicBezTo>
                    <a:pt x="4386" y="36"/>
                    <a:pt x="4361" y="61"/>
                    <a:pt x="4386" y="86"/>
                  </a:cubicBezTo>
                  <a:lnTo>
                    <a:pt x="5990" y="3269"/>
                  </a:lnTo>
                  <a:lnTo>
                    <a:pt x="50" y="4898"/>
                  </a:lnTo>
                  <a:cubicBezTo>
                    <a:pt x="50" y="4898"/>
                    <a:pt x="25" y="4923"/>
                    <a:pt x="25" y="4923"/>
                  </a:cubicBezTo>
                  <a:cubicBezTo>
                    <a:pt x="0" y="4948"/>
                    <a:pt x="0" y="4973"/>
                    <a:pt x="25" y="4973"/>
                  </a:cubicBezTo>
                  <a:lnTo>
                    <a:pt x="326" y="5775"/>
                  </a:lnTo>
                  <a:cubicBezTo>
                    <a:pt x="351" y="5800"/>
                    <a:pt x="376" y="5825"/>
                    <a:pt x="401" y="5825"/>
                  </a:cubicBezTo>
                  <a:cubicBezTo>
                    <a:pt x="401" y="5825"/>
                    <a:pt x="401" y="5800"/>
                    <a:pt x="426" y="5800"/>
                  </a:cubicBezTo>
                  <a:cubicBezTo>
                    <a:pt x="451" y="5800"/>
                    <a:pt x="451" y="5750"/>
                    <a:pt x="451" y="5725"/>
                  </a:cubicBezTo>
                  <a:lnTo>
                    <a:pt x="150" y="4998"/>
                  </a:lnTo>
                  <a:lnTo>
                    <a:pt x="6090" y="3369"/>
                  </a:lnTo>
                  <a:cubicBezTo>
                    <a:pt x="6115" y="3369"/>
                    <a:pt x="6115" y="3344"/>
                    <a:pt x="6115" y="3319"/>
                  </a:cubicBezTo>
                  <a:cubicBezTo>
                    <a:pt x="6140" y="3319"/>
                    <a:pt x="6140" y="3294"/>
                    <a:pt x="6115" y="3269"/>
                  </a:cubicBezTo>
                  <a:lnTo>
                    <a:pt x="4486" y="36"/>
                  </a:lnTo>
                  <a:cubicBezTo>
                    <a:pt x="4486" y="18"/>
                    <a:pt x="4461" y="0"/>
                    <a:pt x="44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11;p47">
              <a:extLst>
                <a:ext uri="{FF2B5EF4-FFF2-40B4-BE49-F238E27FC236}">
                  <a16:creationId xmlns:a16="http://schemas.microsoft.com/office/drawing/2014/main" id="{9DA48B6D-B6E4-4C79-8027-1EC40A079174}"/>
                </a:ext>
              </a:extLst>
            </p:cNvPr>
            <p:cNvSpPr/>
            <p:nvPr/>
          </p:nvSpPr>
          <p:spPr>
            <a:xfrm>
              <a:off x="1022150" y="3015127"/>
              <a:ext cx="2088260" cy="100695"/>
            </a:xfrm>
            <a:custGeom>
              <a:avLst/>
              <a:gdLst/>
              <a:ahLst/>
              <a:cxnLst/>
              <a:rect l="l" t="t" r="r" b="b"/>
              <a:pathLst>
                <a:path w="27043" h="1304" extrusionOk="0">
                  <a:moveTo>
                    <a:pt x="26918" y="126"/>
                  </a:moveTo>
                  <a:lnTo>
                    <a:pt x="26918" y="1178"/>
                  </a:lnTo>
                  <a:lnTo>
                    <a:pt x="125" y="1178"/>
                  </a:lnTo>
                  <a:lnTo>
                    <a:pt x="125" y="126"/>
                  </a:lnTo>
                  <a:close/>
                  <a:moveTo>
                    <a:pt x="75" y="0"/>
                  </a:moveTo>
                  <a:cubicBezTo>
                    <a:pt x="25" y="0"/>
                    <a:pt x="0" y="25"/>
                    <a:pt x="0" y="75"/>
                  </a:cubicBezTo>
                  <a:lnTo>
                    <a:pt x="0" y="1228"/>
                  </a:lnTo>
                  <a:cubicBezTo>
                    <a:pt x="0" y="1278"/>
                    <a:pt x="25" y="1304"/>
                    <a:pt x="75" y="1304"/>
                  </a:cubicBezTo>
                  <a:lnTo>
                    <a:pt x="26968" y="1304"/>
                  </a:lnTo>
                  <a:cubicBezTo>
                    <a:pt x="27018" y="1304"/>
                    <a:pt x="27043" y="1278"/>
                    <a:pt x="27043" y="1228"/>
                  </a:cubicBezTo>
                  <a:lnTo>
                    <a:pt x="27043" y="75"/>
                  </a:lnTo>
                  <a:cubicBezTo>
                    <a:pt x="27043" y="25"/>
                    <a:pt x="27018" y="0"/>
                    <a:pt x="26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12;p47">
              <a:extLst>
                <a:ext uri="{FF2B5EF4-FFF2-40B4-BE49-F238E27FC236}">
                  <a16:creationId xmlns:a16="http://schemas.microsoft.com/office/drawing/2014/main" id="{755BD252-FCC9-4BB6-8879-F69199AB2F2B}"/>
                </a:ext>
              </a:extLst>
            </p:cNvPr>
            <p:cNvSpPr/>
            <p:nvPr/>
          </p:nvSpPr>
          <p:spPr>
            <a:xfrm>
              <a:off x="1062768" y="3106092"/>
              <a:ext cx="123938" cy="1497991"/>
            </a:xfrm>
            <a:custGeom>
              <a:avLst/>
              <a:gdLst/>
              <a:ahLst/>
              <a:cxnLst/>
              <a:rect l="l" t="t" r="r" b="b"/>
              <a:pathLst>
                <a:path w="1605" h="19399" extrusionOk="0">
                  <a:moveTo>
                    <a:pt x="1479" y="126"/>
                  </a:moveTo>
                  <a:lnTo>
                    <a:pt x="928" y="19274"/>
                  </a:lnTo>
                  <a:lnTo>
                    <a:pt x="602" y="19274"/>
                  </a:lnTo>
                  <a:lnTo>
                    <a:pt x="126" y="126"/>
                  </a:lnTo>
                  <a:close/>
                  <a:moveTo>
                    <a:pt x="76" y="0"/>
                  </a:moveTo>
                  <a:cubicBezTo>
                    <a:pt x="51" y="0"/>
                    <a:pt x="25" y="0"/>
                    <a:pt x="25" y="25"/>
                  </a:cubicBezTo>
                  <a:cubicBezTo>
                    <a:pt x="25" y="25"/>
                    <a:pt x="0" y="50"/>
                    <a:pt x="0" y="50"/>
                  </a:cubicBezTo>
                  <a:lnTo>
                    <a:pt x="477" y="19349"/>
                  </a:lnTo>
                  <a:cubicBezTo>
                    <a:pt x="477" y="19374"/>
                    <a:pt x="502" y="19399"/>
                    <a:pt x="527" y="19399"/>
                  </a:cubicBezTo>
                  <a:lnTo>
                    <a:pt x="978" y="19399"/>
                  </a:lnTo>
                  <a:cubicBezTo>
                    <a:pt x="1003" y="19399"/>
                    <a:pt x="1028" y="19374"/>
                    <a:pt x="1053" y="19349"/>
                  </a:cubicBezTo>
                  <a:lnTo>
                    <a:pt x="1604" y="50"/>
                  </a:lnTo>
                  <a:cubicBezTo>
                    <a:pt x="1604" y="50"/>
                    <a:pt x="1604" y="25"/>
                    <a:pt x="1579" y="25"/>
                  </a:cubicBezTo>
                  <a:cubicBezTo>
                    <a:pt x="1579" y="0"/>
                    <a:pt x="1554" y="0"/>
                    <a:pt x="1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13;p47">
              <a:extLst>
                <a:ext uri="{FF2B5EF4-FFF2-40B4-BE49-F238E27FC236}">
                  <a16:creationId xmlns:a16="http://schemas.microsoft.com/office/drawing/2014/main" id="{D88C5110-0343-4E28-8EDA-A0FD48BDB36B}"/>
                </a:ext>
              </a:extLst>
            </p:cNvPr>
            <p:cNvSpPr/>
            <p:nvPr/>
          </p:nvSpPr>
          <p:spPr>
            <a:xfrm>
              <a:off x="2951648" y="3106092"/>
              <a:ext cx="123938" cy="1497991"/>
            </a:xfrm>
            <a:custGeom>
              <a:avLst/>
              <a:gdLst/>
              <a:ahLst/>
              <a:cxnLst/>
              <a:rect l="l" t="t" r="r" b="b"/>
              <a:pathLst>
                <a:path w="1605" h="19399" extrusionOk="0">
                  <a:moveTo>
                    <a:pt x="1479" y="126"/>
                  </a:moveTo>
                  <a:lnTo>
                    <a:pt x="903" y="19274"/>
                  </a:lnTo>
                  <a:lnTo>
                    <a:pt x="602" y="19274"/>
                  </a:lnTo>
                  <a:lnTo>
                    <a:pt x="126" y="126"/>
                  </a:lnTo>
                  <a:close/>
                  <a:moveTo>
                    <a:pt x="51" y="0"/>
                  </a:moveTo>
                  <a:cubicBezTo>
                    <a:pt x="51" y="0"/>
                    <a:pt x="26" y="0"/>
                    <a:pt x="26" y="25"/>
                  </a:cubicBezTo>
                  <a:cubicBezTo>
                    <a:pt x="1" y="25"/>
                    <a:pt x="1" y="50"/>
                    <a:pt x="1" y="50"/>
                  </a:cubicBezTo>
                  <a:lnTo>
                    <a:pt x="477" y="19349"/>
                  </a:lnTo>
                  <a:cubicBezTo>
                    <a:pt x="477" y="19374"/>
                    <a:pt x="502" y="19399"/>
                    <a:pt x="527" y="19399"/>
                  </a:cubicBezTo>
                  <a:lnTo>
                    <a:pt x="978" y="19399"/>
                  </a:lnTo>
                  <a:cubicBezTo>
                    <a:pt x="1003" y="19399"/>
                    <a:pt x="1028" y="19374"/>
                    <a:pt x="1028" y="19349"/>
                  </a:cubicBezTo>
                  <a:lnTo>
                    <a:pt x="1605" y="50"/>
                  </a:lnTo>
                  <a:cubicBezTo>
                    <a:pt x="1605" y="50"/>
                    <a:pt x="1580" y="25"/>
                    <a:pt x="1580" y="25"/>
                  </a:cubicBezTo>
                  <a:cubicBezTo>
                    <a:pt x="1555" y="0"/>
                    <a:pt x="1555" y="0"/>
                    <a:pt x="1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47"/>
          <p:cNvGrpSpPr/>
          <p:nvPr/>
        </p:nvGrpSpPr>
        <p:grpSpPr>
          <a:xfrm>
            <a:off x="-1312927" y="-38438"/>
            <a:ext cx="4876689" cy="4647821"/>
            <a:chOff x="3830023" y="0"/>
            <a:chExt cx="4830796" cy="4604082"/>
          </a:xfrm>
        </p:grpSpPr>
        <p:grpSp>
          <p:nvGrpSpPr>
            <p:cNvPr id="1015" name="Google Shape;1015;p47"/>
            <p:cNvGrpSpPr/>
            <p:nvPr/>
          </p:nvGrpSpPr>
          <p:grpSpPr>
            <a:xfrm>
              <a:off x="3830023" y="0"/>
              <a:ext cx="3739211" cy="883229"/>
              <a:chOff x="3830023" y="-234825"/>
              <a:chExt cx="3739211" cy="883229"/>
            </a:xfrm>
          </p:grpSpPr>
          <p:sp>
            <p:nvSpPr>
              <p:cNvPr id="1016" name="Google Shape;1016;p47"/>
              <p:cNvSpPr/>
              <p:nvPr/>
            </p:nvSpPr>
            <p:spPr>
              <a:xfrm>
                <a:off x="3830023" y="-234825"/>
                <a:ext cx="3391577" cy="648625"/>
              </a:xfrm>
              <a:custGeom>
                <a:avLst/>
                <a:gdLst/>
                <a:ahLst/>
                <a:cxnLst/>
                <a:rect l="l" t="t" r="r" b="b"/>
                <a:pathLst>
                  <a:path w="41580" h="7952" extrusionOk="0">
                    <a:moveTo>
                      <a:pt x="25690" y="426"/>
                    </a:moveTo>
                    <a:cubicBezTo>
                      <a:pt x="25765" y="602"/>
                      <a:pt x="25790" y="777"/>
                      <a:pt x="25790" y="952"/>
                    </a:cubicBezTo>
                    <a:cubicBezTo>
                      <a:pt x="25665" y="777"/>
                      <a:pt x="25564" y="576"/>
                      <a:pt x="25690" y="426"/>
                    </a:cubicBezTo>
                    <a:close/>
                    <a:moveTo>
                      <a:pt x="76" y="0"/>
                    </a:moveTo>
                    <a:cubicBezTo>
                      <a:pt x="25" y="0"/>
                      <a:pt x="0" y="75"/>
                      <a:pt x="51" y="75"/>
                    </a:cubicBezTo>
                    <a:cubicBezTo>
                      <a:pt x="3860" y="1078"/>
                      <a:pt x="7720" y="1955"/>
                      <a:pt x="11579" y="2682"/>
                    </a:cubicBezTo>
                    <a:cubicBezTo>
                      <a:pt x="13484" y="3058"/>
                      <a:pt x="15389" y="3409"/>
                      <a:pt x="17319" y="3609"/>
                    </a:cubicBezTo>
                    <a:cubicBezTo>
                      <a:pt x="18268" y="3712"/>
                      <a:pt x="19244" y="3781"/>
                      <a:pt x="20218" y="3781"/>
                    </a:cubicBezTo>
                    <a:cubicBezTo>
                      <a:pt x="21148" y="3781"/>
                      <a:pt x="22078" y="3718"/>
                      <a:pt x="22983" y="3559"/>
                    </a:cubicBezTo>
                    <a:cubicBezTo>
                      <a:pt x="23835" y="3409"/>
                      <a:pt x="24712" y="3108"/>
                      <a:pt x="25314" y="2431"/>
                    </a:cubicBezTo>
                    <a:cubicBezTo>
                      <a:pt x="25590" y="2080"/>
                      <a:pt x="25815" y="1654"/>
                      <a:pt x="25865" y="1203"/>
                    </a:cubicBezTo>
                    <a:cubicBezTo>
                      <a:pt x="26166" y="1479"/>
                      <a:pt x="26592" y="1629"/>
                      <a:pt x="26943" y="1754"/>
                    </a:cubicBezTo>
                    <a:cubicBezTo>
                      <a:pt x="27970" y="2155"/>
                      <a:pt x="29048" y="2306"/>
                      <a:pt x="30126" y="2381"/>
                    </a:cubicBezTo>
                    <a:cubicBezTo>
                      <a:pt x="30673" y="2409"/>
                      <a:pt x="31220" y="2424"/>
                      <a:pt x="31766" y="2424"/>
                    </a:cubicBezTo>
                    <a:cubicBezTo>
                      <a:pt x="33623" y="2424"/>
                      <a:pt x="35473" y="2259"/>
                      <a:pt x="37294" y="1930"/>
                    </a:cubicBezTo>
                    <a:cubicBezTo>
                      <a:pt x="38647" y="1704"/>
                      <a:pt x="39976" y="1378"/>
                      <a:pt x="41279" y="952"/>
                    </a:cubicBezTo>
                    <a:lnTo>
                      <a:pt x="41279" y="952"/>
                    </a:lnTo>
                    <a:cubicBezTo>
                      <a:pt x="41229" y="3283"/>
                      <a:pt x="41279" y="5589"/>
                      <a:pt x="41454" y="7895"/>
                    </a:cubicBezTo>
                    <a:cubicBezTo>
                      <a:pt x="41454" y="7932"/>
                      <a:pt x="41486" y="7951"/>
                      <a:pt x="41517" y="7951"/>
                    </a:cubicBezTo>
                    <a:cubicBezTo>
                      <a:pt x="41548" y="7951"/>
                      <a:pt x="41580" y="7932"/>
                      <a:pt x="41580" y="7895"/>
                    </a:cubicBezTo>
                    <a:cubicBezTo>
                      <a:pt x="41404" y="5564"/>
                      <a:pt x="41329" y="3208"/>
                      <a:pt x="41404" y="877"/>
                    </a:cubicBezTo>
                    <a:cubicBezTo>
                      <a:pt x="41404" y="857"/>
                      <a:pt x="41371" y="820"/>
                      <a:pt x="41346" y="820"/>
                    </a:cubicBezTo>
                    <a:cubicBezTo>
                      <a:pt x="41339" y="820"/>
                      <a:pt x="41334" y="822"/>
                      <a:pt x="41329" y="827"/>
                    </a:cubicBezTo>
                    <a:cubicBezTo>
                      <a:pt x="39174" y="1504"/>
                      <a:pt x="36968" y="1955"/>
                      <a:pt x="34712" y="2180"/>
                    </a:cubicBezTo>
                    <a:cubicBezTo>
                      <a:pt x="33610" y="2281"/>
                      <a:pt x="32507" y="2306"/>
                      <a:pt x="31404" y="2306"/>
                    </a:cubicBezTo>
                    <a:cubicBezTo>
                      <a:pt x="30376" y="2281"/>
                      <a:pt x="29299" y="2231"/>
                      <a:pt x="28271" y="2030"/>
                    </a:cubicBezTo>
                    <a:cubicBezTo>
                      <a:pt x="27695" y="1905"/>
                      <a:pt x="27143" y="1754"/>
                      <a:pt x="26592" y="1504"/>
                    </a:cubicBezTo>
                    <a:cubicBezTo>
                      <a:pt x="26366" y="1378"/>
                      <a:pt x="26091" y="1253"/>
                      <a:pt x="25890" y="1078"/>
                    </a:cubicBezTo>
                    <a:cubicBezTo>
                      <a:pt x="25915" y="802"/>
                      <a:pt x="25865" y="551"/>
                      <a:pt x="25790" y="301"/>
                    </a:cubicBezTo>
                    <a:cubicBezTo>
                      <a:pt x="25772" y="283"/>
                      <a:pt x="25755" y="265"/>
                      <a:pt x="25728" y="265"/>
                    </a:cubicBezTo>
                    <a:cubicBezTo>
                      <a:pt x="25717" y="265"/>
                      <a:pt x="25704" y="268"/>
                      <a:pt x="25690" y="276"/>
                    </a:cubicBezTo>
                    <a:cubicBezTo>
                      <a:pt x="25414" y="476"/>
                      <a:pt x="25539" y="827"/>
                      <a:pt x="25740" y="1078"/>
                    </a:cubicBezTo>
                    <a:cubicBezTo>
                      <a:pt x="25740" y="1078"/>
                      <a:pt x="25765" y="1078"/>
                      <a:pt x="25765" y="1103"/>
                    </a:cubicBezTo>
                    <a:cubicBezTo>
                      <a:pt x="25715" y="1604"/>
                      <a:pt x="25489" y="2080"/>
                      <a:pt x="25138" y="2431"/>
                    </a:cubicBezTo>
                    <a:cubicBezTo>
                      <a:pt x="24562" y="3033"/>
                      <a:pt x="23760" y="3308"/>
                      <a:pt x="22958" y="3459"/>
                    </a:cubicBezTo>
                    <a:cubicBezTo>
                      <a:pt x="22079" y="3605"/>
                      <a:pt x="21177" y="3662"/>
                      <a:pt x="20274" y="3662"/>
                    </a:cubicBezTo>
                    <a:cubicBezTo>
                      <a:pt x="19322" y="3662"/>
                      <a:pt x="18370" y="3599"/>
                      <a:pt x="17444" y="3509"/>
                    </a:cubicBezTo>
                    <a:cubicBezTo>
                      <a:pt x="15539" y="3333"/>
                      <a:pt x="13660" y="2982"/>
                      <a:pt x="11780" y="2607"/>
                    </a:cubicBezTo>
                    <a:cubicBezTo>
                      <a:pt x="9925" y="2256"/>
                      <a:pt x="8096" y="1880"/>
                      <a:pt x="6266" y="1479"/>
                    </a:cubicBezTo>
                    <a:cubicBezTo>
                      <a:pt x="4186" y="1028"/>
                      <a:pt x="2131" y="526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7"/>
              <p:cNvSpPr/>
              <p:nvPr/>
            </p:nvSpPr>
            <p:spPr>
              <a:xfrm>
                <a:off x="6904704" y="409085"/>
                <a:ext cx="664530" cy="23931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934" extrusionOk="0">
                    <a:moveTo>
                      <a:pt x="3760" y="1"/>
                    </a:moveTo>
                    <a:lnTo>
                      <a:pt x="1" y="2933"/>
                    </a:lnTo>
                    <a:lnTo>
                      <a:pt x="8146" y="2933"/>
                    </a:lnTo>
                    <a:lnTo>
                      <a:pt x="37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8" name="Google Shape;1018;p47"/>
            <p:cNvSpPr/>
            <p:nvPr/>
          </p:nvSpPr>
          <p:spPr>
            <a:xfrm>
              <a:off x="5651550" y="883150"/>
              <a:ext cx="3009270" cy="3720932"/>
            </a:xfrm>
            <a:custGeom>
              <a:avLst/>
              <a:gdLst/>
              <a:ahLst/>
              <a:cxnLst/>
              <a:rect l="l" t="t" r="r" b="b"/>
              <a:pathLst>
                <a:path w="36893" h="48497" extrusionOk="0">
                  <a:moveTo>
                    <a:pt x="15364" y="0"/>
                  </a:moveTo>
                  <a:lnTo>
                    <a:pt x="0" y="48497"/>
                  </a:lnTo>
                  <a:lnTo>
                    <a:pt x="36893" y="48497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539;p64">
            <a:extLst>
              <a:ext uri="{FF2B5EF4-FFF2-40B4-BE49-F238E27FC236}">
                <a16:creationId xmlns:a16="http://schemas.microsoft.com/office/drawing/2014/main" id="{9AC7A39B-931A-40CF-8B8B-CA83CE831530}"/>
              </a:ext>
            </a:extLst>
          </p:cNvPr>
          <p:cNvGrpSpPr/>
          <p:nvPr/>
        </p:nvGrpSpPr>
        <p:grpSpPr>
          <a:xfrm rot="-7889081">
            <a:off x="6435213" y="3744640"/>
            <a:ext cx="1271842" cy="1246160"/>
            <a:chOff x="1897375" y="755475"/>
            <a:chExt cx="364700" cy="357350"/>
          </a:xfrm>
        </p:grpSpPr>
        <p:sp>
          <p:nvSpPr>
            <p:cNvPr id="123" name="Google Shape;1540;p64">
              <a:extLst>
                <a:ext uri="{FF2B5EF4-FFF2-40B4-BE49-F238E27FC236}">
                  <a16:creationId xmlns:a16="http://schemas.microsoft.com/office/drawing/2014/main" id="{5E2BF02E-6BE1-4760-9199-C8840C188EE6}"/>
                </a:ext>
              </a:extLst>
            </p:cNvPr>
            <p:cNvSpPr/>
            <p:nvPr/>
          </p:nvSpPr>
          <p:spPr>
            <a:xfrm>
              <a:off x="1897375" y="760675"/>
              <a:ext cx="307675" cy="352150"/>
            </a:xfrm>
            <a:custGeom>
              <a:avLst/>
              <a:gdLst/>
              <a:ahLst/>
              <a:cxnLst/>
              <a:rect l="l" t="t" r="r" b="b"/>
              <a:pathLst>
                <a:path w="12307" h="14086" extrusionOk="0">
                  <a:moveTo>
                    <a:pt x="12156" y="201"/>
                  </a:moveTo>
                  <a:cubicBezTo>
                    <a:pt x="12156" y="878"/>
                    <a:pt x="12106" y="4587"/>
                    <a:pt x="11254" y="9875"/>
                  </a:cubicBezTo>
                  <a:cubicBezTo>
                    <a:pt x="10878" y="12206"/>
                    <a:pt x="9475" y="13685"/>
                    <a:pt x="7419" y="13935"/>
                  </a:cubicBezTo>
                  <a:cubicBezTo>
                    <a:pt x="7225" y="13959"/>
                    <a:pt x="7029" y="13970"/>
                    <a:pt x="6834" y="13970"/>
                  </a:cubicBezTo>
                  <a:cubicBezTo>
                    <a:pt x="4707" y="13970"/>
                    <a:pt x="2561" y="12636"/>
                    <a:pt x="1780" y="10777"/>
                  </a:cubicBezTo>
                  <a:cubicBezTo>
                    <a:pt x="251" y="7118"/>
                    <a:pt x="11028" y="853"/>
                    <a:pt x="12156" y="201"/>
                  </a:cubicBezTo>
                  <a:close/>
                  <a:moveTo>
                    <a:pt x="12282" y="0"/>
                  </a:moveTo>
                  <a:lnTo>
                    <a:pt x="12181" y="50"/>
                  </a:lnTo>
                  <a:cubicBezTo>
                    <a:pt x="11680" y="326"/>
                    <a:pt x="1" y="6893"/>
                    <a:pt x="1680" y="10827"/>
                  </a:cubicBezTo>
                  <a:cubicBezTo>
                    <a:pt x="2482" y="12757"/>
                    <a:pt x="4612" y="14086"/>
                    <a:pt x="6793" y="14086"/>
                  </a:cubicBezTo>
                  <a:cubicBezTo>
                    <a:pt x="7018" y="14086"/>
                    <a:pt x="7219" y="14086"/>
                    <a:pt x="7419" y="14061"/>
                  </a:cubicBezTo>
                  <a:cubicBezTo>
                    <a:pt x="9550" y="13810"/>
                    <a:pt x="10978" y="12281"/>
                    <a:pt x="11354" y="9900"/>
                  </a:cubicBezTo>
                  <a:cubicBezTo>
                    <a:pt x="12307" y="4061"/>
                    <a:pt x="12282" y="151"/>
                    <a:pt x="12282" y="101"/>
                  </a:cubicBezTo>
                  <a:lnTo>
                    <a:pt x="12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41;p64">
              <a:extLst>
                <a:ext uri="{FF2B5EF4-FFF2-40B4-BE49-F238E27FC236}">
                  <a16:creationId xmlns:a16="http://schemas.microsoft.com/office/drawing/2014/main" id="{E955B42F-4EDB-4E7E-8CF6-23F7F913E229}"/>
                </a:ext>
              </a:extLst>
            </p:cNvPr>
            <p:cNvSpPr/>
            <p:nvPr/>
          </p:nvSpPr>
          <p:spPr>
            <a:xfrm>
              <a:off x="1965675" y="943000"/>
              <a:ext cx="149775" cy="160425"/>
            </a:xfrm>
            <a:custGeom>
              <a:avLst/>
              <a:gdLst/>
              <a:ahLst/>
              <a:cxnLst/>
              <a:rect l="l" t="t" r="r" b="b"/>
              <a:pathLst>
                <a:path w="5991" h="6417" extrusionOk="0">
                  <a:moveTo>
                    <a:pt x="1" y="1"/>
                  </a:moveTo>
                  <a:cubicBezTo>
                    <a:pt x="427" y="4337"/>
                    <a:pt x="5890" y="6392"/>
                    <a:pt x="5941" y="6417"/>
                  </a:cubicBezTo>
                  <a:lnTo>
                    <a:pt x="5991" y="6291"/>
                  </a:lnTo>
                  <a:cubicBezTo>
                    <a:pt x="5941" y="6266"/>
                    <a:pt x="527" y="4236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42;p64">
              <a:extLst>
                <a:ext uri="{FF2B5EF4-FFF2-40B4-BE49-F238E27FC236}">
                  <a16:creationId xmlns:a16="http://schemas.microsoft.com/office/drawing/2014/main" id="{89945467-B3B2-45E2-BEF3-1EB15B9A93D6}"/>
                </a:ext>
              </a:extLst>
            </p:cNvPr>
            <p:cNvSpPr/>
            <p:nvPr/>
          </p:nvSpPr>
          <p:spPr>
            <a:xfrm>
              <a:off x="2012050" y="894750"/>
              <a:ext cx="155400" cy="157925"/>
            </a:xfrm>
            <a:custGeom>
              <a:avLst/>
              <a:gdLst/>
              <a:ahLst/>
              <a:cxnLst/>
              <a:rect l="l" t="t" r="r" b="b"/>
              <a:pathLst>
                <a:path w="6216" h="6317" extrusionOk="0">
                  <a:moveTo>
                    <a:pt x="126" y="1"/>
                  </a:moveTo>
                  <a:lnTo>
                    <a:pt x="0" y="26"/>
                  </a:lnTo>
                  <a:cubicBezTo>
                    <a:pt x="326" y="4086"/>
                    <a:pt x="6116" y="6292"/>
                    <a:pt x="6166" y="6317"/>
                  </a:cubicBezTo>
                  <a:lnTo>
                    <a:pt x="6216" y="6191"/>
                  </a:lnTo>
                  <a:cubicBezTo>
                    <a:pt x="6141" y="6166"/>
                    <a:pt x="451" y="401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43;p64">
              <a:extLst>
                <a:ext uri="{FF2B5EF4-FFF2-40B4-BE49-F238E27FC236}">
                  <a16:creationId xmlns:a16="http://schemas.microsoft.com/office/drawing/2014/main" id="{1194B352-CC38-4012-A63C-9B94D117BAEF}"/>
                </a:ext>
              </a:extLst>
            </p:cNvPr>
            <p:cNvSpPr/>
            <p:nvPr/>
          </p:nvSpPr>
          <p:spPr>
            <a:xfrm>
              <a:off x="2067175" y="850275"/>
              <a:ext cx="118450" cy="115300"/>
            </a:xfrm>
            <a:custGeom>
              <a:avLst/>
              <a:gdLst/>
              <a:ahLst/>
              <a:cxnLst/>
              <a:rect l="l" t="t" r="r" b="b"/>
              <a:pathLst>
                <a:path w="4738" h="4612" extrusionOk="0">
                  <a:moveTo>
                    <a:pt x="126" y="0"/>
                  </a:moveTo>
                  <a:lnTo>
                    <a:pt x="1" y="25"/>
                  </a:lnTo>
                  <a:cubicBezTo>
                    <a:pt x="527" y="4562"/>
                    <a:pt x="4688" y="4612"/>
                    <a:pt x="4738" y="4612"/>
                  </a:cubicBezTo>
                  <a:lnTo>
                    <a:pt x="4738" y="4487"/>
                  </a:lnTo>
                  <a:cubicBezTo>
                    <a:pt x="4688" y="4487"/>
                    <a:pt x="627" y="446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44;p64">
              <a:extLst>
                <a:ext uri="{FF2B5EF4-FFF2-40B4-BE49-F238E27FC236}">
                  <a16:creationId xmlns:a16="http://schemas.microsoft.com/office/drawing/2014/main" id="{E6FE9B0E-C831-4B8B-AFB2-C8AABEB02EE5}"/>
                </a:ext>
              </a:extLst>
            </p:cNvPr>
            <p:cNvSpPr/>
            <p:nvPr/>
          </p:nvSpPr>
          <p:spPr>
            <a:xfrm>
              <a:off x="1943125" y="792625"/>
              <a:ext cx="255675" cy="247525"/>
            </a:xfrm>
            <a:custGeom>
              <a:avLst/>
              <a:gdLst/>
              <a:ahLst/>
              <a:cxnLst/>
              <a:rect l="l" t="t" r="r" b="b"/>
              <a:pathLst>
                <a:path w="10227" h="9901" extrusionOk="0">
                  <a:moveTo>
                    <a:pt x="10151" y="1"/>
                  </a:moveTo>
                  <a:cubicBezTo>
                    <a:pt x="10076" y="76"/>
                    <a:pt x="2131" y="6692"/>
                    <a:pt x="0" y="9825"/>
                  </a:cubicBezTo>
                  <a:lnTo>
                    <a:pt x="101" y="9900"/>
                  </a:lnTo>
                  <a:cubicBezTo>
                    <a:pt x="2231" y="6793"/>
                    <a:pt x="10151" y="176"/>
                    <a:pt x="10226" y="101"/>
                  </a:cubicBezTo>
                  <a:lnTo>
                    <a:pt x="10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45;p64">
              <a:extLst>
                <a:ext uri="{FF2B5EF4-FFF2-40B4-BE49-F238E27FC236}">
                  <a16:creationId xmlns:a16="http://schemas.microsoft.com/office/drawing/2014/main" id="{9D90F8F2-F636-4A8F-9EDE-330673A58BCB}"/>
                </a:ext>
              </a:extLst>
            </p:cNvPr>
            <p:cNvSpPr/>
            <p:nvPr/>
          </p:nvSpPr>
          <p:spPr>
            <a:xfrm>
              <a:off x="1975075" y="845875"/>
              <a:ext cx="223725" cy="233125"/>
            </a:xfrm>
            <a:custGeom>
              <a:avLst/>
              <a:gdLst/>
              <a:ahLst/>
              <a:cxnLst/>
              <a:rect l="l" t="t" r="r" b="b"/>
              <a:pathLst>
                <a:path w="8949" h="9325" extrusionOk="0">
                  <a:moveTo>
                    <a:pt x="8873" y="1"/>
                  </a:moveTo>
                  <a:lnTo>
                    <a:pt x="1" y="9249"/>
                  </a:lnTo>
                  <a:lnTo>
                    <a:pt x="101" y="9324"/>
                  </a:lnTo>
                  <a:lnTo>
                    <a:pt x="8948" y="76"/>
                  </a:lnTo>
                  <a:lnTo>
                    <a:pt x="8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46;p64">
              <a:extLst>
                <a:ext uri="{FF2B5EF4-FFF2-40B4-BE49-F238E27FC236}">
                  <a16:creationId xmlns:a16="http://schemas.microsoft.com/office/drawing/2014/main" id="{3858A9B2-F95C-4205-8C7D-18E87C4E60B0}"/>
                </a:ext>
              </a:extLst>
            </p:cNvPr>
            <p:cNvSpPr/>
            <p:nvPr/>
          </p:nvSpPr>
          <p:spPr>
            <a:xfrm>
              <a:off x="2024575" y="912925"/>
              <a:ext cx="169200" cy="193000"/>
            </a:xfrm>
            <a:custGeom>
              <a:avLst/>
              <a:gdLst/>
              <a:ahLst/>
              <a:cxnLst/>
              <a:rect l="l" t="t" r="r" b="b"/>
              <a:pathLst>
                <a:path w="6768" h="7720" extrusionOk="0">
                  <a:moveTo>
                    <a:pt x="6692" y="1"/>
                  </a:moveTo>
                  <a:lnTo>
                    <a:pt x="1" y="7620"/>
                  </a:lnTo>
                  <a:lnTo>
                    <a:pt x="101" y="7720"/>
                  </a:lnTo>
                  <a:lnTo>
                    <a:pt x="6768" y="76"/>
                  </a:lnTo>
                  <a:lnTo>
                    <a:pt x="6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47;p64">
              <a:extLst>
                <a:ext uri="{FF2B5EF4-FFF2-40B4-BE49-F238E27FC236}">
                  <a16:creationId xmlns:a16="http://schemas.microsoft.com/office/drawing/2014/main" id="{CA56287A-DB82-46E0-990D-428796311B19}"/>
                </a:ext>
              </a:extLst>
            </p:cNvPr>
            <p:cNvSpPr/>
            <p:nvPr/>
          </p:nvSpPr>
          <p:spPr>
            <a:xfrm>
              <a:off x="2137975" y="801400"/>
              <a:ext cx="60825" cy="65825"/>
            </a:xfrm>
            <a:custGeom>
              <a:avLst/>
              <a:gdLst/>
              <a:ahLst/>
              <a:cxnLst/>
              <a:rect l="l" t="t" r="r" b="b"/>
              <a:pathLst>
                <a:path w="2433" h="2633" extrusionOk="0">
                  <a:moveTo>
                    <a:pt x="126" y="0"/>
                  </a:moveTo>
                  <a:lnTo>
                    <a:pt x="1" y="26"/>
                  </a:lnTo>
                  <a:cubicBezTo>
                    <a:pt x="1" y="101"/>
                    <a:pt x="201" y="1880"/>
                    <a:pt x="1154" y="2457"/>
                  </a:cubicBezTo>
                  <a:cubicBezTo>
                    <a:pt x="1354" y="2557"/>
                    <a:pt x="1555" y="2632"/>
                    <a:pt x="1780" y="2632"/>
                  </a:cubicBezTo>
                  <a:cubicBezTo>
                    <a:pt x="1981" y="2632"/>
                    <a:pt x="2206" y="2582"/>
                    <a:pt x="2432" y="2482"/>
                  </a:cubicBezTo>
                  <a:lnTo>
                    <a:pt x="2382" y="2381"/>
                  </a:lnTo>
                  <a:cubicBezTo>
                    <a:pt x="2172" y="2463"/>
                    <a:pt x="1979" y="2501"/>
                    <a:pt x="1799" y="2501"/>
                  </a:cubicBezTo>
                  <a:cubicBezTo>
                    <a:pt x="1592" y="2501"/>
                    <a:pt x="1404" y="2450"/>
                    <a:pt x="1229" y="2356"/>
                  </a:cubicBezTo>
                  <a:cubicBezTo>
                    <a:pt x="327" y="1805"/>
                    <a:pt x="126" y="26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48;p64">
              <a:extLst>
                <a:ext uri="{FF2B5EF4-FFF2-40B4-BE49-F238E27FC236}">
                  <a16:creationId xmlns:a16="http://schemas.microsoft.com/office/drawing/2014/main" id="{DEC789BC-0D05-4977-AF0C-CB773A483716}"/>
                </a:ext>
              </a:extLst>
            </p:cNvPr>
            <p:cNvSpPr/>
            <p:nvPr/>
          </p:nvSpPr>
          <p:spPr>
            <a:xfrm>
              <a:off x="2183725" y="755475"/>
              <a:ext cx="78350" cy="88550"/>
            </a:xfrm>
            <a:custGeom>
              <a:avLst/>
              <a:gdLst/>
              <a:ahLst/>
              <a:cxnLst/>
              <a:rect l="l" t="t" r="r" b="b"/>
              <a:pathLst>
                <a:path w="3134" h="3542" extrusionOk="0">
                  <a:moveTo>
                    <a:pt x="1505" y="127"/>
                  </a:moveTo>
                  <a:cubicBezTo>
                    <a:pt x="1588" y="127"/>
                    <a:pt x="1672" y="137"/>
                    <a:pt x="1755" y="158"/>
                  </a:cubicBezTo>
                  <a:cubicBezTo>
                    <a:pt x="1755" y="158"/>
                    <a:pt x="2958" y="359"/>
                    <a:pt x="2933" y="2740"/>
                  </a:cubicBezTo>
                  <a:cubicBezTo>
                    <a:pt x="2862" y="2722"/>
                    <a:pt x="2779" y="2704"/>
                    <a:pt x="2674" y="2704"/>
                  </a:cubicBezTo>
                  <a:cubicBezTo>
                    <a:pt x="2630" y="2704"/>
                    <a:pt x="2583" y="2707"/>
                    <a:pt x="2532" y="2715"/>
                  </a:cubicBezTo>
                  <a:cubicBezTo>
                    <a:pt x="2407" y="2765"/>
                    <a:pt x="2281" y="2840"/>
                    <a:pt x="2181" y="2965"/>
                  </a:cubicBezTo>
                  <a:cubicBezTo>
                    <a:pt x="2206" y="2539"/>
                    <a:pt x="2156" y="1687"/>
                    <a:pt x="1630" y="1136"/>
                  </a:cubicBezTo>
                  <a:cubicBezTo>
                    <a:pt x="1329" y="810"/>
                    <a:pt x="903" y="659"/>
                    <a:pt x="376" y="659"/>
                  </a:cubicBezTo>
                  <a:lnTo>
                    <a:pt x="326" y="659"/>
                  </a:lnTo>
                  <a:cubicBezTo>
                    <a:pt x="541" y="467"/>
                    <a:pt x="1012" y="127"/>
                    <a:pt x="1505" y="127"/>
                  </a:cubicBezTo>
                  <a:close/>
                  <a:moveTo>
                    <a:pt x="1507" y="1"/>
                  </a:moveTo>
                  <a:cubicBezTo>
                    <a:pt x="785" y="1"/>
                    <a:pt x="148" y="640"/>
                    <a:pt x="126" y="685"/>
                  </a:cubicBezTo>
                  <a:lnTo>
                    <a:pt x="1" y="810"/>
                  </a:lnTo>
                  <a:lnTo>
                    <a:pt x="1" y="810"/>
                  </a:lnTo>
                  <a:lnTo>
                    <a:pt x="151" y="785"/>
                  </a:lnTo>
                  <a:cubicBezTo>
                    <a:pt x="227" y="778"/>
                    <a:pt x="300" y="775"/>
                    <a:pt x="372" y="775"/>
                  </a:cubicBezTo>
                  <a:cubicBezTo>
                    <a:pt x="870" y="775"/>
                    <a:pt x="1270" y="926"/>
                    <a:pt x="1554" y="1211"/>
                  </a:cubicBezTo>
                  <a:cubicBezTo>
                    <a:pt x="2206" y="1913"/>
                    <a:pt x="2056" y="3166"/>
                    <a:pt x="2056" y="3191"/>
                  </a:cubicBezTo>
                  <a:lnTo>
                    <a:pt x="2006" y="3542"/>
                  </a:lnTo>
                  <a:lnTo>
                    <a:pt x="2156" y="3216"/>
                  </a:lnTo>
                  <a:cubicBezTo>
                    <a:pt x="2281" y="3015"/>
                    <a:pt x="2407" y="2890"/>
                    <a:pt x="2557" y="2840"/>
                  </a:cubicBezTo>
                  <a:cubicBezTo>
                    <a:pt x="2602" y="2830"/>
                    <a:pt x="2645" y="2826"/>
                    <a:pt x="2685" y="2826"/>
                  </a:cubicBezTo>
                  <a:cubicBezTo>
                    <a:pt x="2846" y="2826"/>
                    <a:pt x="2958" y="2890"/>
                    <a:pt x="2958" y="2890"/>
                  </a:cubicBezTo>
                  <a:lnTo>
                    <a:pt x="3058" y="2940"/>
                  </a:lnTo>
                  <a:lnTo>
                    <a:pt x="3058" y="2840"/>
                  </a:lnTo>
                  <a:cubicBezTo>
                    <a:pt x="3133" y="258"/>
                    <a:pt x="1805" y="33"/>
                    <a:pt x="1780" y="33"/>
                  </a:cubicBezTo>
                  <a:cubicBezTo>
                    <a:pt x="1688" y="11"/>
                    <a:pt x="1597" y="1"/>
                    <a:pt x="1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49;p64">
              <a:extLst>
                <a:ext uri="{FF2B5EF4-FFF2-40B4-BE49-F238E27FC236}">
                  <a16:creationId xmlns:a16="http://schemas.microsoft.com/office/drawing/2014/main" id="{E2A67400-C46D-4E93-BA1B-A1905EC61369}"/>
                </a:ext>
              </a:extLst>
            </p:cNvPr>
            <p:cNvSpPr/>
            <p:nvPr/>
          </p:nvSpPr>
          <p:spPr>
            <a:xfrm>
              <a:off x="2216300" y="766300"/>
              <a:ext cx="27600" cy="17575"/>
            </a:xfrm>
            <a:custGeom>
              <a:avLst/>
              <a:gdLst/>
              <a:ahLst/>
              <a:cxnLst/>
              <a:rect l="l" t="t" r="r" b="b"/>
              <a:pathLst>
                <a:path w="1104" h="703" extrusionOk="0">
                  <a:moveTo>
                    <a:pt x="978" y="1"/>
                  </a:moveTo>
                  <a:cubicBezTo>
                    <a:pt x="978" y="1"/>
                    <a:pt x="953" y="352"/>
                    <a:pt x="728" y="502"/>
                  </a:cubicBezTo>
                  <a:cubicBezTo>
                    <a:pt x="657" y="550"/>
                    <a:pt x="569" y="575"/>
                    <a:pt x="464" y="575"/>
                  </a:cubicBezTo>
                  <a:cubicBezTo>
                    <a:pt x="347" y="575"/>
                    <a:pt x="210" y="543"/>
                    <a:pt x="51" y="477"/>
                  </a:cubicBezTo>
                  <a:lnTo>
                    <a:pt x="1" y="577"/>
                  </a:lnTo>
                  <a:cubicBezTo>
                    <a:pt x="176" y="653"/>
                    <a:pt x="327" y="703"/>
                    <a:pt x="477" y="703"/>
                  </a:cubicBezTo>
                  <a:cubicBezTo>
                    <a:pt x="602" y="703"/>
                    <a:pt x="703" y="653"/>
                    <a:pt x="803" y="602"/>
                  </a:cubicBezTo>
                  <a:cubicBezTo>
                    <a:pt x="1078" y="402"/>
                    <a:pt x="1104" y="26"/>
                    <a:pt x="1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50;p64">
              <a:extLst>
                <a:ext uri="{FF2B5EF4-FFF2-40B4-BE49-F238E27FC236}">
                  <a16:creationId xmlns:a16="http://schemas.microsoft.com/office/drawing/2014/main" id="{56081A28-7666-4183-984A-9DE133E96D0A}"/>
                </a:ext>
              </a:extLst>
            </p:cNvPr>
            <p:cNvSpPr/>
            <p:nvPr/>
          </p:nvSpPr>
          <p:spPr>
            <a:xfrm>
              <a:off x="2234475" y="797025"/>
              <a:ext cx="23825" cy="14425"/>
            </a:xfrm>
            <a:custGeom>
              <a:avLst/>
              <a:gdLst/>
              <a:ahLst/>
              <a:cxnLst/>
              <a:rect l="l" t="t" r="r" b="b"/>
              <a:pathLst>
                <a:path w="953" h="577" extrusionOk="0">
                  <a:moveTo>
                    <a:pt x="828" y="0"/>
                  </a:moveTo>
                  <a:cubicBezTo>
                    <a:pt x="828" y="0"/>
                    <a:pt x="677" y="351"/>
                    <a:pt x="402" y="426"/>
                  </a:cubicBezTo>
                  <a:cubicBezTo>
                    <a:pt x="363" y="445"/>
                    <a:pt x="321" y="453"/>
                    <a:pt x="277" y="453"/>
                  </a:cubicBezTo>
                  <a:cubicBezTo>
                    <a:pt x="206" y="453"/>
                    <a:pt x="128" y="432"/>
                    <a:pt x="51" y="401"/>
                  </a:cubicBezTo>
                  <a:lnTo>
                    <a:pt x="1" y="501"/>
                  </a:lnTo>
                  <a:cubicBezTo>
                    <a:pt x="101" y="551"/>
                    <a:pt x="176" y="576"/>
                    <a:pt x="276" y="576"/>
                  </a:cubicBezTo>
                  <a:cubicBezTo>
                    <a:pt x="351" y="576"/>
                    <a:pt x="402" y="576"/>
                    <a:pt x="452" y="551"/>
                  </a:cubicBezTo>
                  <a:cubicBezTo>
                    <a:pt x="778" y="451"/>
                    <a:pt x="928" y="75"/>
                    <a:pt x="953" y="50"/>
                  </a:cubicBezTo>
                  <a:lnTo>
                    <a:pt x="8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51;p64">
              <a:extLst>
                <a:ext uri="{FF2B5EF4-FFF2-40B4-BE49-F238E27FC236}">
                  <a16:creationId xmlns:a16="http://schemas.microsoft.com/office/drawing/2014/main" id="{87F7339C-75C0-41E8-AD5D-5EE7A7CA6D89}"/>
                </a:ext>
              </a:extLst>
            </p:cNvPr>
            <p:cNvSpPr/>
            <p:nvPr/>
          </p:nvSpPr>
          <p:spPr>
            <a:xfrm>
              <a:off x="2198125" y="763325"/>
              <a:ext cx="55175" cy="61900"/>
            </a:xfrm>
            <a:custGeom>
              <a:avLst/>
              <a:gdLst/>
              <a:ahLst/>
              <a:cxnLst/>
              <a:rect l="l" t="t" r="r" b="b"/>
              <a:pathLst>
                <a:path w="2207" h="2476" extrusionOk="0">
                  <a:moveTo>
                    <a:pt x="306" y="1"/>
                  </a:moveTo>
                  <a:cubicBezTo>
                    <a:pt x="208" y="1"/>
                    <a:pt x="106" y="7"/>
                    <a:pt x="1" y="20"/>
                  </a:cubicBezTo>
                  <a:lnTo>
                    <a:pt x="26" y="145"/>
                  </a:lnTo>
                  <a:cubicBezTo>
                    <a:pt x="125" y="132"/>
                    <a:pt x="221" y="126"/>
                    <a:pt x="314" y="126"/>
                  </a:cubicBezTo>
                  <a:cubicBezTo>
                    <a:pt x="761" y="126"/>
                    <a:pt x="1135" y="272"/>
                    <a:pt x="1404" y="521"/>
                  </a:cubicBezTo>
                  <a:cubicBezTo>
                    <a:pt x="2081" y="1198"/>
                    <a:pt x="1981" y="2451"/>
                    <a:pt x="1981" y="2476"/>
                  </a:cubicBezTo>
                  <a:lnTo>
                    <a:pt x="2106" y="2476"/>
                  </a:lnTo>
                  <a:cubicBezTo>
                    <a:pt x="2106" y="2426"/>
                    <a:pt x="2206" y="1148"/>
                    <a:pt x="1480" y="446"/>
                  </a:cubicBezTo>
                  <a:cubicBezTo>
                    <a:pt x="1188" y="154"/>
                    <a:pt x="792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0"/>
          <p:cNvSpPr txBox="1">
            <a:spLocks noGrp="1"/>
          </p:cNvSpPr>
          <p:nvPr>
            <p:ph type="title"/>
          </p:nvPr>
        </p:nvSpPr>
        <p:spPr>
          <a:xfrm>
            <a:off x="4073523" y="-130097"/>
            <a:ext cx="3755165" cy="1101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Warm up!</a:t>
            </a:r>
            <a:endParaRPr sz="5400" dirty="0"/>
          </a:p>
        </p:txBody>
      </p:sp>
      <p:sp>
        <p:nvSpPr>
          <p:cNvPr id="775" name="Google Shape;775;p40"/>
          <p:cNvSpPr txBox="1">
            <a:spLocks noGrp="1"/>
          </p:cNvSpPr>
          <p:nvPr>
            <p:ph type="subTitle" idx="1"/>
          </p:nvPr>
        </p:nvSpPr>
        <p:spPr>
          <a:xfrm>
            <a:off x="-70" y="174507"/>
            <a:ext cx="3237394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 at the picture and using your logic find who the killer is?Give your reasons?</a:t>
            </a:r>
            <a:endParaRPr dirty="0"/>
          </a:p>
        </p:txBody>
      </p:sp>
      <p:grpSp>
        <p:nvGrpSpPr>
          <p:cNvPr id="776" name="Google Shape;776;p40"/>
          <p:cNvGrpSpPr/>
          <p:nvPr/>
        </p:nvGrpSpPr>
        <p:grpSpPr>
          <a:xfrm>
            <a:off x="1500526" y="1772441"/>
            <a:ext cx="1153350" cy="2831694"/>
            <a:chOff x="216750" y="2402000"/>
            <a:chExt cx="1116721" cy="2741499"/>
          </a:xfrm>
        </p:grpSpPr>
        <p:sp>
          <p:nvSpPr>
            <p:cNvPr id="777" name="Google Shape;777;p40"/>
            <p:cNvSpPr/>
            <p:nvPr/>
          </p:nvSpPr>
          <p:spPr>
            <a:xfrm>
              <a:off x="1057166" y="3645105"/>
              <a:ext cx="7099" cy="119471"/>
            </a:xfrm>
            <a:custGeom>
              <a:avLst/>
              <a:gdLst/>
              <a:ahLst/>
              <a:cxnLst/>
              <a:rect l="l" t="t" r="r" b="b"/>
              <a:pathLst>
                <a:path w="76" h="1279" extrusionOk="0">
                  <a:moveTo>
                    <a:pt x="1" y="0"/>
                  </a:moveTo>
                  <a:lnTo>
                    <a:pt x="26" y="1279"/>
                  </a:lnTo>
                  <a:lnTo>
                    <a:pt x="76" y="127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808974" y="3645105"/>
              <a:ext cx="250619" cy="119471"/>
            </a:xfrm>
            <a:custGeom>
              <a:avLst/>
              <a:gdLst/>
              <a:ahLst/>
              <a:cxnLst/>
              <a:rect l="l" t="t" r="r" b="b"/>
              <a:pathLst>
                <a:path w="2683" h="1279" extrusionOk="0">
                  <a:moveTo>
                    <a:pt x="1" y="0"/>
                  </a:moveTo>
                  <a:lnTo>
                    <a:pt x="1" y="1279"/>
                  </a:lnTo>
                  <a:lnTo>
                    <a:pt x="2683" y="1279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059501" y="3914313"/>
              <a:ext cx="4764" cy="119471"/>
            </a:xfrm>
            <a:custGeom>
              <a:avLst/>
              <a:gdLst/>
              <a:ahLst/>
              <a:cxnLst/>
              <a:rect l="l" t="t" r="r" b="b"/>
              <a:pathLst>
                <a:path w="51" h="1279" extrusionOk="0">
                  <a:moveTo>
                    <a:pt x="1" y="1"/>
                  </a:moveTo>
                  <a:lnTo>
                    <a:pt x="1" y="1279"/>
                  </a:lnTo>
                  <a:lnTo>
                    <a:pt x="51" y="1279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808974" y="3914313"/>
              <a:ext cx="250619" cy="119471"/>
            </a:xfrm>
            <a:custGeom>
              <a:avLst/>
              <a:gdLst/>
              <a:ahLst/>
              <a:cxnLst/>
              <a:rect l="l" t="t" r="r" b="b"/>
              <a:pathLst>
                <a:path w="2683" h="1279" extrusionOk="0">
                  <a:moveTo>
                    <a:pt x="1" y="1"/>
                  </a:moveTo>
                  <a:lnTo>
                    <a:pt x="1" y="1279"/>
                  </a:lnTo>
                  <a:lnTo>
                    <a:pt x="2683" y="1279"/>
                  </a:lnTo>
                  <a:lnTo>
                    <a:pt x="2683" y="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919012" y="4789942"/>
              <a:ext cx="362991" cy="353557"/>
            </a:xfrm>
            <a:custGeom>
              <a:avLst/>
              <a:gdLst/>
              <a:ahLst/>
              <a:cxnLst/>
              <a:rect l="l" t="t" r="r" b="b"/>
              <a:pathLst>
                <a:path w="3886" h="3785" extrusionOk="0">
                  <a:moveTo>
                    <a:pt x="1" y="0"/>
                  </a:moveTo>
                  <a:lnTo>
                    <a:pt x="1" y="3785"/>
                  </a:lnTo>
                  <a:lnTo>
                    <a:pt x="3886" y="3785"/>
                  </a:lnTo>
                  <a:cubicBezTo>
                    <a:pt x="3886" y="2377"/>
                    <a:pt x="2917" y="2117"/>
                    <a:pt x="2203" y="2117"/>
                  </a:cubicBezTo>
                  <a:cubicBezTo>
                    <a:pt x="1785" y="2117"/>
                    <a:pt x="1455" y="2206"/>
                    <a:pt x="1455" y="2206"/>
                  </a:cubicBezTo>
                  <a:lnTo>
                    <a:pt x="1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247108" y="4789942"/>
              <a:ext cx="362991" cy="353557"/>
            </a:xfrm>
            <a:custGeom>
              <a:avLst/>
              <a:gdLst/>
              <a:ahLst/>
              <a:cxnLst/>
              <a:rect l="l" t="t" r="r" b="b"/>
              <a:pathLst>
                <a:path w="3886" h="3785" extrusionOk="0">
                  <a:moveTo>
                    <a:pt x="2432" y="0"/>
                  </a:moveTo>
                  <a:lnTo>
                    <a:pt x="2432" y="2206"/>
                  </a:lnTo>
                  <a:cubicBezTo>
                    <a:pt x="2432" y="2206"/>
                    <a:pt x="2101" y="2117"/>
                    <a:pt x="1684" y="2117"/>
                  </a:cubicBezTo>
                  <a:cubicBezTo>
                    <a:pt x="969" y="2117"/>
                    <a:pt x="1" y="2377"/>
                    <a:pt x="1" y="3785"/>
                  </a:cubicBezTo>
                  <a:lnTo>
                    <a:pt x="3886" y="3785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706035" y="2605635"/>
              <a:ext cx="124142" cy="252954"/>
            </a:xfrm>
            <a:custGeom>
              <a:avLst/>
              <a:gdLst/>
              <a:ahLst/>
              <a:cxnLst/>
              <a:rect l="l" t="t" r="r" b="b"/>
              <a:pathLst>
                <a:path w="1329" h="2708" extrusionOk="0">
                  <a:moveTo>
                    <a:pt x="677" y="1"/>
                  </a:moveTo>
                  <a:cubicBezTo>
                    <a:pt x="301" y="1"/>
                    <a:pt x="0" y="301"/>
                    <a:pt x="0" y="677"/>
                  </a:cubicBezTo>
                  <a:lnTo>
                    <a:pt x="0" y="2031"/>
                  </a:lnTo>
                  <a:cubicBezTo>
                    <a:pt x="0" y="2382"/>
                    <a:pt x="301" y="2707"/>
                    <a:pt x="677" y="2707"/>
                  </a:cubicBezTo>
                  <a:cubicBezTo>
                    <a:pt x="1028" y="2707"/>
                    <a:pt x="1328" y="2382"/>
                    <a:pt x="1328" y="2031"/>
                  </a:cubicBezTo>
                  <a:lnTo>
                    <a:pt x="1328" y="677"/>
                  </a:lnTo>
                  <a:cubicBezTo>
                    <a:pt x="1328" y="301"/>
                    <a:pt x="1028" y="1"/>
                    <a:pt x="677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706035" y="2605635"/>
              <a:ext cx="124142" cy="152445"/>
            </a:xfrm>
            <a:custGeom>
              <a:avLst/>
              <a:gdLst/>
              <a:ahLst/>
              <a:cxnLst/>
              <a:rect l="l" t="t" r="r" b="b"/>
              <a:pathLst>
                <a:path w="1329" h="1632" extrusionOk="0">
                  <a:moveTo>
                    <a:pt x="602" y="1"/>
                  </a:moveTo>
                  <a:cubicBezTo>
                    <a:pt x="276" y="1"/>
                    <a:pt x="0" y="276"/>
                    <a:pt x="0" y="602"/>
                  </a:cubicBezTo>
                  <a:lnTo>
                    <a:pt x="0" y="1103"/>
                  </a:lnTo>
                  <a:cubicBezTo>
                    <a:pt x="402" y="1435"/>
                    <a:pt x="961" y="1632"/>
                    <a:pt x="1275" y="1632"/>
                  </a:cubicBezTo>
                  <a:cubicBezTo>
                    <a:pt x="1294" y="1632"/>
                    <a:pt x="1312" y="1631"/>
                    <a:pt x="1328" y="1630"/>
                  </a:cubicBezTo>
                  <a:lnTo>
                    <a:pt x="1328" y="602"/>
                  </a:lnTo>
                  <a:cubicBezTo>
                    <a:pt x="1328" y="276"/>
                    <a:pt x="1053" y="1"/>
                    <a:pt x="727" y="1"/>
                  </a:cubicBezTo>
                  <a:close/>
                </a:path>
              </a:pathLst>
            </a:custGeom>
            <a:solidFill>
              <a:srgbClr val="B26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661478" y="2402000"/>
              <a:ext cx="283406" cy="343002"/>
            </a:xfrm>
            <a:custGeom>
              <a:avLst/>
              <a:gdLst/>
              <a:ahLst/>
              <a:cxnLst/>
              <a:rect l="l" t="t" r="r" b="b"/>
              <a:pathLst>
                <a:path w="3034" h="3672" extrusionOk="0">
                  <a:moveTo>
                    <a:pt x="1480" y="0"/>
                  </a:moveTo>
                  <a:cubicBezTo>
                    <a:pt x="753" y="0"/>
                    <a:pt x="176" y="551"/>
                    <a:pt x="101" y="1228"/>
                  </a:cubicBezTo>
                  <a:cubicBezTo>
                    <a:pt x="1" y="1529"/>
                    <a:pt x="227" y="2206"/>
                    <a:pt x="352" y="2582"/>
                  </a:cubicBezTo>
                  <a:cubicBezTo>
                    <a:pt x="427" y="2757"/>
                    <a:pt x="527" y="2907"/>
                    <a:pt x="653" y="3008"/>
                  </a:cubicBezTo>
                  <a:cubicBezTo>
                    <a:pt x="988" y="3290"/>
                    <a:pt x="1659" y="3672"/>
                    <a:pt x="2166" y="3672"/>
                  </a:cubicBezTo>
                  <a:cubicBezTo>
                    <a:pt x="2380" y="3672"/>
                    <a:pt x="2564" y="3604"/>
                    <a:pt x="2683" y="3434"/>
                  </a:cubicBezTo>
                  <a:cubicBezTo>
                    <a:pt x="3034" y="2932"/>
                    <a:pt x="2958" y="2030"/>
                    <a:pt x="2883" y="1404"/>
                  </a:cubicBezTo>
                  <a:cubicBezTo>
                    <a:pt x="2883" y="1228"/>
                    <a:pt x="2858" y="1078"/>
                    <a:pt x="2808" y="952"/>
                  </a:cubicBezTo>
                  <a:cubicBezTo>
                    <a:pt x="2808" y="952"/>
                    <a:pt x="2808" y="927"/>
                    <a:pt x="2808" y="927"/>
                  </a:cubicBezTo>
                  <a:lnTo>
                    <a:pt x="2783" y="927"/>
                  </a:lnTo>
                  <a:cubicBezTo>
                    <a:pt x="2607" y="401"/>
                    <a:pt x="2081" y="0"/>
                    <a:pt x="1480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848767" y="2629641"/>
              <a:ext cx="46985" cy="15880"/>
            </a:xfrm>
            <a:custGeom>
              <a:avLst/>
              <a:gdLst/>
              <a:ahLst/>
              <a:cxnLst/>
              <a:rect l="l" t="t" r="r" b="b"/>
              <a:pathLst>
                <a:path w="503" h="170" extrusionOk="0">
                  <a:moveTo>
                    <a:pt x="39" y="0"/>
                  </a:moveTo>
                  <a:cubicBezTo>
                    <a:pt x="26" y="0"/>
                    <a:pt x="14" y="7"/>
                    <a:pt x="1" y="19"/>
                  </a:cubicBezTo>
                  <a:cubicBezTo>
                    <a:pt x="1" y="44"/>
                    <a:pt x="1" y="69"/>
                    <a:pt x="26" y="94"/>
                  </a:cubicBezTo>
                  <a:cubicBezTo>
                    <a:pt x="101" y="145"/>
                    <a:pt x="201" y="170"/>
                    <a:pt x="252" y="170"/>
                  </a:cubicBezTo>
                  <a:cubicBezTo>
                    <a:pt x="352" y="170"/>
                    <a:pt x="427" y="119"/>
                    <a:pt x="477" y="94"/>
                  </a:cubicBezTo>
                  <a:cubicBezTo>
                    <a:pt x="502" y="69"/>
                    <a:pt x="502" y="44"/>
                    <a:pt x="477" y="19"/>
                  </a:cubicBezTo>
                  <a:cubicBezTo>
                    <a:pt x="465" y="7"/>
                    <a:pt x="452" y="0"/>
                    <a:pt x="440" y="0"/>
                  </a:cubicBezTo>
                  <a:cubicBezTo>
                    <a:pt x="427" y="0"/>
                    <a:pt x="415" y="7"/>
                    <a:pt x="402" y="19"/>
                  </a:cubicBezTo>
                  <a:cubicBezTo>
                    <a:pt x="402" y="19"/>
                    <a:pt x="346" y="75"/>
                    <a:pt x="250" y="75"/>
                  </a:cubicBezTo>
                  <a:cubicBezTo>
                    <a:pt x="201" y="75"/>
                    <a:pt x="143" y="61"/>
                    <a:pt x="76" y="19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750499" y="2551737"/>
              <a:ext cx="58568" cy="21204"/>
            </a:xfrm>
            <a:custGeom>
              <a:avLst/>
              <a:gdLst/>
              <a:ahLst/>
              <a:cxnLst/>
              <a:rect l="l" t="t" r="r" b="b"/>
              <a:pathLst>
                <a:path w="627" h="227" extrusionOk="0">
                  <a:moveTo>
                    <a:pt x="357" y="0"/>
                  </a:moveTo>
                  <a:cubicBezTo>
                    <a:pt x="241" y="0"/>
                    <a:pt x="104" y="38"/>
                    <a:pt x="0" y="177"/>
                  </a:cubicBezTo>
                  <a:cubicBezTo>
                    <a:pt x="0" y="177"/>
                    <a:pt x="0" y="202"/>
                    <a:pt x="25" y="227"/>
                  </a:cubicBezTo>
                  <a:lnTo>
                    <a:pt x="50" y="227"/>
                  </a:lnTo>
                  <a:cubicBezTo>
                    <a:pt x="50" y="227"/>
                    <a:pt x="76" y="227"/>
                    <a:pt x="76" y="202"/>
                  </a:cubicBezTo>
                  <a:cubicBezTo>
                    <a:pt x="155" y="99"/>
                    <a:pt x="261" y="69"/>
                    <a:pt x="354" y="69"/>
                  </a:cubicBezTo>
                  <a:cubicBezTo>
                    <a:pt x="467" y="69"/>
                    <a:pt x="563" y="113"/>
                    <a:pt x="577" y="126"/>
                  </a:cubicBezTo>
                  <a:cubicBezTo>
                    <a:pt x="602" y="126"/>
                    <a:pt x="627" y="126"/>
                    <a:pt x="627" y="101"/>
                  </a:cubicBezTo>
                  <a:cubicBezTo>
                    <a:pt x="627" y="76"/>
                    <a:pt x="627" y="51"/>
                    <a:pt x="602" y="51"/>
                  </a:cubicBezTo>
                  <a:cubicBezTo>
                    <a:pt x="602" y="51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902665" y="2551830"/>
              <a:ext cx="30545" cy="11770"/>
            </a:xfrm>
            <a:custGeom>
              <a:avLst/>
              <a:gdLst/>
              <a:ahLst/>
              <a:cxnLst/>
              <a:rect l="l" t="t" r="r" b="b"/>
              <a:pathLst>
                <a:path w="327" h="126" extrusionOk="0">
                  <a:moveTo>
                    <a:pt x="326" y="0"/>
                  </a:moveTo>
                  <a:cubicBezTo>
                    <a:pt x="176" y="0"/>
                    <a:pt x="25" y="50"/>
                    <a:pt x="25" y="50"/>
                  </a:cubicBezTo>
                  <a:cubicBezTo>
                    <a:pt x="25" y="50"/>
                    <a:pt x="0" y="75"/>
                    <a:pt x="25" y="100"/>
                  </a:cubicBezTo>
                  <a:cubicBezTo>
                    <a:pt x="25" y="125"/>
                    <a:pt x="51" y="125"/>
                    <a:pt x="51" y="125"/>
                  </a:cubicBezTo>
                  <a:cubicBezTo>
                    <a:pt x="72" y="125"/>
                    <a:pt x="167" y="70"/>
                    <a:pt x="273" y="70"/>
                  </a:cubicBezTo>
                  <a:cubicBezTo>
                    <a:pt x="290" y="70"/>
                    <a:pt x="308" y="72"/>
                    <a:pt x="326" y="75"/>
                  </a:cubicBezTo>
                  <a:cubicBezTo>
                    <a:pt x="326" y="50"/>
                    <a:pt x="326" y="25"/>
                    <a:pt x="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806639" y="2674104"/>
              <a:ext cx="91448" cy="25314"/>
            </a:xfrm>
            <a:custGeom>
              <a:avLst/>
              <a:gdLst/>
              <a:ahLst/>
              <a:cxnLst/>
              <a:rect l="l" t="t" r="r" b="b"/>
              <a:pathLst>
                <a:path w="979" h="271" extrusionOk="0">
                  <a:moveTo>
                    <a:pt x="64" y="1"/>
                  </a:moveTo>
                  <a:cubicBezTo>
                    <a:pt x="51" y="1"/>
                    <a:pt x="38" y="7"/>
                    <a:pt x="26" y="19"/>
                  </a:cubicBezTo>
                  <a:cubicBezTo>
                    <a:pt x="1" y="44"/>
                    <a:pt x="1" y="70"/>
                    <a:pt x="26" y="95"/>
                  </a:cubicBezTo>
                  <a:cubicBezTo>
                    <a:pt x="176" y="220"/>
                    <a:pt x="352" y="270"/>
                    <a:pt x="477" y="270"/>
                  </a:cubicBezTo>
                  <a:cubicBezTo>
                    <a:pt x="753" y="270"/>
                    <a:pt x="953" y="120"/>
                    <a:pt x="953" y="120"/>
                  </a:cubicBezTo>
                  <a:cubicBezTo>
                    <a:pt x="978" y="95"/>
                    <a:pt x="978" y="70"/>
                    <a:pt x="953" y="44"/>
                  </a:cubicBezTo>
                  <a:cubicBezTo>
                    <a:pt x="953" y="44"/>
                    <a:pt x="931" y="33"/>
                    <a:pt x="909" y="33"/>
                  </a:cubicBezTo>
                  <a:cubicBezTo>
                    <a:pt x="898" y="33"/>
                    <a:pt x="886" y="36"/>
                    <a:pt x="878" y="44"/>
                  </a:cubicBezTo>
                  <a:cubicBezTo>
                    <a:pt x="878" y="44"/>
                    <a:pt x="699" y="171"/>
                    <a:pt x="477" y="171"/>
                  </a:cubicBezTo>
                  <a:cubicBezTo>
                    <a:pt x="357" y="171"/>
                    <a:pt x="224" y="134"/>
                    <a:pt x="101" y="19"/>
                  </a:cubicBezTo>
                  <a:cubicBezTo>
                    <a:pt x="89" y="7"/>
                    <a:pt x="76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837091" y="2589288"/>
              <a:ext cx="53991" cy="9434"/>
            </a:xfrm>
            <a:custGeom>
              <a:avLst/>
              <a:gdLst/>
              <a:ahLst/>
              <a:cxnLst/>
              <a:rect l="l" t="t" r="r" b="b"/>
              <a:pathLst>
                <a:path w="578" h="101" extrusionOk="0">
                  <a:moveTo>
                    <a:pt x="51" y="0"/>
                  </a:moveTo>
                  <a:cubicBezTo>
                    <a:pt x="26" y="0"/>
                    <a:pt x="1" y="25"/>
                    <a:pt x="1" y="50"/>
                  </a:cubicBezTo>
                  <a:cubicBezTo>
                    <a:pt x="1" y="75"/>
                    <a:pt x="26" y="100"/>
                    <a:pt x="51" y="100"/>
                  </a:cubicBezTo>
                  <a:lnTo>
                    <a:pt x="527" y="100"/>
                  </a:lnTo>
                  <a:cubicBezTo>
                    <a:pt x="552" y="100"/>
                    <a:pt x="577" y="75"/>
                    <a:pt x="577" y="50"/>
                  </a:cubicBezTo>
                  <a:cubicBezTo>
                    <a:pt x="577" y="25"/>
                    <a:pt x="552" y="0"/>
                    <a:pt x="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867542" y="2556501"/>
              <a:ext cx="77343" cy="77343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27" y="0"/>
                  </a:moveTo>
                  <a:cubicBezTo>
                    <a:pt x="201" y="0"/>
                    <a:pt x="0" y="176"/>
                    <a:pt x="0" y="401"/>
                  </a:cubicBezTo>
                  <a:cubicBezTo>
                    <a:pt x="0" y="627"/>
                    <a:pt x="201" y="827"/>
                    <a:pt x="427" y="827"/>
                  </a:cubicBezTo>
                  <a:cubicBezTo>
                    <a:pt x="652" y="827"/>
                    <a:pt x="828" y="627"/>
                    <a:pt x="828" y="401"/>
                  </a:cubicBezTo>
                  <a:cubicBezTo>
                    <a:pt x="828" y="176"/>
                    <a:pt x="652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874548" y="2561171"/>
              <a:ext cx="65667" cy="65667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352" y="0"/>
                  </a:moveTo>
                  <a:cubicBezTo>
                    <a:pt x="151" y="0"/>
                    <a:pt x="1" y="176"/>
                    <a:pt x="1" y="351"/>
                  </a:cubicBezTo>
                  <a:cubicBezTo>
                    <a:pt x="1" y="552"/>
                    <a:pt x="151" y="702"/>
                    <a:pt x="352" y="702"/>
                  </a:cubicBezTo>
                  <a:cubicBezTo>
                    <a:pt x="552" y="702"/>
                    <a:pt x="702" y="552"/>
                    <a:pt x="702" y="351"/>
                  </a:cubicBezTo>
                  <a:cubicBezTo>
                    <a:pt x="702" y="176"/>
                    <a:pt x="552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883889" y="2565842"/>
              <a:ext cx="37551" cy="60997"/>
            </a:xfrm>
            <a:custGeom>
              <a:avLst/>
              <a:gdLst/>
              <a:ahLst/>
              <a:cxnLst/>
              <a:rect l="l" t="t" r="r" b="b"/>
              <a:pathLst>
                <a:path w="402" h="653" extrusionOk="0">
                  <a:moveTo>
                    <a:pt x="101" y="0"/>
                  </a:moveTo>
                  <a:cubicBezTo>
                    <a:pt x="76" y="0"/>
                    <a:pt x="51" y="26"/>
                    <a:pt x="51" y="26"/>
                  </a:cubicBezTo>
                  <a:cubicBezTo>
                    <a:pt x="26" y="26"/>
                    <a:pt x="26" y="51"/>
                    <a:pt x="1" y="51"/>
                  </a:cubicBezTo>
                  <a:lnTo>
                    <a:pt x="302" y="652"/>
                  </a:lnTo>
                  <a:cubicBezTo>
                    <a:pt x="352" y="652"/>
                    <a:pt x="377" y="627"/>
                    <a:pt x="402" y="62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897994" y="2561171"/>
              <a:ext cx="35216" cy="60903"/>
            </a:xfrm>
            <a:custGeom>
              <a:avLst/>
              <a:gdLst/>
              <a:ahLst/>
              <a:cxnLst/>
              <a:rect l="l" t="t" r="r" b="b"/>
              <a:pathLst>
                <a:path w="377" h="652" extrusionOk="0">
                  <a:moveTo>
                    <a:pt x="101" y="0"/>
                  </a:moveTo>
                  <a:cubicBezTo>
                    <a:pt x="50" y="0"/>
                    <a:pt x="25" y="25"/>
                    <a:pt x="0" y="25"/>
                  </a:cubicBezTo>
                  <a:lnTo>
                    <a:pt x="301" y="652"/>
                  </a:lnTo>
                  <a:cubicBezTo>
                    <a:pt x="301" y="652"/>
                    <a:pt x="301" y="652"/>
                    <a:pt x="301" y="627"/>
                  </a:cubicBezTo>
                  <a:cubicBezTo>
                    <a:pt x="326" y="627"/>
                    <a:pt x="351" y="602"/>
                    <a:pt x="376" y="57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764510" y="2556501"/>
              <a:ext cx="77343" cy="77343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27" y="0"/>
                  </a:moveTo>
                  <a:cubicBezTo>
                    <a:pt x="201" y="0"/>
                    <a:pt x="1" y="176"/>
                    <a:pt x="1" y="401"/>
                  </a:cubicBezTo>
                  <a:cubicBezTo>
                    <a:pt x="1" y="627"/>
                    <a:pt x="201" y="827"/>
                    <a:pt x="427" y="827"/>
                  </a:cubicBezTo>
                  <a:cubicBezTo>
                    <a:pt x="652" y="827"/>
                    <a:pt x="828" y="627"/>
                    <a:pt x="828" y="401"/>
                  </a:cubicBezTo>
                  <a:cubicBezTo>
                    <a:pt x="828" y="176"/>
                    <a:pt x="652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771516" y="2561171"/>
              <a:ext cx="65667" cy="65667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352" y="0"/>
                  </a:moveTo>
                  <a:cubicBezTo>
                    <a:pt x="151" y="0"/>
                    <a:pt x="1" y="176"/>
                    <a:pt x="1" y="351"/>
                  </a:cubicBezTo>
                  <a:cubicBezTo>
                    <a:pt x="1" y="552"/>
                    <a:pt x="151" y="702"/>
                    <a:pt x="352" y="702"/>
                  </a:cubicBezTo>
                  <a:cubicBezTo>
                    <a:pt x="527" y="702"/>
                    <a:pt x="703" y="552"/>
                    <a:pt x="703" y="351"/>
                  </a:cubicBezTo>
                  <a:cubicBezTo>
                    <a:pt x="703" y="176"/>
                    <a:pt x="527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780951" y="2565842"/>
              <a:ext cx="37551" cy="60997"/>
            </a:xfrm>
            <a:custGeom>
              <a:avLst/>
              <a:gdLst/>
              <a:ahLst/>
              <a:cxnLst/>
              <a:rect l="l" t="t" r="r" b="b"/>
              <a:pathLst>
                <a:path w="402" h="653" extrusionOk="0">
                  <a:moveTo>
                    <a:pt x="100" y="0"/>
                  </a:moveTo>
                  <a:cubicBezTo>
                    <a:pt x="75" y="0"/>
                    <a:pt x="50" y="26"/>
                    <a:pt x="25" y="26"/>
                  </a:cubicBezTo>
                  <a:cubicBezTo>
                    <a:pt x="25" y="26"/>
                    <a:pt x="25" y="51"/>
                    <a:pt x="0" y="51"/>
                  </a:cubicBezTo>
                  <a:lnTo>
                    <a:pt x="301" y="652"/>
                  </a:lnTo>
                  <a:cubicBezTo>
                    <a:pt x="326" y="652"/>
                    <a:pt x="376" y="627"/>
                    <a:pt x="401" y="627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792627" y="2561171"/>
              <a:ext cx="37551" cy="60903"/>
            </a:xfrm>
            <a:custGeom>
              <a:avLst/>
              <a:gdLst/>
              <a:ahLst/>
              <a:cxnLst/>
              <a:rect l="l" t="t" r="r" b="b"/>
              <a:pathLst>
                <a:path w="402" h="652" extrusionOk="0">
                  <a:moveTo>
                    <a:pt x="126" y="0"/>
                  </a:moveTo>
                  <a:cubicBezTo>
                    <a:pt x="76" y="0"/>
                    <a:pt x="51" y="25"/>
                    <a:pt x="0" y="25"/>
                  </a:cubicBezTo>
                  <a:lnTo>
                    <a:pt x="326" y="652"/>
                  </a:lnTo>
                  <a:cubicBezTo>
                    <a:pt x="326" y="652"/>
                    <a:pt x="326" y="652"/>
                    <a:pt x="326" y="627"/>
                  </a:cubicBezTo>
                  <a:cubicBezTo>
                    <a:pt x="351" y="627"/>
                    <a:pt x="376" y="602"/>
                    <a:pt x="401" y="577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668578" y="2568177"/>
              <a:ext cx="105366" cy="21204"/>
            </a:xfrm>
            <a:custGeom>
              <a:avLst/>
              <a:gdLst/>
              <a:ahLst/>
              <a:cxnLst/>
              <a:rect l="l" t="t" r="r" b="b"/>
              <a:pathLst>
                <a:path w="1128" h="227" extrusionOk="0">
                  <a:moveTo>
                    <a:pt x="75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0" y="76"/>
                    <a:pt x="25" y="101"/>
                    <a:pt x="50" y="101"/>
                  </a:cubicBezTo>
                  <a:lnTo>
                    <a:pt x="1053" y="226"/>
                  </a:lnTo>
                  <a:lnTo>
                    <a:pt x="1078" y="226"/>
                  </a:lnTo>
                  <a:cubicBezTo>
                    <a:pt x="1103" y="226"/>
                    <a:pt x="1103" y="226"/>
                    <a:pt x="1128" y="201"/>
                  </a:cubicBezTo>
                  <a:cubicBezTo>
                    <a:pt x="1128" y="176"/>
                    <a:pt x="1103" y="151"/>
                    <a:pt x="1078" y="126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633455" y="2556501"/>
              <a:ext cx="96025" cy="96025"/>
            </a:xfrm>
            <a:custGeom>
              <a:avLst/>
              <a:gdLst/>
              <a:ahLst/>
              <a:cxnLst/>
              <a:rect l="l" t="t" r="r" b="b"/>
              <a:pathLst>
                <a:path w="1028" h="1028" extrusionOk="0">
                  <a:moveTo>
                    <a:pt x="501" y="0"/>
                  </a:moveTo>
                  <a:cubicBezTo>
                    <a:pt x="226" y="0"/>
                    <a:pt x="0" y="226"/>
                    <a:pt x="0" y="527"/>
                  </a:cubicBezTo>
                  <a:cubicBezTo>
                    <a:pt x="0" y="802"/>
                    <a:pt x="226" y="1028"/>
                    <a:pt x="501" y="1028"/>
                  </a:cubicBezTo>
                  <a:cubicBezTo>
                    <a:pt x="802" y="1028"/>
                    <a:pt x="1028" y="802"/>
                    <a:pt x="1028" y="527"/>
                  </a:cubicBezTo>
                  <a:cubicBezTo>
                    <a:pt x="1028" y="226"/>
                    <a:pt x="802" y="0"/>
                    <a:pt x="501" y="0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640461" y="2573875"/>
              <a:ext cx="68002" cy="41194"/>
            </a:xfrm>
            <a:custGeom>
              <a:avLst/>
              <a:gdLst/>
              <a:ahLst/>
              <a:cxnLst/>
              <a:rect l="l" t="t" r="r" b="b"/>
              <a:pathLst>
                <a:path w="728" h="441" extrusionOk="0">
                  <a:moveTo>
                    <a:pt x="185" y="0"/>
                  </a:moveTo>
                  <a:cubicBezTo>
                    <a:pt x="143" y="0"/>
                    <a:pt x="98" y="5"/>
                    <a:pt x="51" y="15"/>
                  </a:cubicBezTo>
                  <a:cubicBezTo>
                    <a:pt x="25" y="15"/>
                    <a:pt x="0" y="40"/>
                    <a:pt x="0" y="65"/>
                  </a:cubicBezTo>
                  <a:cubicBezTo>
                    <a:pt x="25" y="90"/>
                    <a:pt x="51" y="115"/>
                    <a:pt x="76" y="115"/>
                  </a:cubicBezTo>
                  <a:cubicBezTo>
                    <a:pt x="123" y="103"/>
                    <a:pt x="166" y="98"/>
                    <a:pt x="207" y="98"/>
                  </a:cubicBezTo>
                  <a:cubicBezTo>
                    <a:pt x="510" y="98"/>
                    <a:pt x="627" y="391"/>
                    <a:pt x="627" y="391"/>
                  </a:cubicBezTo>
                  <a:cubicBezTo>
                    <a:pt x="627" y="416"/>
                    <a:pt x="652" y="441"/>
                    <a:pt x="677" y="441"/>
                  </a:cubicBezTo>
                  <a:cubicBezTo>
                    <a:pt x="702" y="416"/>
                    <a:pt x="727" y="391"/>
                    <a:pt x="727" y="366"/>
                  </a:cubicBezTo>
                  <a:cubicBezTo>
                    <a:pt x="705" y="366"/>
                    <a:pt x="560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481289" y="2811698"/>
              <a:ext cx="571296" cy="585307"/>
            </a:xfrm>
            <a:custGeom>
              <a:avLst/>
              <a:gdLst/>
              <a:ahLst/>
              <a:cxnLst/>
              <a:rect l="l" t="t" r="r" b="b"/>
              <a:pathLst>
                <a:path w="6116" h="6266" extrusionOk="0">
                  <a:moveTo>
                    <a:pt x="2657" y="0"/>
                  </a:moveTo>
                  <a:cubicBezTo>
                    <a:pt x="2657" y="0"/>
                    <a:pt x="476" y="652"/>
                    <a:pt x="0" y="1805"/>
                  </a:cubicBezTo>
                  <a:lnTo>
                    <a:pt x="902" y="6266"/>
                  </a:lnTo>
                  <a:lnTo>
                    <a:pt x="5514" y="6266"/>
                  </a:lnTo>
                  <a:lnTo>
                    <a:pt x="6115" y="1404"/>
                  </a:lnTo>
                  <a:cubicBezTo>
                    <a:pt x="6115" y="1404"/>
                    <a:pt x="5063" y="201"/>
                    <a:pt x="3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216750" y="2823374"/>
              <a:ext cx="479941" cy="660315"/>
            </a:xfrm>
            <a:custGeom>
              <a:avLst/>
              <a:gdLst/>
              <a:ahLst/>
              <a:cxnLst/>
              <a:rect l="l" t="t" r="r" b="b"/>
              <a:pathLst>
                <a:path w="5138" h="7069" extrusionOk="0">
                  <a:moveTo>
                    <a:pt x="5138" y="0"/>
                  </a:moveTo>
                  <a:cubicBezTo>
                    <a:pt x="5138" y="0"/>
                    <a:pt x="3559" y="176"/>
                    <a:pt x="551" y="3735"/>
                  </a:cubicBezTo>
                  <a:cubicBezTo>
                    <a:pt x="551" y="3735"/>
                    <a:pt x="0" y="4236"/>
                    <a:pt x="551" y="4737"/>
                  </a:cubicBezTo>
                  <a:cubicBezTo>
                    <a:pt x="1128" y="5264"/>
                    <a:pt x="3534" y="7068"/>
                    <a:pt x="3534" y="7068"/>
                  </a:cubicBezTo>
                  <a:lnTo>
                    <a:pt x="3960" y="6442"/>
                  </a:lnTo>
                  <a:lnTo>
                    <a:pt x="1855" y="4311"/>
                  </a:lnTo>
                  <a:lnTo>
                    <a:pt x="3609" y="3058"/>
                  </a:lnTo>
                  <a:lnTo>
                    <a:pt x="5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851196" y="2823374"/>
              <a:ext cx="482276" cy="660315"/>
            </a:xfrm>
            <a:custGeom>
              <a:avLst/>
              <a:gdLst/>
              <a:ahLst/>
              <a:cxnLst/>
              <a:rect l="l" t="t" r="r" b="b"/>
              <a:pathLst>
                <a:path w="5163" h="7069" extrusionOk="0">
                  <a:moveTo>
                    <a:pt x="0" y="0"/>
                  </a:moveTo>
                  <a:lnTo>
                    <a:pt x="1529" y="3058"/>
                  </a:lnTo>
                  <a:lnTo>
                    <a:pt x="3308" y="4311"/>
                  </a:lnTo>
                  <a:lnTo>
                    <a:pt x="1203" y="6442"/>
                  </a:lnTo>
                  <a:lnTo>
                    <a:pt x="1604" y="7068"/>
                  </a:lnTo>
                  <a:cubicBezTo>
                    <a:pt x="1604" y="7068"/>
                    <a:pt x="4010" y="5264"/>
                    <a:pt x="4587" y="4737"/>
                  </a:cubicBezTo>
                  <a:cubicBezTo>
                    <a:pt x="5163" y="4236"/>
                    <a:pt x="4587" y="3735"/>
                    <a:pt x="4587" y="3735"/>
                  </a:cubicBezTo>
                  <a:cubicBezTo>
                    <a:pt x="1579" y="17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684924" y="2764806"/>
              <a:ext cx="180375" cy="58661"/>
            </a:xfrm>
            <a:custGeom>
              <a:avLst/>
              <a:gdLst/>
              <a:ahLst/>
              <a:cxnLst/>
              <a:rect l="l" t="t" r="r" b="b"/>
              <a:pathLst>
                <a:path w="1931" h="628" extrusionOk="0">
                  <a:moveTo>
                    <a:pt x="201" y="1"/>
                  </a:moveTo>
                  <a:cubicBezTo>
                    <a:pt x="76" y="1"/>
                    <a:pt x="1" y="101"/>
                    <a:pt x="26" y="226"/>
                  </a:cubicBezTo>
                  <a:lnTo>
                    <a:pt x="126" y="627"/>
                  </a:lnTo>
                  <a:lnTo>
                    <a:pt x="1780" y="627"/>
                  </a:lnTo>
                  <a:lnTo>
                    <a:pt x="1905" y="302"/>
                  </a:lnTo>
                  <a:cubicBezTo>
                    <a:pt x="1930" y="176"/>
                    <a:pt x="1855" y="76"/>
                    <a:pt x="1730" y="76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689595" y="2816368"/>
              <a:ext cx="168698" cy="316099"/>
            </a:xfrm>
            <a:custGeom>
              <a:avLst/>
              <a:gdLst/>
              <a:ahLst/>
              <a:cxnLst/>
              <a:rect l="l" t="t" r="r" b="b"/>
              <a:pathLst>
                <a:path w="1806" h="3384" extrusionOk="0">
                  <a:moveTo>
                    <a:pt x="51" y="0"/>
                  </a:moveTo>
                  <a:cubicBezTo>
                    <a:pt x="26" y="25"/>
                    <a:pt x="1" y="50"/>
                    <a:pt x="26" y="75"/>
                  </a:cubicBezTo>
                  <a:lnTo>
                    <a:pt x="878" y="3334"/>
                  </a:lnTo>
                  <a:cubicBezTo>
                    <a:pt x="903" y="3359"/>
                    <a:pt x="928" y="3384"/>
                    <a:pt x="953" y="3384"/>
                  </a:cubicBezTo>
                  <a:cubicBezTo>
                    <a:pt x="978" y="3384"/>
                    <a:pt x="1003" y="3359"/>
                    <a:pt x="1003" y="3334"/>
                  </a:cubicBezTo>
                  <a:lnTo>
                    <a:pt x="1805" y="75"/>
                  </a:lnTo>
                  <a:cubicBezTo>
                    <a:pt x="1805" y="50"/>
                    <a:pt x="1780" y="0"/>
                    <a:pt x="1755" y="0"/>
                  </a:cubicBezTo>
                  <a:cubicBezTo>
                    <a:pt x="1730" y="0"/>
                    <a:pt x="1680" y="25"/>
                    <a:pt x="1680" y="50"/>
                  </a:cubicBezTo>
                  <a:lnTo>
                    <a:pt x="953" y="3058"/>
                  </a:lnTo>
                  <a:lnTo>
                    <a:pt x="151" y="50"/>
                  </a:lnTo>
                  <a:cubicBezTo>
                    <a:pt x="126" y="25"/>
                    <a:pt x="10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731723" y="3111358"/>
              <a:ext cx="82107" cy="161599"/>
            </a:xfrm>
            <a:custGeom>
              <a:avLst/>
              <a:gdLst/>
              <a:ahLst/>
              <a:cxnLst/>
              <a:rect l="l" t="t" r="r" b="b"/>
              <a:pathLst>
                <a:path w="879" h="1730" extrusionOk="0">
                  <a:moveTo>
                    <a:pt x="1" y="0"/>
                  </a:moveTo>
                  <a:lnTo>
                    <a:pt x="1" y="1729"/>
                  </a:lnTo>
                  <a:lnTo>
                    <a:pt x="878" y="1729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738822" y="3125370"/>
              <a:ext cx="67909" cy="58661"/>
            </a:xfrm>
            <a:custGeom>
              <a:avLst/>
              <a:gdLst/>
              <a:ahLst/>
              <a:cxnLst/>
              <a:rect l="l" t="t" r="r" b="b"/>
              <a:pathLst>
                <a:path w="727" h="628" extrusionOk="0">
                  <a:moveTo>
                    <a:pt x="0" y="0"/>
                  </a:moveTo>
                  <a:lnTo>
                    <a:pt x="0" y="627"/>
                  </a:lnTo>
                  <a:lnTo>
                    <a:pt x="727" y="627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741158" y="3195614"/>
              <a:ext cx="63239" cy="2429"/>
            </a:xfrm>
            <a:custGeom>
              <a:avLst/>
              <a:gdLst/>
              <a:ahLst/>
              <a:cxnLst/>
              <a:rect l="l" t="t" r="r" b="b"/>
              <a:pathLst>
                <a:path w="677" h="26" extrusionOk="0">
                  <a:moveTo>
                    <a:pt x="0" y="0"/>
                  </a:moveTo>
                  <a:lnTo>
                    <a:pt x="0" y="25"/>
                  </a:lnTo>
                  <a:lnTo>
                    <a:pt x="677" y="25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450837" y="3439042"/>
              <a:ext cx="126477" cy="133576"/>
            </a:xfrm>
            <a:custGeom>
              <a:avLst/>
              <a:gdLst/>
              <a:ahLst/>
              <a:cxnLst/>
              <a:rect l="l" t="t" r="r" b="b"/>
              <a:pathLst>
                <a:path w="1354" h="1430" extrusionOk="0">
                  <a:moveTo>
                    <a:pt x="1354" y="1"/>
                  </a:moveTo>
                  <a:lnTo>
                    <a:pt x="552" y="1079"/>
                  </a:lnTo>
                  <a:lnTo>
                    <a:pt x="50" y="1028"/>
                  </a:lnTo>
                  <a:cubicBezTo>
                    <a:pt x="25" y="1028"/>
                    <a:pt x="0" y="1104"/>
                    <a:pt x="25" y="1104"/>
                  </a:cubicBezTo>
                  <a:lnTo>
                    <a:pt x="602" y="1429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970574" y="3443805"/>
              <a:ext cx="112466" cy="142824"/>
            </a:xfrm>
            <a:custGeom>
              <a:avLst/>
              <a:gdLst/>
              <a:ahLst/>
              <a:cxnLst/>
              <a:rect l="l" t="t" r="r" b="b"/>
              <a:pathLst>
                <a:path w="1204" h="1529" extrusionOk="0">
                  <a:moveTo>
                    <a:pt x="0" y="0"/>
                  </a:moveTo>
                  <a:lnTo>
                    <a:pt x="552" y="1529"/>
                  </a:lnTo>
                  <a:lnTo>
                    <a:pt x="1153" y="1278"/>
                  </a:lnTo>
                  <a:cubicBezTo>
                    <a:pt x="1203" y="1253"/>
                    <a:pt x="1178" y="1203"/>
                    <a:pt x="1153" y="1203"/>
                  </a:cubicBezTo>
                  <a:lnTo>
                    <a:pt x="652" y="1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408709" y="3396914"/>
              <a:ext cx="739901" cy="1507824"/>
            </a:xfrm>
            <a:custGeom>
              <a:avLst/>
              <a:gdLst/>
              <a:ahLst/>
              <a:cxnLst/>
              <a:rect l="l" t="t" r="r" b="b"/>
              <a:pathLst>
                <a:path w="7921" h="16142" extrusionOk="0">
                  <a:moveTo>
                    <a:pt x="1955" y="1"/>
                  </a:moveTo>
                  <a:cubicBezTo>
                    <a:pt x="1955" y="1"/>
                    <a:pt x="652" y="1555"/>
                    <a:pt x="652" y="5038"/>
                  </a:cubicBezTo>
                  <a:cubicBezTo>
                    <a:pt x="652" y="8497"/>
                    <a:pt x="0" y="16141"/>
                    <a:pt x="0" y="16141"/>
                  </a:cubicBezTo>
                  <a:lnTo>
                    <a:pt x="3058" y="16141"/>
                  </a:lnTo>
                  <a:lnTo>
                    <a:pt x="3960" y="3660"/>
                  </a:lnTo>
                  <a:lnTo>
                    <a:pt x="5063" y="16141"/>
                  </a:lnTo>
                  <a:lnTo>
                    <a:pt x="7920" y="16141"/>
                  </a:lnTo>
                  <a:cubicBezTo>
                    <a:pt x="7920" y="16141"/>
                    <a:pt x="7268" y="8497"/>
                    <a:pt x="7268" y="5038"/>
                  </a:cubicBezTo>
                  <a:cubicBezTo>
                    <a:pt x="7268" y="1555"/>
                    <a:pt x="5965" y="1"/>
                    <a:pt x="5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563210" y="3396914"/>
              <a:ext cx="437906" cy="51656"/>
            </a:xfrm>
            <a:custGeom>
              <a:avLst/>
              <a:gdLst/>
              <a:ahLst/>
              <a:cxnLst/>
              <a:rect l="l" t="t" r="r" b="b"/>
              <a:pathLst>
                <a:path w="4688" h="553" extrusionOk="0">
                  <a:moveTo>
                    <a:pt x="25" y="1"/>
                  </a:moveTo>
                  <a:lnTo>
                    <a:pt x="0" y="552"/>
                  </a:lnTo>
                  <a:lnTo>
                    <a:pt x="4687" y="552"/>
                  </a:lnTo>
                  <a:lnTo>
                    <a:pt x="4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14" name="Google Shape;814;p40"/>
          <p:cNvCxnSpPr/>
          <p:nvPr/>
        </p:nvCxnSpPr>
        <p:spPr>
          <a:xfrm>
            <a:off x="1008900" y="4610025"/>
            <a:ext cx="2136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72B5EAA6-8875-4DBD-83C4-0C73219A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331" y="1006291"/>
            <a:ext cx="5592341" cy="3812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FFFF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0"/>
          <p:cNvSpPr txBox="1">
            <a:spLocks noGrp="1"/>
          </p:cNvSpPr>
          <p:nvPr>
            <p:ph type="title"/>
          </p:nvPr>
        </p:nvSpPr>
        <p:spPr>
          <a:xfrm>
            <a:off x="4073523" y="-130097"/>
            <a:ext cx="3755165" cy="1101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Warm up!</a:t>
            </a:r>
            <a:endParaRPr sz="5400" dirty="0"/>
          </a:p>
        </p:txBody>
      </p:sp>
      <p:cxnSp>
        <p:nvCxnSpPr>
          <p:cNvPr id="814" name="Google Shape;814;p40"/>
          <p:cNvCxnSpPr/>
          <p:nvPr/>
        </p:nvCxnSpPr>
        <p:spPr>
          <a:xfrm>
            <a:off x="1008900" y="4610025"/>
            <a:ext cx="2136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72B5EAA6-8875-4DBD-83C4-0C73219A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794" y="1006291"/>
            <a:ext cx="5592341" cy="3812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FFFF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1791FF7C-5968-48C0-BDB3-0471C0E60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2533A292-3F6C-4E39-A0A9-9EEC50401954}"/>
              </a:ext>
            </a:extLst>
          </p:cNvPr>
          <p:cNvSpPr/>
          <p:nvPr/>
        </p:nvSpPr>
        <p:spPr>
          <a:xfrm>
            <a:off x="184178" y="151709"/>
            <a:ext cx="3373822" cy="516117"/>
          </a:xfrm>
          <a:prstGeom prst="wedgeRoundRectCallout">
            <a:avLst>
              <a:gd name="adj1" fmla="val 69102"/>
              <a:gd name="adj2" fmla="val 152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The guy sitting at number 4 </a:t>
            </a:r>
            <a:endParaRPr lang="ar-SA" sz="1600" b="1" dirty="0"/>
          </a:p>
        </p:txBody>
      </p:sp>
      <p:sp>
        <p:nvSpPr>
          <p:cNvPr id="47" name="فقاعة الكلام: مستطيلة مستديرة الزوايا 46">
            <a:extLst>
              <a:ext uri="{FF2B5EF4-FFF2-40B4-BE49-F238E27FC236}">
                <a16:creationId xmlns:a16="http://schemas.microsoft.com/office/drawing/2014/main" id="{BCEE9B4C-69A7-41E5-A1B4-FE76A2B13F4F}"/>
              </a:ext>
            </a:extLst>
          </p:cNvPr>
          <p:cNvSpPr/>
          <p:nvPr/>
        </p:nvSpPr>
        <p:spPr>
          <a:xfrm>
            <a:off x="147701" y="750198"/>
            <a:ext cx="2855381" cy="947267"/>
          </a:xfrm>
          <a:prstGeom prst="wedgeRoundRectCallout">
            <a:avLst>
              <a:gd name="adj1" fmla="val 56611"/>
              <a:gd name="adj2" fmla="val 185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/>
              <a:t>His shirt is torn, and the torn piece is in the dead girl’s hand. Blood on his neck, too</a:t>
            </a:r>
            <a:endParaRPr lang="ar-SA" sz="1600" dirty="0"/>
          </a:p>
        </p:txBody>
      </p:sp>
      <p:grpSp>
        <p:nvGrpSpPr>
          <p:cNvPr id="76" name="Google Shape;1234;p55">
            <a:extLst>
              <a:ext uri="{FF2B5EF4-FFF2-40B4-BE49-F238E27FC236}">
                <a16:creationId xmlns:a16="http://schemas.microsoft.com/office/drawing/2014/main" id="{7498EF3B-64F6-4D1A-97FD-B60883ADA881}"/>
              </a:ext>
            </a:extLst>
          </p:cNvPr>
          <p:cNvGrpSpPr/>
          <p:nvPr/>
        </p:nvGrpSpPr>
        <p:grpSpPr>
          <a:xfrm>
            <a:off x="1620181" y="2101175"/>
            <a:ext cx="950996" cy="1075501"/>
            <a:chOff x="2227375" y="2211900"/>
            <a:chExt cx="833988" cy="943174"/>
          </a:xfrm>
        </p:grpSpPr>
        <p:sp>
          <p:nvSpPr>
            <p:cNvPr id="77" name="Google Shape;1235;p55">
              <a:extLst>
                <a:ext uri="{FF2B5EF4-FFF2-40B4-BE49-F238E27FC236}">
                  <a16:creationId xmlns:a16="http://schemas.microsoft.com/office/drawing/2014/main" id="{F957947F-FBD7-4933-BABC-5702E3B6A764}"/>
                </a:ext>
              </a:extLst>
            </p:cNvPr>
            <p:cNvSpPr/>
            <p:nvPr/>
          </p:nvSpPr>
          <p:spPr>
            <a:xfrm>
              <a:off x="2227375" y="2557925"/>
              <a:ext cx="833987" cy="597148"/>
            </a:xfrm>
            <a:custGeom>
              <a:avLst/>
              <a:gdLst/>
              <a:ahLst/>
              <a:cxnLst/>
              <a:rect l="l" t="t" r="r" b="b"/>
              <a:pathLst>
                <a:path w="19149" h="13711" extrusionOk="0">
                  <a:moveTo>
                    <a:pt x="2156" y="1"/>
                  </a:moveTo>
                  <a:cubicBezTo>
                    <a:pt x="978" y="1"/>
                    <a:pt x="0" y="978"/>
                    <a:pt x="0" y="2156"/>
                  </a:cubicBezTo>
                  <a:lnTo>
                    <a:pt x="0" y="7520"/>
                  </a:lnTo>
                  <a:cubicBezTo>
                    <a:pt x="0" y="10928"/>
                    <a:pt x="2782" y="13710"/>
                    <a:pt x="6191" y="13710"/>
                  </a:cubicBezTo>
                  <a:lnTo>
                    <a:pt x="12933" y="13710"/>
                  </a:lnTo>
                  <a:cubicBezTo>
                    <a:pt x="16341" y="13710"/>
                    <a:pt x="19148" y="10928"/>
                    <a:pt x="19148" y="7520"/>
                  </a:cubicBezTo>
                  <a:lnTo>
                    <a:pt x="19148" y="2156"/>
                  </a:lnTo>
                  <a:cubicBezTo>
                    <a:pt x="19148" y="978"/>
                    <a:pt x="18171" y="1"/>
                    <a:pt x="16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36;p55">
              <a:extLst>
                <a:ext uri="{FF2B5EF4-FFF2-40B4-BE49-F238E27FC236}">
                  <a16:creationId xmlns:a16="http://schemas.microsoft.com/office/drawing/2014/main" id="{88EC1F3D-4FE3-44BC-982A-943A46404592}"/>
                </a:ext>
              </a:extLst>
            </p:cNvPr>
            <p:cNvSpPr/>
            <p:nvPr/>
          </p:nvSpPr>
          <p:spPr>
            <a:xfrm>
              <a:off x="2321231" y="2211900"/>
              <a:ext cx="605859" cy="605859"/>
            </a:xfrm>
            <a:custGeom>
              <a:avLst/>
              <a:gdLst/>
              <a:ahLst/>
              <a:cxnLst/>
              <a:rect l="l" t="t" r="r" b="b"/>
              <a:pathLst>
                <a:path w="13911" h="13911" extrusionOk="0">
                  <a:moveTo>
                    <a:pt x="11655" y="903"/>
                  </a:moveTo>
                  <a:cubicBezTo>
                    <a:pt x="12407" y="903"/>
                    <a:pt x="13008" y="1505"/>
                    <a:pt x="13008" y="2256"/>
                  </a:cubicBezTo>
                  <a:lnTo>
                    <a:pt x="13008" y="11630"/>
                  </a:lnTo>
                  <a:cubicBezTo>
                    <a:pt x="13008" y="12382"/>
                    <a:pt x="12407" y="13008"/>
                    <a:pt x="11655" y="13008"/>
                  </a:cubicBezTo>
                  <a:lnTo>
                    <a:pt x="2281" y="13008"/>
                  </a:lnTo>
                  <a:cubicBezTo>
                    <a:pt x="1530" y="13008"/>
                    <a:pt x="903" y="12382"/>
                    <a:pt x="903" y="11630"/>
                  </a:cubicBezTo>
                  <a:lnTo>
                    <a:pt x="903" y="2256"/>
                  </a:lnTo>
                  <a:cubicBezTo>
                    <a:pt x="903" y="1505"/>
                    <a:pt x="1530" y="903"/>
                    <a:pt x="2281" y="903"/>
                  </a:cubicBezTo>
                  <a:close/>
                  <a:moveTo>
                    <a:pt x="2281" y="1"/>
                  </a:moveTo>
                  <a:cubicBezTo>
                    <a:pt x="1028" y="1"/>
                    <a:pt x="1" y="1003"/>
                    <a:pt x="1" y="2256"/>
                  </a:cubicBezTo>
                  <a:lnTo>
                    <a:pt x="1" y="11630"/>
                  </a:lnTo>
                  <a:cubicBezTo>
                    <a:pt x="1" y="12883"/>
                    <a:pt x="1028" y="13911"/>
                    <a:pt x="2281" y="13911"/>
                  </a:cubicBezTo>
                  <a:lnTo>
                    <a:pt x="11655" y="13911"/>
                  </a:lnTo>
                  <a:cubicBezTo>
                    <a:pt x="12908" y="13911"/>
                    <a:pt x="13911" y="12883"/>
                    <a:pt x="13911" y="11630"/>
                  </a:cubicBezTo>
                  <a:lnTo>
                    <a:pt x="13911" y="2256"/>
                  </a:lnTo>
                  <a:cubicBezTo>
                    <a:pt x="13911" y="1003"/>
                    <a:pt x="12908" y="1"/>
                    <a:pt x="1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37;p55">
              <a:extLst>
                <a:ext uri="{FF2B5EF4-FFF2-40B4-BE49-F238E27FC236}">
                  <a16:creationId xmlns:a16="http://schemas.microsoft.com/office/drawing/2014/main" id="{C2B6CED3-A50D-40BA-A91E-4E03ECB64551}"/>
                </a:ext>
              </a:extLst>
            </p:cNvPr>
            <p:cNvSpPr/>
            <p:nvPr/>
          </p:nvSpPr>
          <p:spPr>
            <a:xfrm>
              <a:off x="2500276" y="2723556"/>
              <a:ext cx="212885" cy="274337"/>
            </a:xfrm>
            <a:custGeom>
              <a:avLst/>
              <a:gdLst/>
              <a:ahLst/>
              <a:cxnLst/>
              <a:rect l="l" t="t" r="r" b="b"/>
              <a:pathLst>
                <a:path w="4888" h="6299" extrusionOk="0">
                  <a:moveTo>
                    <a:pt x="2441" y="1"/>
                  </a:moveTo>
                  <a:cubicBezTo>
                    <a:pt x="1899" y="1"/>
                    <a:pt x="1353" y="195"/>
                    <a:pt x="927" y="584"/>
                  </a:cubicBezTo>
                  <a:cubicBezTo>
                    <a:pt x="25" y="1436"/>
                    <a:pt x="0" y="2889"/>
                    <a:pt x="877" y="3767"/>
                  </a:cubicBezTo>
                  <a:cubicBezTo>
                    <a:pt x="977" y="3867"/>
                    <a:pt x="1078" y="3967"/>
                    <a:pt x="1178" y="4042"/>
                  </a:cubicBezTo>
                  <a:lnTo>
                    <a:pt x="25" y="6298"/>
                  </a:lnTo>
                  <a:lnTo>
                    <a:pt x="4862" y="6298"/>
                  </a:lnTo>
                  <a:lnTo>
                    <a:pt x="3860" y="3892"/>
                  </a:lnTo>
                  <a:cubicBezTo>
                    <a:pt x="3910" y="3867"/>
                    <a:pt x="3960" y="3817"/>
                    <a:pt x="4010" y="3767"/>
                  </a:cubicBezTo>
                  <a:cubicBezTo>
                    <a:pt x="4887" y="2889"/>
                    <a:pt x="4862" y="1436"/>
                    <a:pt x="3935" y="584"/>
                  </a:cubicBezTo>
                  <a:cubicBezTo>
                    <a:pt x="3521" y="195"/>
                    <a:pt x="2982" y="1"/>
                    <a:pt x="2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38;p55">
              <a:extLst>
                <a:ext uri="{FF2B5EF4-FFF2-40B4-BE49-F238E27FC236}">
                  <a16:creationId xmlns:a16="http://schemas.microsoft.com/office/drawing/2014/main" id="{902A06CF-8C1E-4017-92DD-A942FE8547BB}"/>
                </a:ext>
              </a:extLst>
            </p:cNvPr>
            <p:cNvSpPr/>
            <p:nvPr/>
          </p:nvSpPr>
          <p:spPr>
            <a:xfrm>
              <a:off x="2757846" y="2557925"/>
              <a:ext cx="303517" cy="597148"/>
            </a:xfrm>
            <a:custGeom>
              <a:avLst/>
              <a:gdLst/>
              <a:ahLst/>
              <a:cxnLst/>
              <a:rect l="l" t="t" r="r" b="b"/>
              <a:pathLst>
                <a:path w="6969" h="13711" extrusionOk="0">
                  <a:moveTo>
                    <a:pt x="4036" y="1"/>
                  </a:moveTo>
                  <a:lnTo>
                    <a:pt x="3886" y="201"/>
                  </a:lnTo>
                  <a:lnTo>
                    <a:pt x="3886" y="10778"/>
                  </a:lnTo>
                  <a:cubicBezTo>
                    <a:pt x="3886" y="11229"/>
                    <a:pt x="3760" y="11680"/>
                    <a:pt x="3485" y="12056"/>
                  </a:cubicBezTo>
                  <a:cubicBezTo>
                    <a:pt x="3033" y="12733"/>
                    <a:pt x="2031" y="13585"/>
                    <a:pt x="1" y="13710"/>
                  </a:cubicBezTo>
                  <a:lnTo>
                    <a:pt x="4036" y="13710"/>
                  </a:lnTo>
                  <a:cubicBezTo>
                    <a:pt x="5640" y="13710"/>
                    <a:pt x="6968" y="12407"/>
                    <a:pt x="6968" y="10803"/>
                  </a:cubicBezTo>
                  <a:lnTo>
                    <a:pt x="6968" y="1003"/>
                  </a:lnTo>
                  <a:cubicBezTo>
                    <a:pt x="6968" y="452"/>
                    <a:pt x="6492" y="1"/>
                    <a:pt x="5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9;p55">
              <a:extLst>
                <a:ext uri="{FF2B5EF4-FFF2-40B4-BE49-F238E27FC236}">
                  <a16:creationId xmlns:a16="http://schemas.microsoft.com/office/drawing/2014/main" id="{61910FEF-0461-418A-82F3-1F44619834DC}"/>
                </a:ext>
              </a:extLst>
            </p:cNvPr>
            <p:cNvSpPr/>
            <p:nvPr/>
          </p:nvSpPr>
          <p:spPr>
            <a:xfrm>
              <a:off x="2301589" y="2557925"/>
              <a:ext cx="637521" cy="7709"/>
            </a:xfrm>
            <a:custGeom>
              <a:avLst/>
              <a:gdLst/>
              <a:ahLst/>
              <a:cxnLst/>
              <a:rect l="l" t="t" r="r" b="b"/>
              <a:pathLst>
                <a:path w="14638" h="177" extrusionOk="0">
                  <a:moveTo>
                    <a:pt x="101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26"/>
                    <a:pt x="51" y="176"/>
                    <a:pt x="101" y="176"/>
                  </a:cubicBezTo>
                  <a:lnTo>
                    <a:pt x="14537" y="176"/>
                  </a:lnTo>
                  <a:cubicBezTo>
                    <a:pt x="14587" y="176"/>
                    <a:pt x="14637" y="126"/>
                    <a:pt x="14637" y="76"/>
                  </a:cubicBezTo>
                  <a:cubicBezTo>
                    <a:pt x="14637" y="26"/>
                    <a:pt x="14587" y="1"/>
                    <a:pt x="1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243;p55">
            <a:extLst>
              <a:ext uri="{FF2B5EF4-FFF2-40B4-BE49-F238E27FC236}">
                <a16:creationId xmlns:a16="http://schemas.microsoft.com/office/drawing/2014/main" id="{2A39C0E7-4426-4961-B17F-DD69AD65F44F}"/>
              </a:ext>
            </a:extLst>
          </p:cNvPr>
          <p:cNvGrpSpPr/>
          <p:nvPr/>
        </p:nvGrpSpPr>
        <p:grpSpPr>
          <a:xfrm>
            <a:off x="548126" y="1943336"/>
            <a:ext cx="1343387" cy="3005400"/>
            <a:chOff x="1428350" y="1575950"/>
            <a:chExt cx="1343387" cy="3005400"/>
          </a:xfrm>
        </p:grpSpPr>
        <p:sp>
          <p:nvSpPr>
            <p:cNvPr id="48" name="Google Shape;1244;p55">
              <a:extLst>
                <a:ext uri="{FF2B5EF4-FFF2-40B4-BE49-F238E27FC236}">
                  <a16:creationId xmlns:a16="http://schemas.microsoft.com/office/drawing/2014/main" id="{578C6BBD-7975-49B3-B9F0-6A068495156B}"/>
                </a:ext>
              </a:extLst>
            </p:cNvPr>
            <p:cNvSpPr/>
            <p:nvPr/>
          </p:nvSpPr>
          <p:spPr>
            <a:xfrm>
              <a:off x="1502249" y="1575950"/>
              <a:ext cx="541749" cy="631694"/>
            </a:xfrm>
            <a:custGeom>
              <a:avLst/>
              <a:gdLst/>
              <a:ahLst/>
              <a:cxnLst/>
              <a:rect l="l" t="t" r="r" b="b"/>
              <a:pathLst>
                <a:path w="4963" h="5787" extrusionOk="0">
                  <a:moveTo>
                    <a:pt x="3178" y="0"/>
                  </a:moveTo>
                  <a:cubicBezTo>
                    <a:pt x="2839" y="0"/>
                    <a:pt x="2501" y="100"/>
                    <a:pt x="2206" y="264"/>
                  </a:cubicBezTo>
                  <a:cubicBezTo>
                    <a:pt x="1704" y="565"/>
                    <a:pt x="1429" y="1041"/>
                    <a:pt x="1253" y="1567"/>
                  </a:cubicBezTo>
                  <a:cubicBezTo>
                    <a:pt x="1078" y="2169"/>
                    <a:pt x="1053" y="2820"/>
                    <a:pt x="927" y="3422"/>
                  </a:cubicBezTo>
                  <a:cubicBezTo>
                    <a:pt x="827" y="4023"/>
                    <a:pt x="577" y="4650"/>
                    <a:pt x="75" y="5026"/>
                  </a:cubicBezTo>
                  <a:cubicBezTo>
                    <a:pt x="25" y="5051"/>
                    <a:pt x="0" y="5101"/>
                    <a:pt x="50" y="5126"/>
                  </a:cubicBezTo>
                  <a:cubicBezTo>
                    <a:pt x="176" y="5227"/>
                    <a:pt x="301" y="5327"/>
                    <a:pt x="426" y="5402"/>
                  </a:cubicBezTo>
                  <a:cubicBezTo>
                    <a:pt x="677" y="5227"/>
                    <a:pt x="1028" y="4901"/>
                    <a:pt x="1003" y="4324"/>
                  </a:cubicBezTo>
                  <a:lnTo>
                    <a:pt x="1003" y="4324"/>
                  </a:lnTo>
                  <a:cubicBezTo>
                    <a:pt x="1003" y="4325"/>
                    <a:pt x="1103" y="5001"/>
                    <a:pt x="877" y="5602"/>
                  </a:cubicBezTo>
                  <a:cubicBezTo>
                    <a:pt x="1103" y="5678"/>
                    <a:pt x="1353" y="5753"/>
                    <a:pt x="1604" y="5778"/>
                  </a:cubicBezTo>
                  <a:cubicBezTo>
                    <a:pt x="1666" y="5783"/>
                    <a:pt x="1729" y="5786"/>
                    <a:pt x="1791" y="5786"/>
                  </a:cubicBezTo>
                  <a:cubicBezTo>
                    <a:pt x="2027" y="5786"/>
                    <a:pt x="2258" y="5742"/>
                    <a:pt x="2456" y="5602"/>
                  </a:cubicBezTo>
                  <a:cubicBezTo>
                    <a:pt x="2657" y="5452"/>
                    <a:pt x="2832" y="5252"/>
                    <a:pt x="2907" y="5026"/>
                  </a:cubicBezTo>
                  <a:cubicBezTo>
                    <a:pt x="3033" y="4725"/>
                    <a:pt x="3058" y="4424"/>
                    <a:pt x="3058" y="4124"/>
                  </a:cubicBezTo>
                  <a:cubicBezTo>
                    <a:pt x="3058" y="3798"/>
                    <a:pt x="3033" y="3472"/>
                    <a:pt x="3008" y="3146"/>
                  </a:cubicBezTo>
                  <a:cubicBezTo>
                    <a:pt x="2958" y="2545"/>
                    <a:pt x="2857" y="1868"/>
                    <a:pt x="3233" y="1342"/>
                  </a:cubicBezTo>
                  <a:cubicBezTo>
                    <a:pt x="3374" y="1107"/>
                    <a:pt x="3625" y="938"/>
                    <a:pt x="3903" y="938"/>
                  </a:cubicBezTo>
                  <a:cubicBezTo>
                    <a:pt x="3922" y="938"/>
                    <a:pt x="3941" y="939"/>
                    <a:pt x="3960" y="941"/>
                  </a:cubicBezTo>
                  <a:cubicBezTo>
                    <a:pt x="4035" y="941"/>
                    <a:pt x="4110" y="966"/>
                    <a:pt x="4161" y="991"/>
                  </a:cubicBezTo>
                  <a:cubicBezTo>
                    <a:pt x="4236" y="1016"/>
                    <a:pt x="4311" y="1066"/>
                    <a:pt x="4361" y="1091"/>
                  </a:cubicBezTo>
                  <a:cubicBezTo>
                    <a:pt x="4416" y="1128"/>
                    <a:pt x="4471" y="1151"/>
                    <a:pt x="4526" y="1151"/>
                  </a:cubicBezTo>
                  <a:cubicBezTo>
                    <a:pt x="4546" y="1151"/>
                    <a:pt x="4566" y="1148"/>
                    <a:pt x="4587" y="1141"/>
                  </a:cubicBezTo>
                  <a:cubicBezTo>
                    <a:pt x="4687" y="1141"/>
                    <a:pt x="4762" y="1091"/>
                    <a:pt x="4837" y="1091"/>
                  </a:cubicBezTo>
                  <a:cubicBezTo>
                    <a:pt x="4963" y="1091"/>
                    <a:pt x="4963" y="916"/>
                    <a:pt x="4837" y="916"/>
                  </a:cubicBezTo>
                  <a:lnTo>
                    <a:pt x="4787" y="916"/>
                  </a:lnTo>
                  <a:cubicBezTo>
                    <a:pt x="4562" y="515"/>
                    <a:pt x="4161" y="214"/>
                    <a:pt x="3709" y="89"/>
                  </a:cubicBezTo>
                  <a:cubicBezTo>
                    <a:pt x="3536" y="28"/>
                    <a:pt x="3357" y="0"/>
                    <a:pt x="3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5;p55">
              <a:extLst>
                <a:ext uri="{FF2B5EF4-FFF2-40B4-BE49-F238E27FC236}">
                  <a16:creationId xmlns:a16="http://schemas.microsoft.com/office/drawing/2014/main" id="{E6C27CC3-10E2-4445-A834-3BCEC8F2D5F4}"/>
                </a:ext>
              </a:extLst>
            </p:cNvPr>
            <p:cNvSpPr/>
            <p:nvPr/>
          </p:nvSpPr>
          <p:spPr>
            <a:xfrm>
              <a:off x="1479000" y="4209122"/>
              <a:ext cx="339371" cy="372227"/>
            </a:xfrm>
            <a:custGeom>
              <a:avLst/>
              <a:gdLst/>
              <a:ahLst/>
              <a:cxnLst/>
              <a:rect l="l" t="t" r="r" b="b"/>
              <a:pathLst>
                <a:path w="3109" h="3410" extrusionOk="0">
                  <a:moveTo>
                    <a:pt x="1955" y="1"/>
                  </a:moveTo>
                  <a:lnTo>
                    <a:pt x="1955" y="2482"/>
                  </a:lnTo>
                  <a:lnTo>
                    <a:pt x="0" y="3359"/>
                  </a:lnTo>
                  <a:lnTo>
                    <a:pt x="2507" y="3409"/>
                  </a:lnTo>
                  <a:lnTo>
                    <a:pt x="2833" y="2958"/>
                  </a:lnTo>
                  <a:lnTo>
                    <a:pt x="2833" y="3409"/>
                  </a:lnTo>
                  <a:lnTo>
                    <a:pt x="3108" y="3409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6;p55">
              <a:extLst>
                <a:ext uri="{FF2B5EF4-FFF2-40B4-BE49-F238E27FC236}">
                  <a16:creationId xmlns:a16="http://schemas.microsoft.com/office/drawing/2014/main" id="{B6B24BB7-A099-496C-8809-D840A1621FB9}"/>
                </a:ext>
              </a:extLst>
            </p:cNvPr>
            <p:cNvSpPr/>
            <p:nvPr/>
          </p:nvSpPr>
          <p:spPr>
            <a:xfrm>
              <a:off x="2184804" y="4209122"/>
              <a:ext cx="342100" cy="372227"/>
            </a:xfrm>
            <a:custGeom>
              <a:avLst/>
              <a:gdLst/>
              <a:ahLst/>
              <a:cxnLst/>
              <a:rect l="l" t="t" r="r" b="b"/>
              <a:pathLst>
                <a:path w="3134" h="3410" extrusionOk="0">
                  <a:moveTo>
                    <a:pt x="1" y="1"/>
                  </a:moveTo>
                  <a:lnTo>
                    <a:pt x="1" y="3409"/>
                  </a:lnTo>
                  <a:lnTo>
                    <a:pt x="276" y="3409"/>
                  </a:lnTo>
                  <a:lnTo>
                    <a:pt x="276" y="2958"/>
                  </a:lnTo>
                  <a:lnTo>
                    <a:pt x="627" y="3409"/>
                  </a:lnTo>
                  <a:lnTo>
                    <a:pt x="3134" y="3359"/>
                  </a:lnTo>
                  <a:lnTo>
                    <a:pt x="1179" y="2482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47;p55">
              <a:extLst>
                <a:ext uri="{FF2B5EF4-FFF2-40B4-BE49-F238E27FC236}">
                  <a16:creationId xmlns:a16="http://schemas.microsoft.com/office/drawing/2014/main" id="{B9D572D2-4FB1-4B5F-A8A1-DED91D58635E}"/>
                </a:ext>
              </a:extLst>
            </p:cNvPr>
            <p:cNvSpPr/>
            <p:nvPr/>
          </p:nvSpPr>
          <p:spPr>
            <a:xfrm>
              <a:off x="1644479" y="2731804"/>
              <a:ext cx="117781" cy="150637"/>
            </a:xfrm>
            <a:custGeom>
              <a:avLst/>
              <a:gdLst/>
              <a:ahLst/>
              <a:cxnLst/>
              <a:rect l="l" t="t" r="r" b="b"/>
              <a:pathLst>
                <a:path w="1079" h="1380" extrusionOk="0">
                  <a:moveTo>
                    <a:pt x="1078" y="1"/>
                  </a:moveTo>
                  <a:lnTo>
                    <a:pt x="477" y="1054"/>
                  </a:lnTo>
                  <a:lnTo>
                    <a:pt x="50" y="1079"/>
                  </a:lnTo>
                  <a:cubicBezTo>
                    <a:pt x="0" y="1079"/>
                    <a:pt x="0" y="1129"/>
                    <a:pt x="25" y="1154"/>
                  </a:cubicBezTo>
                  <a:lnTo>
                    <a:pt x="552" y="1379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FD9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48;p55">
              <a:extLst>
                <a:ext uri="{FF2B5EF4-FFF2-40B4-BE49-F238E27FC236}">
                  <a16:creationId xmlns:a16="http://schemas.microsoft.com/office/drawing/2014/main" id="{19F54C0C-F707-4AF4-9B57-DDE2996D4C20}"/>
                </a:ext>
              </a:extLst>
            </p:cNvPr>
            <p:cNvSpPr/>
            <p:nvPr/>
          </p:nvSpPr>
          <p:spPr>
            <a:xfrm>
              <a:off x="1745667" y="2674388"/>
              <a:ext cx="57526" cy="82196"/>
            </a:xfrm>
            <a:custGeom>
              <a:avLst/>
              <a:gdLst/>
              <a:ahLst/>
              <a:cxnLst/>
              <a:rect l="l" t="t" r="r" b="b"/>
              <a:pathLst>
                <a:path w="527" h="753" extrusionOk="0">
                  <a:moveTo>
                    <a:pt x="477" y="1"/>
                  </a:moveTo>
                  <a:cubicBezTo>
                    <a:pt x="452" y="1"/>
                    <a:pt x="427" y="1"/>
                    <a:pt x="402" y="26"/>
                  </a:cubicBezTo>
                  <a:lnTo>
                    <a:pt x="26" y="677"/>
                  </a:lnTo>
                  <a:cubicBezTo>
                    <a:pt x="1" y="702"/>
                    <a:pt x="1" y="727"/>
                    <a:pt x="26" y="753"/>
                  </a:cubicBezTo>
                  <a:lnTo>
                    <a:pt x="76" y="753"/>
                  </a:lnTo>
                  <a:cubicBezTo>
                    <a:pt x="76" y="753"/>
                    <a:pt x="101" y="753"/>
                    <a:pt x="126" y="727"/>
                  </a:cubicBezTo>
                  <a:lnTo>
                    <a:pt x="502" y="101"/>
                  </a:lnTo>
                  <a:cubicBezTo>
                    <a:pt x="527" y="76"/>
                    <a:pt x="502" y="26"/>
                    <a:pt x="477" y="1"/>
                  </a:cubicBezTo>
                  <a:close/>
                </a:path>
              </a:pathLst>
            </a:custGeom>
            <a:solidFill>
              <a:srgbClr val="0E01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49;p55">
              <a:extLst>
                <a:ext uri="{FF2B5EF4-FFF2-40B4-BE49-F238E27FC236}">
                  <a16:creationId xmlns:a16="http://schemas.microsoft.com/office/drawing/2014/main" id="{929BE889-5786-46E5-BF07-811314B89723}"/>
                </a:ext>
              </a:extLst>
            </p:cNvPr>
            <p:cNvSpPr/>
            <p:nvPr/>
          </p:nvSpPr>
          <p:spPr>
            <a:xfrm>
              <a:off x="1942694" y="1886499"/>
              <a:ext cx="131426" cy="265471"/>
            </a:xfrm>
            <a:custGeom>
              <a:avLst/>
              <a:gdLst/>
              <a:ahLst/>
              <a:cxnLst/>
              <a:rect l="l" t="t" r="r" b="b"/>
              <a:pathLst>
                <a:path w="1204" h="2432" extrusionOk="0">
                  <a:moveTo>
                    <a:pt x="602" y="1"/>
                  </a:moveTo>
                  <a:cubicBezTo>
                    <a:pt x="276" y="1"/>
                    <a:pt x="0" y="251"/>
                    <a:pt x="0" y="602"/>
                  </a:cubicBezTo>
                  <a:lnTo>
                    <a:pt x="0" y="1830"/>
                  </a:lnTo>
                  <a:cubicBezTo>
                    <a:pt x="0" y="2156"/>
                    <a:pt x="276" y="2432"/>
                    <a:pt x="602" y="2432"/>
                  </a:cubicBezTo>
                  <a:cubicBezTo>
                    <a:pt x="953" y="2432"/>
                    <a:pt x="1203" y="2156"/>
                    <a:pt x="1203" y="1830"/>
                  </a:cubicBezTo>
                  <a:lnTo>
                    <a:pt x="1203" y="602"/>
                  </a:lnTo>
                  <a:cubicBezTo>
                    <a:pt x="1203" y="251"/>
                    <a:pt x="953" y="1"/>
                    <a:pt x="602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0;p55">
              <a:extLst>
                <a:ext uri="{FF2B5EF4-FFF2-40B4-BE49-F238E27FC236}">
                  <a16:creationId xmlns:a16="http://schemas.microsoft.com/office/drawing/2014/main" id="{AB694889-334F-4CD4-ABE7-4FA77F03FEC6}"/>
                </a:ext>
              </a:extLst>
            </p:cNvPr>
            <p:cNvSpPr/>
            <p:nvPr/>
          </p:nvSpPr>
          <p:spPr>
            <a:xfrm>
              <a:off x="1942694" y="1886499"/>
              <a:ext cx="131426" cy="159588"/>
            </a:xfrm>
            <a:custGeom>
              <a:avLst/>
              <a:gdLst/>
              <a:ahLst/>
              <a:cxnLst/>
              <a:rect l="l" t="t" r="r" b="b"/>
              <a:pathLst>
                <a:path w="1204" h="1462" extrusionOk="0">
                  <a:moveTo>
                    <a:pt x="552" y="1"/>
                  </a:moveTo>
                  <a:cubicBezTo>
                    <a:pt x="251" y="1"/>
                    <a:pt x="0" y="251"/>
                    <a:pt x="0" y="552"/>
                  </a:cubicBezTo>
                  <a:lnTo>
                    <a:pt x="0" y="978"/>
                  </a:lnTo>
                  <a:cubicBezTo>
                    <a:pt x="338" y="1270"/>
                    <a:pt x="816" y="1462"/>
                    <a:pt x="1110" y="1462"/>
                  </a:cubicBezTo>
                  <a:cubicBezTo>
                    <a:pt x="1144" y="1462"/>
                    <a:pt x="1175" y="1459"/>
                    <a:pt x="1203" y="1454"/>
                  </a:cubicBezTo>
                  <a:lnTo>
                    <a:pt x="1203" y="552"/>
                  </a:lnTo>
                  <a:cubicBezTo>
                    <a:pt x="1203" y="251"/>
                    <a:pt x="953" y="1"/>
                    <a:pt x="652" y="1"/>
                  </a:cubicBezTo>
                  <a:close/>
                </a:path>
              </a:pathLst>
            </a:custGeom>
            <a:solidFill>
              <a:srgbClr val="B77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1;p55">
              <a:extLst>
                <a:ext uri="{FF2B5EF4-FFF2-40B4-BE49-F238E27FC236}">
                  <a16:creationId xmlns:a16="http://schemas.microsoft.com/office/drawing/2014/main" id="{E6F4C9E4-DAB6-4339-8830-D534A25FFE3B}"/>
                </a:ext>
              </a:extLst>
            </p:cNvPr>
            <p:cNvSpPr/>
            <p:nvPr/>
          </p:nvSpPr>
          <p:spPr>
            <a:xfrm>
              <a:off x="1898922" y="1673099"/>
              <a:ext cx="298327" cy="360329"/>
            </a:xfrm>
            <a:custGeom>
              <a:avLst/>
              <a:gdLst/>
              <a:ahLst/>
              <a:cxnLst/>
              <a:rect l="l" t="t" r="r" b="b"/>
              <a:pathLst>
                <a:path w="2733" h="3301" extrusionOk="0">
                  <a:moveTo>
                    <a:pt x="1303" y="1"/>
                  </a:moveTo>
                  <a:cubicBezTo>
                    <a:pt x="677" y="1"/>
                    <a:pt x="151" y="477"/>
                    <a:pt x="75" y="1103"/>
                  </a:cubicBezTo>
                  <a:cubicBezTo>
                    <a:pt x="0" y="1354"/>
                    <a:pt x="176" y="1981"/>
                    <a:pt x="301" y="2306"/>
                  </a:cubicBezTo>
                  <a:cubicBezTo>
                    <a:pt x="351" y="2482"/>
                    <a:pt x="451" y="2607"/>
                    <a:pt x="577" y="2707"/>
                  </a:cubicBezTo>
                  <a:cubicBezTo>
                    <a:pt x="876" y="2954"/>
                    <a:pt x="1474" y="3301"/>
                    <a:pt x="1924" y="3301"/>
                  </a:cubicBezTo>
                  <a:cubicBezTo>
                    <a:pt x="2114" y="3301"/>
                    <a:pt x="2277" y="3239"/>
                    <a:pt x="2381" y="3083"/>
                  </a:cubicBezTo>
                  <a:cubicBezTo>
                    <a:pt x="2732" y="2632"/>
                    <a:pt x="2657" y="1805"/>
                    <a:pt x="2557" y="1254"/>
                  </a:cubicBezTo>
                  <a:cubicBezTo>
                    <a:pt x="2557" y="1103"/>
                    <a:pt x="2532" y="978"/>
                    <a:pt x="2506" y="853"/>
                  </a:cubicBezTo>
                  <a:cubicBezTo>
                    <a:pt x="2506" y="828"/>
                    <a:pt x="2506" y="828"/>
                    <a:pt x="2506" y="828"/>
                  </a:cubicBezTo>
                  <a:cubicBezTo>
                    <a:pt x="2331" y="352"/>
                    <a:pt x="1855" y="1"/>
                    <a:pt x="1303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52;p55">
              <a:extLst>
                <a:ext uri="{FF2B5EF4-FFF2-40B4-BE49-F238E27FC236}">
                  <a16:creationId xmlns:a16="http://schemas.microsoft.com/office/drawing/2014/main" id="{C3EA5789-9060-4D36-B2BB-67FDD52C442A}"/>
                </a:ext>
              </a:extLst>
            </p:cNvPr>
            <p:cNvSpPr/>
            <p:nvPr/>
          </p:nvSpPr>
          <p:spPr>
            <a:xfrm>
              <a:off x="2090382" y="1909094"/>
              <a:ext cx="54797" cy="21286"/>
            </a:xfrm>
            <a:custGeom>
              <a:avLst/>
              <a:gdLst/>
              <a:ahLst/>
              <a:cxnLst/>
              <a:rect l="l" t="t" r="r" b="b"/>
              <a:pathLst>
                <a:path w="502" h="195" extrusionOk="0">
                  <a:moveTo>
                    <a:pt x="63" y="0"/>
                  </a:moveTo>
                  <a:cubicBezTo>
                    <a:pt x="51" y="0"/>
                    <a:pt x="38" y="7"/>
                    <a:pt x="26" y="19"/>
                  </a:cubicBezTo>
                  <a:cubicBezTo>
                    <a:pt x="1" y="69"/>
                    <a:pt x="26" y="94"/>
                    <a:pt x="51" y="119"/>
                  </a:cubicBezTo>
                  <a:cubicBezTo>
                    <a:pt x="126" y="169"/>
                    <a:pt x="201" y="195"/>
                    <a:pt x="276" y="195"/>
                  </a:cubicBezTo>
                  <a:cubicBezTo>
                    <a:pt x="351" y="195"/>
                    <a:pt x="427" y="144"/>
                    <a:pt x="477" y="94"/>
                  </a:cubicBezTo>
                  <a:cubicBezTo>
                    <a:pt x="502" y="94"/>
                    <a:pt x="502" y="44"/>
                    <a:pt x="477" y="19"/>
                  </a:cubicBezTo>
                  <a:cubicBezTo>
                    <a:pt x="464" y="7"/>
                    <a:pt x="445" y="0"/>
                    <a:pt x="427" y="0"/>
                  </a:cubicBezTo>
                  <a:cubicBezTo>
                    <a:pt x="408" y="0"/>
                    <a:pt x="389" y="7"/>
                    <a:pt x="377" y="19"/>
                  </a:cubicBezTo>
                  <a:cubicBezTo>
                    <a:pt x="377" y="19"/>
                    <a:pt x="332" y="64"/>
                    <a:pt x="250" y="64"/>
                  </a:cubicBezTo>
                  <a:cubicBezTo>
                    <a:pt x="209" y="64"/>
                    <a:pt x="159" y="53"/>
                    <a:pt x="101" y="19"/>
                  </a:cubicBezTo>
                  <a:cubicBezTo>
                    <a:pt x="88" y="7"/>
                    <a:pt x="7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53;p55">
              <a:extLst>
                <a:ext uri="{FF2B5EF4-FFF2-40B4-BE49-F238E27FC236}">
                  <a16:creationId xmlns:a16="http://schemas.microsoft.com/office/drawing/2014/main" id="{E5F91199-666F-4A7B-AA0E-DB4FA1F9818F}"/>
                </a:ext>
              </a:extLst>
            </p:cNvPr>
            <p:cNvSpPr/>
            <p:nvPr/>
          </p:nvSpPr>
          <p:spPr>
            <a:xfrm>
              <a:off x="1989194" y="1829629"/>
              <a:ext cx="62984" cy="21395"/>
            </a:xfrm>
            <a:custGeom>
              <a:avLst/>
              <a:gdLst/>
              <a:ahLst/>
              <a:cxnLst/>
              <a:rect l="l" t="t" r="r" b="b"/>
              <a:pathLst>
                <a:path w="577" h="196" extrusionOk="0">
                  <a:moveTo>
                    <a:pt x="324" y="1"/>
                  </a:moveTo>
                  <a:cubicBezTo>
                    <a:pt x="221" y="1"/>
                    <a:pt x="105" y="32"/>
                    <a:pt x="25" y="146"/>
                  </a:cubicBezTo>
                  <a:cubicBezTo>
                    <a:pt x="0" y="171"/>
                    <a:pt x="25" y="171"/>
                    <a:pt x="25" y="196"/>
                  </a:cubicBezTo>
                  <a:lnTo>
                    <a:pt x="50" y="196"/>
                  </a:lnTo>
                  <a:cubicBezTo>
                    <a:pt x="50" y="196"/>
                    <a:pt x="75" y="196"/>
                    <a:pt x="75" y="171"/>
                  </a:cubicBezTo>
                  <a:cubicBezTo>
                    <a:pt x="142" y="82"/>
                    <a:pt x="239" y="57"/>
                    <a:pt x="325" y="57"/>
                  </a:cubicBezTo>
                  <a:cubicBezTo>
                    <a:pt x="434" y="57"/>
                    <a:pt x="527" y="95"/>
                    <a:pt x="527" y="95"/>
                  </a:cubicBezTo>
                  <a:cubicBezTo>
                    <a:pt x="535" y="104"/>
                    <a:pt x="543" y="107"/>
                    <a:pt x="551" y="107"/>
                  </a:cubicBezTo>
                  <a:cubicBezTo>
                    <a:pt x="566" y="107"/>
                    <a:pt x="577" y="95"/>
                    <a:pt x="577" y="95"/>
                  </a:cubicBezTo>
                  <a:cubicBezTo>
                    <a:pt x="577" y="70"/>
                    <a:pt x="577" y="45"/>
                    <a:pt x="552" y="45"/>
                  </a:cubicBezTo>
                  <a:cubicBezTo>
                    <a:pt x="552" y="45"/>
                    <a:pt x="447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4;p55">
              <a:extLst>
                <a:ext uri="{FF2B5EF4-FFF2-40B4-BE49-F238E27FC236}">
                  <a16:creationId xmlns:a16="http://schemas.microsoft.com/office/drawing/2014/main" id="{07CE2B3F-A535-45FC-9259-B1C4AC6FE587}"/>
                </a:ext>
              </a:extLst>
            </p:cNvPr>
            <p:cNvSpPr/>
            <p:nvPr/>
          </p:nvSpPr>
          <p:spPr>
            <a:xfrm>
              <a:off x="2150527" y="1829083"/>
              <a:ext cx="32966" cy="12226"/>
            </a:xfrm>
            <a:custGeom>
              <a:avLst/>
              <a:gdLst/>
              <a:ahLst/>
              <a:cxnLst/>
              <a:rect l="l" t="t" r="r" b="b"/>
              <a:pathLst>
                <a:path w="302" h="112" extrusionOk="0">
                  <a:moveTo>
                    <a:pt x="277" y="0"/>
                  </a:moveTo>
                  <a:cubicBezTo>
                    <a:pt x="151" y="0"/>
                    <a:pt x="26" y="50"/>
                    <a:pt x="26" y="50"/>
                  </a:cubicBezTo>
                  <a:cubicBezTo>
                    <a:pt x="1" y="50"/>
                    <a:pt x="1" y="75"/>
                    <a:pt x="1" y="100"/>
                  </a:cubicBezTo>
                  <a:cubicBezTo>
                    <a:pt x="18" y="100"/>
                    <a:pt x="34" y="112"/>
                    <a:pt x="44" y="112"/>
                  </a:cubicBezTo>
                  <a:cubicBezTo>
                    <a:pt x="48" y="112"/>
                    <a:pt x="51" y="109"/>
                    <a:pt x="51" y="100"/>
                  </a:cubicBezTo>
                  <a:cubicBezTo>
                    <a:pt x="51" y="100"/>
                    <a:pt x="131" y="68"/>
                    <a:pt x="228" y="68"/>
                  </a:cubicBezTo>
                  <a:cubicBezTo>
                    <a:pt x="252" y="68"/>
                    <a:pt x="277" y="70"/>
                    <a:pt x="302" y="75"/>
                  </a:cubicBezTo>
                  <a:cubicBezTo>
                    <a:pt x="302" y="50"/>
                    <a:pt x="302" y="25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55;p55">
              <a:extLst>
                <a:ext uri="{FF2B5EF4-FFF2-40B4-BE49-F238E27FC236}">
                  <a16:creationId xmlns:a16="http://schemas.microsoft.com/office/drawing/2014/main" id="{FAF732A1-802F-4C64-9BC5-56F8D4671A7A}"/>
                </a:ext>
              </a:extLst>
            </p:cNvPr>
            <p:cNvSpPr/>
            <p:nvPr/>
          </p:nvSpPr>
          <p:spPr>
            <a:xfrm>
              <a:off x="1994652" y="1868816"/>
              <a:ext cx="90382" cy="33075"/>
            </a:xfrm>
            <a:custGeom>
              <a:avLst/>
              <a:gdLst/>
              <a:ahLst/>
              <a:cxnLst/>
              <a:rect l="l" t="t" r="r" b="b"/>
              <a:pathLst>
                <a:path w="828" h="303" extrusionOk="0">
                  <a:moveTo>
                    <a:pt x="368" y="1"/>
                  </a:moveTo>
                  <a:cubicBezTo>
                    <a:pt x="261" y="1"/>
                    <a:pt x="137" y="30"/>
                    <a:pt x="0" y="112"/>
                  </a:cubicBezTo>
                  <a:cubicBezTo>
                    <a:pt x="0" y="112"/>
                    <a:pt x="164" y="303"/>
                    <a:pt x="460" y="303"/>
                  </a:cubicBezTo>
                  <a:cubicBezTo>
                    <a:pt x="566" y="303"/>
                    <a:pt x="689" y="279"/>
                    <a:pt x="827" y="213"/>
                  </a:cubicBezTo>
                  <a:cubicBezTo>
                    <a:pt x="827" y="213"/>
                    <a:pt x="655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56;p55">
              <a:extLst>
                <a:ext uri="{FF2B5EF4-FFF2-40B4-BE49-F238E27FC236}">
                  <a16:creationId xmlns:a16="http://schemas.microsoft.com/office/drawing/2014/main" id="{F83F821B-5364-407B-BE30-368D345D6CC3}"/>
                </a:ext>
              </a:extLst>
            </p:cNvPr>
            <p:cNvSpPr/>
            <p:nvPr/>
          </p:nvSpPr>
          <p:spPr>
            <a:xfrm>
              <a:off x="2016483" y="1868925"/>
              <a:ext cx="43881" cy="34057"/>
            </a:xfrm>
            <a:custGeom>
              <a:avLst/>
              <a:gdLst/>
              <a:ahLst/>
              <a:cxnLst/>
              <a:rect l="l" t="t" r="r" b="b"/>
              <a:pathLst>
                <a:path w="402" h="312" extrusionOk="0">
                  <a:moveTo>
                    <a:pt x="164" y="1"/>
                  </a:moveTo>
                  <a:cubicBezTo>
                    <a:pt x="135" y="1"/>
                    <a:pt x="105" y="4"/>
                    <a:pt x="76" y="11"/>
                  </a:cubicBezTo>
                  <a:cubicBezTo>
                    <a:pt x="26" y="36"/>
                    <a:pt x="1" y="86"/>
                    <a:pt x="1" y="162"/>
                  </a:cubicBezTo>
                  <a:cubicBezTo>
                    <a:pt x="1" y="187"/>
                    <a:pt x="1" y="237"/>
                    <a:pt x="26" y="262"/>
                  </a:cubicBezTo>
                  <a:cubicBezTo>
                    <a:pt x="101" y="287"/>
                    <a:pt x="201" y="312"/>
                    <a:pt x="327" y="312"/>
                  </a:cubicBezTo>
                  <a:cubicBezTo>
                    <a:pt x="377" y="262"/>
                    <a:pt x="402" y="212"/>
                    <a:pt x="402" y="162"/>
                  </a:cubicBezTo>
                  <a:cubicBezTo>
                    <a:pt x="402" y="111"/>
                    <a:pt x="377" y="61"/>
                    <a:pt x="352" y="36"/>
                  </a:cubicBezTo>
                  <a:cubicBezTo>
                    <a:pt x="299" y="19"/>
                    <a:pt x="233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57;p55">
              <a:extLst>
                <a:ext uri="{FF2B5EF4-FFF2-40B4-BE49-F238E27FC236}">
                  <a16:creationId xmlns:a16="http://schemas.microsoft.com/office/drawing/2014/main" id="{A845D5B2-B29E-41DC-A750-B44C24F1411C}"/>
                </a:ext>
              </a:extLst>
            </p:cNvPr>
            <p:cNvSpPr/>
            <p:nvPr/>
          </p:nvSpPr>
          <p:spPr>
            <a:xfrm>
              <a:off x="1989194" y="1864995"/>
              <a:ext cx="98569" cy="32529"/>
            </a:xfrm>
            <a:custGeom>
              <a:avLst/>
              <a:gdLst/>
              <a:ahLst/>
              <a:cxnLst/>
              <a:rect l="l" t="t" r="r" b="b"/>
              <a:pathLst>
                <a:path w="903" h="298" extrusionOk="0">
                  <a:moveTo>
                    <a:pt x="415" y="0"/>
                  </a:moveTo>
                  <a:cubicBezTo>
                    <a:pt x="301" y="0"/>
                    <a:pt x="170" y="33"/>
                    <a:pt x="25" y="122"/>
                  </a:cubicBezTo>
                  <a:cubicBezTo>
                    <a:pt x="25" y="122"/>
                    <a:pt x="0" y="147"/>
                    <a:pt x="25" y="147"/>
                  </a:cubicBezTo>
                  <a:cubicBezTo>
                    <a:pt x="25" y="172"/>
                    <a:pt x="50" y="172"/>
                    <a:pt x="75" y="172"/>
                  </a:cubicBezTo>
                  <a:cubicBezTo>
                    <a:pt x="196" y="99"/>
                    <a:pt x="307" y="71"/>
                    <a:pt x="404" y="71"/>
                  </a:cubicBezTo>
                  <a:cubicBezTo>
                    <a:pt x="668" y="71"/>
                    <a:pt x="834" y="273"/>
                    <a:pt x="852" y="273"/>
                  </a:cubicBezTo>
                  <a:cubicBezTo>
                    <a:pt x="852" y="298"/>
                    <a:pt x="852" y="298"/>
                    <a:pt x="877" y="298"/>
                  </a:cubicBezTo>
                  <a:cubicBezTo>
                    <a:pt x="877" y="298"/>
                    <a:pt x="877" y="298"/>
                    <a:pt x="903" y="273"/>
                  </a:cubicBezTo>
                  <a:cubicBezTo>
                    <a:pt x="903" y="273"/>
                    <a:pt x="903" y="248"/>
                    <a:pt x="903" y="248"/>
                  </a:cubicBezTo>
                  <a:cubicBezTo>
                    <a:pt x="903" y="229"/>
                    <a:pt x="718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58;p55">
              <a:extLst>
                <a:ext uri="{FF2B5EF4-FFF2-40B4-BE49-F238E27FC236}">
                  <a16:creationId xmlns:a16="http://schemas.microsoft.com/office/drawing/2014/main" id="{B25CA214-CD88-419E-AA50-6EB06493739F}"/>
                </a:ext>
              </a:extLst>
            </p:cNvPr>
            <p:cNvSpPr/>
            <p:nvPr/>
          </p:nvSpPr>
          <p:spPr>
            <a:xfrm>
              <a:off x="2136883" y="1867397"/>
              <a:ext cx="49339" cy="33293"/>
            </a:xfrm>
            <a:custGeom>
              <a:avLst/>
              <a:gdLst/>
              <a:ahLst/>
              <a:cxnLst/>
              <a:rect l="l" t="t" r="r" b="b"/>
              <a:pathLst>
                <a:path w="452" h="305" extrusionOk="0">
                  <a:moveTo>
                    <a:pt x="452" y="0"/>
                  </a:moveTo>
                  <a:cubicBezTo>
                    <a:pt x="326" y="0"/>
                    <a:pt x="151" y="50"/>
                    <a:pt x="1" y="201"/>
                  </a:cubicBezTo>
                  <a:cubicBezTo>
                    <a:pt x="1" y="201"/>
                    <a:pt x="146" y="304"/>
                    <a:pt x="379" y="304"/>
                  </a:cubicBezTo>
                  <a:cubicBezTo>
                    <a:pt x="402" y="304"/>
                    <a:pt x="427" y="303"/>
                    <a:pt x="452" y="301"/>
                  </a:cubicBezTo>
                  <a:cubicBezTo>
                    <a:pt x="452" y="201"/>
                    <a:pt x="452" y="100"/>
                    <a:pt x="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59;p55">
              <a:extLst>
                <a:ext uri="{FF2B5EF4-FFF2-40B4-BE49-F238E27FC236}">
                  <a16:creationId xmlns:a16="http://schemas.microsoft.com/office/drawing/2014/main" id="{EC304E72-73D7-4EF4-AB4B-BF851096EDF9}"/>
                </a:ext>
              </a:extLst>
            </p:cNvPr>
            <p:cNvSpPr/>
            <p:nvPr/>
          </p:nvSpPr>
          <p:spPr>
            <a:xfrm>
              <a:off x="2158823" y="1867397"/>
              <a:ext cx="27399" cy="32856"/>
            </a:xfrm>
            <a:custGeom>
              <a:avLst/>
              <a:gdLst/>
              <a:ahLst/>
              <a:cxnLst/>
              <a:rect l="l" t="t" r="r" b="b"/>
              <a:pathLst>
                <a:path w="251" h="301" extrusionOk="0">
                  <a:moveTo>
                    <a:pt x="251" y="0"/>
                  </a:moveTo>
                  <a:cubicBezTo>
                    <a:pt x="176" y="0"/>
                    <a:pt x="125" y="25"/>
                    <a:pt x="50" y="50"/>
                  </a:cubicBezTo>
                  <a:cubicBezTo>
                    <a:pt x="25" y="75"/>
                    <a:pt x="0" y="150"/>
                    <a:pt x="0" y="201"/>
                  </a:cubicBezTo>
                  <a:cubicBezTo>
                    <a:pt x="25" y="226"/>
                    <a:pt x="50" y="276"/>
                    <a:pt x="75" y="301"/>
                  </a:cubicBezTo>
                  <a:lnTo>
                    <a:pt x="251" y="301"/>
                  </a:lnTo>
                  <a:cubicBezTo>
                    <a:pt x="251" y="201"/>
                    <a:pt x="251" y="10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60;p55">
              <a:extLst>
                <a:ext uri="{FF2B5EF4-FFF2-40B4-BE49-F238E27FC236}">
                  <a16:creationId xmlns:a16="http://schemas.microsoft.com/office/drawing/2014/main" id="{5D4072BC-16AE-4CD7-80F7-399CA919A20A}"/>
                </a:ext>
              </a:extLst>
            </p:cNvPr>
            <p:cNvSpPr/>
            <p:nvPr/>
          </p:nvSpPr>
          <p:spPr>
            <a:xfrm>
              <a:off x="2134154" y="1864668"/>
              <a:ext cx="52068" cy="27399"/>
            </a:xfrm>
            <a:custGeom>
              <a:avLst/>
              <a:gdLst/>
              <a:ahLst/>
              <a:cxnLst/>
              <a:rect l="l" t="t" r="r" b="b"/>
              <a:pathLst>
                <a:path w="477" h="251" extrusionOk="0">
                  <a:moveTo>
                    <a:pt x="477" y="0"/>
                  </a:moveTo>
                  <a:cubicBezTo>
                    <a:pt x="326" y="0"/>
                    <a:pt x="176" y="50"/>
                    <a:pt x="1" y="201"/>
                  </a:cubicBezTo>
                  <a:cubicBezTo>
                    <a:pt x="1" y="201"/>
                    <a:pt x="1" y="226"/>
                    <a:pt x="1" y="251"/>
                  </a:cubicBezTo>
                  <a:lnTo>
                    <a:pt x="51" y="251"/>
                  </a:lnTo>
                  <a:cubicBezTo>
                    <a:pt x="201" y="100"/>
                    <a:pt x="351" y="50"/>
                    <a:pt x="477" y="50"/>
                  </a:cubicBezTo>
                  <a:cubicBezTo>
                    <a:pt x="477" y="25"/>
                    <a:pt x="477" y="25"/>
                    <a:pt x="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1;p55">
              <a:extLst>
                <a:ext uri="{FF2B5EF4-FFF2-40B4-BE49-F238E27FC236}">
                  <a16:creationId xmlns:a16="http://schemas.microsoft.com/office/drawing/2014/main" id="{309CD43F-63F6-4C6E-8761-DFE19D33CA0B}"/>
                </a:ext>
              </a:extLst>
            </p:cNvPr>
            <p:cNvSpPr/>
            <p:nvPr/>
          </p:nvSpPr>
          <p:spPr>
            <a:xfrm>
              <a:off x="2054797" y="1963126"/>
              <a:ext cx="84925" cy="16592"/>
            </a:xfrm>
            <a:custGeom>
              <a:avLst/>
              <a:gdLst/>
              <a:ahLst/>
              <a:cxnLst/>
              <a:rect l="l" t="t" r="r" b="b"/>
              <a:pathLst>
                <a:path w="778" h="152" extrusionOk="0">
                  <a:moveTo>
                    <a:pt x="1" y="0"/>
                  </a:moveTo>
                  <a:lnTo>
                    <a:pt x="1" y="0"/>
                  </a:lnTo>
                  <a:cubicBezTo>
                    <a:pt x="133" y="115"/>
                    <a:pt x="268" y="152"/>
                    <a:pt x="388" y="152"/>
                  </a:cubicBezTo>
                  <a:cubicBezTo>
                    <a:pt x="609" y="152"/>
                    <a:pt x="778" y="25"/>
                    <a:pt x="77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2;p55">
              <a:extLst>
                <a:ext uri="{FF2B5EF4-FFF2-40B4-BE49-F238E27FC236}">
                  <a16:creationId xmlns:a16="http://schemas.microsoft.com/office/drawing/2014/main" id="{8BBE6CA0-05FA-4859-BDF5-974018C76D46}"/>
                </a:ext>
              </a:extLst>
            </p:cNvPr>
            <p:cNvSpPr/>
            <p:nvPr/>
          </p:nvSpPr>
          <p:spPr>
            <a:xfrm>
              <a:off x="1901651" y="1673099"/>
              <a:ext cx="276387" cy="191681"/>
            </a:xfrm>
            <a:custGeom>
              <a:avLst/>
              <a:gdLst/>
              <a:ahLst/>
              <a:cxnLst/>
              <a:rect l="l" t="t" r="r" b="b"/>
              <a:pathLst>
                <a:path w="2532" h="1756" extrusionOk="0">
                  <a:moveTo>
                    <a:pt x="1278" y="1"/>
                  </a:moveTo>
                  <a:cubicBezTo>
                    <a:pt x="652" y="1"/>
                    <a:pt x="126" y="477"/>
                    <a:pt x="50" y="1103"/>
                  </a:cubicBezTo>
                  <a:cubicBezTo>
                    <a:pt x="0" y="1254"/>
                    <a:pt x="50" y="1504"/>
                    <a:pt x="101" y="1755"/>
                  </a:cubicBezTo>
                  <a:lnTo>
                    <a:pt x="376" y="1755"/>
                  </a:lnTo>
                  <a:cubicBezTo>
                    <a:pt x="802" y="778"/>
                    <a:pt x="1805" y="753"/>
                    <a:pt x="1805" y="753"/>
                  </a:cubicBezTo>
                  <a:lnTo>
                    <a:pt x="1304" y="176"/>
                  </a:lnTo>
                  <a:lnTo>
                    <a:pt x="1304" y="176"/>
                  </a:lnTo>
                  <a:cubicBezTo>
                    <a:pt x="1308" y="181"/>
                    <a:pt x="1806" y="753"/>
                    <a:pt x="1980" y="778"/>
                  </a:cubicBezTo>
                  <a:cubicBezTo>
                    <a:pt x="2431" y="803"/>
                    <a:pt x="2532" y="1254"/>
                    <a:pt x="2532" y="1254"/>
                  </a:cubicBezTo>
                  <a:cubicBezTo>
                    <a:pt x="2532" y="1103"/>
                    <a:pt x="2507" y="978"/>
                    <a:pt x="2481" y="853"/>
                  </a:cubicBezTo>
                  <a:cubicBezTo>
                    <a:pt x="2481" y="828"/>
                    <a:pt x="2481" y="828"/>
                    <a:pt x="2481" y="828"/>
                  </a:cubicBezTo>
                  <a:cubicBezTo>
                    <a:pt x="2306" y="352"/>
                    <a:pt x="1830" y="1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3;p55">
              <a:extLst>
                <a:ext uri="{FF2B5EF4-FFF2-40B4-BE49-F238E27FC236}">
                  <a16:creationId xmlns:a16="http://schemas.microsoft.com/office/drawing/2014/main" id="{2476A5ED-645B-4C5A-A42E-188DE1EA04EB}"/>
                </a:ext>
              </a:extLst>
            </p:cNvPr>
            <p:cNvSpPr/>
            <p:nvPr/>
          </p:nvSpPr>
          <p:spPr>
            <a:xfrm>
              <a:off x="1863337" y="1842727"/>
              <a:ext cx="106756" cy="104027"/>
            </a:xfrm>
            <a:custGeom>
              <a:avLst/>
              <a:gdLst/>
              <a:ahLst/>
              <a:cxnLst/>
              <a:rect l="l" t="t" r="r" b="b"/>
              <a:pathLst>
                <a:path w="978" h="953" extrusionOk="0">
                  <a:moveTo>
                    <a:pt x="502" y="1"/>
                  </a:moveTo>
                  <a:cubicBezTo>
                    <a:pt x="226" y="1"/>
                    <a:pt x="0" y="201"/>
                    <a:pt x="0" y="477"/>
                  </a:cubicBezTo>
                  <a:cubicBezTo>
                    <a:pt x="0" y="752"/>
                    <a:pt x="226" y="953"/>
                    <a:pt x="502" y="953"/>
                  </a:cubicBezTo>
                  <a:cubicBezTo>
                    <a:pt x="777" y="953"/>
                    <a:pt x="978" y="752"/>
                    <a:pt x="978" y="477"/>
                  </a:cubicBezTo>
                  <a:cubicBezTo>
                    <a:pt x="978" y="201"/>
                    <a:pt x="777" y="1"/>
                    <a:pt x="502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4;p55">
              <a:extLst>
                <a:ext uri="{FF2B5EF4-FFF2-40B4-BE49-F238E27FC236}">
                  <a16:creationId xmlns:a16="http://schemas.microsoft.com/office/drawing/2014/main" id="{AC9AF3D1-6DCE-4896-A792-122CB3577C22}"/>
                </a:ext>
              </a:extLst>
            </p:cNvPr>
            <p:cNvSpPr/>
            <p:nvPr/>
          </p:nvSpPr>
          <p:spPr>
            <a:xfrm>
              <a:off x="1871524" y="1857791"/>
              <a:ext cx="76738" cy="47920"/>
            </a:xfrm>
            <a:custGeom>
              <a:avLst/>
              <a:gdLst/>
              <a:ahLst/>
              <a:cxnLst/>
              <a:rect l="l" t="t" r="r" b="b"/>
              <a:pathLst>
                <a:path w="703" h="439" extrusionOk="0">
                  <a:moveTo>
                    <a:pt x="176" y="0"/>
                  </a:moveTo>
                  <a:cubicBezTo>
                    <a:pt x="136" y="0"/>
                    <a:pt x="94" y="4"/>
                    <a:pt x="51" y="13"/>
                  </a:cubicBezTo>
                  <a:cubicBezTo>
                    <a:pt x="26" y="13"/>
                    <a:pt x="1" y="63"/>
                    <a:pt x="1" y="88"/>
                  </a:cubicBezTo>
                  <a:cubicBezTo>
                    <a:pt x="26" y="113"/>
                    <a:pt x="51" y="138"/>
                    <a:pt x="76" y="138"/>
                  </a:cubicBezTo>
                  <a:cubicBezTo>
                    <a:pt x="114" y="130"/>
                    <a:pt x="151" y="127"/>
                    <a:pt x="184" y="127"/>
                  </a:cubicBezTo>
                  <a:cubicBezTo>
                    <a:pt x="476" y="127"/>
                    <a:pt x="577" y="391"/>
                    <a:pt x="577" y="414"/>
                  </a:cubicBezTo>
                  <a:cubicBezTo>
                    <a:pt x="602" y="439"/>
                    <a:pt x="627" y="439"/>
                    <a:pt x="652" y="439"/>
                  </a:cubicBezTo>
                  <a:lnTo>
                    <a:pt x="677" y="439"/>
                  </a:lnTo>
                  <a:cubicBezTo>
                    <a:pt x="702" y="439"/>
                    <a:pt x="702" y="389"/>
                    <a:pt x="702" y="364"/>
                  </a:cubicBezTo>
                  <a:cubicBezTo>
                    <a:pt x="658" y="231"/>
                    <a:pt x="477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5;p55">
              <a:extLst>
                <a:ext uri="{FF2B5EF4-FFF2-40B4-BE49-F238E27FC236}">
                  <a16:creationId xmlns:a16="http://schemas.microsoft.com/office/drawing/2014/main" id="{F64E0877-DF43-4890-BB8A-76DE2360CA9F}"/>
                </a:ext>
              </a:extLst>
            </p:cNvPr>
            <p:cNvSpPr/>
            <p:nvPr/>
          </p:nvSpPr>
          <p:spPr>
            <a:xfrm>
              <a:off x="1707353" y="2042483"/>
              <a:ext cx="599275" cy="642938"/>
            </a:xfrm>
            <a:custGeom>
              <a:avLst/>
              <a:gdLst/>
              <a:ahLst/>
              <a:cxnLst/>
              <a:rect l="l" t="t" r="r" b="b"/>
              <a:pathLst>
                <a:path w="5490" h="5890" extrusionOk="0">
                  <a:moveTo>
                    <a:pt x="2056" y="0"/>
                  </a:moveTo>
                  <a:cubicBezTo>
                    <a:pt x="1931" y="0"/>
                    <a:pt x="1855" y="100"/>
                    <a:pt x="1881" y="201"/>
                  </a:cubicBezTo>
                  <a:lnTo>
                    <a:pt x="1906" y="401"/>
                  </a:lnTo>
                  <a:cubicBezTo>
                    <a:pt x="1304" y="627"/>
                    <a:pt x="276" y="1153"/>
                    <a:pt x="1" y="1855"/>
                  </a:cubicBezTo>
                  <a:lnTo>
                    <a:pt x="828" y="5890"/>
                  </a:lnTo>
                  <a:lnTo>
                    <a:pt x="4963" y="5890"/>
                  </a:lnTo>
                  <a:lnTo>
                    <a:pt x="5490" y="1479"/>
                  </a:lnTo>
                  <a:cubicBezTo>
                    <a:pt x="5490" y="1479"/>
                    <a:pt x="4763" y="677"/>
                    <a:pt x="3660" y="326"/>
                  </a:cubicBezTo>
                  <a:lnTo>
                    <a:pt x="3660" y="276"/>
                  </a:lnTo>
                  <a:cubicBezTo>
                    <a:pt x="3710" y="150"/>
                    <a:pt x="3635" y="50"/>
                    <a:pt x="3510" y="50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6;p55">
              <a:extLst>
                <a:ext uri="{FF2B5EF4-FFF2-40B4-BE49-F238E27FC236}">
                  <a16:creationId xmlns:a16="http://schemas.microsoft.com/office/drawing/2014/main" id="{E24D616C-B316-40E8-BDC4-D7D9FD418E44}"/>
                </a:ext>
              </a:extLst>
            </p:cNvPr>
            <p:cNvSpPr/>
            <p:nvPr/>
          </p:nvSpPr>
          <p:spPr>
            <a:xfrm>
              <a:off x="1677335" y="2630616"/>
              <a:ext cx="651234" cy="1622408"/>
            </a:xfrm>
            <a:custGeom>
              <a:avLst/>
              <a:gdLst/>
              <a:ahLst/>
              <a:cxnLst/>
              <a:rect l="l" t="t" r="r" b="b"/>
              <a:pathLst>
                <a:path w="5966" h="14863" extrusionOk="0">
                  <a:moveTo>
                    <a:pt x="1404" y="1"/>
                  </a:moveTo>
                  <a:cubicBezTo>
                    <a:pt x="1404" y="1"/>
                    <a:pt x="0" y="1404"/>
                    <a:pt x="0" y="4537"/>
                  </a:cubicBezTo>
                  <a:lnTo>
                    <a:pt x="0" y="14863"/>
                  </a:lnTo>
                  <a:lnTo>
                    <a:pt x="1454" y="14863"/>
                  </a:lnTo>
                  <a:lnTo>
                    <a:pt x="2983" y="3284"/>
                  </a:lnTo>
                  <a:lnTo>
                    <a:pt x="4486" y="14863"/>
                  </a:lnTo>
                  <a:lnTo>
                    <a:pt x="5965" y="14863"/>
                  </a:lnTo>
                  <a:lnTo>
                    <a:pt x="5965" y="4537"/>
                  </a:lnTo>
                  <a:cubicBezTo>
                    <a:pt x="5965" y="1404"/>
                    <a:pt x="4562" y="1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67;p55">
              <a:extLst>
                <a:ext uri="{FF2B5EF4-FFF2-40B4-BE49-F238E27FC236}">
                  <a16:creationId xmlns:a16="http://schemas.microsoft.com/office/drawing/2014/main" id="{DF1080C4-B92A-41F3-BD51-8A4D313151EA}"/>
                </a:ext>
              </a:extLst>
            </p:cNvPr>
            <p:cNvSpPr/>
            <p:nvPr/>
          </p:nvSpPr>
          <p:spPr>
            <a:xfrm>
              <a:off x="1786710" y="2677116"/>
              <a:ext cx="437831" cy="13754"/>
            </a:xfrm>
            <a:custGeom>
              <a:avLst/>
              <a:gdLst/>
              <a:ahLst/>
              <a:cxnLst/>
              <a:rect l="l" t="t" r="r" b="b"/>
              <a:pathLst>
                <a:path w="4011" h="126" extrusionOk="0">
                  <a:moveTo>
                    <a:pt x="76" y="1"/>
                  </a:moveTo>
                  <a:cubicBezTo>
                    <a:pt x="26" y="1"/>
                    <a:pt x="1" y="51"/>
                    <a:pt x="1" y="76"/>
                  </a:cubicBezTo>
                  <a:cubicBezTo>
                    <a:pt x="1" y="101"/>
                    <a:pt x="26" y="126"/>
                    <a:pt x="76" y="126"/>
                  </a:cubicBezTo>
                  <a:lnTo>
                    <a:pt x="3961" y="126"/>
                  </a:lnTo>
                  <a:cubicBezTo>
                    <a:pt x="3986" y="126"/>
                    <a:pt x="4011" y="101"/>
                    <a:pt x="4011" y="76"/>
                  </a:cubicBezTo>
                  <a:cubicBezTo>
                    <a:pt x="4011" y="51"/>
                    <a:pt x="3986" y="1"/>
                    <a:pt x="3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68;p55">
              <a:extLst>
                <a:ext uri="{FF2B5EF4-FFF2-40B4-BE49-F238E27FC236}">
                  <a16:creationId xmlns:a16="http://schemas.microsoft.com/office/drawing/2014/main" id="{364662E5-6ADA-458C-BAC6-EB8D324D5F19}"/>
                </a:ext>
              </a:extLst>
            </p:cNvPr>
            <p:cNvSpPr/>
            <p:nvPr/>
          </p:nvSpPr>
          <p:spPr>
            <a:xfrm>
              <a:off x="2629286" y="2050560"/>
              <a:ext cx="142451" cy="254664"/>
            </a:xfrm>
            <a:custGeom>
              <a:avLst/>
              <a:gdLst/>
              <a:ahLst/>
              <a:cxnLst/>
              <a:rect l="l" t="t" r="r" b="b"/>
              <a:pathLst>
                <a:path w="1305" h="2333" extrusionOk="0">
                  <a:moveTo>
                    <a:pt x="974" y="1"/>
                  </a:moveTo>
                  <a:cubicBezTo>
                    <a:pt x="892" y="1"/>
                    <a:pt x="602" y="653"/>
                    <a:pt x="602" y="653"/>
                  </a:cubicBezTo>
                  <a:cubicBezTo>
                    <a:pt x="602" y="653"/>
                    <a:pt x="628" y="26"/>
                    <a:pt x="552" y="26"/>
                  </a:cubicBezTo>
                  <a:cubicBezTo>
                    <a:pt x="452" y="51"/>
                    <a:pt x="302" y="1004"/>
                    <a:pt x="302" y="1004"/>
                  </a:cubicBezTo>
                  <a:cubicBezTo>
                    <a:pt x="302" y="1004"/>
                    <a:pt x="166" y="574"/>
                    <a:pt x="109" y="574"/>
                  </a:cubicBezTo>
                  <a:cubicBezTo>
                    <a:pt x="106" y="574"/>
                    <a:pt x="104" y="575"/>
                    <a:pt x="101" y="578"/>
                  </a:cubicBezTo>
                  <a:cubicBezTo>
                    <a:pt x="76" y="603"/>
                    <a:pt x="176" y="1455"/>
                    <a:pt x="176" y="1455"/>
                  </a:cubicBezTo>
                  <a:cubicBezTo>
                    <a:pt x="176" y="1480"/>
                    <a:pt x="1" y="2031"/>
                    <a:pt x="1" y="2031"/>
                  </a:cubicBezTo>
                  <a:lnTo>
                    <a:pt x="427" y="2332"/>
                  </a:lnTo>
                  <a:lnTo>
                    <a:pt x="1029" y="1179"/>
                  </a:lnTo>
                  <a:cubicBezTo>
                    <a:pt x="1029" y="1179"/>
                    <a:pt x="1304" y="828"/>
                    <a:pt x="1279" y="803"/>
                  </a:cubicBezTo>
                  <a:cubicBezTo>
                    <a:pt x="1276" y="802"/>
                    <a:pt x="1271" y="801"/>
                    <a:pt x="1266" y="801"/>
                  </a:cubicBezTo>
                  <a:cubicBezTo>
                    <a:pt x="1190" y="801"/>
                    <a:pt x="928" y="954"/>
                    <a:pt x="928" y="954"/>
                  </a:cubicBezTo>
                  <a:cubicBezTo>
                    <a:pt x="928" y="954"/>
                    <a:pt x="1254" y="227"/>
                    <a:pt x="1204" y="177"/>
                  </a:cubicBezTo>
                  <a:cubicBezTo>
                    <a:pt x="1203" y="176"/>
                    <a:pt x="1201" y="176"/>
                    <a:pt x="1200" y="176"/>
                  </a:cubicBezTo>
                  <a:cubicBezTo>
                    <a:pt x="1139" y="176"/>
                    <a:pt x="828" y="678"/>
                    <a:pt x="828" y="678"/>
                  </a:cubicBezTo>
                  <a:cubicBezTo>
                    <a:pt x="828" y="678"/>
                    <a:pt x="1029" y="26"/>
                    <a:pt x="978" y="1"/>
                  </a:cubicBezTo>
                  <a:cubicBezTo>
                    <a:pt x="977" y="1"/>
                    <a:pt x="976" y="1"/>
                    <a:pt x="974" y="1"/>
                  </a:cubicBezTo>
                  <a:close/>
                </a:path>
              </a:pathLst>
            </a:custGeom>
            <a:solidFill>
              <a:srgbClr val="D8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69;p55">
              <a:extLst>
                <a:ext uri="{FF2B5EF4-FFF2-40B4-BE49-F238E27FC236}">
                  <a16:creationId xmlns:a16="http://schemas.microsoft.com/office/drawing/2014/main" id="{61A4DC8E-4CFA-425B-B9B4-08905E56278F}"/>
                </a:ext>
              </a:extLst>
            </p:cNvPr>
            <p:cNvSpPr/>
            <p:nvPr/>
          </p:nvSpPr>
          <p:spPr>
            <a:xfrm>
              <a:off x="1428350" y="2069772"/>
              <a:ext cx="506163" cy="695006"/>
            </a:xfrm>
            <a:custGeom>
              <a:avLst/>
              <a:gdLst/>
              <a:ahLst/>
              <a:cxnLst/>
              <a:rect l="l" t="t" r="r" b="b"/>
              <a:pathLst>
                <a:path w="4637" h="6367" extrusionOk="0">
                  <a:moveTo>
                    <a:pt x="4637" y="1"/>
                  </a:moveTo>
                  <a:cubicBezTo>
                    <a:pt x="4637" y="1"/>
                    <a:pt x="3208" y="176"/>
                    <a:pt x="502" y="3384"/>
                  </a:cubicBezTo>
                  <a:cubicBezTo>
                    <a:pt x="502" y="3384"/>
                    <a:pt x="0" y="3810"/>
                    <a:pt x="502" y="4286"/>
                  </a:cubicBezTo>
                  <a:cubicBezTo>
                    <a:pt x="1028" y="4738"/>
                    <a:pt x="3183" y="6367"/>
                    <a:pt x="3183" y="6367"/>
                  </a:cubicBezTo>
                  <a:lnTo>
                    <a:pt x="3559" y="5815"/>
                  </a:lnTo>
                  <a:lnTo>
                    <a:pt x="1680" y="3885"/>
                  </a:lnTo>
                  <a:lnTo>
                    <a:pt x="3259" y="2783"/>
                  </a:lnTo>
                  <a:lnTo>
                    <a:pt x="46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0;p55">
              <a:extLst>
                <a:ext uri="{FF2B5EF4-FFF2-40B4-BE49-F238E27FC236}">
                  <a16:creationId xmlns:a16="http://schemas.microsoft.com/office/drawing/2014/main" id="{1C7C078F-0111-49C1-A220-1A2485663786}"/>
                </a:ext>
              </a:extLst>
            </p:cNvPr>
            <p:cNvSpPr/>
            <p:nvPr/>
          </p:nvSpPr>
          <p:spPr>
            <a:xfrm>
              <a:off x="2216239" y="2203816"/>
              <a:ext cx="492519" cy="481712"/>
            </a:xfrm>
            <a:custGeom>
              <a:avLst/>
              <a:gdLst/>
              <a:ahLst/>
              <a:cxnLst/>
              <a:rect l="l" t="t" r="r" b="b"/>
              <a:pathLst>
                <a:path w="4512" h="4413" extrusionOk="0">
                  <a:moveTo>
                    <a:pt x="828" y="1"/>
                  </a:moveTo>
                  <a:lnTo>
                    <a:pt x="0" y="1680"/>
                  </a:lnTo>
                  <a:cubicBezTo>
                    <a:pt x="0" y="1680"/>
                    <a:pt x="2385" y="4412"/>
                    <a:pt x="2678" y="4412"/>
                  </a:cubicBezTo>
                  <a:cubicBezTo>
                    <a:pt x="2680" y="4412"/>
                    <a:pt x="2681" y="4412"/>
                    <a:pt x="2682" y="4412"/>
                  </a:cubicBezTo>
                  <a:cubicBezTo>
                    <a:pt x="2983" y="4387"/>
                    <a:pt x="4512" y="452"/>
                    <a:pt x="4512" y="452"/>
                  </a:cubicBezTo>
                  <a:lnTo>
                    <a:pt x="3760" y="26"/>
                  </a:lnTo>
                  <a:lnTo>
                    <a:pt x="2432" y="2382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1;p55">
              <a:extLst>
                <a:ext uri="{FF2B5EF4-FFF2-40B4-BE49-F238E27FC236}">
                  <a16:creationId xmlns:a16="http://schemas.microsoft.com/office/drawing/2014/main" id="{F39A8527-CED5-4ADE-925E-E06CD11E82AE}"/>
                </a:ext>
              </a:extLst>
            </p:cNvPr>
            <p:cNvSpPr/>
            <p:nvPr/>
          </p:nvSpPr>
          <p:spPr>
            <a:xfrm>
              <a:off x="1909838" y="2042483"/>
              <a:ext cx="202596" cy="632022"/>
            </a:xfrm>
            <a:custGeom>
              <a:avLst/>
              <a:gdLst/>
              <a:ahLst/>
              <a:cxnLst/>
              <a:rect l="l" t="t" r="r" b="b"/>
              <a:pathLst>
                <a:path w="1856" h="5790" extrusionOk="0">
                  <a:moveTo>
                    <a:pt x="201" y="0"/>
                  </a:moveTo>
                  <a:cubicBezTo>
                    <a:pt x="76" y="0"/>
                    <a:pt x="0" y="100"/>
                    <a:pt x="26" y="201"/>
                  </a:cubicBezTo>
                  <a:lnTo>
                    <a:pt x="51" y="401"/>
                  </a:lnTo>
                  <a:cubicBezTo>
                    <a:pt x="51" y="401"/>
                    <a:pt x="26" y="401"/>
                    <a:pt x="0" y="426"/>
                  </a:cubicBezTo>
                  <a:lnTo>
                    <a:pt x="0" y="5790"/>
                  </a:lnTo>
                  <a:lnTo>
                    <a:pt x="1730" y="5790"/>
                  </a:lnTo>
                  <a:lnTo>
                    <a:pt x="1855" y="351"/>
                  </a:lnTo>
                  <a:cubicBezTo>
                    <a:pt x="1830" y="351"/>
                    <a:pt x="1805" y="326"/>
                    <a:pt x="1805" y="326"/>
                  </a:cubicBezTo>
                  <a:lnTo>
                    <a:pt x="1805" y="276"/>
                  </a:lnTo>
                  <a:cubicBezTo>
                    <a:pt x="1855" y="150"/>
                    <a:pt x="1780" y="50"/>
                    <a:pt x="1655" y="50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14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62"/>
          <p:cNvSpPr/>
          <p:nvPr/>
        </p:nvSpPr>
        <p:spPr>
          <a:xfrm>
            <a:off x="1178550" y="1268550"/>
            <a:ext cx="6786900" cy="2606400"/>
          </a:xfrm>
          <a:prstGeom prst="rect">
            <a:avLst/>
          </a:prstGeom>
          <a:noFill/>
          <a:ln>
            <a:solidFill>
              <a:srgbClr val="D39455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1" name="Google Shape;1501;p62"/>
          <p:cNvGrpSpPr/>
          <p:nvPr/>
        </p:nvGrpSpPr>
        <p:grpSpPr>
          <a:xfrm>
            <a:off x="1110906" y="3208652"/>
            <a:ext cx="1252340" cy="1395606"/>
            <a:chOff x="1337725" y="2539375"/>
            <a:chExt cx="463950" cy="517025"/>
          </a:xfrm>
        </p:grpSpPr>
        <p:sp>
          <p:nvSpPr>
            <p:cNvPr id="1502" name="Google Shape;1502;p62"/>
            <p:cNvSpPr/>
            <p:nvPr/>
          </p:nvSpPr>
          <p:spPr>
            <a:xfrm>
              <a:off x="1337725" y="2539375"/>
              <a:ext cx="463950" cy="517025"/>
            </a:xfrm>
            <a:custGeom>
              <a:avLst/>
              <a:gdLst/>
              <a:ahLst/>
              <a:cxnLst/>
              <a:rect l="l" t="t" r="r" b="b"/>
              <a:pathLst>
                <a:path w="18558" h="20681" extrusionOk="0">
                  <a:moveTo>
                    <a:pt x="17918" y="6163"/>
                  </a:moveTo>
                  <a:cubicBezTo>
                    <a:pt x="17256" y="8263"/>
                    <a:pt x="4976" y="20680"/>
                    <a:pt x="4976" y="20680"/>
                  </a:cubicBezTo>
                  <a:lnTo>
                    <a:pt x="1073" y="17462"/>
                  </a:lnTo>
                  <a:cubicBezTo>
                    <a:pt x="1073" y="17462"/>
                    <a:pt x="982" y="17348"/>
                    <a:pt x="1028" y="17257"/>
                  </a:cubicBezTo>
                  <a:cubicBezTo>
                    <a:pt x="1119" y="17074"/>
                    <a:pt x="2032" y="17302"/>
                    <a:pt x="2032" y="17302"/>
                  </a:cubicBezTo>
                  <a:cubicBezTo>
                    <a:pt x="2488" y="17416"/>
                    <a:pt x="3150" y="17553"/>
                    <a:pt x="4040" y="17667"/>
                  </a:cubicBezTo>
                  <a:cubicBezTo>
                    <a:pt x="4428" y="17713"/>
                    <a:pt x="4817" y="17530"/>
                    <a:pt x="5045" y="17211"/>
                  </a:cubicBezTo>
                  <a:cubicBezTo>
                    <a:pt x="6277" y="15408"/>
                    <a:pt x="9952" y="10044"/>
                    <a:pt x="10363" y="8971"/>
                  </a:cubicBezTo>
                  <a:cubicBezTo>
                    <a:pt x="10409" y="8902"/>
                    <a:pt x="10409" y="8811"/>
                    <a:pt x="10432" y="8743"/>
                  </a:cubicBezTo>
                  <a:cubicBezTo>
                    <a:pt x="10454" y="8606"/>
                    <a:pt x="10432" y="8492"/>
                    <a:pt x="10432" y="8423"/>
                  </a:cubicBezTo>
                  <a:cubicBezTo>
                    <a:pt x="10363" y="8081"/>
                    <a:pt x="10066" y="7830"/>
                    <a:pt x="9747" y="7647"/>
                  </a:cubicBezTo>
                  <a:cubicBezTo>
                    <a:pt x="9313" y="7419"/>
                    <a:pt x="8811" y="7305"/>
                    <a:pt x="8811" y="7305"/>
                  </a:cubicBezTo>
                  <a:cubicBezTo>
                    <a:pt x="8811" y="7305"/>
                    <a:pt x="8628" y="8606"/>
                    <a:pt x="8400" y="9770"/>
                  </a:cubicBezTo>
                  <a:cubicBezTo>
                    <a:pt x="8195" y="10911"/>
                    <a:pt x="1667" y="10204"/>
                    <a:pt x="731" y="10112"/>
                  </a:cubicBezTo>
                  <a:cubicBezTo>
                    <a:pt x="0" y="10021"/>
                    <a:pt x="206" y="8971"/>
                    <a:pt x="343" y="8514"/>
                  </a:cubicBezTo>
                  <a:cubicBezTo>
                    <a:pt x="388" y="8355"/>
                    <a:pt x="548" y="8309"/>
                    <a:pt x="639" y="8263"/>
                  </a:cubicBezTo>
                  <a:cubicBezTo>
                    <a:pt x="754" y="8309"/>
                    <a:pt x="913" y="8355"/>
                    <a:pt x="1073" y="8377"/>
                  </a:cubicBezTo>
                  <a:cubicBezTo>
                    <a:pt x="1233" y="8400"/>
                    <a:pt x="1370" y="8423"/>
                    <a:pt x="1484" y="8423"/>
                  </a:cubicBezTo>
                  <a:cubicBezTo>
                    <a:pt x="1164" y="8195"/>
                    <a:pt x="1096" y="8104"/>
                    <a:pt x="1119" y="8081"/>
                  </a:cubicBezTo>
                  <a:cubicBezTo>
                    <a:pt x="1164" y="7967"/>
                    <a:pt x="1826" y="8218"/>
                    <a:pt x="2009" y="8400"/>
                  </a:cubicBezTo>
                  <a:cubicBezTo>
                    <a:pt x="2077" y="8446"/>
                    <a:pt x="2100" y="8537"/>
                    <a:pt x="2100" y="8537"/>
                  </a:cubicBezTo>
                  <a:cubicBezTo>
                    <a:pt x="2146" y="8606"/>
                    <a:pt x="2146" y="8674"/>
                    <a:pt x="2146" y="8720"/>
                  </a:cubicBezTo>
                  <a:cubicBezTo>
                    <a:pt x="2146" y="8720"/>
                    <a:pt x="2351" y="9085"/>
                    <a:pt x="4702" y="8880"/>
                  </a:cubicBezTo>
                  <a:cubicBezTo>
                    <a:pt x="7031" y="8674"/>
                    <a:pt x="5889" y="5365"/>
                    <a:pt x="5889" y="5365"/>
                  </a:cubicBezTo>
                  <a:lnTo>
                    <a:pt x="4223" y="4931"/>
                  </a:lnTo>
                  <a:lnTo>
                    <a:pt x="3881" y="5182"/>
                  </a:lnTo>
                  <a:cubicBezTo>
                    <a:pt x="3789" y="5068"/>
                    <a:pt x="3470" y="4680"/>
                    <a:pt x="2488" y="3584"/>
                  </a:cubicBezTo>
                  <a:cubicBezTo>
                    <a:pt x="662" y="1576"/>
                    <a:pt x="3789" y="297"/>
                    <a:pt x="3789" y="297"/>
                  </a:cubicBezTo>
                  <a:cubicBezTo>
                    <a:pt x="5821" y="1"/>
                    <a:pt x="5844" y="2146"/>
                    <a:pt x="7533" y="2192"/>
                  </a:cubicBezTo>
                  <a:cubicBezTo>
                    <a:pt x="8377" y="2215"/>
                    <a:pt x="8948" y="1964"/>
                    <a:pt x="9313" y="1690"/>
                  </a:cubicBezTo>
                  <a:cubicBezTo>
                    <a:pt x="10203" y="1051"/>
                    <a:pt x="11253" y="685"/>
                    <a:pt x="12349" y="754"/>
                  </a:cubicBezTo>
                  <a:cubicBezTo>
                    <a:pt x="13102" y="777"/>
                    <a:pt x="13992" y="959"/>
                    <a:pt x="14951" y="1416"/>
                  </a:cubicBezTo>
                  <a:cubicBezTo>
                    <a:pt x="17895" y="2762"/>
                    <a:pt x="18557" y="4064"/>
                    <a:pt x="17918" y="61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1583675" y="2757925"/>
              <a:ext cx="202025" cy="298475"/>
            </a:xfrm>
            <a:custGeom>
              <a:avLst/>
              <a:gdLst/>
              <a:ahLst/>
              <a:cxnLst/>
              <a:rect l="l" t="t" r="r" b="b"/>
              <a:pathLst>
                <a:path w="8081" h="11939" extrusionOk="0">
                  <a:moveTo>
                    <a:pt x="8057" y="11801"/>
                  </a:moveTo>
                  <a:cubicBezTo>
                    <a:pt x="8057" y="11870"/>
                    <a:pt x="7989" y="11938"/>
                    <a:pt x="7898" y="11938"/>
                  </a:cubicBezTo>
                  <a:lnTo>
                    <a:pt x="3333" y="11938"/>
                  </a:lnTo>
                  <a:cubicBezTo>
                    <a:pt x="3173" y="11938"/>
                    <a:pt x="3104" y="11756"/>
                    <a:pt x="3218" y="11664"/>
                  </a:cubicBezTo>
                  <a:cubicBezTo>
                    <a:pt x="3447" y="11436"/>
                    <a:pt x="3903" y="11139"/>
                    <a:pt x="4634" y="10934"/>
                  </a:cubicBezTo>
                  <a:cubicBezTo>
                    <a:pt x="4702" y="10911"/>
                    <a:pt x="4771" y="10888"/>
                    <a:pt x="4793" y="10843"/>
                  </a:cubicBezTo>
                  <a:cubicBezTo>
                    <a:pt x="5136" y="10432"/>
                    <a:pt x="3447" y="9199"/>
                    <a:pt x="2032" y="7373"/>
                  </a:cubicBezTo>
                  <a:cubicBezTo>
                    <a:pt x="1666" y="6894"/>
                    <a:pt x="1301" y="6369"/>
                    <a:pt x="1004" y="5798"/>
                  </a:cubicBezTo>
                  <a:cubicBezTo>
                    <a:pt x="753" y="5319"/>
                    <a:pt x="548" y="4817"/>
                    <a:pt x="388" y="4269"/>
                  </a:cubicBezTo>
                  <a:cubicBezTo>
                    <a:pt x="137" y="3310"/>
                    <a:pt x="0" y="1895"/>
                    <a:pt x="594" y="1"/>
                  </a:cubicBezTo>
                  <a:lnTo>
                    <a:pt x="5889" y="1"/>
                  </a:lnTo>
                  <a:cubicBezTo>
                    <a:pt x="6026" y="1"/>
                    <a:pt x="6117" y="160"/>
                    <a:pt x="6026" y="275"/>
                  </a:cubicBezTo>
                  <a:lnTo>
                    <a:pt x="4246" y="2329"/>
                  </a:lnTo>
                  <a:cubicBezTo>
                    <a:pt x="4223" y="2352"/>
                    <a:pt x="4223" y="2375"/>
                    <a:pt x="4200" y="2420"/>
                  </a:cubicBezTo>
                  <a:cubicBezTo>
                    <a:pt x="4200" y="2443"/>
                    <a:pt x="4200" y="2443"/>
                    <a:pt x="4223" y="2466"/>
                  </a:cubicBezTo>
                  <a:cubicBezTo>
                    <a:pt x="4314" y="2808"/>
                    <a:pt x="4748" y="4201"/>
                    <a:pt x="5615" y="6118"/>
                  </a:cubicBezTo>
                  <a:cubicBezTo>
                    <a:pt x="5912" y="6780"/>
                    <a:pt x="6254" y="7510"/>
                    <a:pt x="6665" y="8263"/>
                  </a:cubicBezTo>
                  <a:cubicBezTo>
                    <a:pt x="7920" y="10637"/>
                    <a:pt x="8080" y="11505"/>
                    <a:pt x="8057" y="118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1581375" y="2684900"/>
              <a:ext cx="75925" cy="73050"/>
            </a:xfrm>
            <a:custGeom>
              <a:avLst/>
              <a:gdLst/>
              <a:ahLst/>
              <a:cxnLst/>
              <a:rect l="l" t="t" r="r" b="b"/>
              <a:pathLst>
                <a:path w="3037" h="2922" extrusionOk="0">
                  <a:moveTo>
                    <a:pt x="686" y="2922"/>
                  </a:moveTo>
                  <a:cubicBezTo>
                    <a:pt x="708" y="2785"/>
                    <a:pt x="686" y="2671"/>
                    <a:pt x="686" y="2602"/>
                  </a:cubicBezTo>
                  <a:cubicBezTo>
                    <a:pt x="617" y="2260"/>
                    <a:pt x="320" y="2009"/>
                    <a:pt x="1" y="1826"/>
                  </a:cubicBezTo>
                  <a:lnTo>
                    <a:pt x="3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1608775" y="2818425"/>
              <a:ext cx="96450" cy="107300"/>
            </a:xfrm>
            <a:custGeom>
              <a:avLst/>
              <a:gdLst/>
              <a:ahLst/>
              <a:cxnLst/>
              <a:rect l="l" t="t" r="r" b="b"/>
              <a:pathLst>
                <a:path w="3858" h="4292" extrusionOk="0">
                  <a:moveTo>
                    <a:pt x="3196" y="0"/>
                  </a:moveTo>
                  <a:lnTo>
                    <a:pt x="3105" y="46"/>
                  </a:lnTo>
                  <a:lnTo>
                    <a:pt x="0" y="3378"/>
                  </a:lnTo>
                  <a:cubicBezTo>
                    <a:pt x="160" y="3698"/>
                    <a:pt x="343" y="3995"/>
                    <a:pt x="548" y="4291"/>
                  </a:cubicBezTo>
                  <a:cubicBezTo>
                    <a:pt x="1621" y="3401"/>
                    <a:pt x="2762" y="2694"/>
                    <a:pt x="3858" y="1940"/>
                  </a:cubicBezTo>
                  <a:cubicBezTo>
                    <a:pt x="3493" y="959"/>
                    <a:pt x="3287" y="274"/>
                    <a:pt x="3219" y="46"/>
                  </a:cubicBezTo>
                  <a:cubicBezTo>
                    <a:pt x="3196" y="23"/>
                    <a:pt x="3196" y="23"/>
                    <a:pt x="3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1476375" y="2648375"/>
              <a:ext cx="8600" cy="25125"/>
            </a:xfrm>
            <a:custGeom>
              <a:avLst/>
              <a:gdLst/>
              <a:ahLst/>
              <a:cxnLst/>
              <a:rect l="l" t="t" r="r" b="b"/>
              <a:pathLst>
                <a:path w="344" h="1005" extrusionOk="0">
                  <a:moveTo>
                    <a:pt x="343" y="1005"/>
                  </a:moveTo>
                  <a:lnTo>
                    <a:pt x="161" y="0"/>
                  </a:lnTo>
                  <a:lnTo>
                    <a:pt x="1" y="9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1378800" y="2539375"/>
              <a:ext cx="415450" cy="127850"/>
            </a:xfrm>
            <a:custGeom>
              <a:avLst/>
              <a:gdLst/>
              <a:ahLst/>
              <a:cxnLst/>
              <a:rect l="l" t="t" r="r" b="b"/>
              <a:pathLst>
                <a:path w="16618" h="5114" extrusionOk="0">
                  <a:moveTo>
                    <a:pt x="16481" y="5113"/>
                  </a:moveTo>
                  <a:cubicBezTo>
                    <a:pt x="16367" y="3881"/>
                    <a:pt x="15431" y="2922"/>
                    <a:pt x="13308" y="1941"/>
                  </a:cubicBezTo>
                  <a:cubicBezTo>
                    <a:pt x="12349" y="1507"/>
                    <a:pt x="11459" y="1324"/>
                    <a:pt x="10706" y="1279"/>
                  </a:cubicBezTo>
                  <a:cubicBezTo>
                    <a:pt x="9610" y="1233"/>
                    <a:pt x="8560" y="1598"/>
                    <a:pt x="7670" y="2237"/>
                  </a:cubicBezTo>
                  <a:cubicBezTo>
                    <a:pt x="7305" y="2489"/>
                    <a:pt x="6734" y="2762"/>
                    <a:pt x="5890" y="2740"/>
                  </a:cubicBezTo>
                  <a:cubicBezTo>
                    <a:pt x="4201" y="2694"/>
                    <a:pt x="4178" y="526"/>
                    <a:pt x="2146" y="845"/>
                  </a:cubicBezTo>
                  <a:cubicBezTo>
                    <a:pt x="2146" y="845"/>
                    <a:pt x="526" y="1484"/>
                    <a:pt x="298" y="2626"/>
                  </a:cubicBezTo>
                  <a:cubicBezTo>
                    <a:pt x="1" y="1165"/>
                    <a:pt x="2146" y="297"/>
                    <a:pt x="2146" y="297"/>
                  </a:cubicBezTo>
                  <a:cubicBezTo>
                    <a:pt x="4178" y="1"/>
                    <a:pt x="4201" y="2146"/>
                    <a:pt x="5890" y="2192"/>
                  </a:cubicBezTo>
                  <a:cubicBezTo>
                    <a:pt x="6734" y="2215"/>
                    <a:pt x="7305" y="1964"/>
                    <a:pt x="7670" y="1690"/>
                  </a:cubicBezTo>
                  <a:cubicBezTo>
                    <a:pt x="8560" y="1051"/>
                    <a:pt x="9610" y="685"/>
                    <a:pt x="10706" y="754"/>
                  </a:cubicBezTo>
                  <a:cubicBezTo>
                    <a:pt x="11459" y="777"/>
                    <a:pt x="12349" y="959"/>
                    <a:pt x="13308" y="1416"/>
                  </a:cubicBezTo>
                  <a:cubicBezTo>
                    <a:pt x="15727" y="2511"/>
                    <a:pt x="16618" y="3607"/>
                    <a:pt x="16481" y="511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62"/>
          <p:cNvSpPr txBox="1">
            <a:spLocks noGrp="1"/>
          </p:cNvSpPr>
          <p:nvPr>
            <p:ph type="title"/>
          </p:nvPr>
        </p:nvSpPr>
        <p:spPr>
          <a:xfrm>
            <a:off x="1485164" y="1584358"/>
            <a:ext cx="57312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1509" name="Google Shape;1509;p62"/>
          <p:cNvSpPr txBox="1">
            <a:spLocks noGrp="1"/>
          </p:cNvSpPr>
          <p:nvPr>
            <p:ph type="subTitle" idx="1"/>
          </p:nvPr>
        </p:nvSpPr>
        <p:spPr>
          <a:xfrm>
            <a:off x="1706400" y="3021000"/>
            <a:ext cx="57312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</a:t>
            </a:r>
            <a:r>
              <a:rPr lang="en" dirty="0"/>
              <a:t>our student’s book p. (20-21) </a:t>
            </a:r>
            <a:endParaRPr dirty="0"/>
          </a:p>
        </p:txBody>
      </p:sp>
      <p:grpSp>
        <p:nvGrpSpPr>
          <p:cNvPr id="1510" name="Google Shape;1510;p62"/>
          <p:cNvGrpSpPr/>
          <p:nvPr/>
        </p:nvGrpSpPr>
        <p:grpSpPr>
          <a:xfrm>
            <a:off x="4198958" y="-43563"/>
            <a:ext cx="4876689" cy="4647821"/>
            <a:chOff x="3830023" y="0"/>
            <a:chExt cx="4830796" cy="4604082"/>
          </a:xfrm>
        </p:grpSpPr>
        <p:grpSp>
          <p:nvGrpSpPr>
            <p:cNvPr id="1511" name="Google Shape;1511;p62"/>
            <p:cNvGrpSpPr/>
            <p:nvPr/>
          </p:nvGrpSpPr>
          <p:grpSpPr>
            <a:xfrm>
              <a:off x="3830023" y="0"/>
              <a:ext cx="3739211" cy="883229"/>
              <a:chOff x="3830023" y="-234825"/>
              <a:chExt cx="3739211" cy="883229"/>
            </a:xfrm>
          </p:grpSpPr>
          <p:sp>
            <p:nvSpPr>
              <p:cNvPr id="1512" name="Google Shape;1512;p62"/>
              <p:cNvSpPr/>
              <p:nvPr/>
            </p:nvSpPr>
            <p:spPr>
              <a:xfrm>
                <a:off x="3830023" y="-234825"/>
                <a:ext cx="3391577" cy="648625"/>
              </a:xfrm>
              <a:custGeom>
                <a:avLst/>
                <a:gdLst/>
                <a:ahLst/>
                <a:cxnLst/>
                <a:rect l="l" t="t" r="r" b="b"/>
                <a:pathLst>
                  <a:path w="41580" h="7952" extrusionOk="0">
                    <a:moveTo>
                      <a:pt x="25690" y="426"/>
                    </a:moveTo>
                    <a:cubicBezTo>
                      <a:pt x="25765" y="602"/>
                      <a:pt x="25790" y="777"/>
                      <a:pt x="25790" y="952"/>
                    </a:cubicBezTo>
                    <a:cubicBezTo>
                      <a:pt x="25665" y="777"/>
                      <a:pt x="25564" y="576"/>
                      <a:pt x="25690" y="426"/>
                    </a:cubicBezTo>
                    <a:close/>
                    <a:moveTo>
                      <a:pt x="76" y="0"/>
                    </a:moveTo>
                    <a:cubicBezTo>
                      <a:pt x="25" y="0"/>
                      <a:pt x="0" y="75"/>
                      <a:pt x="51" y="75"/>
                    </a:cubicBezTo>
                    <a:cubicBezTo>
                      <a:pt x="3860" y="1078"/>
                      <a:pt x="7720" y="1955"/>
                      <a:pt x="11579" y="2682"/>
                    </a:cubicBezTo>
                    <a:cubicBezTo>
                      <a:pt x="13484" y="3058"/>
                      <a:pt x="15389" y="3409"/>
                      <a:pt x="17319" y="3609"/>
                    </a:cubicBezTo>
                    <a:cubicBezTo>
                      <a:pt x="18268" y="3712"/>
                      <a:pt x="19244" y="3781"/>
                      <a:pt x="20218" y="3781"/>
                    </a:cubicBezTo>
                    <a:cubicBezTo>
                      <a:pt x="21148" y="3781"/>
                      <a:pt x="22078" y="3718"/>
                      <a:pt x="22983" y="3559"/>
                    </a:cubicBezTo>
                    <a:cubicBezTo>
                      <a:pt x="23835" y="3409"/>
                      <a:pt x="24712" y="3108"/>
                      <a:pt x="25314" y="2431"/>
                    </a:cubicBezTo>
                    <a:cubicBezTo>
                      <a:pt x="25590" y="2080"/>
                      <a:pt x="25815" y="1654"/>
                      <a:pt x="25865" y="1203"/>
                    </a:cubicBezTo>
                    <a:cubicBezTo>
                      <a:pt x="26166" y="1479"/>
                      <a:pt x="26592" y="1629"/>
                      <a:pt x="26943" y="1754"/>
                    </a:cubicBezTo>
                    <a:cubicBezTo>
                      <a:pt x="27970" y="2155"/>
                      <a:pt x="29048" y="2306"/>
                      <a:pt x="30126" y="2381"/>
                    </a:cubicBezTo>
                    <a:cubicBezTo>
                      <a:pt x="30673" y="2409"/>
                      <a:pt x="31220" y="2424"/>
                      <a:pt x="31766" y="2424"/>
                    </a:cubicBezTo>
                    <a:cubicBezTo>
                      <a:pt x="33623" y="2424"/>
                      <a:pt x="35473" y="2259"/>
                      <a:pt x="37294" y="1930"/>
                    </a:cubicBezTo>
                    <a:cubicBezTo>
                      <a:pt x="38647" y="1704"/>
                      <a:pt x="39976" y="1378"/>
                      <a:pt x="41279" y="952"/>
                    </a:cubicBezTo>
                    <a:lnTo>
                      <a:pt x="41279" y="952"/>
                    </a:lnTo>
                    <a:cubicBezTo>
                      <a:pt x="41229" y="3283"/>
                      <a:pt x="41279" y="5589"/>
                      <a:pt x="41454" y="7895"/>
                    </a:cubicBezTo>
                    <a:cubicBezTo>
                      <a:pt x="41454" y="7932"/>
                      <a:pt x="41486" y="7951"/>
                      <a:pt x="41517" y="7951"/>
                    </a:cubicBezTo>
                    <a:cubicBezTo>
                      <a:pt x="41548" y="7951"/>
                      <a:pt x="41580" y="7932"/>
                      <a:pt x="41580" y="7895"/>
                    </a:cubicBezTo>
                    <a:cubicBezTo>
                      <a:pt x="41404" y="5564"/>
                      <a:pt x="41329" y="3208"/>
                      <a:pt x="41404" y="877"/>
                    </a:cubicBezTo>
                    <a:cubicBezTo>
                      <a:pt x="41404" y="857"/>
                      <a:pt x="41371" y="820"/>
                      <a:pt x="41346" y="820"/>
                    </a:cubicBezTo>
                    <a:cubicBezTo>
                      <a:pt x="41339" y="820"/>
                      <a:pt x="41334" y="822"/>
                      <a:pt x="41329" y="827"/>
                    </a:cubicBezTo>
                    <a:cubicBezTo>
                      <a:pt x="39174" y="1504"/>
                      <a:pt x="36968" y="1955"/>
                      <a:pt x="34712" y="2180"/>
                    </a:cubicBezTo>
                    <a:cubicBezTo>
                      <a:pt x="33610" y="2281"/>
                      <a:pt x="32507" y="2306"/>
                      <a:pt x="31404" y="2306"/>
                    </a:cubicBezTo>
                    <a:cubicBezTo>
                      <a:pt x="30376" y="2281"/>
                      <a:pt x="29299" y="2231"/>
                      <a:pt x="28271" y="2030"/>
                    </a:cubicBezTo>
                    <a:cubicBezTo>
                      <a:pt x="27695" y="1905"/>
                      <a:pt x="27143" y="1754"/>
                      <a:pt x="26592" y="1504"/>
                    </a:cubicBezTo>
                    <a:cubicBezTo>
                      <a:pt x="26366" y="1378"/>
                      <a:pt x="26091" y="1253"/>
                      <a:pt x="25890" y="1078"/>
                    </a:cubicBezTo>
                    <a:cubicBezTo>
                      <a:pt x="25915" y="802"/>
                      <a:pt x="25865" y="551"/>
                      <a:pt x="25790" y="301"/>
                    </a:cubicBezTo>
                    <a:cubicBezTo>
                      <a:pt x="25772" y="283"/>
                      <a:pt x="25755" y="265"/>
                      <a:pt x="25728" y="265"/>
                    </a:cubicBezTo>
                    <a:cubicBezTo>
                      <a:pt x="25717" y="265"/>
                      <a:pt x="25704" y="268"/>
                      <a:pt x="25690" y="276"/>
                    </a:cubicBezTo>
                    <a:cubicBezTo>
                      <a:pt x="25414" y="476"/>
                      <a:pt x="25539" y="827"/>
                      <a:pt x="25740" y="1078"/>
                    </a:cubicBezTo>
                    <a:cubicBezTo>
                      <a:pt x="25740" y="1078"/>
                      <a:pt x="25765" y="1078"/>
                      <a:pt x="25765" y="1103"/>
                    </a:cubicBezTo>
                    <a:cubicBezTo>
                      <a:pt x="25715" y="1604"/>
                      <a:pt x="25489" y="2080"/>
                      <a:pt x="25138" y="2431"/>
                    </a:cubicBezTo>
                    <a:cubicBezTo>
                      <a:pt x="24562" y="3033"/>
                      <a:pt x="23760" y="3308"/>
                      <a:pt x="22958" y="3459"/>
                    </a:cubicBezTo>
                    <a:cubicBezTo>
                      <a:pt x="22079" y="3605"/>
                      <a:pt x="21177" y="3662"/>
                      <a:pt x="20274" y="3662"/>
                    </a:cubicBezTo>
                    <a:cubicBezTo>
                      <a:pt x="19322" y="3662"/>
                      <a:pt x="18370" y="3599"/>
                      <a:pt x="17444" y="3509"/>
                    </a:cubicBezTo>
                    <a:cubicBezTo>
                      <a:pt x="15539" y="3333"/>
                      <a:pt x="13660" y="2982"/>
                      <a:pt x="11780" y="2607"/>
                    </a:cubicBezTo>
                    <a:cubicBezTo>
                      <a:pt x="9925" y="2256"/>
                      <a:pt x="8096" y="1880"/>
                      <a:pt x="6266" y="1479"/>
                    </a:cubicBezTo>
                    <a:cubicBezTo>
                      <a:pt x="4186" y="1028"/>
                      <a:pt x="2131" y="526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62"/>
              <p:cNvSpPr/>
              <p:nvPr/>
            </p:nvSpPr>
            <p:spPr>
              <a:xfrm>
                <a:off x="6904704" y="409085"/>
                <a:ext cx="664530" cy="239319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2934" extrusionOk="0">
                    <a:moveTo>
                      <a:pt x="3760" y="1"/>
                    </a:moveTo>
                    <a:lnTo>
                      <a:pt x="1" y="2933"/>
                    </a:lnTo>
                    <a:lnTo>
                      <a:pt x="8146" y="2933"/>
                    </a:lnTo>
                    <a:lnTo>
                      <a:pt x="37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62"/>
            <p:cNvSpPr/>
            <p:nvPr/>
          </p:nvSpPr>
          <p:spPr>
            <a:xfrm>
              <a:off x="5651550" y="883150"/>
              <a:ext cx="3009270" cy="3720932"/>
            </a:xfrm>
            <a:custGeom>
              <a:avLst/>
              <a:gdLst/>
              <a:ahLst/>
              <a:cxnLst/>
              <a:rect l="l" t="t" r="r" b="b"/>
              <a:pathLst>
                <a:path w="36893" h="48497" extrusionOk="0">
                  <a:moveTo>
                    <a:pt x="15364" y="0"/>
                  </a:moveTo>
                  <a:lnTo>
                    <a:pt x="0" y="48497"/>
                  </a:lnTo>
                  <a:lnTo>
                    <a:pt x="36893" y="48497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FFFFFF">
                <a:alpha val="2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15" name="Google Shape;1515;p62"/>
          <p:cNvCxnSpPr/>
          <p:nvPr/>
        </p:nvCxnSpPr>
        <p:spPr>
          <a:xfrm>
            <a:off x="668763" y="4610025"/>
            <a:ext cx="2136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صورة 17">
            <a:extLst>
              <a:ext uri="{FF2B5EF4-FFF2-40B4-BE49-F238E27FC236}">
                <a16:creationId xmlns:a16="http://schemas.microsoft.com/office/drawing/2014/main" id="{053076AB-EAED-4695-BAE6-ADB04C565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4869">
            <a:off x="6457570" y="1379635"/>
            <a:ext cx="1879533" cy="2513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0E4E6D62-9695-4A98-896C-B6AD439AC42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F6CA2D6-0DAD-4CDF-89F7-7011C03C4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03" y="1414914"/>
            <a:ext cx="4273616" cy="361961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03F259A-77FA-4001-B924-88065197A00F}"/>
              </a:ext>
            </a:extLst>
          </p:cNvPr>
          <p:cNvSpPr txBox="1"/>
          <p:nvPr/>
        </p:nvSpPr>
        <p:spPr>
          <a:xfrm>
            <a:off x="4964976" y="1080750"/>
            <a:ext cx="2683929" cy="549867"/>
          </a:xfrm>
          <a:prstGeom prst="wedgeRoundRectCallout">
            <a:avLst>
              <a:gd name="adj1" fmla="val -76285"/>
              <a:gd name="adj2" fmla="val 2820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What are theses ?</a:t>
            </a:r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564FBC0-0681-43E8-ABC1-0A7E51083AD7}"/>
              </a:ext>
            </a:extLst>
          </p:cNvPr>
          <p:cNvSpPr txBox="1"/>
          <p:nvPr/>
        </p:nvSpPr>
        <p:spPr>
          <a:xfrm>
            <a:off x="4754877" y="1922591"/>
            <a:ext cx="3581611" cy="549867"/>
          </a:xfrm>
          <a:prstGeom prst="wedgeRoundRectCallout">
            <a:avLst>
              <a:gd name="adj1" fmla="val -62957"/>
              <a:gd name="adj2" fmla="val 229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Newspaper headlines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193967-0E41-4829-8303-0B5BFBF1B5F5}"/>
              </a:ext>
            </a:extLst>
          </p:cNvPr>
          <p:cNvSpPr txBox="1"/>
          <p:nvPr/>
        </p:nvSpPr>
        <p:spPr>
          <a:xfrm>
            <a:off x="4872407" y="2880688"/>
            <a:ext cx="3925083" cy="702533"/>
          </a:xfrm>
          <a:prstGeom prst="wedgeRoundRectCallout">
            <a:avLst>
              <a:gd name="adj1" fmla="val -69664"/>
              <a:gd name="adj2" fmla="val 3779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How many headlines are there?</a:t>
            </a:r>
          </a:p>
          <a:p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CC665D-00B9-4020-87AE-A516A8B9BA6B}"/>
              </a:ext>
            </a:extLst>
          </p:cNvPr>
          <p:cNvSpPr txBox="1"/>
          <p:nvPr/>
        </p:nvSpPr>
        <p:spPr>
          <a:xfrm>
            <a:off x="4754878" y="3927157"/>
            <a:ext cx="3581611" cy="549867"/>
          </a:xfrm>
          <a:prstGeom prst="wedgeRoundRectCallout">
            <a:avLst>
              <a:gd name="adj1" fmla="val -62957"/>
              <a:gd name="adj2" fmla="val 229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6 headlines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21" name="MG Bk 3 F-SA_'17_1-11">
            <a:hlinkClick r:id="" action="ppaction://media"/>
            <a:extLst>
              <a:ext uri="{FF2B5EF4-FFF2-40B4-BE49-F238E27FC236}">
                <a16:creationId xmlns:a16="http://schemas.microsoft.com/office/drawing/2014/main" id="{6895C5EB-8349-4B13-A0BC-0AAA310F9B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43" end="133597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1376" y="114851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162A9A71-2F99-4ECF-952B-09E5295E0E23}"/>
              </a:ext>
            </a:extLst>
          </p:cNvPr>
          <p:cNvSpPr/>
          <p:nvPr/>
        </p:nvSpPr>
        <p:spPr>
          <a:xfrm rot="16200000">
            <a:off x="2000250" y="-2000250"/>
            <a:ext cx="5143500" cy="9144000"/>
          </a:xfrm>
          <a:custGeom>
            <a:avLst/>
            <a:gdLst>
              <a:gd name="connsiteX0" fmla="*/ 2072222 w 7144512"/>
              <a:gd name="connsiteY0" fmla="*/ 3540631 h 12630912"/>
              <a:gd name="connsiteX1" fmla="*/ 2072222 w 7144512"/>
              <a:gd name="connsiteY1" fmla="*/ 5979991 h 12630912"/>
              <a:gd name="connsiteX2" fmla="*/ 1899312 w 7144512"/>
              <a:gd name="connsiteY2" fmla="*/ 5979991 h 12630912"/>
              <a:gd name="connsiteX3" fmla="*/ 2015427 w 7144512"/>
              <a:gd name="connsiteY3" fmla="*/ 3537930 h 12630912"/>
              <a:gd name="connsiteX4" fmla="*/ 5105656 w 7144512"/>
              <a:gd name="connsiteY4" fmla="*/ 3684866 h 12630912"/>
              <a:gd name="connsiteX5" fmla="*/ 2072222 w 7144512"/>
              <a:gd name="connsiteY5" fmla="*/ 3540631 h 12630912"/>
              <a:gd name="connsiteX6" fmla="*/ 2072222 w 7144512"/>
              <a:gd name="connsiteY6" fmla="*/ 1033778 h 12630912"/>
              <a:gd name="connsiteX7" fmla="*/ 325397 w 7144512"/>
              <a:gd name="connsiteY7" fmla="*/ 1033778 h 12630912"/>
              <a:gd name="connsiteX8" fmla="*/ 325397 w 7144512"/>
              <a:gd name="connsiteY8" fmla="*/ 5979991 h 12630912"/>
              <a:gd name="connsiteX9" fmla="*/ 1899312 w 7144512"/>
              <a:gd name="connsiteY9" fmla="*/ 5979991 h 12630912"/>
              <a:gd name="connsiteX10" fmla="*/ 1895599 w 7144512"/>
              <a:gd name="connsiteY10" fmla="*/ 6058065 h 12630912"/>
              <a:gd name="connsiteX11" fmla="*/ 4985828 w 7144512"/>
              <a:gd name="connsiteY11" fmla="*/ 6205000 h 12630912"/>
              <a:gd name="connsiteX12" fmla="*/ 6077874 w 7144512"/>
              <a:gd name="connsiteY12" fmla="*/ 12023746 h 12630912"/>
              <a:gd name="connsiteX13" fmla="*/ 5807848 w 7144512"/>
              <a:gd name="connsiteY13" fmla="*/ 6741848 h 12630912"/>
              <a:gd name="connsiteX14" fmla="*/ 3436319 w 7144512"/>
              <a:gd name="connsiteY14" fmla="*/ 6863088 h 12630912"/>
              <a:gd name="connsiteX15" fmla="*/ 3706346 w 7144512"/>
              <a:gd name="connsiteY15" fmla="*/ 12144986 h 12630912"/>
              <a:gd name="connsiteX16" fmla="*/ 7144512 w 7144512"/>
              <a:gd name="connsiteY16" fmla="*/ 0 h 12630912"/>
              <a:gd name="connsiteX17" fmla="*/ 7144512 w 7144512"/>
              <a:gd name="connsiteY17" fmla="*/ 12630912 h 12630912"/>
              <a:gd name="connsiteX18" fmla="*/ 0 w 7144512"/>
              <a:gd name="connsiteY18" fmla="*/ 12630912 h 12630912"/>
              <a:gd name="connsiteX19" fmla="*/ 0 w 7144512"/>
              <a:gd name="connsiteY19" fmla="*/ 0 h 1263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44512" h="12630912">
                <a:moveTo>
                  <a:pt x="2072222" y="3540631"/>
                </a:moveTo>
                <a:lnTo>
                  <a:pt x="2072222" y="5979991"/>
                </a:lnTo>
                <a:lnTo>
                  <a:pt x="1899312" y="5979991"/>
                </a:lnTo>
                <a:lnTo>
                  <a:pt x="2015427" y="3537930"/>
                </a:lnTo>
                <a:close/>
                <a:moveTo>
                  <a:pt x="5105656" y="3684866"/>
                </a:moveTo>
                <a:lnTo>
                  <a:pt x="2072222" y="3540631"/>
                </a:lnTo>
                <a:lnTo>
                  <a:pt x="2072222" y="1033778"/>
                </a:lnTo>
                <a:lnTo>
                  <a:pt x="325397" y="1033778"/>
                </a:lnTo>
                <a:lnTo>
                  <a:pt x="325397" y="5979991"/>
                </a:lnTo>
                <a:lnTo>
                  <a:pt x="1899312" y="5979991"/>
                </a:lnTo>
                <a:lnTo>
                  <a:pt x="1895599" y="6058065"/>
                </a:lnTo>
                <a:lnTo>
                  <a:pt x="4985828" y="6205000"/>
                </a:lnTo>
                <a:close/>
                <a:moveTo>
                  <a:pt x="6077874" y="12023746"/>
                </a:moveTo>
                <a:lnTo>
                  <a:pt x="5807848" y="6741848"/>
                </a:lnTo>
                <a:lnTo>
                  <a:pt x="3436319" y="6863088"/>
                </a:lnTo>
                <a:lnTo>
                  <a:pt x="3706346" y="12144986"/>
                </a:lnTo>
                <a:close/>
                <a:moveTo>
                  <a:pt x="7144512" y="0"/>
                </a:moveTo>
                <a:lnTo>
                  <a:pt x="7144512" y="12630912"/>
                </a:lnTo>
                <a:lnTo>
                  <a:pt x="0" y="12630912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alpha val="9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1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/>
              <a:ea typeface="+mn-ea"/>
              <a:cs typeface="Arial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CC665D-00B9-4020-87AE-A516A8B9BA6B}"/>
              </a:ext>
            </a:extLst>
          </p:cNvPr>
          <p:cNvSpPr txBox="1"/>
          <p:nvPr/>
        </p:nvSpPr>
        <p:spPr>
          <a:xfrm>
            <a:off x="335119" y="1054910"/>
            <a:ext cx="2198270" cy="549867"/>
          </a:xfrm>
          <a:prstGeom prst="wedgeRoundRectCallout">
            <a:avLst>
              <a:gd name="adj1" fmla="val -62957"/>
              <a:gd name="adj2" fmla="val 229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3 articles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564FBC0-0681-43E8-ABC1-0A7E51083AD7}"/>
              </a:ext>
            </a:extLst>
          </p:cNvPr>
          <p:cNvSpPr txBox="1"/>
          <p:nvPr/>
        </p:nvSpPr>
        <p:spPr>
          <a:xfrm>
            <a:off x="4702361" y="4015365"/>
            <a:ext cx="3581611" cy="549867"/>
          </a:xfrm>
          <a:prstGeom prst="wedgeRoundRectCallout">
            <a:avLst>
              <a:gd name="adj1" fmla="val -62957"/>
              <a:gd name="adj2" fmla="val 229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About foolish crimes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F2A661-C976-4616-B84B-93FFCE81851F}"/>
              </a:ext>
            </a:extLst>
          </p:cNvPr>
          <p:cNvSpPr txBox="1"/>
          <p:nvPr/>
        </p:nvSpPr>
        <p:spPr>
          <a:xfrm>
            <a:off x="725934" y="224116"/>
            <a:ext cx="3925083" cy="70253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How many articles are there?</a:t>
            </a:r>
          </a:p>
          <a:p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1" name="Google Shape;344;p22">
            <a:extLst>
              <a:ext uri="{FF2B5EF4-FFF2-40B4-BE49-F238E27FC236}">
                <a16:creationId xmlns:a16="http://schemas.microsoft.com/office/drawing/2014/main" id="{6F7617D3-33AB-4297-9B4B-66FB14A1C81B}"/>
              </a:ext>
            </a:extLst>
          </p:cNvPr>
          <p:cNvSpPr/>
          <p:nvPr/>
        </p:nvSpPr>
        <p:spPr>
          <a:xfrm>
            <a:off x="3027785" y="1054910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Google Shape;344;p22">
            <a:extLst>
              <a:ext uri="{FF2B5EF4-FFF2-40B4-BE49-F238E27FC236}">
                <a16:creationId xmlns:a16="http://schemas.microsoft.com/office/drawing/2014/main" id="{75D6BBF5-7B82-4572-8EEE-EA7740779693}"/>
              </a:ext>
            </a:extLst>
          </p:cNvPr>
          <p:cNvSpPr/>
          <p:nvPr/>
        </p:nvSpPr>
        <p:spPr>
          <a:xfrm>
            <a:off x="335119" y="3135104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344;p22">
            <a:extLst>
              <a:ext uri="{FF2B5EF4-FFF2-40B4-BE49-F238E27FC236}">
                <a16:creationId xmlns:a16="http://schemas.microsoft.com/office/drawing/2014/main" id="{60A72229-5A5B-4B62-A05C-A0D851E89D56}"/>
              </a:ext>
            </a:extLst>
          </p:cNvPr>
          <p:cNvSpPr/>
          <p:nvPr/>
        </p:nvSpPr>
        <p:spPr>
          <a:xfrm>
            <a:off x="5351042" y="448581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2091CF7-9BC9-42A7-8950-C5673E1094F8}"/>
              </a:ext>
            </a:extLst>
          </p:cNvPr>
          <p:cNvSpPr txBox="1"/>
          <p:nvPr/>
        </p:nvSpPr>
        <p:spPr>
          <a:xfrm>
            <a:off x="4893423" y="3022871"/>
            <a:ext cx="3390550" cy="702533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What are they about ?</a:t>
            </a:r>
          </a:p>
          <a:p>
            <a:endParaRPr lang="ar-SA" sz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2F3FA29-5A1F-4924-B8BD-E39D0F94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7AB60E-F2AE-40A5-9A13-19EEB2A9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6572" cy="51435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97BE7C-7D34-4C05-9E75-018753C4B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404" y1="8095" x2="43404" y2="8095"/>
                        <a14:foregroundMark x1="5957" y1="43810" x2="5957" y2="43810"/>
                        <a14:foregroundMark x1="6383" y1="39048" x2="6383" y2="39048"/>
                        <a14:foregroundMark x1="6383" y1="36190" x2="6383" y2="36190"/>
                        <a14:foregroundMark x1="3830" y1="88571" x2="3830" y2="88571"/>
                        <a14:foregroundMark x1="1277" y1="86190" x2="1277" y2="86190"/>
                        <a14:foregroundMark x1="54468" y1="51905" x2="54468" y2="51905"/>
                        <a14:foregroundMark x1="58723" y1="49524" x2="58723" y2="49524"/>
                        <a14:foregroundMark x1="42128" y1="95714" x2="42128" y2="9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048" y="108972"/>
            <a:ext cx="2301312" cy="1411820"/>
          </a:xfrm>
          <a:prstGeom prst="rect">
            <a:avLst/>
          </a:prstGeom>
        </p:spPr>
      </p:pic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CE186E22-0C43-4756-947E-84B499CB9FCA}"/>
              </a:ext>
            </a:extLst>
          </p:cNvPr>
          <p:cNvSpPr/>
          <p:nvPr/>
        </p:nvSpPr>
        <p:spPr>
          <a:xfrm>
            <a:off x="-153399" y="0"/>
            <a:ext cx="9297399" cy="5143500"/>
          </a:xfrm>
          <a:custGeom>
            <a:avLst/>
            <a:gdLst>
              <a:gd name="connsiteX0" fmla="*/ 3540631 w 12630912"/>
              <a:gd name="connsiteY0" fmla="*/ 5072290 h 7144512"/>
              <a:gd name="connsiteX1" fmla="*/ 5979991 w 12630912"/>
              <a:gd name="connsiteY1" fmla="*/ 5072290 h 7144512"/>
              <a:gd name="connsiteX2" fmla="*/ 5979991 w 12630912"/>
              <a:gd name="connsiteY2" fmla="*/ 5245200 h 7144512"/>
              <a:gd name="connsiteX3" fmla="*/ 3537930 w 12630912"/>
              <a:gd name="connsiteY3" fmla="*/ 5129085 h 7144512"/>
              <a:gd name="connsiteX4" fmla="*/ 3680651 w 12630912"/>
              <a:gd name="connsiteY4" fmla="*/ 2127504 h 7144512"/>
              <a:gd name="connsiteX5" fmla="*/ 3772916 w 12630912"/>
              <a:gd name="connsiteY5" fmla="*/ 2127504 h 7144512"/>
              <a:gd name="connsiteX6" fmla="*/ 3772916 w 12630912"/>
              <a:gd name="connsiteY6" fmla="*/ 4959604 h 7144512"/>
              <a:gd name="connsiteX7" fmla="*/ 3545989 w 12630912"/>
              <a:gd name="connsiteY7" fmla="*/ 4959604 h 7144512"/>
              <a:gd name="connsiteX8" fmla="*/ 3684866 w 12630912"/>
              <a:gd name="connsiteY8" fmla="*/ 2038856 h 7144512"/>
              <a:gd name="connsiteX9" fmla="*/ 3680651 w 12630912"/>
              <a:gd name="connsiteY9" fmla="*/ 2127504 h 7144512"/>
              <a:gd name="connsiteX10" fmla="*/ 509016 w 12630912"/>
              <a:gd name="connsiteY10" fmla="*/ 2127504 h 7144512"/>
              <a:gd name="connsiteX11" fmla="*/ 509016 w 12630912"/>
              <a:gd name="connsiteY11" fmla="*/ 4959604 h 7144512"/>
              <a:gd name="connsiteX12" fmla="*/ 3545989 w 12630912"/>
              <a:gd name="connsiteY12" fmla="*/ 4959604 h 7144512"/>
              <a:gd name="connsiteX13" fmla="*/ 3540631 w 12630912"/>
              <a:gd name="connsiteY13" fmla="*/ 5072290 h 7144512"/>
              <a:gd name="connsiteX14" fmla="*/ 1033778 w 12630912"/>
              <a:gd name="connsiteY14" fmla="*/ 5072290 h 7144512"/>
              <a:gd name="connsiteX15" fmla="*/ 1033778 w 12630912"/>
              <a:gd name="connsiteY15" fmla="*/ 6819115 h 7144512"/>
              <a:gd name="connsiteX16" fmla="*/ 5979991 w 12630912"/>
              <a:gd name="connsiteY16" fmla="*/ 6819115 h 7144512"/>
              <a:gd name="connsiteX17" fmla="*/ 5979991 w 12630912"/>
              <a:gd name="connsiteY17" fmla="*/ 5245200 h 7144512"/>
              <a:gd name="connsiteX18" fmla="*/ 6058065 w 12630912"/>
              <a:gd name="connsiteY18" fmla="*/ 5248913 h 7144512"/>
              <a:gd name="connsiteX19" fmla="*/ 6205000 w 12630912"/>
              <a:gd name="connsiteY19" fmla="*/ 2158684 h 7144512"/>
              <a:gd name="connsiteX20" fmla="*/ 12023746 w 12630912"/>
              <a:gd name="connsiteY20" fmla="*/ 1066638 h 7144512"/>
              <a:gd name="connsiteX21" fmla="*/ 6741848 w 12630912"/>
              <a:gd name="connsiteY21" fmla="*/ 1336664 h 7144512"/>
              <a:gd name="connsiteX22" fmla="*/ 6863088 w 12630912"/>
              <a:gd name="connsiteY22" fmla="*/ 3708193 h 7144512"/>
              <a:gd name="connsiteX23" fmla="*/ 12144986 w 12630912"/>
              <a:gd name="connsiteY23" fmla="*/ 3438166 h 7144512"/>
              <a:gd name="connsiteX24" fmla="*/ 0 w 12630912"/>
              <a:gd name="connsiteY24" fmla="*/ 0 h 7144512"/>
              <a:gd name="connsiteX25" fmla="*/ 12630912 w 12630912"/>
              <a:gd name="connsiteY25" fmla="*/ 0 h 7144512"/>
              <a:gd name="connsiteX26" fmla="*/ 12630912 w 12630912"/>
              <a:gd name="connsiteY26" fmla="*/ 7144512 h 7144512"/>
              <a:gd name="connsiteX27" fmla="*/ 0 w 12630912"/>
              <a:gd name="connsiteY27" fmla="*/ 7144512 h 714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630912" h="7144512">
                <a:moveTo>
                  <a:pt x="3540631" y="5072290"/>
                </a:moveTo>
                <a:lnTo>
                  <a:pt x="5979991" y="5072290"/>
                </a:lnTo>
                <a:lnTo>
                  <a:pt x="5979991" y="5245200"/>
                </a:lnTo>
                <a:lnTo>
                  <a:pt x="3537930" y="5129085"/>
                </a:lnTo>
                <a:close/>
                <a:moveTo>
                  <a:pt x="3680651" y="2127504"/>
                </a:moveTo>
                <a:lnTo>
                  <a:pt x="3772916" y="2127504"/>
                </a:lnTo>
                <a:lnTo>
                  <a:pt x="3772916" y="4959604"/>
                </a:lnTo>
                <a:lnTo>
                  <a:pt x="3545989" y="4959604"/>
                </a:lnTo>
                <a:close/>
                <a:moveTo>
                  <a:pt x="3684866" y="2038856"/>
                </a:moveTo>
                <a:lnTo>
                  <a:pt x="3680651" y="2127504"/>
                </a:lnTo>
                <a:lnTo>
                  <a:pt x="509016" y="2127504"/>
                </a:lnTo>
                <a:lnTo>
                  <a:pt x="509016" y="4959604"/>
                </a:lnTo>
                <a:lnTo>
                  <a:pt x="3545989" y="4959604"/>
                </a:lnTo>
                <a:lnTo>
                  <a:pt x="3540631" y="5072290"/>
                </a:lnTo>
                <a:lnTo>
                  <a:pt x="1033778" y="5072290"/>
                </a:lnTo>
                <a:lnTo>
                  <a:pt x="1033778" y="6819115"/>
                </a:lnTo>
                <a:lnTo>
                  <a:pt x="5979991" y="6819115"/>
                </a:lnTo>
                <a:lnTo>
                  <a:pt x="5979991" y="5245200"/>
                </a:lnTo>
                <a:lnTo>
                  <a:pt x="6058065" y="5248913"/>
                </a:lnTo>
                <a:lnTo>
                  <a:pt x="6205000" y="2158684"/>
                </a:lnTo>
                <a:close/>
                <a:moveTo>
                  <a:pt x="12023746" y="1066638"/>
                </a:moveTo>
                <a:lnTo>
                  <a:pt x="6741848" y="1336664"/>
                </a:lnTo>
                <a:lnTo>
                  <a:pt x="6863088" y="3708193"/>
                </a:lnTo>
                <a:lnTo>
                  <a:pt x="12144986" y="3438166"/>
                </a:lnTo>
                <a:close/>
                <a:moveTo>
                  <a:pt x="0" y="0"/>
                </a:moveTo>
                <a:lnTo>
                  <a:pt x="12630912" y="0"/>
                </a:lnTo>
                <a:lnTo>
                  <a:pt x="12630912" y="7144512"/>
                </a:lnTo>
                <a:lnTo>
                  <a:pt x="0" y="7144512"/>
                </a:lnTo>
                <a:close/>
              </a:path>
            </a:pathLst>
          </a:custGeom>
          <a:solidFill>
            <a:sysClr val="window" lastClr="FFFFFF">
              <a:alpha val="9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1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/>
              <a:ea typeface="+mn-ea"/>
              <a:cs typeface="Arial"/>
            </a:endParaRPr>
          </a:p>
        </p:txBody>
      </p:sp>
      <p:sp>
        <p:nvSpPr>
          <p:cNvPr id="19" name="Google Shape;344;p22">
            <a:extLst>
              <a:ext uri="{FF2B5EF4-FFF2-40B4-BE49-F238E27FC236}">
                <a16:creationId xmlns:a16="http://schemas.microsoft.com/office/drawing/2014/main" id="{9DD656A9-70DA-4F24-AFD7-8950E1493F9E}"/>
              </a:ext>
            </a:extLst>
          </p:cNvPr>
          <p:cNvSpPr/>
          <p:nvPr/>
        </p:nvSpPr>
        <p:spPr>
          <a:xfrm>
            <a:off x="76397" y="3596042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solidFill>
            <a:srgbClr val="F2B8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44;p22">
            <a:extLst>
              <a:ext uri="{FF2B5EF4-FFF2-40B4-BE49-F238E27FC236}">
                <a16:creationId xmlns:a16="http://schemas.microsoft.com/office/drawing/2014/main" id="{E5EFE1C2-B8A3-45E3-B9DD-B7B5B0CFD7C6}"/>
              </a:ext>
            </a:extLst>
          </p:cNvPr>
          <p:cNvSpPr/>
          <p:nvPr/>
        </p:nvSpPr>
        <p:spPr>
          <a:xfrm>
            <a:off x="2845161" y="1002632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solidFill>
            <a:srgbClr val="F2B8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344;p22">
            <a:extLst>
              <a:ext uri="{FF2B5EF4-FFF2-40B4-BE49-F238E27FC236}">
                <a16:creationId xmlns:a16="http://schemas.microsoft.com/office/drawing/2014/main" id="{467D6C66-1C13-4375-83FC-0EF69F9A856E}"/>
              </a:ext>
            </a:extLst>
          </p:cNvPr>
          <p:cNvSpPr/>
          <p:nvPr/>
        </p:nvSpPr>
        <p:spPr>
          <a:xfrm>
            <a:off x="7240224" y="525228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solidFill>
            <a:srgbClr val="F2B8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Roboto"/>
                <a:ea typeface="Roboto"/>
                <a:cs typeface="Roboto"/>
                <a:sym typeface="Roboto"/>
              </a:rPr>
              <a:t>c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07F35FA-4A08-4904-9D1A-F5C09EDA9221}"/>
              </a:ext>
            </a:extLst>
          </p:cNvPr>
          <p:cNvSpPr txBox="1"/>
          <p:nvPr/>
        </p:nvSpPr>
        <p:spPr>
          <a:xfrm>
            <a:off x="4910510" y="2893509"/>
            <a:ext cx="3713726" cy="1190822"/>
          </a:xfrm>
          <a:prstGeom prst="wedgeRoundRectCallout">
            <a:avLst>
              <a:gd name="adj1" fmla="val -65740"/>
              <a:gd name="adj2" fmla="val 186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Skim &amp; match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stories with headlines</a:t>
            </a:r>
          </a:p>
          <a:p>
            <a:endParaRPr lang="ar-SA" sz="300" dirty="0">
              <a:solidFill>
                <a:schemeClr val="bg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C4AFEF-7B70-48A9-A397-C6059BF1F47F}"/>
              </a:ext>
            </a:extLst>
          </p:cNvPr>
          <p:cNvSpPr txBox="1"/>
          <p:nvPr/>
        </p:nvSpPr>
        <p:spPr>
          <a:xfrm>
            <a:off x="601306" y="182048"/>
            <a:ext cx="4076807" cy="686359"/>
          </a:xfrm>
          <a:prstGeom prst="wedgeRoundRectCallout">
            <a:avLst>
              <a:gd name="adj1" fmla="val -62957"/>
              <a:gd name="adj2" fmla="val 22957"/>
              <a:gd name="adj3" fmla="val 16667"/>
            </a:avLst>
          </a:prstGeom>
          <a:solidFill>
            <a:srgbClr val="F2B8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articles about </a:t>
            </a:r>
            <a:r>
              <a:rPr lang="en-US" sz="22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foolish crimes</a:t>
            </a:r>
          </a:p>
          <a:p>
            <a:pPr algn="ctr"/>
            <a:endParaRPr lang="en-US" sz="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White Collar Crime by Slidesgo">
  <a:themeElements>
    <a:clrScheme name="Simple Light">
      <a:dk1>
        <a:srgbClr val="FFFFFF"/>
      </a:dk1>
      <a:lt1>
        <a:srgbClr val="12100E"/>
      </a:lt1>
      <a:dk2>
        <a:srgbClr val="3A3736"/>
      </a:dk2>
      <a:lt2>
        <a:srgbClr val="201E1D"/>
      </a:lt2>
      <a:accent1>
        <a:srgbClr val="B4B4B4"/>
      </a:accent1>
      <a:accent2>
        <a:srgbClr val="CD8841"/>
      </a:accent2>
      <a:accent3>
        <a:srgbClr val="AA0B1E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te Collar Crime by Slidesgo">
  <a:themeElements>
    <a:clrScheme name="Simple Light">
      <a:dk1>
        <a:srgbClr val="FFFFFF"/>
      </a:dk1>
      <a:lt1>
        <a:srgbClr val="12100E"/>
      </a:lt1>
      <a:dk2>
        <a:srgbClr val="3A3736"/>
      </a:dk2>
      <a:lt2>
        <a:srgbClr val="201E1D"/>
      </a:lt2>
      <a:accent1>
        <a:srgbClr val="B4B4B4"/>
      </a:accent1>
      <a:accent2>
        <a:srgbClr val="CD8841"/>
      </a:accent2>
      <a:accent3>
        <a:srgbClr val="AA0B1E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538</Words>
  <Application>Microsoft Office PowerPoint</Application>
  <PresentationFormat>عرض على الشاشة (16:9)</PresentationFormat>
  <Paragraphs>121</Paragraphs>
  <Slides>28</Slides>
  <Notes>28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28</vt:i4>
      </vt:variant>
    </vt:vector>
  </HeadingPairs>
  <TitlesOfParts>
    <vt:vector size="42" baseType="lpstr">
      <vt:lpstr>Roboto</vt:lpstr>
      <vt:lpstr>MV Boli</vt:lpstr>
      <vt:lpstr>PT Sans</vt:lpstr>
      <vt:lpstr>Bebas Neue</vt:lpstr>
      <vt:lpstr>Abadi</vt:lpstr>
      <vt:lpstr>Arial Nova Light</vt:lpstr>
      <vt:lpstr>Actor</vt:lpstr>
      <vt:lpstr>Arial Narrow</vt:lpstr>
      <vt:lpstr>Archivo Black</vt:lpstr>
      <vt:lpstr>Roboto Condensed Light</vt:lpstr>
      <vt:lpstr>Arial Rounded MT Bold</vt:lpstr>
      <vt:lpstr>Arial</vt:lpstr>
      <vt:lpstr>White Collar Crime by Slidesgo</vt:lpstr>
      <vt:lpstr>1_White Collar Crime by Slidesgo</vt:lpstr>
      <vt:lpstr>Unit 2  Crime Doesn’t Pay  Listen &amp; Discuss</vt:lpstr>
      <vt:lpstr>Answer</vt:lpstr>
      <vt:lpstr>Warm Up</vt:lpstr>
      <vt:lpstr>Warm up!</vt:lpstr>
      <vt:lpstr>Warm up!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</vt:lpstr>
      <vt:lpstr>Classify the words into the correct category</vt:lpstr>
      <vt:lpstr>Quick Check</vt:lpstr>
      <vt:lpstr>عرض تقديمي في PowerPoint</vt:lpstr>
      <vt:lpstr>عرض تقديمي في PowerPoint</vt:lpstr>
      <vt:lpstr>عرض تقديمي في PowerPoint</vt:lpstr>
      <vt:lpstr>From The Holy Qura’an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COLLAR CRIME</dc:title>
  <dc:creator>ام الوليد</dc:creator>
  <cp:lastModifiedBy>انتصار بنت العبيدالله</cp:lastModifiedBy>
  <cp:revision>16</cp:revision>
  <dcterms:modified xsi:type="dcterms:W3CDTF">2022-09-11T18:18:43Z</dcterms:modified>
</cp:coreProperties>
</file>