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4"/>
  </p:notesMasterIdLst>
  <p:sldIdLst>
    <p:sldId id="273" r:id="rId2"/>
    <p:sldId id="379" r:id="rId3"/>
    <p:sldId id="360" r:id="rId4"/>
    <p:sldId id="258" r:id="rId5"/>
    <p:sldId id="350" r:id="rId6"/>
    <p:sldId id="380" r:id="rId7"/>
    <p:sldId id="381" r:id="rId8"/>
    <p:sldId id="383" r:id="rId9"/>
    <p:sldId id="384" r:id="rId10"/>
    <p:sldId id="385" r:id="rId11"/>
    <p:sldId id="386" r:id="rId12"/>
    <p:sldId id="382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1"/>
            <p14:sldId id="383"/>
            <p14:sldId id="384"/>
            <p14:sldId id="385"/>
            <p14:sldId id="386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FCC"/>
    <a:srgbClr val="CAFFE3"/>
    <a:srgbClr val="A5FFD8"/>
    <a:srgbClr val="E3E0FF"/>
    <a:srgbClr val="FFA8AE"/>
    <a:srgbClr val="FFD8F4"/>
    <a:srgbClr val="FFC8BC"/>
    <a:srgbClr val="FF7E79"/>
    <a:srgbClr val="FFBBC0"/>
    <a:srgbClr val="F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51"/>
  </p:normalViewPr>
  <p:slideViewPr>
    <p:cSldViewPr snapToGrid="0" snapToObjects="1">
      <p:cViewPr varScale="1">
        <p:scale>
          <a:sx n="93" d="100"/>
          <a:sy n="93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7 ربيع الثاني،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7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7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7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7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7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7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7 ربيع الثاني،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7 ربيع الثاني،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7 ربيع الثاني،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7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7 ربيع الثاني،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7 ربيع الثاني،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D942FEAE-219E-EFCE-D526-004F2DC9C47A}"/>
              </a:ext>
            </a:extLst>
          </p:cNvPr>
          <p:cNvGrpSpPr>
            <a:grpSpLocks/>
          </p:cNvGrpSpPr>
          <p:nvPr/>
        </p:nvGrpSpPr>
        <p:grpSpPr bwMode="auto">
          <a:xfrm>
            <a:off x="3791744" y="143165"/>
            <a:ext cx="4608512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076F827-98F6-2DF6-4206-08C0DACB9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5FC1C72A-4344-E462-0380-60C4884B7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استراتيجية حل المسألة ( الرسم )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6AF5BF75-3514-0C53-72A7-D05995D67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131" y="830553"/>
            <a:ext cx="8785225" cy="104457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000" b="1"/>
              <a:t>أحمد وعبد الرحمن وعلي وبدر وأنس أصدقاء . إذا كان أحمد ليس الأصغر ، وبدر أصغر من أحمد ،</a:t>
            </a:r>
          </a:p>
          <a:p>
            <a:pPr algn="r" rtl="1" eaLnBrk="1" hangingPunct="1">
              <a:defRPr/>
            </a:pPr>
            <a:r>
              <a:rPr lang="ar-SA" altLang="ar-SA" sz="2000" b="1"/>
              <a:t> لكنه أكبر من علي ، وعلي أكبر من عبد الرحمن وأنس ، وعبد الرحمن ليس الأصغر فاكتب الأسماء</a:t>
            </a:r>
          </a:p>
          <a:p>
            <a:pPr algn="r" rtl="1" eaLnBrk="1" hangingPunct="1">
              <a:defRPr/>
            </a:pPr>
            <a:r>
              <a:rPr lang="ar-SA" altLang="ar-SA" sz="2000" b="1"/>
              <a:t> مرتبة حسب العمر من الأصغر للأكبر .</a:t>
            </a:r>
            <a:r>
              <a:rPr lang="en-US" altLang="ar-SA" sz="2000"/>
              <a:t>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67B5D82B-4138-EB25-55DE-0AAB61798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9319" y="2378365"/>
            <a:ext cx="19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أحمد ليس الأصغر</a:t>
            </a:r>
          </a:p>
        </p:txBody>
      </p:sp>
      <p:sp>
        <p:nvSpPr>
          <p:cNvPr id="13" name="Rectangle 231">
            <a:extLst>
              <a:ext uri="{FF2B5EF4-FFF2-40B4-BE49-F238E27FC236}">
                <a16:creationId xmlns:a16="http://schemas.microsoft.com/office/drawing/2014/main" id="{010EECDB-B093-4E39-BA67-4C9B5B82C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5494" y="2929228"/>
            <a:ext cx="204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بدر أصغر من أحمد</a:t>
            </a:r>
          </a:p>
        </p:txBody>
      </p:sp>
      <p:sp>
        <p:nvSpPr>
          <p:cNvPr id="14" name="Rectangle 232">
            <a:extLst>
              <a:ext uri="{FF2B5EF4-FFF2-40B4-BE49-F238E27FC236}">
                <a16:creationId xmlns:a16="http://schemas.microsoft.com/office/drawing/2014/main" id="{73FB9653-06EF-144E-6B47-2F1F8A5A4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3456" y="3494378"/>
            <a:ext cx="185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بدر أكبر من علي</a:t>
            </a:r>
          </a:p>
        </p:txBody>
      </p:sp>
      <p:sp>
        <p:nvSpPr>
          <p:cNvPr id="16" name="Rectangle 233">
            <a:extLst>
              <a:ext uri="{FF2B5EF4-FFF2-40B4-BE49-F238E27FC236}">
                <a16:creationId xmlns:a16="http://schemas.microsoft.com/office/drawing/2014/main" id="{EC078023-D736-7135-7E33-BA012C63C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8656" y="4045240"/>
            <a:ext cx="3421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علي أكبر من عبد الرحمن وأنس </a:t>
            </a:r>
          </a:p>
        </p:txBody>
      </p:sp>
      <p:sp>
        <p:nvSpPr>
          <p:cNvPr id="17" name="Rectangle 238">
            <a:extLst>
              <a:ext uri="{FF2B5EF4-FFF2-40B4-BE49-F238E27FC236}">
                <a16:creationId xmlns:a16="http://schemas.microsoft.com/office/drawing/2014/main" id="{E30CF840-F650-6F17-211B-1B6F7AB8C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881" y="3062578"/>
            <a:ext cx="1655763" cy="5762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CCFF"/>
              </a:gs>
              <a:gs pos="100000">
                <a:schemeClr val="hlink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altLang="ar-SA" sz="2800" b="1"/>
              <a:t>أحمد</a:t>
            </a:r>
            <a:endParaRPr lang="en" altLang="ar-SA" sz="2800" b="1"/>
          </a:p>
        </p:txBody>
      </p:sp>
      <p:sp>
        <p:nvSpPr>
          <p:cNvPr id="18" name="Rectangle 239">
            <a:extLst>
              <a:ext uri="{FF2B5EF4-FFF2-40B4-BE49-F238E27FC236}">
                <a16:creationId xmlns:a16="http://schemas.microsoft.com/office/drawing/2014/main" id="{CFE451F6-C2C8-A806-A9AB-2AE05A28D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881" y="3710278"/>
            <a:ext cx="1655763" cy="5762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CCFF"/>
              </a:gs>
              <a:gs pos="100000">
                <a:schemeClr val="hlink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altLang="ar-SA" sz="2800" b="1"/>
              <a:t>بدر</a:t>
            </a:r>
            <a:endParaRPr lang="en" altLang="ar-SA" sz="2800" b="1"/>
          </a:p>
        </p:txBody>
      </p:sp>
      <p:sp>
        <p:nvSpPr>
          <p:cNvPr id="19" name="Rectangle 240">
            <a:extLst>
              <a:ext uri="{FF2B5EF4-FFF2-40B4-BE49-F238E27FC236}">
                <a16:creationId xmlns:a16="http://schemas.microsoft.com/office/drawing/2014/main" id="{F8D5B73E-6AE6-4945-18B5-FB985602C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881" y="4359565"/>
            <a:ext cx="1655763" cy="5762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CCFF"/>
              </a:gs>
              <a:gs pos="100000">
                <a:schemeClr val="hlink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altLang="ar-SA" sz="2800" b="1"/>
              <a:t>علي</a:t>
            </a:r>
            <a:endParaRPr lang="en" altLang="ar-SA" sz="2800" b="1"/>
          </a:p>
        </p:txBody>
      </p:sp>
      <p:sp>
        <p:nvSpPr>
          <p:cNvPr id="20" name="Rectangle 241">
            <a:extLst>
              <a:ext uri="{FF2B5EF4-FFF2-40B4-BE49-F238E27FC236}">
                <a16:creationId xmlns:a16="http://schemas.microsoft.com/office/drawing/2014/main" id="{F1FC0851-79B3-4314-CFAD-9731432A3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881" y="5007265"/>
            <a:ext cx="1655763" cy="5762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CCFF"/>
              </a:gs>
              <a:gs pos="100000">
                <a:schemeClr val="hlink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altLang="ar-SA" sz="2800" b="1"/>
              <a:t>عبد الرحمن</a:t>
            </a:r>
            <a:endParaRPr lang="en" altLang="ar-SA" sz="2800" b="1"/>
          </a:p>
        </p:txBody>
      </p:sp>
      <p:sp>
        <p:nvSpPr>
          <p:cNvPr id="21" name="Rectangle 242">
            <a:extLst>
              <a:ext uri="{FF2B5EF4-FFF2-40B4-BE49-F238E27FC236}">
                <a16:creationId xmlns:a16="http://schemas.microsoft.com/office/drawing/2014/main" id="{C3EDE8EC-6432-B7B9-BA6B-6134CB556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881" y="5654965"/>
            <a:ext cx="1655763" cy="5762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rgbClr val="FFCCFF"/>
              </a:gs>
              <a:gs pos="100000">
                <a:schemeClr val="hlink"/>
              </a:gs>
            </a:gsLst>
            <a:lin ang="5400000" scaled="1"/>
          </a:gra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altLang="ar-SA" sz="2800" b="1"/>
              <a:t>أنس</a:t>
            </a:r>
            <a:endParaRPr lang="en" altLang="ar-SA" sz="2800" b="1"/>
          </a:p>
        </p:txBody>
      </p:sp>
      <p:sp>
        <p:nvSpPr>
          <p:cNvPr id="22" name="Rectangle 243">
            <a:extLst>
              <a:ext uri="{FF2B5EF4-FFF2-40B4-BE49-F238E27FC236}">
                <a16:creationId xmlns:a16="http://schemas.microsoft.com/office/drawing/2014/main" id="{AD7224E3-243E-B592-30DB-862BF5756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2406" y="4621503"/>
            <a:ext cx="263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عبدا لرحمن ليس الأصغر</a:t>
            </a:r>
          </a:p>
        </p:txBody>
      </p:sp>
    </p:spTree>
    <p:extLst>
      <p:ext uri="{BB962C8B-B14F-4D97-AF65-F5344CB8AC3E}">
        <p14:creationId xmlns:p14="http://schemas.microsoft.com/office/powerpoint/2010/main" val="3701907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/>
      <p:bldP spid="14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>
            <a:extLst>
              <a:ext uri="{FF2B5EF4-FFF2-40B4-BE49-F238E27FC236}">
                <a16:creationId xmlns:a16="http://schemas.microsoft.com/office/drawing/2014/main" id="{08FF9977-53A2-9D54-D806-C70A9CCE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146" y="1927080"/>
            <a:ext cx="3348038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الأشخاص الذين شربوا الفراولة</a:t>
            </a:r>
            <a:endParaRPr lang="en-US" altLang="ar-SA" sz="2400" b="1"/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id="{5E8662FD-3090-5690-61D3-ECBBBB8D7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884" y="1925493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١٢</a:t>
            </a:r>
            <a:endParaRPr lang="en-US" altLang="ar-SA" sz="2400" b="1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51BA19EE-9C56-9132-7131-7EC5D0FDF44D}"/>
              </a:ext>
            </a:extLst>
          </p:cNvPr>
          <p:cNvGrpSpPr>
            <a:grpSpLocks/>
          </p:cNvGrpSpPr>
          <p:nvPr/>
        </p:nvGrpSpPr>
        <p:grpSpPr bwMode="auto">
          <a:xfrm>
            <a:off x="2033496" y="2455718"/>
            <a:ext cx="3024188" cy="1922462"/>
            <a:chOff x="1308" y="2424"/>
            <a:chExt cx="3960" cy="1440"/>
          </a:xfrm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A9289C0A-BDD3-02E4-BFA2-33147E55BB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8" y="2424"/>
              <a:ext cx="3960" cy="1440"/>
              <a:chOff x="6291" y="2177"/>
              <a:chExt cx="3960" cy="1440"/>
            </a:xfrm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464B1646-0A9E-5986-D5CC-ED57ACF4A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4" y="2424"/>
                <a:ext cx="1800" cy="900"/>
              </a:xfrm>
              <a:prstGeom prst="ellipse">
                <a:avLst/>
              </a:prstGeom>
              <a:noFill/>
              <a:ln w="28575">
                <a:solidFill>
                  <a:srgbClr val="CC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4" name="Oval 16">
                <a:extLst>
                  <a:ext uri="{FF2B5EF4-FFF2-40B4-BE49-F238E27FC236}">
                    <a16:creationId xmlns:a16="http://schemas.microsoft.com/office/drawing/2014/main" id="{D7188592-3D45-23A5-EAEA-2AF627201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4" y="2424"/>
                <a:ext cx="1800" cy="900"/>
              </a:xfrm>
              <a:prstGeom prst="ellips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6" name="Rectangle 17">
                <a:extLst>
                  <a:ext uri="{FF2B5EF4-FFF2-40B4-BE49-F238E27FC236}">
                    <a16:creationId xmlns:a16="http://schemas.microsoft.com/office/drawing/2014/main" id="{27B09FAB-D911-5A53-BF2B-13A3B6211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" y="2177"/>
                <a:ext cx="3960" cy="1440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97B1549B-6580-4E2D-9876-8FFEF33E3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5" y="2424"/>
              <a:ext cx="10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800" b="1">
                  <a:solidFill>
                    <a:srgbClr val="CC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الفراولة</a:t>
              </a:r>
              <a:endParaRPr lang="en-US" altLang="ar-SA" sz="1800">
                <a:solidFill>
                  <a:srgbClr val="CC0066"/>
                </a:solidFill>
              </a:endParaRPr>
            </a:p>
          </p:txBody>
        </p:sp>
        <p:sp>
          <p:nvSpPr>
            <p:cNvPr id="11" name="Text Box 19">
              <a:extLst>
                <a:ext uri="{FF2B5EF4-FFF2-40B4-BE49-F238E27FC236}">
                  <a16:creationId xmlns:a16="http://schemas.microsoft.com/office/drawing/2014/main" id="{90FC2EA0-3CC7-D0DD-6F44-EE584A299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1" y="2424"/>
              <a:ext cx="10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1800" b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البرتقال</a:t>
              </a:r>
              <a:endParaRPr lang="en-US" altLang="ar-SA" sz="1800"/>
            </a:p>
          </p:txBody>
        </p:sp>
      </p:grpSp>
      <p:sp>
        <p:nvSpPr>
          <p:cNvPr id="17" name="AutoShape 20">
            <a:extLst>
              <a:ext uri="{FF2B5EF4-FFF2-40B4-BE49-F238E27FC236}">
                <a16:creationId xmlns:a16="http://schemas.microsoft.com/office/drawing/2014/main" id="{61007B66-8067-82E9-DEBD-B32C57534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521" y="4094018"/>
            <a:ext cx="4294188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عدد الأشخاص الذين شربوا الفراولة فقط </a:t>
            </a:r>
            <a:endParaRPr lang="en-US" altLang="ar-SA" sz="2400" b="1"/>
          </a:p>
        </p:txBody>
      </p:sp>
      <p:sp>
        <p:nvSpPr>
          <p:cNvPr id="18" name="AutoShape 21">
            <a:extLst>
              <a:ext uri="{FF2B5EF4-FFF2-40B4-BE49-F238E27FC236}">
                <a16:creationId xmlns:a16="http://schemas.microsoft.com/office/drawing/2014/main" id="{CC8B7734-C372-1DAB-DB1D-39599320B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196" y="4095605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٧</a:t>
            </a:r>
            <a:endParaRPr lang="en-US" altLang="ar-SA" sz="2400" b="1"/>
          </a:p>
        </p:txBody>
      </p:sp>
      <p:sp>
        <p:nvSpPr>
          <p:cNvPr id="19" name="AutoShape 22">
            <a:extLst>
              <a:ext uri="{FF2B5EF4-FFF2-40B4-BE49-F238E27FC236}">
                <a16:creationId xmlns:a16="http://schemas.microsoft.com/office/drawing/2014/main" id="{A3CC0AC7-23A8-EDE0-D4A5-1B6656DAB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646" y="4094018"/>
            <a:ext cx="982663" cy="447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١٢ - ٥</a:t>
            </a:r>
            <a:endParaRPr lang="en-US" altLang="ar-SA" sz="2400" b="1"/>
          </a:p>
        </p:txBody>
      </p:sp>
      <p:sp>
        <p:nvSpPr>
          <p:cNvPr id="20" name="AutoShape 23">
            <a:extLst>
              <a:ext uri="{FF2B5EF4-FFF2-40B4-BE49-F238E27FC236}">
                <a16:creationId xmlns:a16="http://schemas.microsoft.com/office/drawing/2014/main" id="{5D7A740D-4485-D8B6-3BD5-58E2EA17B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521" y="4814743"/>
            <a:ext cx="4294188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عدد الأشخاص الذين شربوا البرتقال فقط </a:t>
            </a:r>
            <a:endParaRPr lang="en-US" altLang="ar-SA" sz="2400" b="1"/>
          </a:p>
        </p:txBody>
      </p:sp>
      <p:sp>
        <p:nvSpPr>
          <p:cNvPr id="21" name="AutoShape 24">
            <a:extLst>
              <a:ext uri="{FF2B5EF4-FFF2-40B4-BE49-F238E27FC236}">
                <a16:creationId xmlns:a16="http://schemas.microsoft.com/office/drawing/2014/main" id="{113268C6-33DD-8E0C-A617-CD6EFBBAD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896" y="4816330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٣</a:t>
            </a:r>
            <a:endParaRPr lang="en-US" altLang="ar-SA" sz="2400" b="1"/>
          </a:p>
        </p:txBody>
      </p:sp>
      <p:sp>
        <p:nvSpPr>
          <p:cNvPr id="22" name="AutoShape 25">
            <a:extLst>
              <a:ext uri="{FF2B5EF4-FFF2-40B4-BE49-F238E27FC236}">
                <a16:creationId xmlns:a16="http://schemas.microsoft.com/office/drawing/2014/main" id="{4955A96C-5CB8-05A9-36A4-2AD644168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346" y="4814743"/>
            <a:ext cx="982663" cy="447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٨ - ٥</a:t>
            </a:r>
            <a:endParaRPr lang="en-US" altLang="ar-SA" sz="2400" b="1"/>
          </a:p>
        </p:txBody>
      </p:sp>
      <p:sp>
        <p:nvSpPr>
          <p:cNvPr id="23" name="AutoShape 26">
            <a:extLst>
              <a:ext uri="{FF2B5EF4-FFF2-40B4-BE49-F238E27FC236}">
                <a16:creationId xmlns:a16="http://schemas.microsoft.com/office/drawing/2014/main" id="{36A0F6B1-F70F-6B0E-8E4A-95D9EB36D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084" y="5551343"/>
            <a:ext cx="4365625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عدد الطلاب الذين شاركوا في المناسبة </a:t>
            </a:r>
            <a:endParaRPr lang="en-US" altLang="ar-SA" sz="2400" b="1"/>
          </a:p>
        </p:txBody>
      </p:sp>
      <p:sp>
        <p:nvSpPr>
          <p:cNvPr id="24" name="AutoShape 27">
            <a:extLst>
              <a:ext uri="{FF2B5EF4-FFF2-40B4-BE49-F238E27FC236}">
                <a16:creationId xmlns:a16="http://schemas.microsoft.com/office/drawing/2014/main" id="{CA8F196B-597C-AE98-A1D5-48354F463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396" y="5552930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١٥</a:t>
            </a:r>
            <a:endParaRPr lang="en-US" altLang="ar-SA" sz="2400" b="1"/>
          </a:p>
        </p:txBody>
      </p:sp>
      <p:sp>
        <p:nvSpPr>
          <p:cNvPr id="25" name="AutoShape 28">
            <a:extLst>
              <a:ext uri="{FF2B5EF4-FFF2-40B4-BE49-F238E27FC236}">
                <a16:creationId xmlns:a16="http://schemas.microsoft.com/office/drawing/2014/main" id="{B50C6582-B222-B00C-5E1F-741BAABA3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659" y="5551343"/>
            <a:ext cx="1355725" cy="447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٧ + ٥ + ٣</a:t>
            </a:r>
            <a:endParaRPr lang="en-US" altLang="ar-SA" sz="2400" b="1"/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8C6C685B-FE69-E189-D470-D5CB1197B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334" y="4082905"/>
            <a:ext cx="39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٧</a:t>
            </a:r>
          </a:p>
        </p:txBody>
      </p:sp>
      <p:sp>
        <p:nvSpPr>
          <p:cNvPr id="27" name="Text Box 30">
            <a:extLst>
              <a:ext uri="{FF2B5EF4-FFF2-40B4-BE49-F238E27FC236}">
                <a16:creationId xmlns:a16="http://schemas.microsoft.com/office/drawing/2014/main" id="{CDB7CC04-B49B-27E1-4969-F6C72C5B9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796" y="4808393"/>
            <a:ext cx="34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٣</a:t>
            </a:r>
          </a:p>
        </p:txBody>
      </p:sp>
      <p:sp>
        <p:nvSpPr>
          <p:cNvPr id="28" name="Text Box 31">
            <a:extLst>
              <a:ext uri="{FF2B5EF4-FFF2-40B4-BE49-F238E27FC236}">
                <a16:creationId xmlns:a16="http://schemas.microsoft.com/office/drawing/2014/main" id="{84947082-CB3F-8CBE-3A9F-6F07F9434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584" y="5532293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١٥</a:t>
            </a:r>
          </a:p>
        </p:txBody>
      </p:sp>
      <p:grpSp>
        <p:nvGrpSpPr>
          <p:cNvPr id="29" name="Group 32">
            <a:extLst>
              <a:ext uri="{FF2B5EF4-FFF2-40B4-BE49-F238E27FC236}">
                <a16:creationId xmlns:a16="http://schemas.microsoft.com/office/drawing/2014/main" id="{805103F6-EBE2-797E-CCF3-633D364BCD1E}"/>
              </a:ext>
            </a:extLst>
          </p:cNvPr>
          <p:cNvGrpSpPr>
            <a:grpSpLocks/>
          </p:cNvGrpSpPr>
          <p:nvPr/>
        </p:nvGrpSpPr>
        <p:grpSpPr bwMode="auto">
          <a:xfrm>
            <a:off x="4157571" y="55418"/>
            <a:ext cx="4608513" cy="579437"/>
            <a:chOff x="1669" y="452"/>
            <a:chExt cx="1996" cy="365"/>
          </a:xfrm>
        </p:grpSpPr>
        <p:sp>
          <p:nvSpPr>
            <p:cNvPr id="30" name="AutoShape 33">
              <a:extLst>
                <a:ext uri="{FF2B5EF4-FFF2-40B4-BE49-F238E27FC236}">
                  <a16:creationId xmlns:a16="http://schemas.microsoft.com/office/drawing/2014/main" id="{CA600543-1453-7247-1E25-887D51303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1" name="Text Box 34">
              <a:extLst>
                <a:ext uri="{FF2B5EF4-FFF2-40B4-BE49-F238E27FC236}">
                  <a16:creationId xmlns:a16="http://schemas.microsoft.com/office/drawing/2014/main" id="{69B37F2C-4B4A-EF0F-79A0-AB08631E1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استراتيجية حل المسألة ( الرسم )</a:t>
              </a:r>
            </a:p>
          </p:txBody>
        </p:sp>
      </p:grpSp>
      <p:sp>
        <p:nvSpPr>
          <p:cNvPr id="32" name="AutoShape 35">
            <a:extLst>
              <a:ext uri="{FF2B5EF4-FFF2-40B4-BE49-F238E27FC236}">
                <a16:creationId xmlns:a16="http://schemas.microsoft.com/office/drawing/2014/main" id="{DAC0CE91-5346-FFF5-99B3-6686D2519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7959" y="742805"/>
            <a:ext cx="8785225" cy="104457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000" b="1" dirty="0"/>
              <a:t>في إحدى المناسبات السعيدة شرب ١٢ شخصا عصير الفراولة ، بينما شرب ٨ أشخاص عصير البرتقال</a:t>
            </a:r>
          </a:p>
          <a:p>
            <a:pPr algn="r" rtl="1" eaLnBrk="1" hangingPunct="1">
              <a:defRPr/>
            </a:pPr>
            <a:r>
              <a:rPr lang="ar-SA" altLang="ar-SA" sz="2000" b="1" dirty="0"/>
              <a:t>فإذا </a:t>
            </a:r>
            <a:r>
              <a:rPr lang="ar-SA" altLang="ar-SA" sz="2000" b="1"/>
              <a:t>شرب ٥ </a:t>
            </a:r>
            <a:r>
              <a:rPr lang="ar-SA" altLang="ar-SA" sz="2000" b="1" dirty="0"/>
              <a:t>أشخاص كلا من الفراولة والبرتقال ، فما عدد الأشخاص المشاركين في المناسبة ؟</a:t>
            </a:r>
            <a:r>
              <a:rPr lang="en-US" altLang="ar-SA" sz="2000" dirty="0"/>
              <a:t> </a:t>
            </a:r>
          </a:p>
        </p:txBody>
      </p:sp>
      <p:sp>
        <p:nvSpPr>
          <p:cNvPr id="33" name="AutoShape 36">
            <a:extLst>
              <a:ext uri="{FF2B5EF4-FFF2-40B4-BE49-F238E27FC236}">
                <a16:creationId xmlns:a16="http://schemas.microsoft.com/office/drawing/2014/main" id="{D40BE90D-C1E6-8D04-8E24-8487DCE12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146" y="2671618"/>
            <a:ext cx="3348038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الأشخاص الذين شربوا البرتقال</a:t>
            </a:r>
            <a:endParaRPr lang="en-US" altLang="ar-SA" sz="2400" b="1"/>
          </a:p>
        </p:txBody>
      </p:sp>
      <p:sp>
        <p:nvSpPr>
          <p:cNvPr id="34" name="AutoShape 37">
            <a:extLst>
              <a:ext uri="{FF2B5EF4-FFF2-40B4-BE49-F238E27FC236}">
                <a16:creationId xmlns:a16="http://schemas.microsoft.com/office/drawing/2014/main" id="{3140CD2A-D907-4E57-3BB3-DCB559683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884" y="2670030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٨</a:t>
            </a:r>
            <a:endParaRPr lang="en-US" altLang="ar-SA" sz="2400" b="1"/>
          </a:p>
        </p:txBody>
      </p:sp>
      <p:sp>
        <p:nvSpPr>
          <p:cNvPr id="35" name="AutoShape 38">
            <a:extLst>
              <a:ext uri="{FF2B5EF4-FFF2-40B4-BE49-F238E27FC236}">
                <a16:creationId xmlns:a16="http://schemas.microsoft.com/office/drawing/2014/main" id="{AC532480-2D15-74EE-396B-4BFCC7F9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571" y="3392343"/>
            <a:ext cx="4392613" cy="44767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الأشخاص الذين شربوا الفراولة و البرتقال</a:t>
            </a:r>
            <a:endParaRPr lang="en-US" altLang="ar-SA" sz="2400" b="1"/>
          </a:p>
        </p:txBody>
      </p:sp>
      <p:sp>
        <p:nvSpPr>
          <p:cNvPr id="36" name="AutoShape 39">
            <a:extLst>
              <a:ext uri="{FF2B5EF4-FFF2-40B4-BE49-F238E27FC236}">
                <a16:creationId xmlns:a16="http://schemas.microsoft.com/office/drawing/2014/main" id="{8E6BDA78-405A-77B5-44A8-6F5AA9E68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821" y="3400280"/>
            <a:ext cx="539750" cy="447675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٥</a:t>
            </a:r>
            <a:endParaRPr lang="en-US" altLang="ar-SA" sz="2400" b="1"/>
          </a:p>
        </p:txBody>
      </p:sp>
      <p:sp>
        <p:nvSpPr>
          <p:cNvPr id="37" name="Text Box 40">
            <a:extLst>
              <a:ext uri="{FF2B5EF4-FFF2-40B4-BE49-F238E27FC236}">
                <a16:creationId xmlns:a16="http://schemas.microsoft.com/office/drawing/2014/main" id="{0D0C1DC1-DEEB-8FE1-BEF1-B062CCD5A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896" y="341615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٥</a:t>
            </a:r>
          </a:p>
        </p:txBody>
      </p:sp>
    </p:spTree>
    <p:extLst>
      <p:ext uri="{BB962C8B-B14F-4D97-AF65-F5344CB8AC3E}">
        <p14:creationId xmlns:p14="http://schemas.microsoft.com/office/powerpoint/2010/main" val="266455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45143E-6 L -0.29444 -0.030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2" y="-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003 -0.13113 " pathEditMode="relative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788 -0.2359 " pathEditMode="relative" ptsTypes="AA"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42 -0.25694 " pathEditMode="relative" ptsTypes="AA">
                                      <p:cBhvr>
                                        <p:cTn id="1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6" grpId="1"/>
      <p:bldP spid="27" grpId="0"/>
      <p:bldP spid="27" grpId="1"/>
      <p:bldP spid="28" grpId="0"/>
      <p:bldP spid="28" grpId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33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٣-٥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المسالة 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احل المسائل باستعمال استراتيجية الرسم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922733" y="3359894"/>
            <a:ext cx="4585169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openDmnd">
                <a:fgClr>
                  <a:srgbClr val="A5FFD8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0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0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٣-٥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المسالة</a:t>
            </a: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4B25D40-8600-4C6C-025F-2453F5E631B8}"/>
              </a:ext>
            </a:extLst>
          </p:cNvPr>
          <p:cNvSpPr/>
          <p:nvPr/>
        </p:nvSpPr>
        <p:spPr>
          <a:xfrm rot="385153">
            <a:off x="10095169" y="1663644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grpSp>
        <p:nvGrpSpPr>
          <p:cNvPr id="14" name="Google Shape;249;p17">
            <a:extLst>
              <a:ext uri="{FF2B5EF4-FFF2-40B4-BE49-F238E27FC236}">
                <a16:creationId xmlns:a16="http://schemas.microsoft.com/office/drawing/2014/main" id="{ACF507F2-36DF-7A78-DE19-5CF05F7300B0}"/>
              </a:ext>
            </a:extLst>
          </p:cNvPr>
          <p:cNvGrpSpPr/>
          <p:nvPr/>
        </p:nvGrpSpPr>
        <p:grpSpPr>
          <a:xfrm>
            <a:off x="10061347" y="196675"/>
            <a:ext cx="1346724" cy="4798237"/>
            <a:chOff x="0" y="0"/>
            <a:chExt cx="1010041" cy="3598676"/>
          </a:xfrm>
        </p:grpSpPr>
        <p:sp>
          <p:nvSpPr>
            <p:cNvPr id="16" name="مستطيل">
              <a:extLst>
                <a:ext uri="{FF2B5EF4-FFF2-40B4-BE49-F238E27FC236}">
                  <a16:creationId xmlns:a16="http://schemas.microsoft.com/office/drawing/2014/main" id="{3C87DA2A-D77B-C554-BE45-4B53C4A490D6}"/>
                </a:ext>
              </a:extLst>
            </p:cNvPr>
            <p:cNvSpPr/>
            <p:nvPr/>
          </p:nvSpPr>
          <p:spPr>
            <a:xfrm>
              <a:off x="0" y="407410"/>
              <a:ext cx="1010042" cy="278385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blurRad="50800" dist="38100" dir="8100000" rotWithShape="0">
                <a:srgbClr val="000000">
                  <a:alpha val="40000"/>
                </a:srgbClr>
              </a:outerShdw>
            </a:effectLst>
          </p:spPr>
          <p:txBody>
            <a:bodyPr wrap="square" lIns="60959" tIns="60959" rIns="60959" bIns="60959" numCol="1" anchor="ctr">
              <a:noAutofit/>
            </a:bodyPr>
            <a:lstStyle/>
            <a:p>
              <a:pPr algn="ctr" rtl="0">
                <a:defRPr sz="2000" b="1"/>
              </a:pPr>
              <a:endParaRPr sz="2667"/>
            </a:p>
          </p:txBody>
        </p:sp>
        <p:sp>
          <p:nvSpPr>
            <p:cNvPr id="17" name="خطوات حل المسألة…">
              <a:extLst>
                <a:ext uri="{FF2B5EF4-FFF2-40B4-BE49-F238E27FC236}">
                  <a16:creationId xmlns:a16="http://schemas.microsoft.com/office/drawing/2014/main" id="{B960F6BD-2B02-141D-9AB6-ADF03C99D00D}"/>
                </a:ext>
              </a:extLst>
            </p:cNvPr>
            <p:cNvSpPr txBox="1"/>
            <p:nvPr/>
          </p:nvSpPr>
          <p:spPr>
            <a:xfrm>
              <a:off x="22644" y="0"/>
              <a:ext cx="964754" cy="3598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1899" tIns="121899" rIns="121899" bIns="121899" numCol="1" anchor="ctr">
              <a:noAutofit/>
            </a:bodyPr>
            <a:lstStyle/>
            <a:p>
              <a:pPr algn="ctr" rtl="0">
                <a:defRPr sz="2000" b="1"/>
              </a:pPr>
              <a:r>
                <a:rPr sz="2667"/>
                <a:t> </a:t>
              </a:r>
              <a:r>
                <a:rPr sz="1867"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  <a:endParaRPr sz="1333">
                <a:solidFill>
                  <a:srgbClr val="0D0D0D"/>
                </a:solidFill>
              </a:endParaRPr>
            </a:p>
            <a:p>
              <a:pPr marL="457189" indent="-457189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rPr sz="2400"/>
                <a:t>أفهم</a:t>
              </a:r>
            </a:p>
            <a:p>
              <a:pPr marL="457189" indent="-457189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rPr sz="2400"/>
                <a:t>أخطط</a:t>
              </a:r>
            </a:p>
            <a:p>
              <a:pPr marL="457189" indent="-457189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rPr sz="2400"/>
                <a:t>أحل </a:t>
              </a:r>
            </a:p>
            <a:p>
              <a:pPr marL="457189" indent="-457189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sz="1200" b="1">
                  <a:solidFill>
                    <a:schemeClr val="accent1"/>
                  </a:solidFill>
                </a:defRPr>
              </a:pPr>
              <a:r>
                <a:rPr sz="1600"/>
                <a:t>أتحقق</a:t>
              </a:r>
            </a:p>
          </p:txBody>
        </p:sp>
      </p:grpSp>
      <p:pic>
        <p:nvPicPr>
          <p:cNvPr id="19" name="IMG_2230.jpeg" descr="IMG_2230.jpeg">
            <a:extLst>
              <a:ext uri="{FF2B5EF4-FFF2-40B4-BE49-F238E27FC236}">
                <a16:creationId xmlns:a16="http://schemas.microsoft.com/office/drawing/2014/main" id="{2B292168-47C1-B6CD-0B4A-53DC478D0EE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06" t="7222" r="7219" b="2508"/>
          <a:stretch>
            <a:fillRect/>
          </a:stretch>
        </p:blipFill>
        <p:spPr>
          <a:xfrm>
            <a:off x="2536584" y="1116636"/>
            <a:ext cx="5871635" cy="5483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6"/>
                </a:lnTo>
                <a:lnTo>
                  <a:pt x="2087" y="40"/>
                </a:lnTo>
                <a:cubicBezTo>
                  <a:pt x="3526" y="34"/>
                  <a:pt x="8895" y="29"/>
                  <a:pt x="14016" y="27"/>
                </a:cubicBezTo>
                <a:lnTo>
                  <a:pt x="21600" y="23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4485" y="225"/>
                </a:moveTo>
                <a:cubicBezTo>
                  <a:pt x="4478" y="225"/>
                  <a:pt x="4466" y="236"/>
                  <a:pt x="4442" y="261"/>
                </a:cubicBezTo>
                <a:cubicBezTo>
                  <a:pt x="4371" y="335"/>
                  <a:pt x="4045" y="344"/>
                  <a:pt x="4004" y="273"/>
                </a:cubicBezTo>
                <a:cubicBezTo>
                  <a:pt x="3959" y="194"/>
                  <a:pt x="3882" y="215"/>
                  <a:pt x="3897" y="302"/>
                </a:cubicBezTo>
                <a:cubicBezTo>
                  <a:pt x="3914" y="399"/>
                  <a:pt x="3656" y="503"/>
                  <a:pt x="3366" y="517"/>
                </a:cubicBezTo>
                <a:cubicBezTo>
                  <a:pt x="3253" y="522"/>
                  <a:pt x="3067" y="533"/>
                  <a:pt x="2951" y="538"/>
                </a:cubicBezTo>
                <a:cubicBezTo>
                  <a:pt x="2774" y="546"/>
                  <a:pt x="2713" y="577"/>
                  <a:pt x="2566" y="740"/>
                </a:cubicBezTo>
                <a:cubicBezTo>
                  <a:pt x="2401" y="922"/>
                  <a:pt x="2362" y="1049"/>
                  <a:pt x="2383" y="1326"/>
                </a:cubicBezTo>
                <a:cubicBezTo>
                  <a:pt x="2386" y="1367"/>
                  <a:pt x="2390" y="1755"/>
                  <a:pt x="2394" y="2189"/>
                </a:cubicBezTo>
                <a:cubicBezTo>
                  <a:pt x="2400" y="2753"/>
                  <a:pt x="2385" y="2998"/>
                  <a:pt x="2344" y="3052"/>
                </a:cubicBezTo>
                <a:cubicBezTo>
                  <a:pt x="2299" y="3110"/>
                  <a:pt x="2172" y="3127"/>
                  <a:pt x="1777" y="3127"/>
                </a:cubicBezTo>
                <a:cubicBezTo>
                  <a:pt x="1206" y="3127"/>
                  <a:pt x="1112" y="3174"/>
                  <a:pt x="1059" y="3487"/>
                </a:cubicBezTo>
                <a:cubicBezTo>
                  <a:pt x="1044" y="3578"/>
                  <a:pt x="1038" y="4876"/>
                  <a:pt x="1045" y="6372"/>
                </a:cubicBezTo>
                <a:lnTo>
                  <a:pt x="1059" y="9093"/>
                </a:lnTo>
                <a:lnTo>
                  <a:pt x="1195" y="9218"/>
                </a:lnTo>
                <a:cubicBezTo>
                  <a:pt x="1323" y="9336"/>
                  <a:pt x="1355" y="9342"/>
                  <a:pt x="1836" y="9330"/>
                </a:cubicBezTo>
                <a:cubicBezTo>
                  <a:pt x="2115" y="9324"/>
                  <a:pt x="2355" y="9330"/>
                  <a:pt x="2369" y="9345"/>
                </a:cubicBezTo>
                <a:cubicBezTo>
                  <a:pt x="2383" y="9360"/>
                  <a:pt x="2393" y="11948"/>
                  <a:pt x="2392" y="15098"/>
                </a:cubicBezTo>
                <a:cubicBezTo>
                  <a:pt x="2391" y="21551"/>
                  <a:pt x="2370" y="21189"/>
                  <a:pt x="2733" y="21590"/>
                </a:cubicBezTo>
                <a:cubicBezTo>
                  <a:pt x="2737" y="21593"/>
                  <a:pt x="2741" y="21596"/>
                  <a:pt x="2745" y="21600"/>
                </a:cubicBezTo>
                <a:lnTo>
                  <a:pt x="21600" y="21600"/>
                </a:lnTo>
                <a:lnTo>
                  <a:pt x="21600" y="571"/>
                </a:lnTo>
                <a:cubicBezTo>
                  <a:pt x="21372" y="562"/>
                  <a:pt x="17890" y="549"/>
                  <a:pt x="13397" y="546"/>
                </a:cubicBezTo>
                <a:lnTo>
                  <a:pt x="4985" y="540"/>
                </a:lnTo>
                <a:lnTo>
                  <a:pt x="4728" y="434"/>
                </a:lnTo>
                <a:cubicBezTo>
                  <a:pt x="4575" y="370"/>
                  <a:pt x="4476" y="301"/>
                  <a:pt x="4485" y="263"/>
                </a:cubicBezTo>
                <a:cubicBezTo>
                  <a:pt x="4491" y="237"/>
                  <a:pt x="4492" y="225"/>
                  <a:pt x="4485" y="225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D129A573-A080-D9AF-44FD-3804F1EA1133}"/>
              </a:ext>
            </a:extLst>
          </p:cNvPr>
          <p:cNvGrpSpPr>
            <a:grpSpLocks/>
          </p:cNvGrpSpPr>
          <p:nvPr/>
        </p:nvGrpSpPr>
        <p:grpSpPr bwMode="auto">
          <a:xfrm>
            <a:off x="3541991" y="143165"/>
            <a:ext cx="4608512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8B5E5CC-0036-C464-67EA-062693590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812F2BC6-D088-EAF2-D8AD-42616571F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استراتيجية حل المسألة ( الرسم )</a:t>
              </a:r>
            </a:p>
          </p:txBody>
        </p:sp>
      </p:grpSp>
      <p:sp>
        <p:nvSpPr>
          <p:cNvPr id="8" name="AutoShape 205">
            <a:extLst>
              <a:ext uri="{FF2B5EF4-FFF2-40B4-BE49-F238E27FC236}">
                <a16:creationId xmlns:a16="http://schemas.microsoft.com/office/drawing/2014/main" id="{FDF1C07F-C5EB-C906-6828-FEA9DC22E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866" y="830553"/>
            <a:ext cx="8821737" cy="104457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000" b="1"/>
              <a:t>في أحد أقسام مسرح مدرستي . إذا كان حمزة يجلس في الصف الرابع من الأمام وفي الصف السادس من </a:t>
            </a:r>
          </a:p>
          <a:p>
            <a:pPr algn="r" rtl="1" eaLnBrk="1" hangingPunct="1">
              <a:defRPr/>
            </a:pPr>
            <a:r>
              <a:rPr lang="ar-SA" altLang="ar-SA" sz="2000" b="1"/>
              <a:t>الخلف . وكان مقعده الثاني من اليسار والسادس من اليمين ، فما عدد المقاعد في هذا القسم من المسرح ؟</a:t>
            </a:r>
            <a:r>
              <a:rPr lang="ar-SA" altLang="ar-SA" sz="2000"/>
              <a:t> </a:t>
            </a:r>
            <a:endParaRPr lang="en" altLang="ar-SA" sz="2000"/>
          </a:p>
        </p:txBody>
      </p:sp>
      <p:sp>
        <p:nvSpPr>
          <p:cNvPr id="11" name="Rectangle 216">
            <a:extLst>
              <a:ext uri="{FF2B5EF4-FFF2-40B4-BE49-F238E27FC236}">
                <a16:creationId xmlns:a16="http://schemas.microsoft.com/office/drawing/2014/main" id="{652B92EC-C5FB-76EA-7A99-4A83AD87A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853" y="2337090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Rectangle 217">
            <a:extLst>
              <a:ext uri="{FF2B5EF4-FFF2-40B4-BE49-F238E27FC236}">
                <a16:creationId xmlns:a16="http://schemas.microsoft.com/office/drawing/2014/main" id="{F1689391-DED1-6474-C8F7-9DA1F2637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853" y="2803815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Rectangle 218">
            <a:extLst>
              <a:ext uri="{FF2B5EF4-FFF2-40B4-BE49-F238E27FC236}">
                <a16:creationId xmlns:a16="http://schemas.microsoft.com/office/drawing/2014/main" id="{CC292E15-A2A6-B07A-575D-9F8D6CCC7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853" y="3257840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6" name="Rectangle 219">
            <a:extLst>
              <a:ext uri="{FF2B5EF4-FFF2-40B4-BE49-F238E27FC236}">
                <a16:creationId xmlns:a16="http://schemas.microsoft.com/office/drawing/2014/main" id="{B67C6269-63B0-44F6-E0B1-4AD0445C8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853" y="3724565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7" name="Rectangle 220">
            <a:extLst>
              <a:ext uri="{FF2B5EF4-FFF2-40B4-BE49-F238E27FC236}">
                <a16:creationId xmlns:a16="http://schemas.microsoft.com/office/drawing/2014/main" id="{75271A6F-3C3F-F711-E08E-F23BDA8AF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853" y="4180178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8" name="Rectangle 221">
            <a:extLst>
              <a:ext uri="{FF2B5EF4-FFF2-40B4-BE49-F238E27FC236}">
                <a16:creationId xmlns:a16="http://schemas.microsoft.com/office/drawing/2014/main" id="{783846D2-6185-29EE-D523-5C7130836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853" y="4646903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9" name="Rectangle 222">
            <a:extLst>
              <a:ext uri="{FF2B5EF4-FFF2-40B4-BE49-F238E27FC236}">
                <a16:creationId xmlns:a16="http://schemas.microsoft.com/office/drawing/2014/main" id="{51B58387-BE96-6853-C4B8-4F0E674C1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853" y="5115215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0" name="Rectangle 223">
            <a:extLst>
              <a:ext uri="{FF2B5EF4-FFF2-40B4-BE49-F238E27FC236}">
                <a16:creationId xmlns:a16="http://schemas.microsoft.com/office/drawing/2014/main" id="{0BD1C7D6-2D00-D85E-EB51-A246FB4A1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853" y="5567653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1" name="Rectangle 224">
            <a:extLst>
              <a:ext uri="{FF2B5EF4-FFF2-40B4-BE49-F238E27FC236}">
                <a16:creationId xmlns:a16="http://schemas.microsoft.com/office/drawing/2014/main" id="{1D3F8A76-2D9A-C50B-B32D-D948BE67A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853" y="6016915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2" name="Rectangle 225">
            <a:extLst>
              <a:ext uri="{FF2B5EF4-FFF2-40B4-BE49-F238E27FC236}">
                <a16:creationId xmlns:a16="http://schemas.microsoft.com/office/drawing/2014/main" id="{AF152508-F4BF-C968-24A7-A466916E0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491" y="2337090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3" name="Rectangle 226">
            <a:extLst>
              <a:ext uri="{FF2B5EF4-FFF2-40B4-BE49-F238E27FC236}">
                <a16:creationId xmlns:a16="http://schemas.microsoft.com/office/drawing/2014/main" id="{9C067880-70A3-90CD-A0E3-C04E9F492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491" y="2803815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4" name="Rectangle 227">
            <a:extLst>
              <a:ext uri="{FF2B5EF4-FFF2-40B4-BE49-F238E27FC236}">
                <a16:creationId xmlns:a16="http://schemas.microsoft.com/office/drawing/2014/main" id="{27184BF3-A1BA-695C-AE2F-92CFC8BFA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491" y="3257840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5" name="Rectangle 228">
            <a:extLst>
              <a:ext uri="{FF2B5EF4-FFF2-40B4-BE49-F238E27FC236}">
                <a16:creationId xmlns:a16="http://schemas.microsoft.com/office/drawing/2014/main" id="{558C0E17-C260-F749-1C73-AC3868E48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491" y="3724565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6" name="Rectangle 229">
            <a:extLst>
              <a:ext uri="{FF2B5EF4-FFF2-40B4-BE49-F238E27FC236}">
                <a16:creationId xmlns:a16="http://schemas.microsoft.com/office/drawing/2014/main" id="{AC745CAA-1A06-14BE-5CA7-1744B8407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491" y="4180178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7" name="Rectangle 230">
            <a:extLst>
              <a:ext uri="{FF2B5EF4-FFF2-40B4-BE49-F238E27FC236}">
                <a16:creationId xmlns:a16="http://schemas.microsoft.com/office/drawing/2014/main" id="{83BFEC97-6839-2C5E-08E2-0DFF36F8A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491" y="4646903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8" name="Rectangle 231">
            <a:extLst>
              <a:ext uri="{FF2B5EF4-FFF2-40B4-BE49-F238E27FC236}">
                <a16:creationId xmlns:a16="http://schemas.microsoft.com/office/drawing/2014/main" id="{0EFC1BEB-A97F-CDD4-CB9D-A52321FE1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491" y="5115215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9" name="Rectangle 232">
            <a:extLst>
              <a:ext uri="{FF2B5EF4-FFF2-40B4-BE49-F238E27FC236}">
                <a16:creationId xmlns:a16="http://schemas.microsoft.com/office/drawing/2014/main" id="{AA244D85-90B6-930B-E05A-BE5956860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491" y="5567653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" name="Rectangle 233">
            <a:extLst>
              <a:ext uri="{FF2B5EF4-FFF2-40B4-BE49-F238E27FC236}">
                <a16:creationId xmlns:a16="http://schemas.microsoft.com/office/drawing/2014/main" id="{C355B56D-E866-6151-0993-1E4FBFC09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491" y="6016915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1" name="Rectangle 234">
            <a:extLst>
              <a:ext uri="{FF2B5EF4-FFF2-40B4-BE49-F238E27FC236}">
                <a16:creationId xmlns:a16="http://schemas.microsoft.com/office/drawing/2014/main" id="{6A760D25-F60B-2E72-60F1-1118F7B83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128" y="2337090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2" name="Rectangle 235">
            <a:extLst>
              <a:ext uri="{FF2B5EF4-FFF2-40B4-BE49-F238E27FC236}">
                <a16:creationId xmlns:a16="http://schemas.microsoft.com/office/drawing/2014/main" id="{366BC9A8-0D11-8F3E-8D62-FE36C10BC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128" y="2803815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3" name="Rectangle 236">
            <a:extLst>
              <a:ext uri="{FF2B5EF4-FFF2-40B4-BE49-F238E27FC236}">
                <a16:creationId xmlns:a16="http://schemas.microsoft.com/office/drawing/2014/main" id="{126CEF49-FB27-186F-D328-2CB0016B3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128" y="3257840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4" name="Rectangle 237">
            <a:extLst>
              <a:ext uri="{FF2B5EF4-FFF2-40B4-BE49-F238E27FC236}">
                <a16:creationId xmlns:a16="http://schemas.microsoft.com/office/drawing/2014/main" id="{BB93C1AD-DFDA-0B8F-D9B6-BAE91926D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128" y="3724565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5" name="Rectangle 238">
            <a:extLst>
              <a:ext uri="{FF2B5EF4-FFF2-40B4-BE49-F238E27FC236}">
                <a16:creationId xmlns:a16="http://schemas.microsoft.com/office/drawing/2014/main" id="{B7E011F7-9B3B-E5A3-D606-21A48170A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128" y="4180178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6" name="Rectangle 239">
            <a:extLst>
              <a:ext uri="{FF2B5EF4-FFF2-40B4-BE49-F238E27FC236}">
                <a16:creationId xmlns:a16="http://schemas.microsoft.com/office/drawing/2014/main" id="{3701514E-DAE9-AB2D-6361-D5352F024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128" y="4646903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7" name="Rectangle 240">
            <a:extLst>
              <a:ext uri="{FF2B5EF4-FFF2-40B4-BE49-F238E27FC236}">
                <a16:creationId xmlns:a16="http://schemas.microsoft.com/office/drawing/2014/main" id="{B7D213FD-88D4-5C79-0921-1D3D3B34E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128" y="5115215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8" name="Rectangle 241">
            <a:extLst>
              <a:ext uri="{FF2B5EF4-FFF2-40B4-BE49-F238E27FC236}">
                <a16:creationId xmlns:a16="http://schemas.microsoft.com/office/drawing/2014/main" id="{E5DABE05-A538-1B0B-4282-31E07BADF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128" y="5567653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9" name="Rectangle 242">
            <a:extLst>
              <a:ext uri="{FF2B5EF4-FFF2-40B4-BE49-F238E27FC236}">
                <a16:creationId xmlns:a16="http://schemas.microsoft.com/office/drawing/2014/main" id="{A8AF3D58-77AD-99A8-335B-3BF117A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128" y="6016915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0" name="Rectangle 243">
            <a:extLst>
              <a:ext uri="{FF2B5EF4-FFF2-40B4-BE49-F238E27FC236}">
                <a16:creationId xmlns:a16="http://schemas.microsoft.com/office/drawing/2014/main" id="{EEA4C2EA-5564-7E1A-ADDC-57775657F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766" y="2337090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" name="Rectangle 244">
            <a:extLst>
              <a:ext uri="{FF2B5EF4-FFF2-40B4-BE49-F238E27FC236}">
                <a16:creationId xmlns:a16="http://schemas.microsoft.com/office/drawing/2014/main" id="{40AFCC60-0655-4EA0-48DD-BD59F3555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766" y="2803815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2" name="Rectangle 245">
            <a:extLst>
              <a:ext uri="{FF2B5EF4-FFF2-40B4-BE49-F238E27FC236}">
                <a16:creationId xmlns:a16="http://schemas.microsoft.com/office/drawing/2014/main" id="{C90F0167-7299-7C5A-6B94-6EC9AF48D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766" y="3257840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3" name="Rectangle 246">
            <a:extLst>
              <a:ext uri="{FF2B5EF4-FFF2-40B4-BE49-F238E27FC236}">
                <a16:creationId xmlns:a16="http://schemas.microsoft.com/office/drawing/2014/main" id="{2E62AF98-B0C4-DA53-87FE-4B0721924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766" y="3724565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4" name="Rectangle 247">
            <a:extLst>
              <a:ext uri="{FF2B5EF4-FFF2-40B4-BE49-F238E27FC236}">
                <a16:creationId xmlns:a16="http://schemas.microsoft.com/office/drawing/2014/main" id="{4E98782F-AEAA-5869-5D3D-BA86CE659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766" y="4180178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5" name="Rectangle 248">
            <a:extLst>
              <a:ext uri="{FF2B5EF4-FFF2-40B4-BE49-F238E27FC236}">
                <a16:creationId xmlns:a16="http://schemas.microsoft.com/office/drawing/2014/main" id="{AAF5C14D-7F49-99F6-7A7D-5BD731365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766" y="4646903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6" name="Rectangle 249">
            <a:extLst>
              <a:ext uri="{FF2B5EF4-FFF2-40B4-BE49-F238E27FC236}">
                <a16:creationId xmlns:a16="http://schemas.microsoft.com/office/drawing/2014/main" id="{668216AC-9FEC-F3A6-E214-929813706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766" y="5115215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7" name="Rectangle 250">
            <a:extLst>
              <a:ext uri="{FF2B5EF4-FFF2-40B4-BE49-F238E27FC236}">
                <a16:creationId xmlns:a16="http://schemas.microsoft.com/office/drawing/2014/main" id="{3B54AE0E-A8E6-AFF8-BA76-109710C40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766" y="5567653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8" name="Rectangle 251">
            <a:extLst>
              <a:ext uri="{FF2B5EF4-FFF2-40B4-BE49-F238E27FC236}">
                <a16:creationId xmlns:a16="http://schemas.microsoft.com/office/drawing/2014/main" id="{EEA984A4-A992-F8A5-FAD8-9AF068CA1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766" y="6016915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9" name="Rectangle 252">
            <a:extLst>
              <a:ext uri="{FF2B5EF4-FFF2-40B4-BE49-F238E27FC236}">
                <a16:creationId xmlns:a16="http://schemas.microsoft.com/office/drawing/2014/main" id="{4EDF330F-2E55-A9F0-F803-886D8AC8E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403" y="2337090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0" name="Rectangle 253">
            <a:extLst>
              <a:ext uri="{FF2B5EF4-FFF2-40B4-BE49-F238E27FC236}">
                <a16:creationId xmlns:a16="http://schemas.microsoft.com/office/drawing/2014/main" id="{6BB78B7B-85DF-6810-A37C-33FCF72C8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403" y="2803815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" name="Rectangle 254">
            <a:extLst>
              <a:ext uri="{FF2B5EF4-FFF2-40B4-BE49-F238E27FC236}">
                <a16:creationId xmlns:a16="http://schemas.microsoft.com/office/drawing/2014/main" id="{6745B725-6BA5-4D19-30CD-25C9FAEDF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403" y="3257840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2" name="Rectangle 255">
            <a:extLst>
              <a:ext uri="{FF2B5EF4-FFF2-40B4-BE49-F238E27FC236}">
                <a16:creationId xmlns:a16="http://schemas.microsoft.com/office/drawing/2014/main" id="{57B096DE-8151-DE98-217C-FD25CC1E4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403" y="3724565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3" name="Rectangle 256">
            <a:extLst>
              <a:ext uri="{FF2B5EF4-FFF2-40B4-BE49-F238E27FC236}">
                <a16:creationId xmlns:a16="http://schemas.microsoft.com/office/drawing/2014/main" id="{6D6C84AF-48B2-C08B-0403-52B6F8F6E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403" y="4180178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4" name="Rectangle 257">
            <a:extLst>
              <a:ext uri="{FF2B5EF4-FFF2-40B4-BE49-F238E27FC236}">
                <a16:creationId xmlns:a16="http://schemas.microsoft.com/office/drawing/2014/main" id="{82BF5321-AC0D-126B-9575-10B8E25A5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403" y="4646903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5" name="Rectangle 258">
            <a:extLst>
              <a:ext uri="{FF2B5EF4-FFF2-40B4-BE49-F238E27FC236}">
                <a16:creationId xmlns:a16="http://schemas.microsoft.com/office/drawing/2014/main" id="{5B91E7BB-7FDE-2670-1C06-8122E502C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403" y="5115215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6" name="Rectangle 259">
            <a:extLst>
              <a:ext uri="{FF2B5EF4-FFF2-40B4-BE49-F238E27FC236}">
                <a16:creationId xmlns:a16="http://schemas.microsoft.com/office/drawing/2014/main" id="{DEF80CD4-9045-E39C-7088-5BECC288D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403" y="5567653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7" name="Rectangle 260">
            <a:extLst>
              <a:ext uri="{FF2B5EF4-FFF2-40B4-BE49-F238E27FC236}">
                <a16:creationId xmlns:a16="http://schemas.microsoft.com/office/drawing/2014/main" id="{5D8E3B34-F30A-EA23-AA51-47CCAE8FC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403" y="6016915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8" name="Rectangle 261">
            <a:extLst>
              <a:ext uri="{FF2B5EF4-FFF2-40B4-BE49-F238E27FC236}">
                <a16:creationId xmlns:a16="http://schemas.microsoft.com/office/drawing/2014/main" id="{A831A70D-320C-8C67-79C2-31CD75E22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041" y="2337090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9" name="Rectangle 262">
            <a:extLst>
              <a:ext uri="{FF2B5EF4-FFF2-40B4-BE49-F238E27FC236}">
                <a16:creationId xmlns:a16="http://schemas.microsoft.com/office/drawing/2014/main" id="{FF627BC4-9F11-240F-38FE-500B057D3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041" y="2803815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0" name="Rectangle 263">
            <a:extLst>
              <a:ext uri="{FF2B5EF4-FFF2-40B4-BE49-F238E27FC236}">
                <a16:creationId xmlns:a16="http://schemas.microsoft.com/office/drawing/2014/main" id="{02C50839-F2D9-29BE-CDAA-212C567FD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041" y="3257840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" name="Rectangle 264">
            <a:extLst>
              <a:ext uri="{FF2B5EF4-FFF2-40B4-BE49-F238E27FC236}">
                <a16:creationId xmlns:a16="http://schemas.microsoft.com/office/drawing/2014/main" id="{45308859-07A3-5FD8-6617-685C88DF6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041" y="3724565"/>
            <a:ext cx="360362" cy="466725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2" name="Rectangle 265">
            <a:extLst>
              <a:ext uri="{FF2B5EF4-FFF2-40B4-BE49-F238E27FC236}">
                <a16:creationId xmlns:a16="http://schemas.microsoft.com/office/drawing/2014/main" id="{57777E7D-1DF2-4797-EB51-5E1357432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041" y="4180178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3" name="Rectangle 266">
            <a:extLst>
              <a:ext uri="{FF2B5EF4-FFF2-40B4-BE49-F238E27FC236}">
                <a16:creationId xmlns:a16="http://schemas.microsoft.com/office/drawing/2014/main" id="{18FD14F3-957C-10F6-732D-F1225AADB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041" y="4646903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4" name="Rectangle 267">
            <a:extLst>
              <a:ext uri="{FF2B5EF4-FFF2-40B4-BE49-F238E27FC236}">
                <a16:creationId xmlns:a16="http://schemas.microsoft.com/office/drawing/2014/main" id="{04A0B5C8-F792-C1E5-B1F7-FDEDE45BE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041" y="5115215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5" name="Rectangle 268">
            <a:extLst>
              <a:ext uri="{FF2B5EF4-FFF2-40B4-BE49-F238E27FC236}">
                <a16:creationId xmlns:a16="http://schemas.microsoft.com/office/drawing/2014/main" id="{3B9AE325-48D9-78FC-A61E-464751E95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041" y="5567653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6" name="Rectangle 269">
            <a:extLst>
              <a:ext uri="{FF2B5EF4-FFF2-40B4-BE49-F238E27FC236}">
                <a16:creationId xmlns:a16="http://schemas.microsoft.com/office/drawing/2014/main" id="{2D6889B6-7647-7C66-7300-BEC615B7B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041" y="6016915"/>
            <a:ext cx="360362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7" name="Rectangle 270">
            <a:extLst>
              <a:ext uri="{FF2B5EF4-FFF2-40B4-BE49-F238E27FC236}">
                <a16:creationId xmlns:a16="http://schemas.microsoft.com/office/drawing/2014/main" id="{F0FC8921-0FA7-5BC3-DF0B-11944A88A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78" y="2337090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8" name="Rectangle 271">
            <a:extLst>
              <a:ext uri="{FF2B5EF4-FFF2-40B4-BE49-F238E27FC236}">
                <a16:creationId xmlns:a16="http://schemas.microsoft.com/office/drawing/2014/main" id="{ACADD795-DD90-3CC9-B552-E018A2FCD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78" y="2803815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9" name="Rectangle 272">
            <a:extLst>
              <a:ext uri="{FF2B5EF4-FFF2-40B4-BE49-F238E27FC236}">
                <a16:creationId xmlns:a16="http://schemas.microsoft.com/office/drawing/2014/main" id="{C88F6AB3-B2B4-7D90-1C0A-50458746F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78" y="3257840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0" name="Rectangle 273">
            <a:extLst>
              <a:ext uri="{FF2B5EF4-FFF2-40B4-BE49-F238E27FC236}">
                <a16:creationId xmlns:a16="http://schemas.microsoft.com/office/drawing/2014/main" id="{952260AE-FC99-BA00-0613-9BEE5FDB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78" y="3724565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1" name="Rectangle 274">
            <a:extLst>
              <a:ext uri="{FF2B5EF4-FFF2-40B4-BE49-F238E27FC236}">
                <a16:creationId xmlns:a16="http://schemas.microsoft.com/office/drawing/2014/main" id="{CF481535-083E-4932-6063-9EC8D490A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78" y="4180178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2" name="Rectangle 275">
            <a:extLst>
              <a:ext uri="{FF2B5EF4-FFF2-40B4-BE49-F238E27FC236}">
                <a16:creationId xmlns:a16="http://schemas.microsoft.com/office/drawing/2014/main" id="{97035EDC-30EB-6C2B-038D-9EDC5EC38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78" y="4646903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3" name="Rectangle 276">
            <a:extLst>
              <a:ext uri="{FF2B5EF4-FFF2-40B4-BE49-F238E27FC236}">
                <a16:creationId xmlns:a16="http://schemas.microsoft.com/office/drawing/2014/main" id="{6C8BD731-A2E8-063B-38C5-3DDD0C8BE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78" y="5115215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4" name="Rectangle 277">
            <a:extLst>
              <a:ext uri="{FF2B5EF4-FFF2-40B4-BE49-F238E27FC236}">
                <a16:creationId xmlns:a16="http://schemas.microsoft.com/office/drawing/2014/main" id="{179D4811-993D-575C-EF6B-EF780959E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78" y="5567653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5" name="Rectangle 278">
            <a:extLst>
              <a:ext uri="{FF2B5EF4-FFF2-40B4-BE49-F238E27FC236}">
                <a16:creationId xmlns:a16="http://schemas.microsoft.com/office/drawing/2014/main" id="{E65D9ACD-7D00-9679-3F76-E88789B3D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678" y="6016915"/>
            <a:ext cx="360363" cy="466725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6" name="Rectangle 288">
            <a:extLst>
              <a:ext uri="{FF2B5EF4-FFF2-40B4-BE49-F238E27FC236}">
                <a16:creationId xmlns:a16="http://schemas.microsoft.com/office/drawing/2014/main" id="{26368DC7-3CD9-3551-1338-7DC7386E6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3153" y="4178590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٩</a:t>
            </a:r>
          </a:p>
        </p:txBody>
      </p:sp>
      <p:sp>
        <p:nvSpPr>
          <p:cNvPr id="77" name="Rectangle 289">
            <a:extLst>
              <a:ext uri="{FF2B5EF4-FFF2-40B4-BE49-F238E27FC236}">
                <a16:creationId xmlns:a16="http://schemas.microsoft.com/office/drawing/2014/main" id="{BB548064-7DDE-9599-E240-41A58A40D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766" y="1957678"/>
            <a:ext cx="35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٧</a:t>
            </a:r>
          </a:p>
        </p:txBody>
      </p:sp>
      <p:sp>
        <p:nvSpPr>
          <p:cNvPr id="78" name="Rectangle 290">
            <a:extLst>
              <a:ext uri="{FF2B5EF4-FFF2-40B4-BE49-F238E27FC236}">
                <a16:creationId xmlns:a16="http://schemas.microsoft.com/office/drawing/2014/main" id="{16EE7336-A9E9-EEA2-AACC-5A0852BB8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5166" y="3783303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عدد المقاعد =</a:t>
            </a:r>
          </a:p>
        </p:txBody>
      </p:sp>
      <p:sp>
        <p:nvSpPr>
          <p:cNvPr id="79" name="Rectangle 291">
            <a:extLst>
              <a:ext uri="{FF2B5EF4-FFF2-40B4-BE49-F238E27FC236}">
                <a16:creationId xmlns:a16="http://schemas.microsoft.com/office/drawing/2014/main" id="{B4A3D36F-4290-BF14-FC65-A64767FB4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591" y="3783303"/>
            <a:ext cx="113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٧ × ٩ =</a:t>
            </a:r>
          </a:p>
        </p:txBody>
      </p:sp>
      <p:sp>
        <p:nvSpPr>
          <p:cNvPr id="80" name="Rectangle 292">
            <a:extLst>
              <a:ext uri="{FF2B5EF4-FFF2-40B4-BE49-F238E27FC236}">
                <a16:creationId xmlns:a16="http://schemas.microsoft.com/office/drawing/2014/main" id="{12FBFD41-F4A3-957A-761E-0A05F81C4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1728" y="3783303"/>
            <a:ext cx="1127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٦٣ مقعدا</a:t>
            </a:r>
          </a:p>
        </p:txBody>
      </p:sp>
    </p:spTree>
    <p:extLst>
      <p:ext uri="{BB962C8B-B14F-4D97-AF65-F5344CB8AC3E}">
        <p14:creationId xmlns:p14="http://schemas.microsoft.com/office/powerpoint/2010/main" val="225676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6" grpId="0"/>
      <p:bldP spid="77" grpId="0"/>
      <p:bldP spid="78" grpId="0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712A80A9-D8FA-125C-D5B2-B91FD185EC71}"/>
              </a:ext>
            </a:extLst>
          </p:cNvPr>
          <p:cNvGrpSpPr>
            <a:grpSpLocks/>
          </p:cNvGrpSpPr>
          <p:nvPr/>
        </p:nvGrpSpPr>
        <p:grpSpPr bwMode="auto">
          <a:xfrm>
            <a:off x="3483613" y="69739"/>
            <a:ext cx="4608512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37DB4904-4323-6C8B-9DC3-D25F13EF5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A7D8AD0F-CA6B-746F-0CCE-4C692F6EC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استراتيجية حل المسألة ( الرسم )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B7773487-C101-BCFB-99E9-739D8D56F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875" y="757127"/>
            <a:ext cx="8642350" cy="104457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 dirty="0"/>
              <a:t>حوض مياه سعته ٥٠٠لتر ، يصب فيه الماء بمقدار ٨٠ لترا كل ٦ دقائق . </a:t>
            </a:r>
          </a:p>
          <a:p>
            <a:pPr algn="r" rtl="1" eaLnBrk="1" hangingPunct="1">
              <a:defRPr/>
            </a:pPr>
            <a:r>
              <a:rPr lang="ar-SA" altLang="ar-SA" sz="2400" b="1" dirty="0"/>
              <a:t>ما عدد الدقائق اللازمة لملء الحوض ؟</a:t>
            </a:r>
            <a:endParaRPr lang="en" altLang="ar-SA" sz="2400" b="1" dirty="0"/>
          </a:p>
        </p:txBody>
      </p:sp>
      <p:sp>
        <p:nvSpPr>
          <p:cNvPr id="11" name="Rectangle 70">
            <a:extLst>
              <a:ext uri="{FF2B5EF4-FFF2-40B4-BE49-F238E27FC236}">
                <a16:creationId xmlns:a16="http://schemas.microsoft.com/office/drawing/2014/main" id="{CC3470EE-07ED-EA44-F3C5-A538D8EB2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975" y="5689489"/>
            <a:ext cx="158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عدد الدقائق =</a:t>
            </a:r>
          </a:p>
        </p:txBody>
      </p:sp>
      <p:grpSp>
        <p:nvGrpSpPr>
          <p:cNvPr id="13" name="Group 83">
            <a:extLst>
              <a:ext uri="{FF2B5EF4-FFF2-40B4-BE49-F238E27FC236}">
                <a16:creationId xmlns:a16="http://schemas.microsoft.com/office/drawing/2014/main" id="{ECABB3F0-1F25-5017-011F-69E5729EAD04}"/>
              </a:ext>
            </a:extLst>
          </p:cNvPr>
          <p:cNvGrpSpPr>
            <a:grpSpLocks/>
          </p:cNvGrpSpPr>
          <p:nvPr/>
        </p:nvGrpSpPr>
        <p:grpSpPr bwMode="auto">
          <a:xfrm>
            <a:off x="4482150" y="4536964"/>
            <a:ext cx="2592388" cy="901700"/>
            <a:chOff x="2005" y="2940"/>
            <a:chExt cx="1633" cy="568"/>
          </a:xfrm>
        </p:grpSpPr>
        <p:sp>
          <p:nvSpPr>
            <p:cNvPr id="14" name="AutoShape 79">
              <a:extLst>
                <a:ext uri="{FF2B5EF4-FFF2-40B4-BE49-F238E27FC236}">
                  <a16:creationId xmlns:a16="http://schemas.microsoft.com/office/drawing/2014/main" id="{8FFA918B-1D04-65C9-99B3-8D0BA5B7E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2940"/>
              <a:ext cx="1633" cy="56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FF9933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1" eaLnBrk="1" hangingPunct="1">
                <a:defRPr/>
              </a:pPr>
              <a:endParaRPr lang="en-US" altLang="ar-SA"/>
            </a:p>
          </p:txBody>
        </p:sp>
        <p:sp>
          <p:nvSpPr>
            <p:cNvPr id="16" name="Rectangle 82">
              <a:extLst>
                <a:ext uri="{FF2B5EF4-FFF2-40B4-BE49-F238E27FC236}">
                  <a16:creationId xmlns:a16="http://schemas.microsoft.com/office/drawing/2014/main" id="{03558891-5F1E-66C0-691F-3C53FA34E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954"/>
              <a:ext cx="13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٨- لترا في ٦ دقائق</a:t>
              </a:r>
            </a:p>
          </p:txBody>
        </p:sp>
      </p:grpSp>
      <p:grpSp>
        <p:nvGrpSpPr>
          <p:cNvPr id="17" name="Group 84">
            <a:extLst>
              <a:ext uri="{FF2B5EF4-FFF2-40B4-BE49-F238E27FC236}">
                <a16:creationId xmlns:a16="http://schemas.microsoft.com/office/drawing/2014/main" id="{34B1C503-5035-380F-E192-8F965080BDC0}"/>
              </a:ext>
            </a:extLst>
          </p:cNvPr>
          <p:cNvGrpSpPr>
            <a:grpSpLocks/>
          </p:cNvGrpSpPr>
          <p:nvPr/>
        </p:nvGrpSpPr>
        <p:grpSpPr bwMode="auto">
          <a:xfrm>
            <a:off x="4466275" y="4044839"/>
            <a:ext cx="2592388" cy="933450"/>
            <a:chOff x="1971" y="2920"/>
            <a:chExt cx="1633" cy="588"/>
          </a:xfrm>
        </p:grpSpPr>
        <p:sp>
          <p:nvSpPr>
            <p:cNvPr id="18" name="AutoShape 85">
              <a:extLst>
                <a:ext uri="{FF2B5EF4-FFF2-40B4-BE49-F238E27FC236}">
                  <a16:creationId xmlns:a16="http://schemas.microsoft.com/office/drawing/2014/main" id="{911C2E0E-DF98-B182-FAEB-07F9338F6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" y="2940"/>
              <a:ext cx="1633" cy="56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FF9933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1" eaLnBrk="1" hangingPunct="1">
                <a:defRPr/>
              </a:pPr>
              <a:endParaRPr lang="en-US" altLang="ar-SA"/>
            </a:p>
          </p:txBody>
        </p:sp>
        <p:sp>
          <p:nvSpPr>
            <p:cNvPr id="19" name="Rectangle 86">
              <a:extLst>
                <a:ext uri="{FF2B5EF4-FFF2-40B4-BE49-F238E27FC236}">
                  <a16:creationId xmlns:a16="http://schemas.microsoft.com/office/drawing/2014/main" id="{5C1B7772-304A-FCEE-8B48-FB2458AE7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" y="2920"/>
              <a:ext cx="13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٨٠ لترا في ٦ دقائق</a:t>
              </a:r>
            </a:p>
          </p:txBody>
        </p:sp>
      </p:grpSp>
      <p:grpSp>
        <p:nvGrpSpPr>
          <p:cNvPr id="20" name="Group 87">
            <a:extLst>
              <a:ext uri="{FF2B5EF4-FFF2-40B4-BE49-F238E27FC236}">
                <a16:creationId xmlns:a16="http://schemas.microsoft.com/office/drawing/2014/main" id="{CE573BD8-F5AB-667D-001B-F1CBBCF32EC9}"/>
              </a:ext>
            </a:extLst>
          </p:cNvPr>
          <p:cNvGrpSpPr>
            <a:grpSpLocks/>
          </p:cNvGrpSpPr>
          <p:nvPr/>
        </p:nvGrpSpPr>
        <p:grpSpPr bwMode="auto">
          <a:xfrm>
            <a:off x="4469450" y="3625739"/>
            <a:ext cx="2592388" cy="901700"/>
            <a:chOff x="1922" y="2865"/>
            <a:chExt cx="1633" cy="568"/>
          </a:xfrm>
        </p:grpSpPr>
        <p:sp>
          <p:nvSpPr>
            <p:cNvPr id="21" name="AutoShape 88">
              <a:extLst>
                <a:ext uri="{FF2B5EF4-FFF2-40B4-BE49-F238E27FC236}">
                  <a16:creationId xmlns:a16="http://schemas.microsoft.com/office/drawing/2014/main" id="{4DE5C3D1-3A5B-18AC-DB06-A6B9EF70B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" y="2865"/>
              <a:ext cx="1633" cy="56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FF9933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1" eaLnBrk="1" hangingPunct="1">
                <a:defRPr/>
              </a:pPr>
              <a:endParaRPr lang="en-US" altLang="ar-SA"/>
            </a:p>
          </p:txBody>
        </p:sp>
        <p:sp>
          <p:nvSpPr>
            <p:cNvPr id="22" name="Rectangle 89">
              <a:extLst>
                <a:ext uri="{FF2B5EF4-FFF2-40B4-BE49-F238E27FC236}">
                  <a16:creationId xmlns:a16="http://schemas.microsoft.com/office/drawing/2014/main" id="{A27D6298-8CCD-FA7E-022E-45F022C14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6" y="2872"/>
              <a:ext cx="13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٨٠ لترا في ٦ دقائق</a:t>
              </a:r>
            </a:p>
          </p:txBody>
        </p:sp>
      </p:grpSp>
      <p:grpSp>
        <p:nvGrpSpPr>
          <p:cNvPr id="23" name="Group 90">
            <a:extLst>
              <a:ext uri="{FF2B5EF4-FFF2-40B4-BE49-F238E27FC236}">
                <a16:creationId xmlns:a16="http://schemas.microsoft.com/office/drawing/2014/main" id="{3C91AC99-0AE0-D1F5-EB07-1C27E00E8AFA}"/>
              </a:ext>
            </a:extLst>
          </p:cNvPr>
          <p:cNvGrpSpPr>
            <a:grpSpLocks/>
          </p:cNvGrpSpPr>
          <p:nvPr/>
        </p:nvGrpSpPr>
        <p:grpSpPr bwMode="auto">
          <a:xfrm>
            <a:off x="4491675" y="3239977"/>
            <a:ext cx="2592388" cy="901700"/>
            <a:chOff x="1956" y="2771"/>
            <a:chExt cx="1633" cy="568"/>
          </a:xfrm>
        </p:grpSpPr>
        <p:sp>
          <p:nvSpPr>
            <p:cNvPr id="24" name="AutoShape 91">
              <a:extLst>
                <a:ext uri="{FF2B5EF4-FFF2-40B4-BE49-F238E27FC236}">
                  <a16:creationId xmlns:a16="http://schemas.microsoft.com/office/drawing/2014/main" id="{731B2BEF-16E9-7179-8702-EFE02E793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2771"/>
              <a:ext cx="1633" cy="56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FF9933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1" eaLnBrk="1" hangingPunct="1">
                <a:defRPr/>
              </a:pPr>
              <a:endParaRPr lang="en-US" altLang="ar-SA"/>
            </a:p>
          </p:txBody>
        </p:sp>
        <p:sp>
          <p:nvSpPr>
            <p:cNvPr id="25" name="Rectangle 92">
              <a:extLst>
                <a:ext uri="{FF2B5EF4-FFF2-40B4-BE49-F238E27FC236}">
                  <a16:creationId xmlns:a16="http://schemas.microsoft.com/office/drawing/2014/main" id="{B9346B29-B373-D82A-3516-CF90DD157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" y="2776"/>
              <a:ext cx="13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٨٠ لترا في ٦ دقائق</a:t>
              </a:r>
            </a:p>
          </p:txBody>
        </p:sp>
      </p:grpSp>
      <p:grpSp>
        <p:nvGrpSpPr>
          <p:cNvPr id="26" name="Group 93">
            <a:extLst>
              <a:ext uri="{FF2B5EF4-FFF2-40B4-BE49-F238E27FC236}">
                <a16:creationId xmlns:a16="http://schemas.microsoft.com/office/drawing/2014/main" id="{06BEF4E2-6193-8E0F-37A6-A28D30966047}"/>
              </a:ext>
            </a:extLst>
          </p:cNvPr>
          <p:cNvGrpSpPr>
            <a:grpSpLocks/>
          </p:cNvGrpSpPr>
          <p:nvPr/>
        </p:nvGrpSpPr>
        <p:grpSpPr bwMode="auto">
          <a:xfrm>
            <a:off x="4447225" y="2801827"/>
            <a:ext cx="2592388" cy="901700"/>
            <a:chOff x="1927" y="2861"/>
            <a:chExt cx="1633" cy="568"/>
          </a:xfrm>
        </p:grpSpPr>
        <p:sp>
          <p:nvSpPr>
            <p:cNvPr id="27" name="AutoShape 94">
              <a:extLst>
                <a:ext uri="{FF2B5EF4-FFF2-40B4-BE49-F238E27FC236}">
                  <a16:creationId xmlns:a16="http://schemas.microsoft.com/office/drawing/2014/main" id="{EBFAFB68-BA3C-3E0C-08FC-B24F21269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861"/>
              <a:ext cx="1633" cy="56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FF9933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1" eaLnBrk="1" hangingPunct="1">
                <a:defRPr/>
              </a:pPr>
              <a:endParaRPr lang="en-US" altLang="ar-SA"/>
            </a:p>
          </p:txBody>
        </p:sp>
        <p:sp>
          <p:nvSpPr>
            <p:cNvPr id="28" name="Rectangle 95">
              <a:extLst>
                <a:ext uri="{FF2B5EF4-FFF2-40B4-BE49-F238E27FC236}">
                  <a16:creationId xmlns:a16="http://schemas.microsoft.com/office/drawing/2014/main" id="{CE284713-D743-8399-8893-66881AB9C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" y="2865"/>
              <a:ext cx="13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٨٠ لترا في ٦ دقائق</a:t>
              </a:r>
            </a:p>
          </p:txBody>
        </p:sp>
      </p:grpSp>
      <p:grpSp>
        <p:nvGrpSpPr>
          <p:cNvPr id="29" name="Group 96">
            <a:extLst>
              <a:ext uri="{FF2B5EF4-FFF2-40B4-BE49-F238E27FC236}">
                <a16:creationId xmlns:a16="http://schemas.microsoft.com/office/drawing/2014/main" id="{DE58D0DA-73E5-0E72-92A2-ACE4813B62A8}"/>
              </a:ext>
            </a:extLst>
          </p:cNvPr>
          <p:cNvGrpSpPr>
            <a:grpSpLocks/>
          </p:cNvGrpSpPr>
          <p:nvPr/>
        </p:nvGrpSpPr>
        <p:grpSpPr bwMode="auto">
          <a:xfrm>
            <a:off x="4459925" y="2249377"/>
            <a:ext cx="2592388" cy="996950"/>
            <a:chOff x="2009" y="2914"/>
            <a:chExt cx="1633" cy="628"/>
          </a:xfrm>
        </p:grpSpPr>
        <p:sp>
          <p:nvSpPr>
            <p:cNvPr id="30" name="AutoShape 97">
              <a:extLst>
                <a:ext uri="{FF2B5EF4-FFF2-40B4-BE49-F238E27FC236}">
                  <a16:creationId xmlns:a16="http://schemas.microsoft.com/office/drawing/2014/main" id="{5222BDA2-88B9-8DA2-EBCA-82A9FD974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" y="2974"/>
              <a:ext cx="1633" cy="56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FF9933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1" eaLnBrk="1" hangingPunct="1">
                <a:defRPr/>
              </a:pPr>
              <a:endParaRPr lang="en-US" altLang="ar-SA"/>
            </a:p>
          </p:txBody>
        </p:sp>
        <p:sp>
          <p:nvSpPr>
            <p:cNvPr id="31" name="Rectangle 98">
              <a:extLst>
                <a:ext uri="{FF2B5EF4-FFF2-40B4-BE49-F238E27FC236}">
                  <a16:creationId xmlns:a16="http://schemas.microsoft.com/office/drawing/2014/main" id="{69B5BFCA-F9F1-E3DC-E5B9-A871256EA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" y="2914"/>
              <a:ext cx="13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٨٠ لترا في ٦ دقائق</a:t>
              </a:r>
            </a:p>
          </p:txBody>
        </p:sp>
      </p:grpSp>
      <p:grpSp>
        <p:nvGrpSpPr>
          <p:cNvPr id="32" name="Group 102">
            <a:extLst>
              <a:ext uri="{FF2B5EF4-FFF2-40B4-BE49-F238E27FC236}">
                <a16:creationId xmlns:a16="http://schemas.microsoft.com/office/drawing/2014/main" id="{740BD0D2-EB49-85EB-E270-EAB540672756}"/>
              </a:ext>
            </a:extLst>
          </p:cNvPr>
          <p:cNvGrpSpPr>
            <a:grpSpLocks/>
          </p:cNvGrpSpPr>
          <p:nvPr/>
        </p:nvGrpSpPr>
        <p:grpSpPr bwMode="auto">
          <a:xfrm>
            <a:off x="4491675" y="2270014"/>
            <a:ext cx="2592388" cy="506413"/>
            <a:chOff x="3946" y="2069"/>
            <a:chExt cx="1633" cy="319"/>
          </a:xfrm>
        </p:grpSpPr>
        <p:sp>
          <p:nvSpPr>
            <p:cNvPr id="33" name="AutoShape 100">
              <a:extLst>
                <a:ext uri="{FF2B5EF4-FFF2-40B4-BE49-F238E27FC236}">
                  <a16:creationId xmlns:a16="http://schemas.microsoft.com/office/drawing/2014/main" id="{B6D108DB-35DF-E641-461F-A4DA063C1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" y="2137"/>
              <a:ext cx="1633" cy="251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rgbClr val="FF9933"/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1" eaLnBrk="1" hangingPunct="1">
                <a:defRPr/>
              </a:pPr>
              <a:endParaRPr lang="en-US" altLang="ar-SA"/>
            </a:p>
          </p:txBody>
        </p:sp>
        <p:sp>
          <p:nvSpPr>
            <p:cNvPr id="34" name="Rectangle 101">
              <a:extLst>
                <a:ext uri="{FF2B5EF4-FFF2-40B4-BE49-F238E27FC236}">
                  <a16:creationId xmlns:a16="http://schemas.microsoft.com/office/drawing/2014/main" id="{27948A63-E1B0-6C45-6CD3-E7B54A56D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4" y="2069"/>
              <a:ext cx="15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٢٠ لترا في ١.٥ دقيقة</a:t>
              </a:r>
            </a:p>
          </p:txBody>
        </p:sp>
      </p:grpSp>
      <p:sp>
        <p:nvSpPr>
          <p:cNvPr id="35" name="Rectangle 103">
            <a:extLst>
              <a:ext uri="{FF2B5EF4-FFF2-40B4-BE49-F238E27FC236}">
                <a16:creationId xmlns:a16="http://schemas.microsoft.com/office/drawing/2014/main" id="{E8124633-C56B-9861-B3A5-1E628F73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950" y="5689489"/>
            <a:ext cx="617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٦ +</a:t>
            </a:r>
          </a:p>
        </p:txBody>
      </p:sp>
      <p:sp>
        <p:nvSpPr>
          <p:cNvPr id="36" name="Rectangle 104">
            <a:extLst>
              <a:ext uri="{FF2B5EF4-FFF2-40B4-BE49-F238E27FC236}">
                <a16:creationId xmlns:a16="http://schemas.microsoft.com/office/drawing/2014/main" id="{3FB2464B-63C5-37F3-CB5E-991591366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788" y="5689489"/>
            <a:ext cx="617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٦ +</a:t>
            </a:r>
          </a:p>
        </p:txBody>
      </p:sp>
      <p:sp>
        <p:nvSpPr>
          <p:cNvPr id="37" name="Rectangle 105">
            <a:extLst>
              <a:ext uri="{FF2B5EF4-FFF2-40B4-BE49-F238E27FC236}">
                <a16:creationId xmlns:a16="http://schemas.microsoft.com/office/drawing/2014/main" id="{E57EBBE1-3A4B-F43A-105E-0E3CAB445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4213" y="5689489"/>
            <a:ext cx="617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٦ +</a:t>
            </a:r>
          </a:p>
        </p:txBody>
      </p:sp>
      <p:sp>
        <p:nvSpPr>
          <p:cNvPr id="38" name="Rectangle 106">
            <a:extLst>
              <a:ext uri="{FF2B5EF4-FFF2-40B4-BE49-F238E27FC236}">
                <a16:creationId xmlns:a16="http://schemas.microsoft.com/office/drawing/2014/main" id="{5382D3CD-C5A0-3A72-664A-EF409EB6F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050" y="5689489"/>
            <a:ext cx="617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٦ +</a:t>
            </a:r>
          </a:p>
        </p:txBody>
      </p:sp>
      <p:sp>
        <p:nvSpPr>
          <p:cNvPr id="39" name="Rectangle 107">
            <a:extLst>
              <a:ext uri="{FF2B5EF4-FFF2-40B4-BE49-F238E27FC236}">
                <a16:creationId xmlns:a16="http://schemas.microsoft.com/office/drawing/2014/main" id="{763BE828-E749-589E-6EEA-6A5EDB95E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713" y="5689489"/>
            <a:ext cx="617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٦ +</a:t>
            </a:r>
          </a:p>
        </p:txBody>
      </p:sp>
      <p:sp>
        <p:nvSpPr>
          <p:cNvPr id="40" name="Rectangle 108">
            <a:extLst>
              <a:ext uri="{FF2B5EF4-FFF2-40B4-BE49-F238E27FC236}">
                <a16:creationId xmlns:a16="http://schemas.microsoft.com/office/drawing/2014/main" id="{DE7C27C5-D0B9-6B6D-FC9A-7005A21B6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550" y="5689489"/>
            <a:ext cx="617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٦ +</a:t>
            </a:r>
          </a:p>
        </p:txBody>
      </p:sp>
      <p:sp>
        <p:nvSpPr>
          <p:cNvPr id="41" name="Rectangle 109">
            <a:extLst>
              <a:ext uri="{FF2B5EF4-FFF2-40B4-BE49-F238E27FC236}">
                <a16:creationId xmlns:a16="http://schemas.microsoft.com/office/drawing/2014/main" id="{8C0A788A-B1AC-EFF3-16D7-FAD2ED422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275" y="5689489"/>
            <a:ext cx="8810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١.٥ =</a:t>
            </a:r>
          </a:p>
        </p:txBody>
      </p:sp>
      <p:sp>
        <p:nvSpPr>
          <p:cNvPr id="42" name="Rectangle 110">
            <a:extLst>
              <a:ext uri="{FF2B5EF4-FFF2-40B4-BE49-F238E27FC236}">
                <a16:creationId xmlns:a16="http://schemas.microsoft.com/office/drawing/2014/main" id="{6FCD1DCC-3329-0E46-3E1E-D7F9A0588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213" y="5689489"/>
            <a:ext cx="13858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٣٧.٥ دقيقة</a:t>
            </a:r>
          </a:p>
        </p:txBody>
      </p:sp>
      <p:sp>
        <p:nvSpPr>
          <p:cNvPr id="43" name="Rectangle 111">
            <a:extLst>
              <a:ext uri="{FF2B5EF4-FFF2-40B4-BE49-F238E27FC236}">
                <a16:creationId xmlns:a16="http://schemas.microsoft.com/office/drawing/2014/main" id="{7282E35D-9844-EF2B-C2C3-D123E6CF6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275" y="1944577"/>
            <a:ext cx="9048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٨٠ لتر</a:t>
            </a:r>
          </a:p>
        </p:txBody>
      </p:sp>
      <p:sp>
        <p:nvSpPr>
          <p:cNvPr id="44" name="Rectangle 112">
            <a:extLst>
              <a:ext uri="{FF2B5EF4-FFF2-40B4-BE49-F238E27FC236}">
                <a16:creationId xmlns:a16="http://schemas.microsoft.com/office/drawing/2014/main" id="{A3D6F7D5-A1C6-24C6-B07C-EFBBC5D15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975" y="2279539"/>
            <a:ext cx="1168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+ ٨٠ لتر</a:t>
            </a:r>
          </a:p>
        </p:txBody>
      </p:sp>
      <p:sp>
        <p:nvSpPr>
          <p:cNvPr id="45" name="Rectangle 113">
            <a:extLst>
              <a:ext uri="{FF2B5EF4-FFF2-40B4-BE49-F238E27FC236}">
                <a16:creationId xmlns:a16="http://schemas.microsoft.com/office/drawing/2014/main" id="{2DD0CBE9-59A4-5FC9-067C-429C52959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975" y="2603389"/>
            <a:ext cx="1168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+ ٨٠ لتر</a:t>
            </a:r>
          </a:p>
        </p:txBody>
      </p:sp>
      <p:sp>
        <p:nvSpPr>
          <p:cNvPr id="46" name="Rectangle 114">
            <a:extLst>
              <a:ext uri="{FF2B5EF4-FFF2-40B4-BE49-F238E27FC236}">
                <a16:creationId xmlns:a16="http://schemas.microsoft.com/office/drawing/2014/main" id="{2B3DA664-1D45-FA0C-71EB-358F645D0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975" y="2890727"/>
            <a:ext cx="1168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+ ٨٠ لتر</a:t>
            </a:r>
          </a:p>
        </p:txBody>
      </p:sp>
      <p:sp>
        <p:nvSpPr>
          <p:cNvPr id="47" name="Rectangle 115">
            <a:extLst>
              <a:ext uri="{FF2B5EF4-FFF2-40B4-BE49-F238E27FC236}">
                <a16:creationId xmlns:a16="http://schemas.microsoft.com/office/drawing/2014/main" id="{AE2B2FFF-997A-CF59-3D73-BC1A91D54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975" y="3214577"/>
            <a:ext cx="1168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+ ٨٠ لتر</a:t>
            </a:r>
          </a:p>
        </p:txBody>
      </p:sp>
      <p:sp>
        <p:nvSpPr>
          <p:cNvPr id="48" name="Rectangle 117">
            <a:extLst>
              <a:ext uri="{FF2B5EF4-FFF2-40B4-BE49-F238E27FC236}">
                <a16:creationId xmlns:a16="http://schemas.microsoft.com/office/drawing/2014/main" id="{30F9EF43-AE45-3C8D-1CDC-057076B68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975" y="3528902"/>
            <a:ext cx="1168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+ ٨٠ لتر</a:t>
            </a:r>
          </a:p>
        </p:txBody>
      </p:sp>
      <p:sp>
        <p:nvSpPr>
          <p:cNvPr id="49" name="Rectangle 118">
            <a:extLst>
              <a:ext uri="{FF2B5EF4-FFF2-40B4-BE49-F238E27FC236}">
                <a16:creationId xmlns:a16="http://schemas.microsoft.com/office/drawing/2014/main" id="{0198177D-B2CA-F9C9-5E5E-A75C394B7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975" y="3801952"/>
            <a:ext cx="1168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+ ٢٠ لتر</a:t>
            </a:r>
          </a:p>
        </p:txBody>
      </p:sp>
      <p:sp>
        <p:nvSpPr>
          <p:cNvPr id="50" name="Line 119">
            <a:extLst>
              <a:ext uri="{FF2B5EF4-FFF2-40B4-BE49-F238E27FC236}">
                <a16:creationId xmlns:a16="http://schemas.microsoft.com/office/drawing/2014/main" id="{263B8642-6424-71A4-EB7E-8358264F4A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7600" y="4295664"/>
            <a:ext cx="151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" name="Rectangle 120">
            <a:extLst>
              <a:ext uri="{FF2B5EF4-FFF2-40B4-BE49-F238E27FC236}">
                <a16:creationId xmlns:a16="http://schemas.microsoft.com/office/drawing/2014/main" id="{F96D399D-EC31-883E-B387-471844298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163" y="4414727"/>
            <a:ext cx="10779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٥٠٠ لتر</a:t>
            </a:r>
          </a:p>
        </p:txBody>
      </p:sp>
      <p:grpSp>
        <p:nvGrpSpPr>
          <p:cNvPr id="52" name="Group 125">
            <a:extLst>
              <a:ext uri="{FF2B5EF4-FFF2-40B4-BE49-F238E27FC236}">
                <a16:creationId xmlns:a16="http://schemas.microsoft.com/office/drawing/2014/main" id="{5B3692D1-CA45-9CAE-6A24-B67452CCC147}"/>
              </a:ext>
            </a:extLst>
          </p:cNvPr>
          <p:cNvGrpSpPr>
            <a:grpSpLocks/>
          </p:cNvGrpSpPr>
          <p:nvPr/>
        </p:nvGrpSpPr>
        <p:grpSpPr bwMode="auto">
          <a:xfrm>
            <a:off x="4477388" y="2485914"/>
            <a:ext cx="2613025" cy="2936875"/>
            <a:chOff x="3854" y="1548"/>
            <a:chExt cx="1646" cy="1819"/>
          </a:xfrm>
        </p:grpSpPr>
        <p:sp>
          <p:nvSpPr>
            <p:cNvPr id="53" name="Line 122">
              <a:extLst>
                <a:ext uri="{FF2B5EF4-FFF2-40B4-BE49-F238E27FC236}">
                  <a16:creationId xmlns:a16="http://schemas.microsoft.com/office/drawing/2014/main" id="{ACA62E2C-E9F3-2CF5-C097-A404F9E94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8" y="1557"/>
              <a:ext cx="0" cy="17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Line 123">
              <a:extLst>
                <a:ext uri="{FF2B5EF4-FFF2-40B4-BE49-F238E27FC236}">
                  <a16:creationId xmlns:a16="http://schemas.microsoft.com/office/drawing/2014/main" id="{461AE8CC-6FF6-48FA-E256-395B6C8D84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5" y="1548"/>
              <a:ext cx="0" cy="17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Arc 124">
              <a:extLst>
                <a:ext uri="{FF2B5EF4-FFF2-40B4-BE49-F238E27FC236}">
                  <a16:creationId xmlns:a16="http://schemas.microsoft.com/office/drawing/2014/main" id="{10AB230B-50EB-0F67-5750-A5FD09D7FC2A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854" y="3104"/>
              <a:ext cx="1646" cy="263"/>
            </a:xfrm>
            <a:custGeom>
              <a:avLst/>
              <a:gdLst>
                <a:gd name="T0" fmla="*/ 0 w 35750"/>
                <a:gd name="T1" fmla="*/ 0 h 21600"/>
                <a:gd name="T2" fmla="*/ 3 w 35750"/>
                <a:gd name="T3" fmla="*/ 0 h 21600"/>
                <a:gd name="T4" fmla="*/ 2 w 3575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750" h="21600" fill="none" extrusionOk="0">
                  <a:moveTo>
                    <a:pt x="0" y="8480"/>
                  </a:moveTo>
                  <a:cubicBezTo>
                    <a:pt x="4086" y="3135"/>
                    <a:pt x="10430" y="0"/>
                    <a:pt x="17159" y="0"/>
                  </a:cubicBezTo>
                  <a:cubicBezTo>
                    <a:pt x="24794" y="0"/>
                    <a:pt x="31862" y="4031"/>
                    <a:pt x="35750" y="10602"/>
                  </a:cubicBezTo>
                </a:path>
                <a:path w="35750" h="21600" stroke="0" extrusionOk="0">
                  <a:moveTo>
                    <a:pt x="0" y="8480"/>
                  </a:moveTo>
                  <a:cubicBezTo>
                    <a:pt x="4086" y="3135"/>
                    <a:pt x="10430" y="0"/>
                    <a:pt x="17159" y="0"/>
                  </a:cubicBezTo>
                  <a:cubicBezTo>
                    <a:pt x="24794" y="0"/>
                    <a:pt x="31862" y="4031"/>
                    <a:pt x="35750" y="10602"/>
                  </a:cubicBezTo>
                  <a:lnTo>
                    <a:pt x="17159" y="21600"/>
                  </a:lnTo>
                  <a:lnTo>
                    <a:pt x="0" y="848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200020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089B962A-FBD6-1143-75BA-BAEBDB21DE22}"/>
              </a:ext>
            </a:extLst>
          </p:cNvPr>
          <p:cNvGrpSpPr>
            <a:grpSpLocks/>
          </p:cNvGrpSpPr>
          <p:nvPr/>
        </p:nvGrpSpPr>
        <p:grpSpPr bwMode="auto">
          <a:xfrm>
            <a:off x="3477625" y="447081"/>
            <a:ext cx="4608512" cy="579438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21D9D89D-6D77-756E-F362-260AE817A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8204897A-109E-DB15-1109-A278BA710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استراتيجية حل المسألة ( الرسم )</a:t>
              </a:r>
            </a:p>
          </p:txBody>
        </p:sp>
      </p:grpSp>
      <p:sp>
        <p:nvSpPr>
          <p:cNvPr id="8" name="AutoShape 5">
            <a:extLst>
              <a:ext uri="{FF2B5EF4-FFF2-40B4-BE49-F238E27FC236}">
                <a16:creationId xmlns:a16="http://schemas.microsoft.com/office/drawing/2014/main" id="{85624640-9DC1-A9DC-AFB3-7C5A9F1DA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125" y="1134469"/>
            <a:ext cx="7885112" cy="104457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CC99FF"/>
              </a:gs>
              <a:gs pos="50000">
                <a:schemeClr val="bg1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r>
              <a:rPr lang="ar-SA" altLang="ar-SA" sz="2400" b="1"/>
              <a:t>تم تشكيل هرم رباعي القاعدة باستعمال كرات صغيرة كما في الشكل . </a:t>
            </a:r>
          </a:p>
          <a:p>
            <a:pPr algn="r" rtl="1" eaLnBrk="1" hangingPunct="1">
              <a:defRPr/>
            </a:pPr>
            <a:r>
              <a:rPr lang="ar-SA" altLang="ar-SA" sz="2400" b="1"/>
              <a:t>إذا كان الهرم مكونا من خمس طبقات ، فما عدد الكرات ؟</a:t>
            </a:r>
            <a:r>
              <a:rPr lang="en-US" altLang="ar-SA" sz="2400"/>
              <a:t> </a:t>
            </a: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F759400E-434A-5CCB-5301-7D804822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012" y="2682281"/>
            <a:ext cx="2414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الطبقة الأولى = ١ كرة</a:t>
            </a:r>
          </a:p>
        </p:txBody>
      </p:sp>
      <p:grpSp>
        <p:nvGrpSpPr>
          <p:cNvPr id="13" name="Group 315">
            <a:extLst>
              <a:ext uri="{FF2B5EF4-FFF2-40B4-BE49-F238E27FC236}">
                <a16:creationId xmlns:a16="http://schemas.microsoft.com/office/drawing/2014/main" id="{FD5FEBE0-C970-83ED-38E3-4D387487394D}"/>
              </a:ext>
            </a:extLst>
          </p:cNvPr>
          <p:cNvGrpSpPr>
            <a:grpSpLocks/>
          </p:cNvGrpSpPr>
          <p:nvPr/>
        </p:nvGrpSpPr>
        <p:grpSpPr bwMode="auto">
          <a:xfrm>
            <a:off x="2253662" y="3079156"/>
            <a:ext cx="2549525" cy="2947988"/>
            <a:chOff x="2894" y="1838"/>
            <a:chExt cx="1606" cy="1857"/>
          </a:xfrm>
        </p:grpSpPr>
        <p:grpSp>
          <p:nvGrpSpPr>
            <p:cNvPr id="14" name="Group 150">
              <a:extLst>
                <a:ext uri="{FF2B5EF4-FFF2-40B4-BE49-F238E27FC236}">
                  <a16:creationId xmlns:a16="http://schemas.microsoft.com/office/drawing/2014/main" id="{7E53199D-A83E-37D0-8BC2-10E1A6DEB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8" y="3407"/>
              <a:ext cx="309" cy="288"/>
              <a:chOff x="5285" y="2340"/>
              <a:chExt cx="773" cy="720"/>
            </a:xfrm>
          </p:grpSpPr>
          <p:sp>
            <p:nvSpPr>
              <p:cNvPr id="112" name="Oval 151">
                <a:extLst>
                  <a:ext uri="{FF2B5EF4-FFF2-40B4-BE49-F238E27FC236}">
                    <a16:creationId xmlns:a16="http://schemas.microsoft.com/office/drawing/2014/main" id="{760C6E22-6816-DEEF-47E3-36E51F098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13" name="Arc 152">
                <a:extLst>
                  <a:ext uri="{FF2B5EF4-FFF2-40B4-BE49-F238E27FC236}">
                    <a16:creationId xmlns:a16="http://schemas.microsoft.com/office/drawing/2014/main" id="{BFB25EA8-5FAE-0086-A078-CC74FF37CAF9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4" name="Arc 153">
                <a:extLst>
                  <a:ext uri="{FF2B5EF4-FFF2-40B4-BE49-F238E27FC236}">
                    <a16:creationId xmlns:a16="http://schemas.microsoft.com/office/drawing/2014/main" id="{568063E7-ED6D-2040-9C13-FE9F01103C4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6" name="Group 154">
              <a:extLst>
                <a:ext uri="{FF2B5EF4-FFF2-40B4-BE49-F238E27FC236}">
                  <a16:creationId xmlns:a16="http://schemas.microsoft.com/office/drawing/2014/main" id="{57750391-9235-DE8E-F816-B06DC85B6E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0" y="3217"/>
              <a:ext cx="309" cy="288"/>
              <a:chOff x="5285" y="2340"/>
              <a:chExt cx="773" cy="720"/>
            </a:xfrm>
          </p:grpSpPr>
          <p:sp>
            <p:nvSpPr>
              <p:cNvPr id="109" name="Oval 155">
                <a:extLst>
                  <a:ext uri="{FF2B5EF4-FFF2-40B4-BE49-F238E27FC236}">
                    <a16:creationId xmlns:a16="http://schemas.microsoft.com/office/drawing/2014/main" id="{1C4C409B-FA3A-6523-1C13-F517F2931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10" name="Arc 156">
                <a:extLst>
                  <a:ext uri="{FF2B5EF4-FFF2-40B4-BE49-F238E27FC236}">
                    <a16:creationId xmlns:a16="http://schemas.microsoft.com/office/drawing/2014/main" id="{45D495B6-D699-F58F-245E-C64C6D511B52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1" name="Arc 157">
                <a:extLst>
                  <a:ext uri="{FF2B5EF4-FFF2-40B4-BE49-F238E27FC236}">
                    <a16:creationId xmlns:a16="http://schemas.microsoft.com/office/drawing/2014/main" id="{71CBCBFE-C459-4B1A-2DEC-6308E6C2B20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7" name="Group 158">
              <a:extLst>
                <a:ext uri="{FF2B5EF4-FFF2-40B4-BE49-F238E27FC236}">
                  <a16:creationId xmlns:a16="http://schemas.microsoft.com/office/drawing/2014/main" id="{8D6A3B31-28E4-1168-A0C9-B6A1C36B49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9" y="3013"/>
              <a:ext cx="309" cy="288"/>
              <a:chOff x="5285" y="2340"/>
              <a:chExt cx="773" cy="720"/>
            </a:xfrm>
          </p:grpSpPr>
          <p:sp>
            <p:nvSpPr>
              <p:cNvPr id="106" name="Oval 159">
                <a:extLst>
                  <a:ext uri="{FF2B5EF4-FFF2-40B4-BE49-F238E27FC236}">
                    <a16:creationId xmlns:a16="http://schemas.microsoft.com/office/drawing/2014/main" id="{4DAB184E-F77D-1758-F4CA-695759B70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07" name="Arc 160">
                <a:extLst>
                  <a:ext uri="{FF2B5EF4-FFF2-40B4-BE49-F238E27FC236}">
                    <a16:creationId xmlns:a16="http://schemas.microsoft.com/office/drawing/2014/main" id="{41377284-97F8-E13C-9612-82D8D9BC8928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8" name="Arc 161">
                <a:extLst>
                  <a:ext uri="{FF2B5EF4-FFF2-40B4-BE49-F238E27FC236}">
                    <a16:creationId xmlns:a16="http://schemas.microsoft.com/office/drawing/2014/main" id="{EF7C5162-056A-83FF-09F5-43AA5845092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8" name="Group 162">
              <a:extLst>
                <a:ext uri="{FF2B5EF4-FFF2-40B4-BE49-F238E27FC236}">
                  <a16:creationId xmlns:a16="http://schemas.microsoft.com/office/drawing/2014/main" id="{E01DE656-70F3-FA74-84D4-8BB59FAD88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809"/>
              <a:ext cx="309" cy="288"/>
              <a:chOff x="5285" y="2340"/>
              <a:chExt cx="773" cy="720"/>
            </a:xfrm>
          </p:grpSpPr>
          <p:sp>
            <p:nvSpPr>
              <p:cNvPr id="103" name="Oval 163">
                <a:extLst>
                  <a:ext uri="{FF2B5EF4-FFF2-40B4-BE49-F238E27FC236}">
                    <a16:creationId xmlns:a16="http://schemas.microsoft.com/office/drawing/2014/main" id="{9D235149-BC7A-6440-F0AE-EE0A16B150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04" name="Arc 164">
                <a:extLst>
                  <a:ext uri="{FF2B5EF4-FFF2-40B4-BE49-F238E27FC236}">
                    <a16:creationId xmlns:a16="http://schemas.microsoft.com/office/drawing/2014/main" id="{11D0A59B-479D-1E27-A036-7DFF131FB60B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5" name="Arc 165">
                <a:extLst>
                  <a:ext uri="{FF2B5EF4-FFF2-40B4-BE49-F238E27FC236}">
                    <a16:creationId xmlns:a16="http://schemas.microsoft.com/office/drawing/2014/main" id="{8F4ADEB4-5F8E-73DB-093A-F6B8F23F5F0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9" name="Group 166">
              <a:extLst>
                <a:ext uri="{FF2B5EF4-FFF2-40B4-BE49-F238E27FC236}">
                  <a16:creationId xmlns:a16="http://schemas.microsoft.com/office/drawing/2014/main" id="{B5D5C417-CACB-3F34-4391-BCE02398C6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" y="2609"/>
              <a:ext cx="309" cy="288"/>
              <a:chOff x="5285" y="2340"/>
              <a:chExt cx="773" cy="720"/>
            </a:xfrm>
          </p:grpSpPr>
          <p:sp>
            <p:nvSpPr>
              <p:cNvPr id="100" name="Oval 167">
                <a:extLst>
                  <a:ext uri="{FF2B5EF4-FFF2-40B4-BE49-F238E27FC236}">
                    <a16:creationId xmlns:a16="http://schemas.microsoft.com/office/drawing/2014/main" id="{9FD96A05-E323-2A24-C080-25C7DC519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01" name="Arc 168">
                <a:extLst>
                  <a:ext uri="{FF2B5EF4-FFF2-40B4-BE49-F238E27FC236}">
                    <a16:creationId xmlns:a16="http://schemas.microsoft.com/office/drawing/2014/main" id="{6077027B-2B5F-A8BE-D1C3-054DE1CB503E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02" name="Arc 169">
                <a:extLst>
                  <a:ext uri="{FF2B5EF4-FFF2-40B4-BE49-F238E27FC236}">
                    <a16:creationId xmlns:a16="http://schemas.microsoft.com/office/drawing/2014/main" id="{A1FFB411-F538-029F-D431-3F4CB04A80D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0" name="Group 170">
              <a:extLst>
                <a:ext uri="{FF2B5EF4-FFF2-40B4-BE49-F238E27FC236}">
                  <a16:creationId xmlns:a16="http://schemas.microsoft.com/office/drawing/2014/main" id="{615E0FA3-48BA-6238-3B19-C2CB6EB510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5" y="3216"/>
              <a:ext cx="309" cy="288"/>
              <a:chOff x="5285" y="2340"/>
              <a:chExt cx="773" cy="720"/>
            </a:xfrm>
          </p:grpSpPr>
          <p:sp>
            <p:nvSpPr>
              <p:cNvPr id="97" name="Oval 171">
                <a:extLst>
                  <a:ext uri="{FF2B5EF4-FFF2-40B4-BE49-F238E27FC236}">
                    <a16:creationId xmlns:a16="http://schemas.microsoft.com/office/drawing/2014/main" id="{80807168-7DDF-09D1-C0AF-91D52F410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98" name="Arc 172">
                <a:extLst>
                  <a:ext uri="{FF2B5EF4-FFF2-40B4-BE49-F238E27FC236}">
                    <a16:creationId xmlns:a16="http://schemas.microsoft.com/office/drawing/2014/main" id="{4B70AFDA-33C4-B8F3-7E10-638F590AE339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9" name="Arc 173">
                <a:extLst>
                  <a:ext uri="{FF2B5EF4-FFF2-40B4-BE49-F238E27FC236}">
                    <a16:creationId xmlns:a16="http://schemas.microsoft.com/office/drawing/2014/main" id="{13DCAED9-8E6F-2ACC-A66A-68865CB3A25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1" name="Group 174">
              <a:extLst>
                <a:ext uri="{FF2B5EF4-FFF2-40B4-BE49-F238E27FC236}">
                  <a16:creationId xmlns:a16="http://schemas.microsoft.com/office/drawing/2014/main" id="{4862F3E1-49E1-9784-CB7E-502817B64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7" y="3026"/>
              <a:ext cx="309" cy="288"/>
              <a:chOff x="5285" y="2340"/>
              <a:chExt cx="773" cy="720"/>
            </a:xfrm>
          </p:grpSpPr>
          <p:sp>
            <p:nvSpPr>
              <p:cNvPr id="94" name="Oval 175">
                <a:extLst>
                  <a:ext uri="{FF2B5EF4-FFF2-40B4-BE49-F238E27FC236}">
                    <a16:creationId xmlns:a16="http://schemas.microsoft.com/office/drawing/2014/main" id="{C1A76850-A814-5308-BCA4-CA6B5A4B6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95" name="Arc 176">
                <a:extLst>
                  <a:ext uri="{FF2B5EF4-FFF2-40B4-BE49-F238E27FC236}">
                    <a16:creationId xmlns:a16="http://schemas.microsoft.com/office/drawing/2014/main" id="{10C57385-AB77-3967-EFA1-89CD5F1F9BA1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6" name="Arc 177">
                <a:extLst>
                  <a:ext uri="{FF2B5EF4-FFF2-40B4-BE49-F238E27FC236}">
                    <a16:creationId xmlns:a16="http://schemas.microsoft.com/office/drawing/2014/main" id="{5C15848E-6FF3-48F2-8A25-112DDFC9A35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2" name="Group 178">
              <a:extLst>
                <a:ext uri="{FF2B5EF4-FFF2-40B4-BE49-F238E27FC236}">
                  <a16:creationId xmlns:a16="http://schemas.microsoft.com/office/drawing/2014/main" id="{F35C456D-464C-6D46-F866-D89E6934CA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6" y="2822"/>
              <a:ext cx="309" cy="288"/>
              <a:chOff x="5285" y="2340"/>
              <a:chExt cx="773" cy="720"/>
            </a:xfrm>
          </p:grpSpPr>
          <p:sp>
            <p:nvSpPr>
              <p:cNvPr id="91" name="Oval 179">
                <a:extLst>
                  <a:ext uri="{FF2B5EF4-FFF2-40B4-BE49-F238E27FC236}">
                    <a16:creationId xmlns:a16="http://schemas.microsoft.com/office/drawing/2014/main" id="{C1186146-A408-6E78-04DC-FFB488B2E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92" name="Arc 180">
                <a:extLst>
                  <a:ext uri="{FF2B5EF4-FFF2-40B4-BE49-F238E27FC236}">
                    <a16:creationId xmlns:a16="http://schemas.microsoft.com/office/drawing/2014/main" id="{474D052C-1575-B65C-E9A0-10961BCA882E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3" name="Arc 181">
                <a:extLst>
                  <a:ext uri="{FF2B5EF4-FFF2-40B4-BE49-F238E27FC236}">
                    <a16:creationId xmlns:a16="http://schemas.microsoft.com/office/drawing/2014/main" id="{BCE5043C-26C2-F94D-B71E-690993E7C98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3" name="Group 182">
              <a:extLst>
                <a:ext uri="{FF2B5EF4-FFF2-40B4-BE49-F238E27FC236}">
                  <a16:creationId xmlns:a16="http://schemas.microsoft.com/office/drawing/2014/main" id="{AEA741D8-628C-1D35-03E9-6D6534E114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9" y="2618"/>
              <a:ext cx="309" cy="288"/>
              <a:chOff x="5285" y="2340"/>
              <a:chExt cx="773" cy="720"/>
            </a:xfrm>
          </p:grpSpPr>
          <p:sp>
            <p:nvSpPr>
              <p:cNvPr id="88" name="Oval 183">
                <a:extLst>
                  <a:ext uri="{FF2B5EF4-FFF2-40B4-BE49-F238E27FC236}">
                    <a16:creationId xmlns:a16="http://schemas.microsoft.com/office/drawing/2014/main" id="{6A83CA8A-0A50-B7A3-B0C2-F1688A66E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89" name="Arc 184">
                <a:extLst>
                  <a:ext uri="{FF2B5EF4-FFF2-40B4-BE49-F238E27FC236}">
                    <a16:creationId xmlns:a16="http://schemas.microsoft.com/office/drawing/2014/main" id="{086FC2DE-6A66-4436-AB5B-DAC7233A99A9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0" name="Arc 185">
                <a:extLst>
                  <a:ext uri="{FF2B5EF4-FFF2-40B4-BE49-F238E27FC236}">
                    <a16:creationId xmlns:a16="http://schemas.microsoft.com/office/drawing/2014/main" id="{A9022273-7F5D-CBAF-1049-F162B4B557A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4" name="Group 186">
              <a:extLst>
                <a:ext uri="{FF2B5EF4-FFF2-40B4-BE49-F238E27FC236}">
                  <a16:creationId xmlns:a16="http://schemas.microsoft.com/office/drawing/2014/main" id="{361A0B75-0F5E-C15C-D1A5-F65E7C6A86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8" y="2409"/>
              <a:ext cx="309" cy="288"/>
              <a:chOff x="5285" y="2340"/>
              <a:chExt cx="773" cy="720"/>
            </a:xfrm>
          </p:grpSpPr>
          <p:sp>
            <p:nvSpPr>
              <p:cNvPr id="85" name="Oval 187">
                <a:extLst>
                  <a:ext uri="{FF2B5EF4-FFF2-40B4-BE49-F238E27FC236}">
                    <a16:creationId xmlns:a16="http://schemas.microsoft.com/office/drawing/2014/main" id="{74C6B0E6-D0F3-39B4-8B54-DB8F2AE54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86" name="Arc 188">
                <a:extLst>
                  <a:ext uri="{FF2B5EF4-FFF2-40B4-BE49-F238E27FC236}">
                    <a16:creationId xmlns:a16="http://schemas.microsoft.com/office/drawing/2014/main" id="{9B326388-F27A-533C-1473-863A47CED291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7" name="Arc 189">
                <a:extLst>
                  <a:ext uri="{FF2B5EF4-FFF2-40B4-BE49-F238E27FC236}">
                    <a16:creationId xmlns:a16="http://schemas.microsoft.com/office/drawing/2014/main" id="{0E53EC5F-47D8-929A-EDE3-5C55279E421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5" name="Group 190">
              <a:extLst>
                <a:ext uri="{FF2B5EF4-FFF2-40B4-BE49-F238E27FC236}">
                  <a16:creationId xmlns:a16="http://schemas.microsoft.com/office/drawing/2014/main" id="{A4885D35-FA88-6E45-AF14-069AEB1D0F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" y="3022"/>
              <a:ext cx="309" cy="288"/>
              <a:chOff x="5285" y="2340"/>
              <a:chExt cx="773" cy="720"/>
            </a:xfrm>
          </p:grpSpPr>
          <p:sp>
            <p:nvSpPr>
              <p:cNvPr id="82" name="Oval 191">
                <a:extLst>
                  <a:ext uri="{FF2B5EF4-FFF2-40B4-BE49-F238E27FC236}">
                    <a16:creationId xmlns:a16="http://schemas.microsoft.com/office/drawing/2014/main" id="{F60D19A9-812C-F48D-6CE2-EBF1B2B2F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83" name="Arc 192">
                <a:extLst>
                  <a:ext uri="{FF2B5EF4-FFF2-40B4-BE49-F238E27FC236}">
                    <a16:creationId xmlns:a16="http://schemas.microsoft.com/office/drawing/2014/main" id="{01670621-4E11-9CD8-5BA5-EFDC34885724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4" name="Arc 193">
                <a:extLst>
                  <a:ext uri="{FF2B5EF4-FFF2-40B4-BE49-F238E27FC236}">
                    <a16:creationId xmlns:a16="http://schemas.microsoft.com/office/drawing/2014/main" id="{645F3533-B3F8-BA62-9711-CB134E74463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6" name="Group 194">
              <a:extLst>
                <a:ext uri="{FF2B5EF4-FFF2-40B4-BE49-F238E27FC236}">
                  <a16:creationId xmlns:a16="http://schemas.microsoft.com/office/drawing/2014/main" id="{D149CCAD-33BB-C379-9A83-4347E3553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2" y="2832"/>
              <a:ext cx="309" cy="288"/>
              <a:chOff x="5285" y="2340"/>
              <a:chExt cx="773" cy="720"/>
            </a:xfrm>
          </p:grpSpPr>
          <p:sp>
            <p:nvSpPr>
              <p:cNvPr id="79" name="Oval 195">
                <a:extLst>
                  <a:ext uri="{FF2B5EF4-FFF2-40B4-BE49-F238E27FC236}">
                    <a16:creationId xmlns:a16="http://schemas.microsoft.com/office/drawing/2014/main" id="{59449A66-383C-9E35-D8A9-A12AB37C9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80" name="Arc 196">
                <a:extLst>
                  <a:ext uri="{FF2B5EF4-FFF2-40B4-BE49-F238E27FC236}">
                    <a16:creationId xmlns:a16="http://schemas.microsoft.com/office/drawing/2014/main" id="{7C0FE45B-6819-6080-181E-2FCB945F457D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1" name="Arc 197">
                <a:extLst>
                  <a:ext uri="{FF2B5EF4-FFF2-40B4-BE49-F238E27FC236}">
                    <a16:creationId xmlns:a16="http://schemas.microsoft.com/office/drawing/2014/main" id="{C59DE5DE-F23F-F5F1-394B-375D24C3DC8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7" name="Group 198">
              <a:extLst>
                <a:ext uri="{FF2B5EF4-FFF2-40B4-BE49-F238E27FC236}">
                  <a16:creationId xmlns:a16="http://schemas.microsoft.com/office/drawing/2014/main" id="{15F34D66-F6DA-0EDC-9B16-3A6BB09F14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1" y="2628"/>
              <a:ext cx="309" cy="288"/>
              <a:chOff x="5285" y="2340"/>
              <a:chExt cx="773" cy="720"/>
            </a:xfrm>
          </p:grpSpPr>
          <p:sp>
            <p:nvSpPr>
              <p:cNvPr id="76" name="Oval 199">
                <a:extLst>
                  <a:ext uri="{FF2B5EF4-FFF2-40B4-BE49-F238E27FC236}">
                    <a16:creationId xmlns:a16="http://schemas.microsoft.com/office/drawing/2014/main" id="{DCA33431-6ED8-D2D2-7A95-827A7B4E58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77" name="Arc 200">
                <a:extLst>
                  <a:ext uri="{FF2B5EF4-FFF2-40B4-BE49-F238E27FC236}">
                    <a16:creationId xmlns:a16="http://schemas.microsoft.com/office/drawing/2014/main" id="{C77730C2-C24A-DC22-CC7F-B10B69E584DD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8" name="Arc 201">
                <a:extLst>
                  <a:ext uri="{FF2B5EF4-FFF2-40B4-BE49-F238E27FC236}">
                    <a16:creationId xmlns:a16="http://schemas.microsoft.com/office/drawing/2014/main" id="{AE3A6724-7BF7-EF62-5604-2199CF1B8BB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8" name="Group 202">
              <a:extLst>
                <a:ext uri="{FF2B5EF4-FFF2-40B4-BE49-F238E27FC236}">
                  <a16:creationId xmlns:a16="http://schemas.microsoft.com/office/drawing/2014/main" id="{EAAC7193-A627-41A4-5E5A-68698F8B0C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4" y="2424"/>
              <a:ext cx="309" cy="288"/>
              <a:chOff x="5285" y="2340"/>
              <a:chExt cx="773" cy="720"/>
            </a:xfrm>
          </p:grpSpPr>
          <p:sp>
            <p:nvSpPr>
              <p:cNvPr id="73" name="Oval 203">
                <a:extLst>
                  <a:ext uri="{FF2B5EF4-FFF2-40B4-BE49-F238E27FC236}">
                    <a16:creationId xmlns:a16="http://schemas.microsoft.com/office/drawing/2014/main" id="{CB91A60C-870F-C242-9ABD-A0C3D3641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74" name="Arc 204">
                <a:extLst>
                  <a:ext uri="{FF2B5EF4-FFF2-40B4-BE49-F238E27FC236}">
                    <a16:creationId xmlns:a16="http://schemas.microsoft.com/office/drawing/2014/main" id="{30894D77-04A4-4C8A-57D0-2F5ED162550D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5" name="Arc 205">
                <a:extLst>
                  <a:ext uri="{FF2B5EF4-FFF2-40B4-BE49-F238E27FC236}">
                    <a16:creationId xmlns:a16="http://schemas.microsoft.com/office/drawing/2014/main" id="{BA2A66D9-389D-FE0D-CF51-4CACDEC2300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9" name="Group 206">
              <a:extLst>
                <a:ext uri="{FF2B5EF4-FFF2-40B4-BE49-F238E27FC236}">
                  <a16:creationId xmlns:a16="http://schemas.microsoft.com/office/drawing/2014/main" id="{A87E4223-1A63-1E00-F0B1-A0F7D13F0B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" y="2224"/>
              <a:ext cx="309" cy="288"/>
              <a:chOff x="5285" y="2340"/>
              <a:chExt cx="773" cy="720"/>
            </a:xfrm>
          </p:grpSpPr>
          <p:sp>
            <p:nvSpPr>
              <p:cNvPr id="70" name="Oval 207">
                <a:extLst>
                  <a:ext uri="{FF2B5EF4-FFF2-40B4-BE49-F238E27FC236}">
                    <a16:creationId xmlns:a16="http://schemas.microsoft.com/office/drawing/2014/main" id="{850BD28A-FA37-0C5B-A166-C877F6972B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71" name="Arc 208">
                <a:extLst>
                  <a:ext uri="{FF2B5EF4-FFF2-40B4-BE49-F238E27FC236}">
                    <a16:creationId xmlns:a16="http://schemas.microsoft.com/office/drawing/2014/main" id="{64D45AD9-B192-FAD2-B374-388857C26642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Arc 209">
                <a:extLst>
                  <a:ext uri="{FF2B5EF4-FFF2-40B4-BE49-F238E27FC236}">
                    <a16:creationId xmlns:a16="http://schemas.microsoft.com/office/drawing/2014/main" id="{629FFFE9-EA7B-AA81-F8BB-5275FFE4880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0" name="Group 210">
              <a:extLst>
                <a:ext uri="{FF2B5EF4-FFF2-40B4-BE49-F238E27FC236}">
                  <a16:creationId xmlns:a16="http://schemas.microsoft.com/office/drawing/2014/main" id="{920AF310-EB60-560F-2544-3761BB859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7" y="2831"/>
              <a:ext cx="309" cy="288"/>
              <a:chOff x="5285" y="2340"/>
              <a:chExt cx="773" cy="720"/>
            </a:xfrm>
          </p:grpSpPr>
          <p:sp>
            <p:nvSpPr>
              <p:cNvPr id="67" name="Oval 211">
                <a:extLst>
                  <a:ext uri="{FF2B5EF4-FFF2-40B4-BE49-F238E27FC236}">
                    <a16:creationId xmlns:a16="http://schemas.microsoft.com/office/drawing/2014/main" id="{8BBC15BB-14F7-34DC-0B64-E662DA569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68" name="Arc 212">
                <a:extLst>
                  <a:ext uri="{FF2B5EF4-FFF2-40B4-BE49-F238E27FC236}">
                    <a16:creationId xmlns:a16="http://schemas.microsoft.com/office/drawing/2014/main" id="{BEBAFE05-5EFC-7CEA-FEA4-1F0118D4B27F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Arc 213">
                <a:extLst>
                  <a:ext uri="{FF2B5EF4-FFF2-40B4-BE49-F238E27FC236}">
                    <a16:creationId xmlns:a16="http://schemas.microsoft.com/office/drawing/2014/main" id="{B4206E41-77DC-DE19-4BD4-E03D9F10FE6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1" name="Group 214">
              <a:extLst>
                <a:ext uri="{FF2B5EF4-FFF2-40B4-BE49-F238E27FC236}">
                  <a16:creationId xmlns:a16="http://schemas.microsoft.com/office/drawing/2014/main" id="{ED2AEC8A-5DC8-0C6F-8C5B-C0AD837F71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9" y="2641"/>
              <a:ext cx="309" cy="288"/>
              <a:chOff x="5285" y="2340"/>
              <a:chExt cx="773" cy="720"/>
            </a:xfrm>
          </p:grpSpPr>
          <p:sp>
            <p:nvSpPr>
              <p:cNvPr id="64" name="Oval 215">
                <a:extLst>
                  <a:ext uri="{FF2B5EF4-FFF2-40B4-BE49-F238E27FC236}">
                    <a16:creationId xmlns:a16="http://schemas.microsoft.com/office/drawing/2014/main" id="{85219317-58C0-7153-50D7-8AF8A2B6B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65" name="Arc 216">
                <a:extLst>
                  <a:ext uri="{FF2B5EF4-FFF2-40B4-BE49-F238E27FC236}">
                    <a16:creationId xmlns:a16="http://schemas.microsoft.com/office/drawing/2014/main" id="{6746F62B-3A25-34BF-F767-B97273AF0E1A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Arc 217">
                <a:extLst>
                  <a:ext uri="{FF2B5EF4-FFF2-40B4-BE49-F238E27FC236}">
                    <a16:creationId xmlns:a16="http://schemas.microsoft.com/office/drawing/2014/main" id="{58AC653B-D3A8-A6FB-DC13-3E9DD5E4B9D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2" name="Group 218">
              <a:extLst>
                <a:ext uri="{FF2B5EF4-FFF2-40B4-BE49-F238E27FC236}">
                  <a16:creationId xmlns:a16="http://schemas.microsoft.com/office/drawing/2014/main" id="{FE38DA52-577A-1561-96D9-DFB86271E1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8" y="2437"/>
              <a:ext cx="309" cy="288"/>
              <a:chOff x="5285" y="2340"/>
              <a:chExt cx="773" cy="720"/>
            </a:xfrm>
          </p:grpSpPr>
          <p:sp>
            <p:nvSpPr>
              <p:cNvPr id="61" name="Oval 219">
                <a:extLst>
                  <a:ext uri="{FF2B5EF4-FFF2-40B4-BE49-F238E27FC236}">
                    <a16:creationId xmlns:a16="http://schemas.microsoft.com/office/drawing/2014/main" id="{D395700C-AA59-CD12-26DF-42C1EE9A2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62" name="Arc 220">
                <a:extLst>
                  <a:ext uri="{FF2B5EF4-FFF2-40B4-BE49-F238E27FC236}">
                    <a16:creationId xmlns:a16="http://schemas.microsoft.com/office/drawing/2014/main" id="{52E7016F-0577-1106-74CC-00C5AC64D21B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Arc 221">
                <a:extLst>
                  <a:ext uri="{FF2B5EF4-FFF2-40B4-BE49-F238E27FC236}">
                    <a16:creationId xmlns:a16="http://schemas.microsoft.com/office/drawing/2014/main" id="{63135C61-4182-00C2-9A0C-78D0CE9E62A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3" name="Group 222">
              <a:extLst>
                <a:ext uri="{FF2B5EF4-FFF2-40B4-BE49-F238E27FC236}">
                  <a16:creationId xmlns:a16="http://schemas.microsoft.com/office/drawing/2014/main" id="{AAE3407D-CA1B-4963-C3AA-0941792D5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1" y="2233"/>
              <a:ext cx="309" cy="288"/>
              <a:chOff x="5285" y="2340"/>
              <a:chExt cx="773" cy="720"/>
            </a:xfrm>
          </p:grpSpPr>
          <p:sp>
            <p:nvSpPr>
              <p:cNvPr id="58" name="Oval 223">
                <a:extLst>
                  <a:ext uri="{FF2B5EF4-FFF2-40B4-BE49-F238E27FC236}">
                    <a16:creationId xmlns:a16="http://schemas.microsoft.com/office/drawing/2014/main" id="{6F9126B0-1285-94CA-75EA-0E4F631A7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59" name="Arc 224">
                <a:extLst>
                  <a:ext uri="{FF2B5EF4-FFF2-40B4-BE49-F238E27FC236}">
                    <a16:creationId xmlns:a16="http://schemas.microsoft.com/office/drawing/2014/main" id="{BFD2CABB-50B0-AE82-AED0-543DA9FB0597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Arc 225">
                <a:extLst>
                  <a:ext uri="{FF2B5EF4-FFF2-40B4-BE49-F238E27FC236}">
                    <a16:creationId xmlns:a16="http://schemas.microsoft.com/office/drawing/2014/main" id="{66B75898-71A8-20F4-5198-CB1AB969047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4" name="Group 226">
              <a:extLst>
                <a:ext uri="{FF2B5EF4-FFF2-40B4-BE49-F238E27FC236}">
                  <a16:creationId xmlns:a16="http://schemas.microsoft.com/office/drawing/2014/main" id="{62218D36-203A-EBE4-290B-B2F7E786A1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0" y="2033"/>
              <a:ext cx="309" cy="288"/>
              <a:chOff x="5285" y="2340"/>
              <a:chExt cx="773" cy="720"/>
            </a:xfrm>
          </p:grpSpPr>
          <p:sp>
            <p:nvSpPr>
              <p:cNvPr id="55" name="Oval 227">
                <a:extLst>
                  <a:ext uri="{FF2B5EF4-FFF2-40B4-BE49-F238E27FC236}">
                    <a16:creationId xmlns:a16="http://schemas.microsoft.com/office/drawing/2014/main" id="{982A28B8-6A01-4D50-1E4F-7BECE092A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56" name="Arc 228">
                <a:extLst>
                  <a:ext uri="{FF2B5EF4-FFF2-40B4-BE49-F238E27FC236}">
                    <a16:creationId xmlns:a16="http://schemas.microsoft.com/office/drawing/2014/main" id="{8F6DD742-670F-A098-B0F3-033F44BFB818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Arc 229">
                <a:extLst>
                  <a:ext uri="{FF2B5EF4-FFF2-40B4-BE49-F238E27FC236}">
                    <a16:creationId xmlns:a16="http://schemas.microsoft.com/office/drawing/2014/main" id="{F44CA9F5-B2B0-0C4D-B6D5-CFEC88A3E2F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5" name="Group 230">
              <a:extLst>
                <a:ext uri="{FF2B5EF4-FFF2-40B4-BE49-F238E27FC236}">
                  <a16:creationId xmlns:a16="http://schemas.microsoft.com/office/drawing/2014/main" id="{87EC5523-7CFD-CD18-FE7F-E3ACAD1078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4" y="2636"/>
              <a:ext cx="309" cy="288"/>
              <a:chOff x="5285" y="2340"/>
              <a:chExt cx="773" cy="720"/>
            </a:xfrm>
          </p:grpSpPr>
          <p:sp>
            <p:nvSpPr>
              <p:cNvPr id="52" name="Oval 231">
                <a:extLst>
                  <a:ext uri="{FF2B5EF4-FFF2-40B4-BE49-F238E27FC236}">
                    <a16:creationId xmlns:a16="http://schemas.microsoft.com/office/drawing/2014/main" id="{937D0972-5E05-28F3-AC6A-27843BFD6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53" name="Arc 232">
                <a:extLst>
                  <a:ext uri="{FF2B5EF4-FFF2-40B4-BE49-F238E27FC236}">
                    <a16:creationId xmlns:a16="http://schemas.microsoft.com/office/drawing/2014/main" id="{22EB0EC3-A798-D3F2-7A07-A806884F7A63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Arc 233">
                <a:extLst>
                  <a:ext uri="{FF2B5EF4-FFF2-40B4-BE49-F238E27FC236}">
                    <a16:creationId xmlns:a16="http://schemas.microsoft.com/office/drawing/2014/main" id="{BF8EF7B0-AC31-E45D-79D4-73C36A71A1B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6" name="Group 234">
              <a:extLst>
                <a:ext uri="{FF2B5EF4-FFF2-40B4-BE49-F238E27FC236}">
                  <a16:creationId xmlns:a16="http://schemas.microsoft.com/office/drawing/2014/main" id="{34B4EBB7-97DC-2014-C31C-B25BD4B96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6" y="2446"/>
              <a:ext cx="309" cy="288"/>
              <a:chOff x="5285" y="2340"/>
              <a:chExt cx="773" cy="720"/>
            </a:xfrm>
          </p:grpSpPr>
          <p:sp>
            <p:nvSpPr>
              <p:cNvPr id="49" name="Oval 235">
                <a:extLst>
                  <a:ext uri="{FF2B5EF4-FFF2-40B4-BE49-F238E27FC236}">
                    <a16:creationId xmlns:a16="http://schemas.microsoft.com/office/drawing/2014/main" id="{3FFC0EF9-97F1-7078-73EE-0A9D4F6BD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50" name="Arc 236">
                <a:extLst>
                  <a:ext uri="{FF2B5EF4-FFF2-40B4-BE49-F238E27FC236}">
                    <a16:creationId xmlns:a16="http://schemas.microsoft.com/office/drawing/2014/main" id="{DAAF7FC7-3777-BA37-CD14-8EDF035CAE11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Arc 237">
                <a:extLst>
                  <a:ext uri="{FF2B5EF4-FFF2-40B4-BE49-F238E27FC236}">
                    <a16:creationId xmlns:a16="http://schemas.microsoft.com/office/drawing/2014/main" id="{90B567B0-97EC-FB68-EF9C-08AAC6B2C04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7" name="Group 238">
              <a:extLst>
                <a:ext uri="{FF2B5EF4-FFF2-40B4-BE49-F238E27FC236}">
                  <a16:creationId xmlns:a16="http://schemas.microsoft.com/office/drawing/2014/main" id="{56C2C077-92F9-69D0-D89E-47843A2B40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5" y="2242"/>
              <a:ext cx="309" cy="288"/>
              <a:chOff x="5285" y="2340"/>
              <a:chExt cx="773" cy="720"/>
            </a:xfrm>
          </p:grpSpPr>
          <p:sp>
            <p:nvSpPr>
              <p:cNvPr id="46" name="Oval 239">
                <a:extLst>
                  <a:ext uri="{FF2B5EF4-FFF2-40B4-BE49-F238E27FC236}">
                    <a16:creationId xmlns:a16="http://schemas.microsoft.com/office/drawing/2014/main" id="{D3CCA4C5-9AB9-2EC9-15EA-257A05B20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7" name="Arc 240">
                <a:extLst>
                  <a:ext uri="{FF2B5EF4-FFF2-40B4-BE49-F238E27FC236}">
                    <a16:creationId xmlns:a16="http://schemas.microsoft.com/office/drawing/2014/main" id="{AB794AE9-59C8-45D1-B773-BCC8E5DED5BC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Arc 241">
                <a:extLst>
                  <a:ext uri="{FF2B5EF4-FFF2-40B4-BE49-F238E27FC236}">
                    <a16:creationId xmlns:a16="http://schemas.microsoft.com/office/drawing/2014/main" id="{6F18E1C6-30E6-593B-EFEF-72A65123A74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8" name="Group 242">
              <a:extLst>
                <a:ext uri="{FF2B5EF4-FFF2-40B4-BE49-F238E27FC236}">
                  <a16:creationId xmlns:a16="http://schemas.microsoft.com/office/drawing/2014/main" id="{DE7308C8-5AF2-21CF-4FF5-BC8CAC6E74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8" y="2038"/>
              <a:ext cx="309" cy="288"/>
              <a:chOff x="5285" y="2340"/>
              <a:chExt cx="773" cy="720"/>
            </a:xfrm>
          </p:grpSpPr>
          <p:sp>
            <p:nvSpPr>
              <p:cNvPr id="43" name="Oval 243">
                <a:extLst>
                  <a:ext uri="{FF2B5EF4-FFF2-40B4-BE49-F238E27FC236}">
                    <a16:creationId xmlns:a16="http://schemas.microsoft.com/office/drawing/2014/main" id="{8B461C30-2061-77CF-0683-2292D0F61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4" name="Arc 244">
                <a:extLst>
                  <a:ext uri="{FF2B5EF4-FFF2-40B4-BE49-F238E27FC236}">
                    <a16:creationId xmlns:a16="http://schemas.microsoft.com/office/drawing/2014/main" id="{B29E45D4-D557-8653-3A7C-482B268DF643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Arc 245">
                <a:extLst>
                  <a:ext uri="{FF2B5EF4-FFF2-40B4-BE49-F238E27FC236}">
                    <a16:creationId xmlns:a16="http://schemas.microsoft.com/office/drawing/2014/main" id="{BE6E54E2-B4BA-9499-5FA5-E5204211966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39" name="Group 246">
              <a:extLst>
                <a:ext uri="{FF2B5EF4-FFF2-40B4-BE49-F238E27FC236}">
                  <a16:creationId xmlns:a16="http://schemas.microsoft.com/office/drawing/2014/main" id="{667E575D-5A71-A2C4-2E8E-A17CD74173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7" y="1838"/>
              <a:ext cx="309" cy="288"/>
              <a:chOff x="5285" y="2340"/>
              <a:chExt cx="773" cy="720"/>
            </a:xfrm>
          </p:grpSpPr>
          <p:sp>
            <p:nvSpPr>
              <p:cNvPr id="40" name="Oval 247">
                <a:extLst>
                  <a:ext uri="{FF2B5EF4-FFF2-40B4-BE49-F238E27FC236}">
                    <a16:creationId xmlns:a16="http://schemas.microsoft.com/office/drawing/2014/main" id="{67D2ECEC-6BA6-8833-6F93-8E7818881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41" name="Arc 248">
                <a:extLst>
                  <a:ext uri="{FF2B5EF4-FFF2-40B4-BE49-F238E27FC236}">
                    <a16:creationId xmlns:a16="http://schemas.microsoft.com/office/drawing/2014/main" id="{8A306F9C-F9DD-FEB7-7E22-B4F5B97F8B78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Arc 249">
                <a:extLst>
                  <a:ext uri="{FF2B5EF4-FFF2-40B4-BE49-F238E27FC236}">
                    <a16:creationId xmlns:a16="http://schemas.microsoft.com/office/drawing/2014/main" id="{9992B116-BB10-9316-F1AD-05B46D5D66A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15" name="Group 314">
            <a:extLst>
              <a:ext uri="{FF2B5EF4-FFF2-40B4-BE49-F238E27FC236}">
                <a16:creationId xmlns:a16="http://schemas.microsoft.com/office/drawing/2014/main" id="{264ACE3D-A12D-A7A4-CD2D-ADD4B958BC15}"/>
              </a:ext>
            </a:extLst>
          </p:cNvPr>
          <p:cNvGrpSpPr>
            <a:grpSpLocks/>
          </p:cNvGrpSpPr>
          <p:nvPr/>
        </p:nvGrpSpPr>
        <p:grpSpPr bwMode="auto">
          <a:xfrm>
            <a:off x="2526712" y="3331569"/>
            <a:ext cx="1958975" cy="2300287"/>
            <a:chOff x="3089" y="1997"/>
            <a:chExt cx="1234" cy="1449"/>
          </a:xfrm>
        </p:grpSpPr>
        <p:grpSp>
          <p:nvGrpSpPr>
            <p:cNvPr id="116" name="Group 250">
              <a:extLst>
                <a:ext uri="{FF2B5EF4-FFF2-40B4-BE49-F238E27FC236}">
                  <a16:creationId xmlns:a16="http://schemas.microsoft.com/office/drawing/2014/main" id="{55B88EEE-D3AC-6075-F354-18297C19D9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4" y="2568"/>
              <a:ext cx="309" cy="288"/>
              <a:chOff x="5285" y="2340"/>
              <a:chExt cx="773" cy="720"/>
            </a:xfrm>
          </p:grpSpPr>
          <p:sp>
            <p:nvSpPr>
              <p:cNvPr id="177" name="Oval 251">
                <a:extLst>
                  <a:ext uri="{FF2B5EF4-FFF2-40B4-BE49-F238E27FC236}">
                    <a16:creationId xmlns:a16="http://schemas.microsoft.com/office/drawing/2014/main" id="{99515176-D80C-9D55-A61F-E7ABC6120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78" name="Arc 252">
                <a:extLst>
                  <a:ext uri="{FF2B5EF4-FFF2-40B4-BE49-F238E27FC236}">
                    <a16:creationId xmlns:a16="http://schemas.microsoft.com/office/drawing/2014/main" id="{5FB4D78E-9283-6024-0F82-B76883FF37F6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" name="Arc 253">
                <a:extLst>
                  <a:ext uri="{FF2B5EF4-FFF2-40B4-BE49-F238E27FC236}">
                    <a16:creationId xmlns:a16="http://schemas.microsoft.com/office/drawing/2014/main" id="{FF908EDF-9683-45A9-4B8A-C2BA0E2D038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17" name="Group 254">
              <a:extLst>
                <a:ext uri="{FF2B5EF4-FFF2-40B4-BE49-F238E27FC236}">
                  <a16:creationId xmlns:a16="http://schemas.microsoft.com/office/drawing/2014/main" id="{5908DD20-9179-6F37-A1CC-0A7833D2A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5" y="2772"/>
              <a:ext cx="309" cy="288"/>
              <a:chOff x="5285" y="2340"/>
              <a:chExt cx="773" cy="720"/>
            </a:xfrm>
          </p:grpSpPr>
          <p:sp>
            <p:nvSpPr>
              <p:cNvPr id="174" name="Oval 255">
                <a:extLst>
                  <a:ext uri="{FF2B5EF4-FFF2-40B4-BE49-F238E27FC236}">
                    <a16:creationId xmlns:a16="http://schemas.microsoft.com/office/drawing/2014/main" id="{B0C98599-2A43-D7AA-2020-41512ABFA5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75" name="Arc 256">
                <a:extLst>
                  <a:ext uri="{FF2B5EF4-FFF2-40B4-BE49-F238E27FC236}">
                    <a16:creationId xmlns:a16="http://schemas.microsoft.com/office/drawing/2014/main" id="{75034142-D5FD-1740-EF9D-F79EF1400D95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" name="Arc 257">
                <a:extLst>
                  <a:ext uri="{FF2B5EF4-FFF2-40B4-BE49-F238E27FC236}">
                    <a16:creationId xmlns:a16="http://schemas.microsoft.com/office/drawing/2014/main" id="{51302C57-16EA-DDBC-1F21-8063411997C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18" name="Group 258">
              <a:extLst>
                <a:ext uri="{FF2B5EF4-FFF2-40B4-BE49-F238E27FC236}">
                  <a16:creationId xmlns:a16="http://schemas.microsoft.com/office/drawing/2014/main" id="{75F2F09F-662D-82D2-3972-4E68263F1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9" y="2976"/>
              <a:ext cx="309" cy="288"/>
              <a:chOff x="5285" y="2340"/>
              <a:chExt cx="773" cy="720"/>
            </a:xfrm>
          </p:grpSpPr>
          <p:sp>
            <p:nvSpPr>
              <p:cNvPr id="171" name="Oval 259">
                <a:extLst>
                  <a:ext uri="{FF2B5EF4-FFF2-40B4-BE49-F238E27FC236}">
                    <a16:creationId xmlns:a16="http://schemas.microsoft.com/office/drawing/2014/main" id="{9D384B29-C093-B8C4-F7D7-0D30BFC13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72" name="Arc 260">
                <a:extLst>
                  <a:ext uri="{FF2B5EF4-FFF2-40B4-BE49-F238E27FC236}">
                    <a16:creationId xmlns:a16="http://schemas.microsoft.com/office/drawing/2014/main" id="{B0AA4409-92A0-1CF4-E413-6C0B59CCF546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" name="Arc 261">
                <a:extLst>
                  <a:ext uri="{FF2B5EF4-FFF2-40B4-BE49-F238E27FC236}">
                    <a16:creationId xmlns:a16="http://schemas.microsoft.com/office/drawing/2014/main" id="{23EF08FE-EF4D-2768-734F-44FC8FC8DD7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19" name="Group 262">
              <a:extLst>
                <a:ext uri="{FF2B5EF4-FFF2-40B4-BE49-F238E27FC236}">
                  <a16:creationId xmlns:a16="http://schemas.microsoft.com/office/drawing/2014/main" id="{32EED73A-8E30-1C27-3079-47D13D01D0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6" y="3158"/>
              <a:ext cx="309" cy="288"/>
              <a:chOff x="5285" y="2340"/>
              <a:chExt cx="773" cy="720"/>
            </a:xfrm>
          </p:grpSpPr>
          <p:sp>
            <p:nvSpPr>
              <p:cNvPr id="168" name="Oval 263">
                <a:extLst>
                  <a:ext uri="{FF2B5EF4-FFF2-40B4-BE49-F238E27FC236}">
                    <a16:creationId xmlns:a16="http://schemas.microsoft.com/office/drawing/2014/main" id="{6200F9D9-A5FF-2BA0-9582-2E73EB424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69" name="Arc 264">
                <a:extLst>
                  <a:ext uri="{FF2B5EF4-FFF2-40B4-BE49-F238E27FC236}">
                    <a16:creationId xmlns:a16="http://schemas.microsoft.com/office/drawing/2014/main" id="{D478D416-2A98-F3F7-7328-9A5C183628E3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0" name="Arc 265">
                <a:extLst>
                  <a:ext uri="{FF2B5EF4-FFF2-40B4-BE49-F238E27FC236}">
                    <a16:creationId xmlns:a16="http://schemas.microsoft.com/office/drawing/2014/main" id="{EE005653-C298-B370-4AD9-098B9AB91E2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20" name="Group 266">
              <a:extLst>
                <a:ext uri="{FF2B5EF4-FFF2-40B4-BE49-F238E27FC236}">
                  <a16:creationId xmlns:a16="http://schemas.microsoft.com/office/drawing/2014/main" id="{1EFFE6BD-538F-676D-50D6-0295C6E20C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4" y="2368"/>
              <a:ext cx="309" cy="288"/>
              <a:chOff x="5285" y="2340"/>
              <a:chExt cx="773" cy="720"/>
            </a:xfrm>
          </p:grpSpPr>
          <p:sp>
            <p:nvSpPr>
              <p:cNvPr id="165" name="Oval 267">
                <a:extLst>
                  <a:ext uri="{FF2B5EF4-FFF2-40B4-BE49-F238E27FC236}">
                    <a16:creationId xmlns:a16="http://schemas.microsoft.com/office/drawing/2014/main" id="{BF984616-45FA-B999-5715-767EFD6BE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66" name="Arc 268">
                <a:extLst>
                  <a:ext uri="{FF2B5EF4-FFF2-40B4-BE49-F238E27FC236}">
                    <a16:creationId xmlns:a16="http://schemas.microsoft.com/office/drawing/2014/main" id="{ADD30977-D072-0DE5-9B5B-5F8D22C68376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" name="Arc 269">
                <a:extLst>
                  <a:ext uri="{FF2B5EF4-FFF2-40B4-BE49-F238E27FC236}">
                    <a16:creationId xmlns:a16="http://schemas.microsoft.com/office/drawing/2014/main" id="{72CE6D82-C96A-9C72-8744-6398874BC92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21" name="Group 270">
              <a:extLst>
                <a:ext uri="{FF2B5EF4-FFF2-40B4-BE49-F238E27FC236}">
                  <a16:creationId xmlns:a16="http://schemas.microsoft.com/office/drawing/2014/main" id="{7B0364B7-1689-52A7-F1BA-0317EEF2DC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5" y="2572"/>
              <a:ext cx="309" cy="288"/>
              <a:chOff x="5285" y="2340"/>
              <a:chExt cx="773" cy="720"/>
            </a:xfrm>
          </p:grpSpPr>
          <p:sp>
            <p:nvSpPr>
              <p:cNvPr id="162" name="Oval 271">
                <a:extLst>
                  <a:ext uri="{FF2B5EF4-FFF2-40B4-BE49-F238E27FC236}">
                    <a16:creationId xmlns:a16="http://schemas.microsoft.com/office/drawing/2014/main" id="{A64BF46D-0C2B-2E93-4D9F-171FC4C95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63" name="Arc 272">
                <a:extLst>
                  <a:ext uri="{FF2B5EF4-FFF2-40B4-BE49-F238E27FC236}">
                    <a16:creationId xmlns:a16="http://schemas.microsoft.com/office/drawing/2014/main" id="{73B97358-DD07-F7A7-7506-C540FE154841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4" name="Arc 273">
                <a:extLst>
                  <a:ext uri="{FF2B5EF4-FFF2-40B4-BE49-F238E27FC236}">
                    <a16:creationId xmlns:a16="http://schemas.microsoft.com/office/drawing/2014/main" id="{AC026AFC-A779-5359-503D-2B97C471433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22" name="Group 274">
              <a:extLst>
                <a:ext uri="{FF2B5EF4-FFF2-40B4-BE49-F238E27FC236}">
                  <a16:creationId xmlns:a16="http://schemas.microsoft.com/office/drawing/2014/main" id="{5B5470D4-F783-CC1F-E625-CCCA6E2D78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9" y="2776"/>
              <a:ext cx="309" cy="288"/>
              <a:chOff x="5285" y="2340"/>
              <a:chExt cx="773" cy="720"/>
            </a:xfrm>
          </p:grpSpPr>
          <p:sp>
            <p:nvSpPr>
              <p:cNvPr id="159" name="Oval 275">
                <a:extLst>
                  <a:ext uri="{FF2B5EF4-FFF2-40B4-BE49-F238E27FC236}">
                    <a16:creationId xmlns:a16="http://schemas.microsoft.com/office/drawing/2014/main" id="{51D1A042-25AC-A353-99CA-409742A27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60" name="Arc 276">
                <a:extLst>
                  <a:ext uri="{FF2B5EF4-FFF2-40B4-BE49-F238E27FC236}">
                    <a16:creationId xmlns:a16="http://schemas.microsoft.com/office/drawing/2014/main" id="{CAB37C78-E6E7-180A-38F2-2288C35FD788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" name="Arc 277">
                <a:extLst>
                  <a:ext uri="{FF2B5EF4-FFF2-40B4-BE49-F238E27FC236}">
                    <a16:creationId xmlns:a16="http://schemas.microsoft.com/office/drawing/2014/main" id="{3F80B64E-C3E7-B23E-9CD8-C166D3CD336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23" name="Group 278">
              <a:extLst>
                <a:ext uri="{FF2B5EF4-FFF2-40B4-BE49-F238E27FC236}">
                  <a16:creationId xmlns:a16="http://schemas.microsoft.com/office/drawing/2014/main" id="{6FD3DFE6-9956-C6E8-0C40-B11D510E78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6" y="2958"/>
              <a:ext cx="309" cy="288"/>
              <a:chOff x="5285" y="2340"/>
              <a:chExt cx="773" cy="720"/>
            </a:xfrm>
          </p:grpSpPr>
          <p:sp>
            <p:nvSpPr>
              <p:cNvPr id="156" name="Oval 279">
                <a:extLst>
                  <a:ext uri="{FF2B5EF4-FFF2-40B4-BE49-F238E27FC236}">
                    <a16:creationId xmlns:a16="http://schemas.microsoft.com/office/drawing/2014/main" id="{B943A0E7-2CE8-5087-54A5-3ED222A47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57" name="Arc 280">
                <a:extLst>
                  <a:ext uri="{FF2B5EF4-FFF2-40B4-BE49-F238E27FC236}">
                    <a16:creationId xmlns:a16="http://schemas.microsoft.com/office/drawing/2014/main" id="{5CC9C239-651D-BEF8-C864-5D17711B2962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8" name="Arc 281">
                <a:extLst>
                  <a:ext uri="{FF2B5EF4-FFF2-40B4-BE49-F238E27FC236}">
                    <a16:creationId xmlns:a16="http://schemas.microsoft.com/office/drawing/2014/main" id="{14590068-E34F-DA51-F8ED-4902F5716AB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24" name="Group 282">
              <a:extLst>
                <a:ext uri="{FF2B5EF4-FFF2-40B4-BE49-F238E27FC236}">
                  <a16:creationId xmlns:a16="http://schemas.microsoft.com/office/drawing/2014/main" id="{BF467216-F6F6-2647-9A0F-56711F7D6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6" y="2183"/>
              <a:ext cx="309" cy="288"/>
              <a:chOff x="5285" y="2340"/>
              <a:chExt cx="773" cy="720"/>
            </a:xfrm>
          </p:grpSpPr>
          <p:sp>
            <p:nvSpPr>
              <p:cNvPr id="153" name="Oval 283">
                <a:extLst>
                  <a:ext uri="{FF2B5EF4-FFF2-40B4-BE49-F238E27FC236}">
                    <a16:creationId xmlns:a16="http://schemas.microsoft.com/office/drawing/2014/main" id="{B88CADB2-72F5-A647-80DC-71AD6CBB3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54" name="Arc 284">
                <a:extLst>
                  <a:ext uri="{FF2B5EF4-FFF2-40B4-BE49-F238E27FC236}">
                    <a16:creationId xmlns:a16="http://schemas.microsoft.com/office/drawing/2014/main" id="{A531797C-9398-9231-E4EF-4E8B73DDA08C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5" name="Arc 285">
                <a:extLst>
                  <a:ext uri="{FF2B5EF4-FFF2-40B4-BE49-F238E27FC236}">
                    <a16:creationId xmlns:a16="http://schemas.microsoft.com/office/drawing/2014/main" id="{7C62C914-DAFE-78A8-DE26-5CC4A76AD62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25" name="Group 286">
              <a:extLst>
                <a:ext uri="{FF2B5EF4-FFF2-40B4-BE49-F238E27FC236}">
                  <a16:creationId xmlns:a16="http://schemas.microsoft.com/office/drawing/2014/main" id="{73076DE8-B522-8E10-81D5-688CE8DBD7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7" y="2387"/>
              <a:ext cx="309" cy="288"/>
              <a:chOff x="5285" y="2340"/>
              <a:chExt cx="773" cy="720"/>
            </a:xfrm>
          </p:grpSpPr>
          <p:sp>
            <p:nvSpPr>
              <p:cNvPr id="150" name="Oval 287">
                <a:extLst>
                  <a:ext uri="{FF2B5EF4-FFF2-40B4-BE49-F238E27FC236}">
                    <a16:creationId xmlns:a16="http://schemas.microsoft.com/office/drawing/2014/main" id="{546A62ED-4D43-1306-C20F-F97C75226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51" name="Arc 288">
                <a:extLst>
                  <a:ext uri="{FF2B5EF4-FFF2-40B4-BE49-F238E27FC236}">
                    <a16:creationId xmlns:a16="http://schemas.microsoft.com/office/drawing/2014/main" id="{D1B1CB1C-1AFF-E202-A516-54BC2AA52335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2" name="Arc 289">
                <a:extLst>
                  <a:ext uri="{FF2B5EF4-FFF2-40B4-BE49-F238E27FC236}">
                    <a16:creationId xmlns:a16="http://schemas.microsoft.com/office/drawing/2014/main" id="{B7ADAEBC-64E6-2856-A97A-AE9D7DCA03C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26" name="Group 290">
              <a:extLst>
                <a:ext uri="{FF2B5EF4-FFF2-40B4-BE49-F238E27FC236}">
                  <a16:creationId xmlns:a16="http://schemas.microsoft.com/office/drawing/2014/main" id="{38BE2E2F-BCFF-B311-BD31-4A18C4D2D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1" y="2591"/>
              <a:ext cx="309" cy="288"/>
              <a:chOff x="5285" y="2340"/>
              <a:chExt cx="773" cy="720"/>
            </a:xfrm>
          </p:grpSpPr>
          <p:sp>
            <p:nvSpPr>
              <p:cNvPr id="147" name="Oval 291">
                <a:extLst>
                  <a:ext uri="{FF2B5EF4-FFF2-40B4-BE49-F238E27FC236}">
                    <a16:creationId xmlns:a16="http://schemas.microsoft.com/office/drawing/2014/main" id="{6BD1FDC4-31E8-9FDA-2408-AC54BE062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48" name="Arc 292">
                <a:extLst>
                  <a:ext uri="{FF2B5EF4-FFF2-40B4-BE49-F238E27FC236}">
                    <a16:creationId xmlns:a16="http://schemas.microsoft.com/office/drawing/2014/main" id="{8457108E-3650-0E48-4828-B60115CBB1B0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9" name="Arc 293">
                <a:extLst>
                  <a:ext uri="{FF2B5EF4-FFF2-40B4-BE49-F238E27FC236}">
                    <a16:creationId xmlns:a16="http://schemas.microsoft.com/office/drawing/2014/main" id="{635F9B26-6120-CDEC-6398-7AD29831803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27" name="Group 294">
              <a:extLst>
                <a:ext uri="{FF2B5EF4-FFF2-40B4-BE49-F238E27FC236}">
                  <a16:creationId xmlns:a16="http://schemas.microsoft.com/office/drawing/2014/main" id="{4F2C7B94-D9E8-04CC-823A-997C0C9DD7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2773"/>
              <a:ext cx="309" cy="288"/>
              <a:chOff x="5285" y="2340"/>
              <a:chExt cx="773" cy="720"/>
            </a:xfrm>
          </p:grpSpPr>
          <p:sp>
            <p:nvSpPr>
              <p:cNvPr id="144" name="Oval 295">
                <a:extLst>
                  <a:ext uri="{FF2B5EF4-FFF2-40B4-BE49-F238E27FC236}">
                    <a16:creationId xmlns:a16="http://schemas.microsoft.com/office/drawing/2014/main" id="{AD7CE9F6-582A-7EA8-8714-B9F0693FC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45" name="Arc 296">
                <a:extLst>
                  <a:ext uri="{FF2B5EF4-FFF2-40B4-BE49-F238E27FC236}">
                    <a16:creationId xmlns:a16="http://schemas.microsoft.com/office/drawing/2014/main" id="{3D580E73-EC37-3582-ACDB-19A6DE62D665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6" name="Arc 297">
                <a:extLst>
                  <a:ext uri="{FF2B5EF4-FFF2-40B4-BE49-F238E27FC236}">
                    <a16:creationId xmlns:a16="http://schemas.microsoft.com/office/drawing/2014/main" id="{AB97762E-1CB6-5413-EFF4-21EB33CF6A7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28" name="Group 298">
              <a:extLst>
                <a:ext uri="{FF2B5EF4-FFF2-40B4-BE49-F238E27FC236}">
                  <a16:creationId xmlns:a16="http://schemas.microsoft.com/office/drawing/2014/main" id="{8B0F0ADD-48D2-C453-B98E-90A963EB98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7" y="1997"/>
              <a:ext cx="309" cy="288"/>
              <a:chOff x="5285" y="2340"/>
              <a:chExt cx="773" cy="720"/>
            </a:xfrm>
          </p:grpSpPr>
          <p:sp>
            <p:nvSpPr>
              <p:cNvPr id="141" name="Oval 299">
                <a:extLst>
                  <a:ext uri="{FF2B5EF4-FFF2-40B4-BE49-F238E27FC236}">
                    <a16:creationId xmlns:a16="http://schemas.microsoft.com/office/drawing/2014/main" id="{559E319D-532A-48C7-6174-AB1B58F65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42" name="Arc 300">
                <a:extLst>
                  <a:ext uri="{FF2B5EF4-FFF2-40B4-BE49-F238E27FC236}">
                    <a16:creationId xmlns:a16="http://schemas.microsoft.com/office/drawing/2014/main" id="{F7C52549-5873-B529-A6D5-489996CFDD00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3" name="Arc 301">
                <a:extLst>
                  <a:ext uri="{FF2B5EF4-FFF2-40B4-BE49-F238E27FC236}">
                    <a16:creationId xmlns:a16="http://schemas.microsoft.com/office/drawing/2014/main" id="{0925A6FD-0DE2-B744-EFE8-3F3AD0A3392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29" name="Group 302">
              <a:extLst>
                <a:ext uri="{FF2B5EF4-FFF2-40B4-BE49-F238E27FC236}">
                  <a16:creationId xmlns:a16="http://schemas.microsoft.com/office/drawing/2014/main" id="{43734835-7E70-8923-B0B2-C0882EE6A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8" y="2201"/>
              <a:ext cx="309" cy="288"/>
              <a:chOff x="5285" y="2340"/>
              <a:chExt cx="773" cy="720"/>
            </a:xfrm>
          </p:grpSpPr>
          <p:sp>
            <p:nvSpPr>
              <p:cNvPr id="138" name="Oval 303">
                <a:extLst>
                  <a:ext uri="{FF2B5EF4-FFF2-40B4-BE49-F238E27FC236}">
                    <a16:creationId xmlns:a16="http://schemas.microsoft.com/office/drawing/2014/main" id="{D3E7D27C-85FD-C194-3E75-9B53100CD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39" name="Arc 304">
                <a:extLst>
                  <a:ext uri="{FF2B5EF4-FFF2-40B4-BE49-F238E27FC236}">
                    <a16:creationId xmlns:a16="http://schemas.microsoft.com/office/drawing/2014/main" id="{0379791A-C2A6-EA24-4DB2-61ED88CF0B68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0" name="Arc 305">
                <a:extLst>
                  <a:ext uri="{FF2B5EF4-FFF2-40B4-BE49-F238E27FC236}">
                    <a16:creationId xmlns:a16="http://schemas.microsoft.com/office/drawing/2014/main" id="{327326EC-8771-F5C5-353E-EFC21C853F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30" name="Group 306">
              <a:extLst>
                <a:ext uri="{FF2B5EF4-FFF2-40B4-BE49-F238E27FC236}">
                  <a16:creationId xmlns:a16="http://schemas.microsoft.com/office/drawing/2014/main" id="{D0E0EF0D-BDBC-50BC-41A2-8FAB53F5A5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2" y="2405"/>
              <a:ext cx="309" cy="288"/>
              <a:chOff x="5285" y="2340"/>
              <a:chExt cx="773" cy="720"/>
            </a:xfrm>
          </p:grpSpPr>
          <p:sp>
            <p:nvSpPr>
              <p:cNvPr id="135" name="Oval 307">
                <a:extLst>
                  <a:ext uri="{FF2B5EF4-FFF2-40B4-BE49-F238E27FC236}">
                    <a16:creationId xmlns:a16="http://schemas.microsoft.com/office/drawing/2014/main" id="{E1D77B6D-52EF-F7BB-2E12-3C10D1CEF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36" name="Arc 308">
                <a:extLst>
                  <a:ext uri="{FF2B5EF4-FFF2-40B4-BE49-F238E27FC236}">
                    <a16:creationId xmlns:a16="http://schemas.microsoft.com/office/drawing/2014/main" id="{1AFD9E71-17E3-F6A8-D3B7-908D8B6F1EF8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7" name="Arc 309">
                <a:extLst>
                  <a:ext uri="{FF2B5EF4-FFF2-40B4-BE49-F238E27FC236}">
                    <a16:creationId xmlns:a16="http://schemas.microsoft.com/office/drawing/2014/main" id="{0688F078-C1B5-0D35-2EA8-717C0420DB4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31" name="Group 310">
              <a:extLst>
                <a:ext uri="{FF2B5EF4-FFF2-40B4-BE49-F238E27FC236}">
                  <a16:creationId xmlns:a16="http://schemas.microsoft.com/office/drawing/2014/main" id="{1F0B02CC-B5C4-50EB-C63E-14024ABF0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9" y="2587"/>
              <a:ext cx="309" cy="288"/>
              <a:chOff x="5285" y="2340"/>
              <a:chExt cx="773" cy="720"/>
            </a:xfrm>
          </p:grpSpPr>
          <p:sp>
            <p:nvSpPr>
              <p:cNvPr id="132" name="Oval 311">
                <a:extLst>
                  <a:ext uri="{FF2B5EF4-FFF2-40B4-BE49-F238E27FC236}">
                    <a16:creationId xmlns:a16="http://schemas.microsoft.com/office/drawing/2014/main" id="{231A1BB3-C127-EAA8-75A3-7B86DBB20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33" name="Arc 312">
                <a:extLst>
                  <a:ext uri="{FF2B5EF4-FFF2-40B4-BE49-F238E27FC236}">
                    <a16:creationId xmlns:a16="http://schemas.microsoft.com/office/drawing/2014/main" id="{96F0365A-5EE5-7818-5EF9-B95C13B53CDF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" name="Arc 313">
                <a:extLst>
                  <a:ext uri="{FF2B5EF4-FFF2-40B4-BE49-F238E27FC236}">
                    <a16:creationId xmlns:a16="http://schemas.microsoft.com/office/drawing/2014/main" id="{5BB66C52-B835-2ED6-FD76-2E6F8FBBDBD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80" name="Group 352">
            <a:extLst>
              <a:ext uri="{FF2B5EF4-FFF2-40B4-BE49-F238E27FC236}">
                <a16:creationId xmlns:a16="http://schemas.microsoft.com/office/drawing/2014/main" id="{F01496D2-D83D-DAC2-264B-15EFD0BEFD55}"/>
              </a:ext>
            </a:extLst>
          </p:cNvPr>
          <p:cNvGrpSpPr>
            <a:grpSpLocks/>
          </p:cNvGrpSpPr>
          <p:nvPr/>
        </p:nvGrpSpPr>
        <p:grpSpPr bwMode="auto">
          <a:xfrm>
            <a:off x="2747375" y="3582394"/>
            <a:ext cx="1485900" cy="1770062"/>
            <a:chOff x="2979" y="1846"/>
            <a:chExt cx="936" cy="1115"/>
          </a:xfrm>
        </p:grpSpPr>
        <p:grpSp>
          <p:nvGrpSpPr>
            <p:cNvPr id="181" name="Group 316">
              <a:extLst>
                <a:ext uri="{FF2B5EF4-FFF2-40B4-BE49-F238E27FC236}">
                  <a16:creationId xmlns:a16="http://schemas.microsoft.com/office/drawing/2014/main" id="{B13D8988-6477-D892-FFC1-3E5E6A03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6" y="2259"/>
              <a:ext cx="309" cy="288"/>
              <a:chOff x="5285" y="2340"/>
              <a:chExt cx="773" cy="720"/>
            </a:xfrm>
          </p:grpSpPr>
          <p:sp>
            <p:nvSpPr>
              <p:cNvPr id="214" name="Oval 317">
                <a:extLst>
                  <a:ext uri="{FF2B5EF4-FFF2-40B4-BE49-F238E27FC236}">
                    <a16:creationId xmlns:a16="http://schemas.microsoft.com/office/drawing/2014/main" id="{E489D5A0-DCFC-54F7-4424-4F73BF2F6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15" name="Arc 318">
                <a:extLst>
                  <a:ext uri="{FF2B5EF4-FFF2-40B4-BE49-F238E27FC236}">
                    <a16:creationId xmlns:a16="http://schemas.microsoft.com/office/drawing/2014/main" id="{EF09B971-CDA6-60A1-66C4-64D7DDC698B1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6" name="Arc 319">
                <a:extLst>
                  <a:ext uri="{FF2B5EF4-FFF2-40B4-BE49-F238E27FC236}">
                    <a16:creationId xmlns:a16="http://schemas.microsoft.com/office/drawing/2014/main" id="{F3076877-1F39-465F-709B-E15BDC9F7C4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82" name="Group 320">
              <a:extLst>
                <a:ext uri="{FF2B5EF4-FFF2-40B4-BE49-F238E27FC236}">
                  <a16:creationId xmlns:a16="http://schemas.microsoft.com/office/drawing/2014/main" id="{15382D65-FAB9-6258-72B0-A830ED82B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2" y="2469"/>
              <a:ext cx="309" cy="288"/>
              <a:chOff x="5285" y="2340"/>
              <a:chExt cx="773" cy="720"/>
            </a:xfrm>
          </p:grpSpPr>
          <p:sp>
            <p:nvSpPr>
              <p:cNvPr id="211" name="Oval 321">
                <a:extLst>
                  <a:ext uri="{FF2B5EF4-FFF2-40B4-BE49-F238E27FC236}">
                    <a16:creationId xmlns:a16="http://schemas.microsoft.com/office/drawing/2014/main" id="{50463505-DB25-9C3B-5C96-B198508DF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12" name="Arc 322">
                <a:extLst>
                  <a:ext uri="{FF2B5EF4-FFF2-40B4-BE49-F238E27FC236}">
                    <a16:creationId xmlns:a16="http://schemas.microsoft.com/office/drawing/2014/main" id="{7984B8BF-4EAF-B4A7-480F-F6DD794E8C38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3" name="Arc 323">
                <a:extLst>
                  <a:ext uri="{FF2B5EF4-FFF2-40B4-BE49-F238E27FC236}">
                    <a16:creationId xmlns:a16="http://schemas.microsoft.com/office/drawing/2014/main" id="{F15DFC36-8593-D52A-26A4-8EFF70F65AB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83" name="Group 324">
              <a:extLst>
                <a:ext uri="{FF2B5EF4-FFF2-40B4-BE49-F238E27FC236}">
                  <a16:creationId xmlns:a16="http://schemas.microsoft.com/office/drawing/2014/main" id="{C2B9425F-1C4F-F921-58B0-24573BEC1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2673"/>
              <a:ext cx="309" cy="288"/>
              <a:chOff x="5285" y="2340"/>
              <a:chExt cx="773" cy="720"/>
            </a:xfrm>
          </p:grpSpPr>
          <p:sp>
            <p:nvSpPr>
              <p:cNvPr id="208" name="Oval 325">
                <a:extLst>
                  <a:ext uri="{FF2B5EF4-FFF2-40B4-BE49-F238E27FC236}">
                    <a16:creationId xmlns:a16="http://schemas.microsoft.com/office/drawing/2014/main" id="{FDD1B3E1-9796-7771-8582-CB17C206D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09" name="Arc 326">
                <a:extLst>
                  <a:ext uri="{FF2B5EF4-FFF2-40B4-BE49-F238E27FC236}">
                    <a16:creationId xmlns:a16="http://schemas.microsoft.com/office/drawing/2014/main" id="{7078BBA6-6751-1FFC-AAA5-64E51E9ABC99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10" name="Arc 327">
                <a:extLst>
                  <a:ext uri="{FF2B5EF4-FFF2-40B4-BE49-F238E27FC236}">
                    <a16:creationId xmlns:a16="http://schemas.microsoft.com/office/drawing/2014/main" id="{61530166-D1BF-2FE0-92E9-87050154A4A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84" name="Group 328">
              <a:extLst>
                <a:ext uri="{FF2B5EF4-FFF2-40B4-BE49-F238E27FC236}">
                  <a16:creationId xmlns:a16="http://schemas.microsoft.com/office/drawing/2014/main" id="{418716DC-3F4A-6F25-F29B-47A6CF897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7" y="2056"/>
              <a:ext cx="309" cy="288"/>
              <a:chOff x="5285" y="2340"/>
              <a:chExt cx="773" cy="720"/>
            </a:xfrm>
          </p:grpSpPr>
          <p:sp>
            <p:nvSpPr>
              <p:cNvPr id="205" name="Oval 329">
                <a:extLst>
                  <a:ext uri="{FF2B5EF4-FFF2-40B4-BE49-F238E27FC236}">
                    <a16:creationId xmlns:a16="http://schemas.microsoft.com/office/drawing/2014/main" id="{CFF071A0-B701-83FF-3496-084930B34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06" name="Arc 330">
                <a:extLst>
                  <a:ext uri="{FF2B5EF4-FFF2-40B4-BE49-F238E27FC236}">
                    <a16:creationId xmlns:a16="http://schemas.microsoft.com/office/drawing/2014/main" id="{1F44FA1D-35E2-3831-D37E-FE00AB19F095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7" name="Arc 331">
                <a:extLst>
                  <a:ext uri="{FF2B5EF4-FFF2-40B4-BE49-F238E27FC236}">
                    <a16:creationId xmlns:a16="http://schemas.microsoft.com/office/drawing/2014/main" id="{A4804681-704F-F386-8D3B-984E2EF002B2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85" name="Group 332">
              <a:extLst>
                <a:ext uri="{FF2B5EF4-FFF2-40B4-BE49-F238E27FC236}">
                  <a16:creationId xmlns:a16="http://schemas.microsoft.com/office/drawing/2014/main" id="{04779F31-EEA2-CA64-FD51-ED0DF05B3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3" y="2266"/>
              <a:ext cx="309" cy="288"/>
              <a:chOff x="5285" y="2340"/>
              <a:chExt cx="773" cy="720"/>
            </a:xfrm>
          </p:grpSpPr>
          <p:sp>
            <p:nvSpPr>
              <p:cNvPr id="202" name="Oval 333">
                <a:extLst>
                  <a:ext uri="{FF2B5EF4-FFF2-40B4-BE49-F238E27FC236}">
                    <a16:creationId xmlns:a16="http://schemas.microsoft.com/office/drawing/2014/main" id="{4A649121-B97B-2670-B492-615DD6B30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03" name="Arc 334">
                <a:extLst>
                  <a:ext uri="{FF2B5EF4-FFF2-40B4-BE49-F238E27FC236}">
                    <a16:creationId xmlns:a16="http://schemas.microsoft.com/office/drawing/2014/main" id="{D5167BAA-509C-39AC-6B0E-BC2BA88FCFA7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4" name="Arc 335">
                <a:extLst>
                  <a:ext uri="{FF2B5EF4-FFF2-40B4-BE49-F238E27FC236}">
                    <a16:creationId xmlns:a16="http://schemas.microsoft.com/office/drawing/2014/main" id="{641D4824-FC36-51F3-C2EB-3BF11AE603C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86" name="Group 336">
              <a:extLst>
                <a:ext uri="{FF2B5EF4-FFF2-40B4-BE49-F238E27FC236}">
                  <a16:creationId xmlns:a16="http://schemas.microsoft.com/office/drawing/2014/main" id="{3B9FFCDF-0253-696B-8F7D-6AF42D616A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9" y="2470"/>
              <a:ext cx="309" cy="288"/>
              <a:chOff x="5285" y="2340"/>
              <a:chExt cx="773" cy="720"/>
            </a:xfrm>
          </p:grpSpPr>
          <p:sp>
            <p:nvSpPr>
              <p:cNvPr id="199" name="Oval 337">
                <a:extLst>
                  <a:ext uri="{FF2B5EF4-FFF2-40B4-BE49-F238E27FC236}">
                    <a16:creationId xmlns:a16="http://schemas.microsoft.com/office/drawing/2014/main" id="{0AFED341-B319-DE72-018C-53CDDF1FC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00" name="Arc 338">
                <a:extLst>
                  <a:ext uri="{FF2B5EF4-FFF2-40B4-BE49-F238E27FC236}">
                    <a16:creationId xmlns:a16="http://schemas.microsoft.com/office/drawing/2014/main" id="{F99FA734-432D-180A-0FCE-12FA2F8475D2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" name="Arc 339">
                <a:extLst>
                  <a:ext uri="{FF2B5EF4-FFF2-40B4-BE49-F238E27FC236}">
                    <a16:creationId xmlns:a16="http://schemas.microsoft.com/office/drawing/2014/main" id="{E701F507-FCAE-74BB-9D7C-1AFD676A86E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87" name="Group 340">
              <a:extLst>
                <a:ext uri="{FF2B5EF4-FFF2-40B4-BE49-F238E27FC236}">
                  <a16:creationId xmlns:a16="http://schemas.microsoft.com/office/drawing/2014/main" id="{DF4C340A-86B0-C658-16FB-5859B0A385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7" y="1846"/>
              <a:ext cx="309" cy="288"/>
              <a:chOff x="5285" y="2340"/>
              <a:chExt cx="773" cy="720"/>
            </a:xfrm>
          </p:grpSpPr>
          <p:sp>
            <p:nvSpPr>
              <p:cNvPr id="196" name="Oval 341">
                <a:extLst>
                  <a:ext uri="{FF2B5EF4-FFF2-40B4-BE49-F238E27FC236}">
                    <a16:creationId xmlns:a16="http://schemas.microsoft.com/office/drawing/2014/main" id="{1262F726-5308-76BA-BA19-202634AA9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97" name="Arc 342">
                <a:extLst>
                  <a:ext uri="{FF2B5EF4-FFF2-40B4-BE49-F238E27FC236}">
                    <a16:creationId xmlns:a16="http://schemas.microsoft.com/office/drawing/2014/main" id="{10FEA5E4-5189-FCB9-0184-98D9D5355134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" name="Arc 343">
                <a:extLst>
                  <a:ext uri="{FF2B5EF4-FFF2-40B4-BE49-F238E27FC236}">
                    <a16:creationId xmlns:a16="http://schemas.microsoft.com/office/drawing/2014/main" id="{3E2EBFA8-086F-3A6A-A2E8-7BB5D916F1D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88" name="Group 344">
              <a:extLst>
                <a:ext uri="{FF2B5EF4-FFF2-40B4-BE49-F238E27FC236}">
                  <a16:creationId xmlns:a16="http://schemas.microsoft.com/office/drawing/2014/main" id="{BBC78C68-0808-7E83-DE78-F7B353F6E1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3" y="2056"/>
              <a:ext cx="309" cy="288"/>
              <a:chOff x="5285" y="2340"/>
              <a:chExt cx="773" cy="720"/>
            </a:xfrm>
          </p:grpSpPr>
          <p:sp>
            <p:nvSpPr>
              <p:cNvPr id="193" name="Oval 345">
                <a:extLst>
                  <a:ext uri="{FF2B5EF4-FFF2-40B4-BE49-F238E27FC236}">
                    <a16:creationId xmlns:a16="http://schemas.microsoft.com/office/drawing/2014/main" id="{446967C2-3EC0-91CD-4B13-9C45743D7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94" name="Arc 346">
                <a:extLst>
                  <a:ext uri="{FF2B5EF4-FFF2-40B4-BE49-F238E27FC236}">
                    <a16:creationId xmlns:a16="http://schemas.microsoft.com/office/drawing/2014/main" id="{97A2A745-516A-B8D5-797C-16AC4CFB7F8E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" name="Arc 347">
                <a:extLst>
                  <a:ext uri="{FF2B5EF4-FFF2-40B4-BE49-F238E27FC236}">
                    <a16:creationId xmlns:a16="http://schemas.microsoft.com/office/drawing/2014/main" id="{82F0BF50-EC40-A966-082C-51741F4A1D6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89" name="Group 348">
              <a:extLst>
                <a:ext uri="{FF2B5EF4-FFF2-40B4-BE49-F238E27FC236}">
                  <a16:creationId xmlns:a16="http://schemas.microsoft.com/office/drawing/2014/main" id="{1DEF3041-ABBB-EFCD-AA36-C565748859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9" y="2260"/>
              <a:ext cx="309" cy="288"/>
              <a:chOff x="5285" y="2340"/>
              <a:chExt cx="773" cy="720"/>
            </a:xfrm>
          </p:grpSpPr>
          <p:sp>
            <p:nvSpPr>
              <p:cNvPr id="190" name="Oval 349">
                <a:extLst>
                  <a:ext uri="{FF2B5EF4-FFF2-40B4-BE49-F238E27FC236}">
                    <a16:creationId xmlns:a16="http://schemas.microsoft.com/office/drawing/2014/main" id="{D5053456-AE75-237F-FF06-5C27B71B4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91" name="Arc 350">
                <a:extLst>
                  <a:ext uri="{FF2B5EF4-FFF2-40B4-BE49-F238E27FC236}">
                    <a16:creationId xmlns:a16="http://schemas.microsoft.com/office/drawing/2014/main" id="{C22CE705-EA3E-4450-59DA-95243CF1EF0C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" name="Arc 351">
                <a:extLst>
                  <a:ext uri="{FF2B5EF4-FFF2-40B4-BE49-F238E27FC236}">
                    <a16:creationId xmlns:a16="http://schemas.microsoft.com/office/drawing/2014/main" id="{6E129682-9C59-A730-44BD-1C71CD4751B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17" name="Group 369">
            <a:extLst>
              <a:ext uri="{FF2B5EF4-FFF2-40B4-BE49-F238E27FC236}">
                <a16:creationId xmlns:a16="http://schemas.microsoft.com/office/drawing/2014/main" id="{4CA66A2E-40EB-1453-E83B-4034A80F42AD}"/>
              </a:ext>
            </a:extLst>
          </p:cNvPr>
          <p:cNvGrpSpPr>
            <a:grpSpLocks/>
          </p:cNvGrpSpPr>
          <p:nvPr/>
        </p:nvGrpSpPr>
        <p:grpSpPr bwMode="auto">
          <a:xfrm>
            <a:off x="2960100" y="3906244"/>
            <a:ext cx="985837" cy="1062037"/>
            <a:chOff x="2994" y="2106"/>
            <a:chExt cx="621" cy="669"/>
          </a:xfrm>
        </p:grpSpPr>
        <p:grpSp>
          <p:nvGrpSpPr>
            <p:cNvPr id="218" name="Group 353">
              <a:extLst>
                <a:ext uri="{FF2B5EF4-FFF2-40B4-BE49-F238E27FC236}">
                  <a16:creationId xmlns:a16="http://schemas.microsoft.com/office/drawing/2014/main" id="{72367237-9936-996D-731A-926291952C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6" y="2300"/>
              <a:ext cx="309" cy="288"/>
              <a:chOff x="5285" y="2340"/>
              <a:chExt cx="773" cy="720"/>
            </a:xfrm>
          </p:grpSpPr>
          <p:sp>
            <p:nvSpPr>
              <p:cNvPr id="231" name="Oval 354">
                <a:extLst>
                  <a:ext uri="{FF2B5EF4-FFF2-40B4-BE49-F238E27FC236}">
                    <a16:creationId xmlns:a16="http://schemas.microsoft.com/office/drawing/2014/main" id="{D773E4E9-8D27-D763-E1F3-37CB93C34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32" name="Arc 355">
                <a:extLst>
                  <a:ext uri="{FF2B5EF4-FFF2-40B4-BE49-F238E27FC236}">
                    <a16:creationId xmlns:a16="http://schemas.microsoft.com/office/drawing/2014/main" id="{A72AE0A2-685A-AF77-756E-6E57548D4D13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3" name="Arc 356">
                <a:extLst>
                  <a:ext uri="{FF2B5EF4-FFF2-40B4-BE49-F238E27FC236}">
                    <a16:creationId xmlns:a16="http://schemas.microsoft.com/office/drawing/2014/main" id="{E2888BEA-7E9C-EB4D-6461-4A9B57531AA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19" name="Group 357">
              <a:extLst>
                <a:ext uri="{FF2B5EF4-FFF2-40B4-BE49-F238E27FC236}">
                  <a16:creationId xmlns:a16="http://schemas.microsoft.com/office/drawing/2014/main" id="{2A115F0D-7052-DCFE-DB89-4F450AD757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2487"/>
              <a:ext cx="309" cy="288"/>
              <a:chOff x="5285" y="2340"/>
              <a:chExt cx="773" cy="720"/>
            </a:xfrm>
          </p:grpSpPr>
          <p:sp>
            <p:nvSpPr>
              <p:cNvPr id="228" name="Oval 358">
                <a:extLst>
                  <a:ext uri="{FF2B5EF4-FFF2-40B4-BE49-F238E27FC236}">
                    <a16:creationId xmlns:a16="http://schemas.microsoft.com/office/drawing/2014/main" id="{935E4813-8E4D-BDF2-C560-221B3A6C2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29" name="Arc 359">
                <a:extLst>
                  <a:ext uri="{FF2B5EF4-FFF2-40B4-BE49-F238E27FC236}">
                    <a16:creationId xmlns:a16="http://schemas.microsoft.com/office/drawing/2014/main" id="{65594C06-21C7-E2FE-2D6E-94F0200C087B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0" name="Arc 360">
                <a:extLst>
                  <a:ext uri="{FF2B5EF4-FFF2-40B4-BE49-F238E27FC236}">
                    <a16:creationId xmlns:a16="http://schemas.microsoft.com/office/drawing/2014/main" id="{AF316998-58AE-56F2-1DB7-AE387D05B14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20" name="Group 361">
              <a:extLst>
                <a:ext uri="{FF2B5EF4-FFF2-40B4-BE49-F238E27FC236}">
                  <a16:creationId xmlns:a16="http://schemas.microsoft.com/office/drawing/2014/main" id="{C23269D0-CA40-D09F-ACD3-4F3DD18CC9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8" y="2106"/>
              <a:ext cx="309" cy="288"/>
              <a:chOff x="5285" y="2340"/>
              <a:chExt cx="773" cy="720"/>
            </a:xfrm>
          </p:grpSpPr>
          <p:sp>
            <p:nvSpPr>
              <p:cNvPr id="225" name="Oval 362">
                <a:extLst>
                  <a:ext uri="{FF2B5EF4-FFF2-40B4-BE49-F238E27FC236}">
                    <a16:creationId xmlns:a16="http://schemas.microsoft.com/office/drawing/2014/main" id="{26512783-C8B7-193B-6197-21B183F5F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26" name="Arc 363">
                <a:extLst>
                  <a:ext uri="{FF2B5EF4-FFF2-40B4-BE49-F238E27FC236}">
                    <a16:creationId xmlns:a16="http://schemas.microsoft.com/office/drawing/2014/main" id="{68BB585D-F764-1A9A-C2A2-0C34C278DAA1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7" name="Arc 364">
                <a:extLst>
                  <a:ext uri="{FF2B5EF4-FFF2-40B4-BE49-F238E27FC236}">
                    <a16:creationId xmlns:a16="http://schemas.microsoft.com/office/drawing/2014/main" id="{02E78989-DB15-B569-F8B7-A9E2A091ECD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21" name="Group 365">
              <a:extLst>
                <a:ext uri="{FF2B5EF4-FFF2-40B4-BE49-F238E27FC236}">
                  <a16:creationId xmlns:a16="http://schemas.microsoft.com/office/drawing/2014/main" id="{C95FBE03-611C-62F8-20AB-2776B34DBF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4" y="2293"/>
              <a:ext cx="309" cy="288"/>
              <a:chOff x="5285" y="2340"/>
              <a:chExt cx="773" cy="720"/>
            </a:xfrm>
          </p:grpSpPr>
          <p:sp>
            <p:nvSpPr>
              <p:cNvPr id="222" name="Oval 366">
                <a:extLst>
                  <a:ext uri="{FF2B5EF4-FFF2-40B4-BE49-F238E27FC236}">
                    <a16:creationId xmlns:a16="http://schemas.microsoft.com/office/drawing/2014/main" id="{AD0F1A27-159E-2C2E-AE7A-6458F9574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" y="2340"/>
                <a:ext cx="540" cy="720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223" name="Arc 367">
                <a:extLst>
                  <a:ext uri="{FF2B5EF4-FFF2-40B4-BE49-F238E27FC236}">
                    <a16:creationId xmlns:a16="http://schemas.microsoft.com/office/drawing/2014/main" id="{90A04ABA-DDC8-9C11-C8BA-6D4DFC9A52F6}"/>
                  </a:ext>
                </a:extLst>
              </p:cNvPr>
              <p:cNvSpPr>
                <a:spLocks/>
              </p:cNvSpPr>
              <p:nvPr/>
            </p:nvSpPr>
            <p:spPr bwMode="auto">
              <a:xfrm rot="-8613333">
                <a:off x="5698" y="2512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4" name="Arc 368">
                <a:extLst>
                  <a:ext uri="{FF2B5EF4-FFF2-40B4-BE49-F238E27FC236}">
                    <a16:creationId xmlns:a16="http://schemas.microsoft.com/office/drawing/2014/main" id="{597F6E93-1FAB-6E4C-1CD2-BA872E75859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2023">
                <a:off x="5285" y="2405"/>
                <a:ext cx="360" cy="462"/>
              </a:xfrm>
              <a:custGeom>
                <a:avLst/>
                <a:gdLst>
                  <a:gd name="T0" fmla="*/ 0 w 21600"/>
                  <a:gd name="T1" fmla="*/ 0 h 27732"/>
                  <a:gd name="T2" fmla="*/ 0 w 21600"/>
                  <a:gd name="T3" fmla="*/ 0 h 27732"/>
                  <a:gd name="T4" fmla="*/ 0 w 21600"/>
                  <a:gd name="T5" fmla="*/ 0 h 27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7732" fill="none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</a:path>
                  <a:path w="21600" h="27732" stroke="0" extrusionOk="0">
                    <a:moveTo>
                      <a:pt x="4807" y="-1"/>
                    </a:moveTo>
                    <a:cubicBezTo>
                      <a:pt x="14631" y="2242"/>
                      <a:pt x="21600" y="10980"/>
                      <a:pt x="21600" y="21058"/>
                    </a:cubicBezTo>
                    <a:cubicBezTo>
                      <a:pt x="21600" y="23324"/>
                      <a:pt x="21243" y="25576"/>
                      <a:pt x="20543" y="27732"/>
                    </a:cubicBezTo>
                    <a:lnTo>
                      <a:pt x="0" y="21058"/>
                    </a:lnTo>
                    <a:lnTo>
                      <a:pt x="480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34" name="Group 57">
            <a:extLst>
              <a:ext uri="{FF2B5EF4-FFF2-40B4-BE49-F238E27FC236}">
                <a16:creationId xmlns:a16="http://schemas.microsoft.com/office/drawing/2014/main" id="{3371B928-2E08-2BBF-9DD2-5C2B12D9D211}"/>
              </a:ext>
            </a:extLst>
          </p:cNvPr>
          <p:cNvGrpSpPr>
            <a:grpSpLocks/>
          </p:cNvGrpSpPr>
          <p:nvPr/>
        </p:nvGrpSpPr>
        <p:grpSpPr bwMode="auto">
          <a:xfrm>
            <a:off x="3202987" y="4158656"/>
            <a:ext cx="490538" cy="457200"/>
            <a:chOff x="5285" y="2340"/>
            <a:chExt cx="773" cy="720"/>
          </a:xfrm>
        </p:grpSpPr>
        <p:sp>
          <p:nvSpPr>
            <p:cNvPr id="235" name="Oval 58">
              <a:extLst>
                <a:ext uri="{FF2B5EF4-FFF2-40B4-BE49-F238E27FC236}">
                  <a16:creationId xmlns:a16="http://schemas.microsoft.com/office/drawing/2014/main" id="{4800FF17-4960-E1DF-69B3-C4B9EC82E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" y="2340"/>
              <a:ext cx="540" cy="720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36" name="Arc 59">
              <a:extLst>
                <a:ext uri="{FF2B5EF4-FFF2-40B4-BE49-F238E27FC236}">
                  <a16:creationId xmlns:a16="http://schemas.microsoft.com/office/drawing/2014/main" id="{23ECD9ED-724A-E864-33EF-AB607B24F458}"/>
                </a:ext>
              </a:extLst>
            </p:cNvPr>
            <p:cNvSpPr>
              <a:spLocks/>
            </p:cNvSpPr>
            <p:nvPr/>
          </p:nvSpPr>
          <p:spPr bwMode="auto">
            <a:xfrm rot="-8613333">
              <a:off x="5698" y="2512"/>
              <a:ext cx="360" cy="462"/>
            </a:xfrm>
            <a:custGeom>
              <a:avLst/>
              <a:gdLst>
                <a:gd name="T0" fmla="*/ 0 w 21600"/>
                <a:gd name="T1" fmla="*/ 0 h 27732"/>
                <a:gd name="T2" fmla="*/ 0 w 21600"/>
                <a:gd name="T3" fmla="*/ 0 h 27732"/>
                <a:gd name="T4" fmla="*/ 0 w 21600"/>
                <a:gd name="T5" fmla="*/ 0 h 27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7732" fill="none" extrusionOk="0">
                  <a:moveTo>
                    <a:pt x="4807" y="-1"/>
                  </a:moveTo>
                  <a:cubicBezTo>
                    <a:pt x="14631" y="2242"/>
                    <a:pt x="21600" y="10980"/>
                    <a:pt x="21600" y="21058"/>
                  </a:cubicBezTo>
                  <a:cubicBezTo>
                    <a:pt x="21600" y="23324"/>
                    <a:pt x="21243" y="25576"/>
                    <a:pt x="20543" y="27732"/>
                  </a:cubicBezTo>
                </a:path>
                <a:path w="21600" h="27732" stroke="0" extrusionOk="0">
                  <a:moveTo>
                    <a:pt x="4807" y="-1"/>
                  </a:moveTo>
                  <a:cubicBezTo>
                    <a:pt x="14631" y="2242"/>
                    <a:pt x="21600" y="10980"/>
                    <a:pt x="21600" y="21058"/>
                  </a:cubicBezTo>
                  <a:cubicBezTo>
                    <a:pt x="21600" y="23324"/>
                    <a:pt x="21243" y="25576"/>
                    <a:pt x="20543" y="27732"/>
                  </a:cubicBezTo>
                  <a:lnTo>
                    <a:pt x="0" y="21058"/>
                  </a:lnTo>
                  <a:lnTo>
                    <a:pt x="4807" y="-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" name="Arc 60">
              <a:extLst>
                <a:ext uri="{FF2B5EF4-FFF2-40B4-BE49-F238E27FC236}">
                  <a16:creationId xmlns:a16="http://schemas.microsoft.com/office/drawing/2014/main" id="{54A77792-75FF-EADC-95EC-D770349AEB5B}"/>
                </a:ext>
              </a:extLst>
            </p:cNvPr>
            <p:cNvSpPr>
              <a:spLocks/>
            </p:cNvSpPr>
            <p:nvPr/>
          </p:nvSpPr>
          <p:spPr bwMode="auto">
            <a:xfrm rot="2142023">
              <a:off x="5285" y="2405"/>
              <a:ext cx="360" cy="462"/>
            </a:xfrm>
            <a:custGeom>
              <a:avLst/>
              <a:gdLst>
                <a:gd name="T0" fmla="*/ 0 w 21600"/>
                <a:gd name="T1" fmla="*/ 0 h 27732"/>
                <a:gd name="T2" fmla="*/ 0 w 21600"/>
                <a:gd name="T3" fmla="*/ 0 h 27732"/>
                <a:gd name="T4" fmla="*/ 0 w 21600"/>
                <a:gd name="T5" fmla="*/ 0 h 27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7732" fill="none" extrusionOk="0">
                  <a:moveTo>
                    <a:pt x="4807" y="-1"/>
                  </a:moveTo>
                  <a:cubicBezTo>
                    <a:pt x="14631" y="2242"/>
                    <a:pt x="21600" y="10980"/>
                    <a:pt x="21600" y="21058"/>
                  </a:cubicBezTo>
                  <a:cubicBezTo>
                    <a:pt x="21600" y="23324"/>
                    <a:pt x="21243" y="25576"/>
                    <a:pt x="20543" y="27732"/>
                  </a:cubicBezTo>
                </a:path>
                <a:path w="21600" h="27732" stroke="0" extrusionOk="0">
                  <a:moveTo>
                    <a:pt x="4807" y="-1"/>
                  </a:moveTo>
                  <a:cubicBezTo>
                    <a:pt x="14631" y="2242"/>
                    <a:pt x="21600" y="10980"/>
                    <a:pt x="21600" y="21058"/>
                  </a:cubicBezTo>
                  <a:cubicBezTo>
                    <a:pt x="21600" y="23324"/>
                    <a:pt x="21243" y="25576"/>
                    <a:pt x="20543" y="27732"/>
                  </a:cubicBezTo>
                  <a:lnTo>
                    <a:pt x="0" y="21058"/>
                  </a:lnTo>
                  <a:lnTo>
                    <a:pt x="4807" y="-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38" name="Rectangle 370">
            <a:extLst>
              <a:ext uri="{FF2B5EF4-FFF2-40B4-BE49-F238E27FC236}">
                <a16:creationId xmlns:a16="http://schemas.microsoft.com/office/drawing/2014/main" id="{FEDB2C17-C48D-4C6A-0907-0D3BDE0F4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3850" y="3233144"/>
            <a:ext cx="256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الطبقة الثانية = ٤ كرات</a:t>
            </a:r>
          </a:p>
        </p:txBody>
      </p:sp>
      <p:sp>
        <p:nvSpPr>
          <p:cNvPr id="239" name="Rectangle 371">
            <a:extLst>
              <a:ext uri="{FF2B5EF4-FFF2-40B4-BE49-F238E27FC236}">
                <a16:creationId xmlns:a16="http://schemas.microsoft.com/office/drawing/2014/main" id="{003CA81C-D5E5-96CF-FF4F-9233DB09C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4487" y="3798294"/>
            <a:ext cx="2555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الطبقة الثالثة = ٩ كرات</a:t>
            </a:r>
          </a:p>
        </p:txBody>
      </p:sp>
      <p:sp>
        <p:nvSpPr>
          <p:cNvPr id="240" name="Rectangle 372">
            <a:extLst>
              <a:ext uri="{FF2B5EF4-FFF2-40B4-BE49-F238E27FC236}">
                <a16:creationId xmlns:a16="http://schemas.microsoft.com/office/drawing/2014/main" id="{03DFD55E-A67B-7C49-3A72-805CAFBDB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3837" y="4349156"/>
            <a:ext cx="26717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الطبقة الرابعة = ١٦ كرة</a:t>
            </a:r>
          </a:p>
        </p:txBody>
      </p:sp>
      <p:sp>
        <p:nvSpPr>
          <p:cNvPr id="241" name="Rectangle 373">
            <a:extLst>
              <a:ext uri="{FF2B5EF4-FFF2-40B4-BE49-F238E27FC236}">
                <a16:creationId xmlns:a16="http://schemas.microsoft.com/office/drawing/2014/main" id="{4CC52F1B-F35F-F7D4-7AA3-DC76D41E9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325" y="4911131"/>
            <a:ext cx="28257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الطبقة الخامسة = ٢٥ كرة</a:t>
            </a:r>
          </a:p>
        </p:txBody>
      </p:sp>
      <p:sp>
        <p:nvSpPr>
          <p:cNvPr id="242" name="Rectangle 374">
            <a:extLst>
              <a:ext uri="{FF2B5EF4-FFF2-40B4-BE49-F238E27FC236}">
                <a16:creationId xmlns:a16="http://schemas.microsoft.com/office/drawing/2014/main" id="{29445969-46CB-19AE-AFAA-1B9DC6460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4612" y="5682656"/>
            <a:ext cx="154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عدد الكرات =</a:t>
            </a:r>
          </a:p>
        </p:txBody>
      </p:sp>
      <p:sp>
        <p:nvSpPr>
          <p:cNvPr id="243" name="Rectangle 375">
            <a:extLst>
              <a:ext uri="{FF2B5EF4-FFF2-40B4-BE49-F238E27FC236}">
                <a16:creationId xmlns:a16="http://schemas.microsoft.com/office/drawing/2014/main" id="{D41DDF77-57EB-18AA-C4CD-1618308EC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737" y="5671544"/>
            <a:ext cx="31432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١ + ٤ + ٩ + ١٦ + ٢٥ = </a:t>
            </a:r>
          </a:p>
        </p:txBody>
      </p:sp>
      <p:sp>
        <p:nvSpPr>
          <p:cNvPr id="244" name="Rectangle 376">
            <a:extLst>
              <a:ext uri="{FF2B5EF4-FFF2-40B4-BE49-F238E27FC236}">
                <a16:creationId xmlns:a16="http://schemas.microsoft.com/office/drawing/2014/main" id="{04CBB45A-7F64-D9E1-7EEA-6BB86DBC3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4450" y="5671544"/>
            <a:ext cx="965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٥٥ كرة</a:t>
            </a:r>
          </a:p>
        </p:txBody>
      </p:sp>
    </p:spTree>
    <p:extLst>
      <p:ext uri="{BB962C8B-B14F-4D97-AF65-F5344CB8AC3E}">
        <p14:creationId xmlns:p14="http://schemas.microsoft.com/office/powerpoint/2010/main" val="4091524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238" grpId="0"/>
      <p:bldP spid="239" grpId="0"/>
      <p:bldP spid="240" grpId="0"/>
      <p:bldP spid="241" grpId="0"/>
      <p:bldP spid="242" grpId="0"/>
      <p:bldP spid="243" grpId="0"/>
      <p:bldP spid="24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645</Words>
  <Application>Microsoft Macintosh PowerPoint</Application>
  <PresentationFormat>شاشة عريضة</PresentationFormat>
  <Paragraphs>302</Paragraphs>
  <Slides>12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26" baseType="lpstr">
      <vt:lpstr>18 Khebrat Musamim</vt:lpstr>
      <vt:lpstr>Akhbar MT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43</cp:revision>
  <dcterms:created xsi:type="dcterms:W3CDTF">2021-08-28T07:17:54Z</dcterms:created>
  <dcterms:modified xsi:type="dcterms:W3CDTF">2022-11-01T18:27:51Z</dcterms:modified>
</cp:coreProperties>
</file>