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av" ContentType="audio/x-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ink/ink1.xml" ContentType="application/inkml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 autoCompressPictures="0">
  <p:sldMasterIdLst>
    <p:sldMasterId id="2147483648" r:id="rId1"/>
  </p:sldMasterIdLst>
  <p:notesMasterIdLst>
    <p:notesMasterId r:id="rId21"/>
  </p:notesMasterIdLst>
  <p:sldIdLst>
    <p:sldId id="273" r:id="rId2"/>
    <p:sldId id="379" r:id="rId3"/>
    <p:sldId id="360" r:id="rId4"/>
    <p:sldId id="258" r:id="rId5"/>
    <p:sldId id="350" r:id="rId6"/>
    <p:sldId id="380" r:id="rId7"/>
    <p:sldId id="381" r:id="rId8"/>
    <p:sldId id="383" r:id="rId9"/>
    <p:sldId id="384" r:id="rId10"/>
    <p:sldId id="386" r:id="rId11"/>
    <p:sldId id="385" r:id="rId12"/>
    <p:sldId id="388" r:id="rId13"/>
    <p:sldId id="387" r:id="rId14"/>
    <p:sldId id="389" r:id="rId15"/>
    <p:sldId id="391" r:id="rId16"/>
    <p:sldId id="390" r:id="rId17"/>
    <p:sldId id="392" r:id="rId18"/>
    <p:sldId id="393" r:id="rId19"/>
    <p:sldId id="382" r:id="rId20"/>
  </p:sldIdLst>
  <p:sldSz cx="12192000" cy="6858000"/>
  <p:notesSz cx="6858000" cy="9144000"/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مقطع افتراضي" id="{888BE2A9-DBF2-E84C-B36D-A67AEF8B3739}">
          <p14:sldIdLst>
            <p14:sldId id="273"/>
          </p14:sldIdLst>
        </p14:section>
        <p14:section name="سبوره" id="{D768A564-C0C9-8243-A2F1-EE51E648924B}">
          <p14:sldIdLst>
            <p14:sldId id="379"/>
            <p14:sldId id="360"/>
          </p14:sldIdLst>
        </p14:section>
        <p14:section name="ضرب" id="{61650FAE-22C2-3743-A291-FF3E6BD6A4D0}">
          <p14:sldIdLst>
            <p14:sldId id="258"/>
          </p14:sldIdLst>
        </p14:section>
        <p14:section name="اولى" id="{6160B196-78A5-8A46-A1F5-E55588E7EF94}">
          <p14:sldIdLst>
            <p14:sldId id="350"/>
            <p14:sldId id="380"/>
            <p14:sldId id="381"/>
            <p14:sldId id="383"/>
            <p14:sldId id="384"/>
            <p14:sldId id="386"/>
            <p14:sldId id="385"/>
            <p14:sldId id="388"/>
            <p14:sldId id="387"/>
            <p14:sldId id="389"/>
            <p14:sldId id="391"/>
            <p14:sldId id="390"/>
            <p14:sldId id="392"/>
            <p14:sldId id="393"/>
            <p14:sldId id="382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EFFCC"/>
    <a:srgbClr val="CAFFE3"/>
    <a:srgbClr val="A5FFD8"/>
    <a:srgbClr val="E3E0FF"/>
    <a:srgbClr val="FFA8AE"/>
    <a:srgbClr val="FFD8F4"/>
    <a:srgbClr val="FFC8BC"/>
    <a:srgbClr val="FF7E79"/>
    <a:srgbClr val="FFBBC0"/>
    <a:srgbClr val="FFCAD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460"/>
    <p:restoredTop sz="93484"/>
  </p:normalViewPr>
  <p:slideViewPr>
    <p:cSldViewPr snapToGrid="0" snapToObjects="1">
      <p:cViewPr varScale="1">
        <p:scale>
          <a:sx n="118" d="100"/>
          <a:sy n="118" d="100"/>
        </p:scale>
        <p:origin x="424" y="2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13T07:42:36.709"/>
    </inkml:context>
    <inkml:brush xml:id="br0">
      <inkml:brushProperty name="width" value="0.05292" units="cm"/>
      <inkml:brushProperty name="height" value="0.05292" units="cm"/>
      <inkml:brushProperty name="color" value="#FF00FF"/>
    </inkml:brush>
  </inkml:definitions>
  <inkml:trace contextRef="#ctx0" brushRef="#br0">32777 17357 24575,'0'0'0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رأس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209D3AD7-AB17-F842-A4CD-A0DFBCC5A638}" type="datetimeFigureOut">
              <a:rPr lang="ar-SA" smtClean="0"/>
              <a:t>5 ربيع الثاني، 1444</a:t>
            </a:fld>
            <a:endParaRPr lang="ar-SA"/>
          </a:p>
        </p:txBody>
      </p:sp>
      <p:sp>
        <p:nvSpPr>
          <p:cNvPr id="4" name="عنصر نائب لصورة الشريحة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ar-SA"/>
          </a:p>
        </p:txBody>
      </p:sp>
      <p:sp>
        <p:nvSpPr>
          <p:cNvPr id="5" name="عنصر نائب للملاحظات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1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434A2A00-270E-2541-BEFB-48CECBF1B78A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41491327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g7792749926_0_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1" name="Google Shape;151;g7792749926_0_3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34A2A00-270E-2541-BEFB-48CECBF1B78A}" type="slidenum">
              <a:rPr lang="ar-SA" smtClean="0"/>
              <a:t>2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98151621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7">
            <a:extLst>
              <a:ext uri="{FF2B5EF4-FFF2-40B4-BE49-F238E27FC236}">
                <a16:creationId xmlns:a16="http://schemas.microsoft.com/office/drawing/2014/main" id="{76EF01BA-62A3-2646-843F-1E937A1068B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A0FCC6DD-43A3-7840-B94B-3A6EB69C288D}" type="slidenum">
              <a:rPr lang="ar-SA" altLang="ar-SA"/>
              <a:pPr eaLnBrk="1" hangingPunct="1"/>
              <a:t>4</a:t>
            </a:fld>
            <a:endParaRPr lang="en-US" altLang="ar-SA"/>
          </a:p>
        </p:txBody>
      </p:sp>
      <p:sp>
        <p:nvSpPr>
          <p:cNvPr id="4099" name="Rectangle 2">
            <a:extLst>
              <a:ext uri="{FF2B5EF4-FFF2-40B4-BE49-F238E27FC236}">
                <a16:creationId xmlns:a16="http://schemas.microsoft.com/office/drawing/2014/main" id="{BF5C1B10-AEE1-B64C-9A01-7FC0393EA95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00" name="Rectangle 3">
            <a:extLst>
              <a:ext uri="{FF2B5EF4-FFF2-40B4-BE49-F238E27FC236}">
                <a16:creationId xmlns:a16="http://schemas.microsoft.com/office/drawing/2014/main" id="{8AC906D8-29B3-BD44-A06C-F62302883EA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ar-SA" altLang="ar-SA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34A2A00-270E-2541-BEFB-48CECBF1B78A}" type="slidenum">
              <a:rPr lang="ar-SA" smtClean="0"/>
              <a:t>9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6320804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3ACAE604-C99C-F64E-AF11-08D1FD7738B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وان فرعي 2">
            <a:extLst>
              <a:ext uri="{FF2B5EF4-FFF2-40B4-BE49-F238E27FC236}">
                <a16:creationId xmlns:a16="http://schemas.microsoft.com/office/drawing/2014/main" id="{0245AA43-D79E-F940-9EE6-FB1D1BFE5E3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ar-SA"/>
              <a:t>انقر لتحرير نمط العنوان الفرعي للشكل الرئيسي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48E0336E-3FFF-BC42-9874-331A4A6428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72E7E1-B92B-5141-B702-144F26AEDDBB}" type="datetimeFigureOut">
              <a:rPr lang="ar-SA" smtClean="0"/>
              <a:t>5 ربيع الثاني، 1444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449F7B88-B6AA-104A-BCFD-EB0AB316F5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3F74236B-FAF3-F646-B277-EEDBC1197B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1E913D-58CC-DA49-B719-410520E0AD7E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54288740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 invX="1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0AE1B870-2714-1748-B76E-C0D318219D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عنوان العمودي 2">
            <a:extLst>
              <a:ext uri="{FF2B5EF4-FFF2-40B4-BE49-F238E27FC236}">
                <a16:creationId xmlns:a16="http://schemas.microsoft.com/office/drawing/2014/main" id="{A73D0B07-3B71-E246-900E-802E47E257D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DD331147-C62A-FD42-A126-1F034942DB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72E7E1-B92B-5141-B702-144F26AEDDBB}" type="datetimeFigureOut">
              <a:rPr lang="ar-SA" smtClean="0"/>
              <a:t>5 ربيع الثاني، 1444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E5A16699-D047-4344-99F9-ECCC2EB478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8C8B8676-4B4D-A24D-AEC8-B8241CE69B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1E913D-58CC-DA49-B719-410520E0AD7E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04605564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 invX="1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>
            <a:extLst>
              <a:ext uri="{FF2B5EF4-FFF2-40B4-BE49-F238E27FC236}">
                <a16:creationId xmlns:a16="http://schemas.microsoft.com/office/drawing/2014/main" id="{7C0004B9-ABD7-5645-A423-4CEE3425FC4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عنوان العمودي 2">
            <a:extLst>
              <a:ext uri="{FF2B5EF4-FFF2-40B4-BE49-F238E27FC236}">
                <a16:creationId xmlns:a16="http://schemas.microsoft.com/office/drawing/2014/main" id="{BE65BD19-D2E3-704B-85C2-4BBF5A699AD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92EA2E88-C72B-8C4B-884B-569C887663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72E7E1-B92B-5141-B702-144F26AEDDBB}" type="datetimeFigureOut">
              <a:rPr lang="ar-SA" smtClean="0"/>
              <a:t>5 ربيع الثاني، 1444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D62DB699-B766-8041-AC3A-8A323EE298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99B1DEEA-223A-B94F-BC88-BC7892DBCE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1E913D-58CC-DA49-B719-410520E0AD7E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97129843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 invX="1"/>
      </p:transition>
    </mc:Choice>
    <mc:Fallback xmlns="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عنوان، ومحتوى، واثنان من ال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quarter" idx="2"/>
          </p:nvPr>
        </p:nvSpPr>
        <p:spPr>
          <a:xfrm>
            <a:off x="6197600" y="1600200"/>
            <a:ext cx="5384800" cy="218598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5" name="عنصر نائب للمحتوى 4"/>
          <p:cNvSpPr>
            <a:spLocks noGrp="1"/>
          </p:cNvSpPr>
          <p:nvPr>
            <p:ph sz="quarter" idx="3"/>
          </p:nvPr>
        </p:nvSpPr>
        <p:spPr>
          <a:xfrm>
            <a:off x="6197600" y="3938589"/>
            <a:ext cx="5384800" cy="2187575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6" name="Rectangle 4">
            <a:extLst>
              <a:ext uri="{FF2B5EF4-FFF2-40B4-BE49-F238E27FC236}">
                <a16:creationId xmlns:a16="http://schemas.microsoft.com/office/drawing/2014/main" id="{08CE6607-05D1-C84F-8941-ABCF7B05878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5">
            <a:extLst>
              <a:ext uri="{FF2B5EF4-FFF2-40B4-BE49-F238E27FC236}">
                <a16:creationId xmlns:a16="http://schemas.microsoft.com/office/drawing/2014/main" id="{E30E7DF0-DC85-CB42-85DB-BB4D012A460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6">
            <a:extLst>
              <a:ext uri="{FF2B5EF4-FFF2-40B4-BE49-F238E27FC236}">
                <a16:creationId xmlns:a16="http://schemas.microsoft.com/office/drawing/2014/main" id="{7EF3BD42-AD11-A543-8D4F-58262862F22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0649FC5-8903-FB47-82E2-8942590F4845}" type="slidenum">
              <a:rPr lang="ar-SA" altLang="ar-SA"/>
              <a:pPr/>
              <a:t>‹#›</a:t>
            </a:fld>
            <a:endParaRPr lang="en-US" altLang="ar-SA"/>
          </a:p>
        </p:txBody>
      </p:sp>
    </p:spTree>
    <p:extLst>
      <p:ext uri="{BB962C8B-B14F-4D97-AF65-F5344CB8AC3E}">
        <p14:creationId xmlns:p14="http://schemas.microsoft.com/office/powerpoint/2010/main" val="69688178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 invX="1"/>
      </p:transition>
    </mc:Choice>
    <mc:Fallback xmlns=""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8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57189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1219170" lvl="1" indent="-423323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2pPr>
            <a:lvl3pPr marL="1828754" lvl="2" indent="-423323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3pPr>
            <a:lvl4pPr marL="2438339" lvl="3" indent="-423323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4pPr>
            <a:lvl5pPr marL="3047924" lvl="4" indent="-423323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5pPr>
            <a:lvl6pPr marL="3657509" lvl="5" indent="-423323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6pPr>
            <a:lvl7pPr marL="4267093" lvl="6" indent="-423323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7pPr>
            <a:lvl8pPr marL="4876678" lvl="7" indent="-423323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8pPr>
            <a:lvl9pPr marL="5486263" lvl="8" indent="-423323">
              <a:spcBef>
                <a:spcPts val="2133"/>
              </a:spcBef>
              <a:spcAft>
                <a:spcPts val="2133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7070155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 invX="1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47E90F1C-EDCE-F548-AE97-4744151DEE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D5B84A09-9AAC-884E-95B6-C79FBAC2408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B2359F46-10EC-0F40-AF7A-2ADB38E9F0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72E7E1-B92B-5141-B702-144F26AEDDBB}" type="datetimeFigureOut">
              <a:rPr lang="ar-SA" smtClean="0"/>
              <a:t>5 ربيع الثاني، 1444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F4E81C70-28B5-624F-9710-D54031BABD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DA10B142-F3C2-ED41-8ADA-C6851E2704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1E913D-58CC-DA49-B719-410520E0AD7E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83729014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 invX="1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C7CFCC4A-B1B8-1C4D-AC89-CFDEEE7264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B421E4E2-6EC2-624A-886B-4ED9D678EDC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29120CDB-C1F9-014E-ADF2-3C9E45E1C3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72E7E1-B92B-5141-B702-144F26AEDDBB}" type="datetimeFigureOut">
              <a:rPr lang="ar-SA" smtClean="0"/>
              <a:t>5 ربيع الثاني، 1444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D476B0DA-FE29-4F49-9CE6-0176992BE8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F2C4001F-17FA-2840-870E-00745EB87F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1E913D-58CC-DA49-B719-410520E0AD7E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56027203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 invX="1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AD80D3BF-AEF6-D342-AC74-4228FE2181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8462E72F-6F9B-7C40-8319-0746266721A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محتوى 3">
            <a:extLst>
              <a:ext uri="{FF2B5EF4-FFF2-40B4-BE49-F238E27FC236}">
                <a16:creationId xmlns:a16="http://schemas.microsoft.com/office/drawing/2014/main" id="{E0D9A207-F521-DD4B-8C7F-82EEE2EF7EE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4C175B9C-FA56-044A-A35A-BAB0DB3F9A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72E7E1-B92B-5141-B702-144F26AEDDBB}" type="datetimeFigureOut">
              <a:rPr lang="ar-SA" smtClean="0"/>
              <a:t>5 ربيع الثاني، 1444</a:t>
            </a:fld>
            <a:endParaRPr lang="ar-SA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F773E715-7783-2049-9E2E-F260D06CC9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F965E78A-C432-9E41-A7EC-5D6454B691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1E913D-58CC-DA49-B719-410520E0AD7E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7428694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 invX="1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BF78D4C1-FF6D-D743-B44D-7CB28096E5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BCA7EC43-64F3-FA48-A4B5-CB7D479C15E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عنصر نائب للمحتوى 3">
            <a:extLst>
              <a:ext uri="{FF2B5EF4-FFF2-40B4-BE49-F238E27FC236}">
                <a16:creationId xmlns:a16="http://schemas.microsoft.com/office/drawing/2014/main" id="{5E5893CB-53B3-4949-85F5-F7804D5EF93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5" name="عنصر نائب للنص 4">
            <a:extLst>
              <a:ext uri="{FF2B5EF4-FFF2-40B4-BE49-F238E27FC236}">
                <a16:creationId xmlns:a16="http://schemas.microsoft.com/office/drawing/2014/main" id="{FCAA0E94-EE04-AB4D-BB93-55651D2E6BA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6" name="عنصر نائب للمحتوى 5">
            <a:extLst>
              <a:ext uri="{FF2B5EF4-FFF2-40B4-BE49-F238E27FC236}">
                <a16:creationId xmlns:a16="http://schemas.microsoft.com/office/drawing/2014/main" id="{98B775FC-FF74-BB46-B72A-D16F2CF46EB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7" name="عنصر نائب للتاريخ 6">
            <a:extLst>
              <a:ext uri="{FF2B5EF4-FFF2-40B4-BE49-F238E27FC236}">
                <a16:creationId xmlns:a16="http://schemas.microsoft.com/office/drawing/2014/main" id="{98A7325E-EE94-634D-8A78-3D94434A03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72E7E1-B92B-5141-B702-144F26AEDDBB}" type="datetimeFigureOut">
              <a:rPr lang="ar-SA" smtClean="0"/>
              <a:t>5 ربيع الثاني، 1444</a:t>
            </a:fld>
            <a:endParaRPr lang="ar-SA"/>
          </a:p>
        </p:txBody>
      </p:sp>
      <p:sp>
        <p:nvSpPr>
          <p:cNvPr id="8" name="عنصر نائب للتذييل 7">
            <a:extLst>
              <a:ext uri="{FF2B5EF4-FFF2-40B4-BE49-F238E27FC236}">
                <a16:creationId xmlns:a16="http://schemas.microsoft.com/office/drawing/2014/main" id="{A9A9498B-37D5-F143-BFD8-EE645A89D7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9" name="عنصر نائب لرقم الشريحة 8">
            <a:extLst>
              <a:ext uri="{FF2B5EF4-FFF2-40B4-BE49-F238E27FC236}">
                <a16:creationId xmlns:a16="http://schemas.microsoft.com/office/drawing/2014/main" id="{6F397541-E7B4-5F48-8C4A-B73BEB7406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1E913D-58CC-DA49-B719-410520E0AD7E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419316223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 invX="1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104CE190-361D-4D41-A631-D68653DB19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تاريخ 2">
            <a:extLst>
              <a:ext uri="{FF2B5EF4-FFF2-40B4-BE49-F238E27FC236}">
                <a16:creationId xmlns:a16="http://schemas.microsoft.com/office/drawing/2014/main" id="{80CD59F8-63CD-9141-9644-FA26B2B603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72E7E1-B92B-5141-B702-144F26AEDDBB}" type="datetimeFigureOut">
              <a:rPr lang="ar-SA" smtClean="0"/>
              <a:t>5 ربيع الثاني، 1444</a:t>
            </a:fld>
            <a:endParaRPr lang="ar-SA"/>
          </a:p>
        </p:txBody>
      </p:sp>
      <p:sp>
        <p:nvSpPr>
          <p:cNvPr id="4" name="عنصر نائب للتذييل 3">
            <a:extLst>
              <a:ext uri="{FF2B5EF4-FFF2-40B4-BE49-F238E27FC236}">
                <a16:creationId xmlns:a16="http://schemas.microsoft.com/office/drawing/2014/main" id="{8BDFCF1B-6FC3-CF4C-8FD2-7C1667A1D4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عنصر نائب لرقم الشريحة 4">
            <a:extLst>
              <a:ext uri="{FF2B5EF4-FFF2-40B4-BE49-F238E27FC236}">
                <a16:creationId xmlns:a16="http://schemas.microsoft.com/office/drawing/2014/main" id="{14148211-B23E-CB4A-93CE-BCC487CD23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1E913D-58CC-DA49-B719-410520E0AD7E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77458901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 invX="1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>
            <a:extLst>
              <a:ext uri="{FF2B5EF4-FFF2-40B4-BE49-F238E27FC236}">
                <a16:creationId xmlns:a16="http://schemas.microsoft.com/office/drawing/2014/main" id="{DEC629E5-5FCD-DE4D-B909-50ADD46C4C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72E7E1-B92B-5141-B702-144F26AEDDBB}" type="datetimeFigureOut">
              <a:rPr lang="ar-SA" smtClean="0"/>
              <a:t>5 ربيع الثاني، 1444</a:t>
            </a:fld>
            <a:endParaRPr lang="ar-SA"/>
          </a:p>
        </p:txBody>
      </p:sp>
      <p:sp>
        <p:nvSpPr>
          <p:cNvPr id="3" name="عنصر نائب للتذييل 2">
            <a:extLst>
              <a:ext uri="{FF2B5EF4-FFF2-40B4-BE49-F238E27FC236}">
                <a16:creationId xmlns:a16="http://schemas.microsoft.com/office/drawing/2014/main" id="{A3DC6465-17FA-C54A-87E4-D7822A9757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3D9E576C-B40E-3E44-B2A0-E8AD3C45BE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1E913D-58CC-DA49-B719-410520E0AD7E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00958623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 invX="1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01AB21C0-3973-CD47-B034-B00622C69B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26EA4264-D0E7-464A-9AEB-B3D8F142B45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نص 3">
            <a:extLst>
              <a:ext uri="{FF2B5EF4-FFF2-40B4-BE49-F238E27FC236}">
                <a16:creationId xmlns:a16="http://schemas.microsoft.com/office/drawing/2014/main" id="{BE74C705-52C0-FB43-A61D-B76D16BF8D4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3D62D0AD-6DAE-8D48-BFF0-8EFCFB9463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72E7E1-B92B-5141-B702-144F26AEDDBB}" type="datetimeFigureOut">
              <a:rPr lang="ar-SA" smtClean="0"/>
              <a:t>5 ربيع الثاني، 1444</a:t>
            </a:fld>
            <a:endParaRPr lang="ar-SA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3B65E487-D40E-F640-8787-ADFB235AD4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8D1E583E-F082-DC44-9C78-6EF04DFFB5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1E913D-58CC-DA49-B719-410520E0AD7E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67533847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 invX="1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D196DAE2-61D5-9040-99B1-C6555786DE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صورة 2">
            <a:extLst>
              <a:ext uri="{FF2B5EF4-FFF2-40B4-BE49-F238E27FC236}">
                <a16:creationId xmlns:a16="http://schemas.microsoft.com/office/drawing/2014/main" id="{6839A771-28F7-4F47-8268-2A95012F35F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SA"/>
          </a:p>
        </p:txBody>
      </p:sp>
      <p:sp>
        <p:nvSpPr>
          <p:cNvPr id="4" name="عنصر نائب للنص 3">
            <a:extLst>
              <a:ext uri="{FF2B5EF4-FFF2-40B4-BE49-F238E27FC236}">
                <a16:creationId xmlns:a16="http://schemas.microsoft.com/office/drawing/2014/main" id="{E147C937-1BCD-BB48-9C59-A91EE2D40E8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36C65C82-0C63-D840-9FA1-A58F26EF38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72E7E1-B92B-5141-B702-144F26AEDDBB}" type="datetimeFigureOut">
              <a:rPr lang="ar-SA" smtClean="0"/>
              <a:t>5 ربيع الثاني، 1444</a:t>
            </a:fld>
            <a:endParaRPr lang="ar-SA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D308DF56-4669-1B4F-88EB-1EBB8E96B7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B94BA3AF-695B-B243-BD4A-811610CFA2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1E913D-58CC-DA49-B719-410520E0AD7E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53054571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 invX="1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>
            <a:extLst>
              <a:ext uri="{FF2B5EF4-FFF2-40B4-BE49-F238E27FC236}">
                <a16:creationId xmlns:a16="http://schemas.microsoft.com/office/drawing/2014/main" id="{3047E6D3-D4F1-1C48-A8FC-8CC6682E04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3C9BB57B-B4FE-F544-B70A-01EC8B41518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7C44742F-9770-5646-97A5-EBE68820F84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72E7E1-B92B-5141-B702-144F26AEDDBB}" type="datetimeFigureOut">
              <a:rPr lang="ar-SA" smtClean="0"/>
              <a:t>5 ربيع الثاني، 1444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6495C032-6763-DF42-9510-1212482D50C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10E441E0-568B-C442-A18A-1E661549297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1E913D-58CC-DA49-B719-410520E0AD7E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428470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1" r:id="rId12"/>
    <p:sldLayoutId id="2147483662" r:id="rId13"/>
  </p:sldLayoutIdLst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 invX="1"/>
      </p:transition>
    </mc:Choice>
    <mc:Fallback xmlns="">
      <p:transition spd="slow">
        <p:fade/>
      </p:transition>
    </mc:Fallback>
  </mc:AlternateContent>
  <p:txStyles>
    <p:titleStyle>
      <a:lvl1pPr algn="r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A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3" Type="http://schemas.openxmlformats.org/officeDocument/2006/relationships/image" Target="../media/image9.png"/><Relationship Id="rId18" Type="http://schemas.openxmlformats.org/officeDocument/2006/relationships/image" Target="../media/image13.png"/><Relationship Id="rId26" Type="http://schemas.openxmlformats.org/officeDocument/2006/relationships/image" Target="../media/image20.jpeg"/><Relationship Id="rId39" Type="http://schemas.openxmlformats.org/officeDocument/2006/relationships/image" Target="../media/image260.png"/><Relationship Id="rId21" Type="http://schemas.openxmlformats.org/officeDocument/2006/relationships/image" Target="../media/image16.png"/><Relationship Id="rId7" Type="http://schemas.openxmlformats.org/officeDocument/2006/relationships/image" Target="../media/image5.gif"/><Relationship Id="rId12" Type="http://schemas.openxmlformats.org/officeDocument/2006/relationships/hyperlink" Target="https://wordwall.net/ar/resource/5782230/&#1575;&#1608;&#1604;&#1609;-&#1635;" TargetMode="External"/><Relationship Id="rId17" Type="http://schemas.microsoft.com/office/2007/relationships/hdphoto" Target="../media/hdphoto1.wdp"/><Relationship Id="rId25" Type="http://schemas.openxmlformats.org/officeDocument/2006/relationships/image" Target="../media/image19.png"/><Relationship Id="rId33" Type="http://schemas.openxmlformats.org/officeDocument/2006/relationships/image" Target="../media/image25.png"/><Relationship Id="rId38" Type="http://schemas.openxmlformats.org/officeDocument/2006/relationships/slide" Target="slide5.xml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2.png"/><Relationship Id="rId20" Type="http://schemas.openxmlformats.org/officeDocument/2006/relationships/image" Target="../media/image15.png"/><Relationship Id="rId29" Type="http://schemas.openxmlformats.org/officeDocument/2006/relationships/image" Target="../media/image23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4.gif"/><Relationship Id="rId11" Type="http://schemas.openxmlformats.org/officeDocument/2006/relationships/image" Target="../media/image8.png"/><Relationship Id="rId24" Type="http://schemas.openxmlformats.org/officeDocument/2006/relationships/image" Target="../media/image18.png"/><Relationship Id="rId32" Type="http://schemas.openxmlformats.org/officeDocument/2006/relationships/slide" Target="slide2.xml"/><Relationship Id="rId37" Type="http://schemas.openxmlformats.org/officeDocument/2006/relationships/image" Target="../media/image26.png"/><Relationship Id="rId5" Type="http://schemas.openxmlformats.org/officeDocument/2006/relationships/image" Target="../media/image3.gif"/><Relationship Id="rId15" Type="http://schemas.openxmlformats.org/officeDocument/2006/relationships/image" Target="../media/image11.png"/><Relationship Id="rId23" Type="http://schemas.openxmlformats.org/officeDocument/2006/relationships/image" Target="../media/image17.jpeg"/><Relationship Id="rId28" Type="http://schemas.openxmlformats.org/officeDocument/2006/relationships/image" Target="../media/image22.png"/><Relationship Id="rId36" Type="http://schemas.openxmlformats.org/officeDocument/2006/relationships/image" Target="../media/image250.png"/><Relationship Id="rId10" Type="http://schemas.openxmlformats.org/officeDocument/2006/relationships/hyperlink" Target="https://v-clock.com/timer/#countdown=00:01:00&amp;enabled=0&amp;seconds=0&amp;title=&#1575;&#1604;&#1583;&#1602;&#1610;&#1602;&#1577;+&#1575;&#1604;&#1608;&#1575;&#1581;&#1583;&#1577;&amp;sound=xylophone&amp;loop=1" TargetMode="External"/><Relationship Id="rId19" Type="http://schemas.openxmlformats.org/officeDocument/2006/relationships/image" Target="../media/image14.png"/><Relationship Id="rId31" Type="http://schemas.openxmlformats.org/officeDocument/2006/relationships/image" Target="../media/image24.png"/><Relationship Id="rId4" Type="http://schemas.openxmlformats.org/officeDocument/2006/relationships/image" Target="../media/image2.png"/><Relationship Id="rId9" Type="http://schemas.openxmlformats.org/officeDocument/2006/relationships/image" Target="../media/image7.png"/><Relationship Id="rId14" Type="http://schemas.openxmlformats.org/officeDocument/2006/relationships/image" Target="../media/image10.jpg"/><Relationship Id="rId22" Type="http://schemas.openxmlformats.org/officeDocument/2006/relationships/hyperlink" Target="https://drive.google.com/file/d/1Z6_2EU6xx68Vdfcr373yIeifJFYWKUx2/view" TargetMode="External"/><Relationship Id="rId27" Type="http://schemas.openxmlformats.org/officeDocument/2006/relationships/image" Target="../media/image21.png"/><Relationship Id="rId30" Type="http://schemas.openxmlformats.org/officeDocument/2006/relationships/hyperlink" Target="https://pixabay.com/it/lavagna-bianca-bordo-bianco-3205371/" TargetMode="External"/><Relationship Id="rId35" Type="http://schemas.openxmlformats.org/officeDocument/2006/relationships/slide" Target="slide4.xml"/><Relationship Id="rId8" Type="http://schemas.openxmlformats.org/officeDocument/2006/relationships/image" Target="../media/image6.jpeg"/><Relationship Id="rId3" Type="http://schemas.openxmlformats.org/officeDocument/2006/relationships/image" Target="../media/image1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9.jpeg"/><Relationship Id="rId4" Type="http://schemas.openxmlformats.org/officeDocument/2006/relationships/image" Target="../media/image3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9.jpeg"/><Relationship Id="rId4" Type="http://schemas.openxmlformats.org/officeDocument/2006/relationships/image" Target="../media/image3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5.png"/><Relationship Id="rId5" Type="http://schemas.openxmlformats.org/officeDocument/2006/relationships/image" Target="../media/image39.jpeg"/><Relationship Id="rId4" Type="http://schemas.openxmlformats.org/officeDocument/2006/relationships/image" Target="../media/image3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6.png"/><Relationship Id="rId5" Type="http://schemas.openxmlformats.org/officeDocument/2006/relationships/image" Target="../media/image39.jpeg"/><Relationship Id="rId4" Type="http://schemas.openxmlformats.org/officeDocument/2006/relationships/image" Target="../media/image3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7.png"/><Relationship Id="rId5" Type="http://schemas.openxmlformats.org/officeDocument/2006/relationships/image" Target="../media/image39.jpeg"/><Relationship Id="rId4" Type="http://schemas.openxmlformats.org/officeDocument/2006/relationships/image" Target="../media/image3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8.png"/><Relationship Id="rId5" Type="http://schemas.openxmlformats.org/officeDocument/2006/relationships/image" Target="../media/image39.jpeg"/><Relationship Id="rId4" Type="http://schemas.openxmlformats.org/officeDocument/2006/relationships/image" Target="../media/image38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9.png"/><Relationship Id="rId5" Type="http://schemas.openxmlformats.org/officeDocument/2006/relationships/image" Target="../media/image39.jpeg"/><Relationship Id="rId4" Type="http://schemas.openxmlformats.org/officeDocument/2006/relationships/image" Target="../media/image38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9.jpeg"/><Relationship Id="rId4" Type="http://schemas.openxmlformats.org/officeDocument/2006/relationships/image" Target="../media/image38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0.png"/><Relationship Id="rId5" Type="http://schemas.openxmlformats.org/officeDocument/2006/relationships/image" Target="../media/image39.jpeg"/><Relationship Id="rId4" Type="http://schemas.openxmlformats.org/officeDocument/2006/relationships/image" Target="../media/image38.png"/></Relationships>
</file>

<file path=ppt/slides/_rels/slide19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4.png"/><Relationship Id="rId5" Type="http://schemas.microsoft.com/office/2007/relationships/hdphoto" Target="../media/hdphoto4.wdp"/><Relationship Id="rId4" Type="http://schemas.openxmlformats.org/officeDocument/2006/relationships/image" Target="../media/image33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customXml" Target="../ink/ink1.xml"/><Relationship Id="rId3" Type="http://schemas.openxmlformats.org/officeDocument/2006/relationships/image" Target="../media/image27.png"/><Relationship Id="rId7" Type="http://schemas.microsoft.com/office/2007/relationships/hdphoto" Target="../media/hdphoto2.wdp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png"/><Relationship Id="rId11" Type="http://schemas.openxmlformats.org/officeDocument/2006/relationships/image" Target="../media/image31.jpeg"/><Relationship Id="rId5" Type="http://schemas.openxmlformats.org/officeDocument/2006/relationships/image" Target="../media/image28.png"/><Relationship Id="rId10" Type="http://schemas.openxmlformats.org/officeDocument/2006/relationships/image" Target="../media/image30.png"/><Relationship Id="rId4" Type="http://schemas.openxmlformats.org/officeDocument/2006/relationships/hyperlink" Target="http://commons.wikimedia.org/wiki/File:Basmala.svg" TargetMode="External"/><Relationship Id="rId9" Type="http://schemas.openxmlformats.org/officeDocument/2006/relationships/image" Target="NUL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4.png"/><Relationship Id="rId5" Type="http://schemas.microsoft.com/office/2007/relationships/hdphoto" Target="../media/hdphoto4.wdp"/><Relationship Id="rId4" Type="http://schemas.openxmlformats.org/officeDocument/2006/relationships/image" Target="../media/image33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png"/><Relationship Id="rId3" Type="http://schemas.openxmlformats.org/officeDocument/2006/relationships/image" Target="../media/image37.png"/><Relationship Id="rId7" Type="http://schemas.openxmlformats.org/officeDocument/2006/relationships/image" Target="../media/image41.png"/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0.png"/><Relationship Id="rId5" Type="http://schemas.openxmlformats.org/officeDocument/2006/relationships/image" Target="../media/image39.jpeg"/><Relationship Id="rId4" Type="http://schemas.openxmlformats.org/officeDocument/2006/relationships/image" Target="../media/image38.png"/><Relationship Id="rId9" Type="http://schemas.openxmlformats.org/officeDocument/2006/relationships/image" Target="../media/image4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4.png"/><Relationship Id="rId5" Type="http://schemas.openxmlformats.org/officeDocument/2006/relationships/image" Target="../media/image39.jpeg"/><Relationship Id="rId4" Type="http://schemas.openxmlformats.org/officeDocument/2006/relationships/image" Target="../media/image3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9.jpeg"/><Relationship Id="rId4" Type="http://schemas.openxmlformats.org/officeDocument/2006/relationships/image" Target="../media/image3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9.jpeg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" name="Google Shape;153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1"/>
            <a:ext cx="12192000" cy="68579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62" name="Google Shape;162;p19"/>
          <p:cNvPicPr preferRelativeResize="0"/>
          <p:nvPr/>
        </p:nvPicPr>
        <p:blipFill rotWithShape="1">
          <a:blip r:embed="rId4">
            <a:alphaModFix amt="61000"/>
          </a:blip>
          <a:srcRect t="17992" b="45110"/>
          <a:stretch/>
        </p:blipFill>
        <p:spPr>
          <a:xfrm>
            <a:off x="6859786" y="34786"/>
            <a:ext cx="5351634" cy="2717461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3" name="مجموعة 71">
            <a:extLst>
              <a:ext uri="{FF2B5EF4-FFF2-40B4-BE49-F238E27FC236}">
                <a16:creationId xmlns:a16="http://schemas.microsoft.com/office/drawing/2014/main" id="{7038EFBD-5198-3D44-874D-A9FEE545D6F2}"/>
              </a:ext>
            </a:extLst>
          </p:cNvPr>
          <p:cNvGrpSpPr>
            <a:grpSpLocks/>
          </p:cNvGrpSpPr>
          <p:nvPr/>
        </p:nvGrpSpPr>
        <p:grpSpPr bwMode="auto">
          <a:xfrm>
            <a:off x="10243790" y="231467"/>
            <a:ext cx="1214438" cy="1136650"/>
            <a:chOff x="3326307" y="697407"/>
            <a:chExt cx="5463186" cy="5463186"/>
          </a:xfrm>
        </p:grpSpPr>
        <p:sp>
          <p:nvSpPr>
            <p:cNvPr id="14" name="شكل بيضاوي 13">
              <a:extLst>
                <a:ext uri="{FF2B5EF4-FFF2-40B4-BE49-F238E27FC236}">
                  <a16:creationId xmlns:a16="http://schemas.microsoft.com/office/drawing/2014/main" id="{098FFFEF-752D-3E42-980C-70BC09AB6CDF}"/>
                </a:ext>
              </a:extLst>
            </p:cNvPr>
            <p:cNvSpPr/>
            <p:nvPr/>
          </p:nvSpPr>
          <p:spPr>
            <a:xfrm>
              <a:off x="3326307" y="697407"/>
              <a:ext cx="5463186" cy="5463186"/>
            </a:xfrm>
            <a:prstGeom prst="ellipse">
              <a:avLst/>
            </a:prstGeom>
            <a:gradFill>
              <a:gsLst>
                <a:gs pos="0">
                  <a:schemeClr val="accent3">
                    <a:lumMod val="5000"/>
                    <a:lumOff val="95000"/>
                  </a:schemeClr>
                </a:gs>
                <a:gs pos="74000">
                  <a:schemeClr val="accent3">
                    <a:lumMod val="45000"/>
                    <a:lumOff val="55000"/>
                  </a:schemeClr>
                </a:gs>
                <a:gs pos="83000">
                  <a:schemeClr val="accent3">
                    <a:lumMod val="45000"/>
                    <a:lumOff val="55000"/>
                  </a:schemeClr>
                </a:gs>
                <a:gs pos="100000">
                  <a:schemeClr val="accent3">
                    <a:lumMod val="30000"/>
                    <a:lumOff val="70000"/>
                  </a:schemeClr>
                </a:gs>
              </a:gsLst>
              <a:path path="shape">
                <a:fillToRect l="50000" t="50000" r="50000" b="50000"/>
              </a:path>
            </a:gradFill>
            <a:ln/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ar-EG" sz="1013" dirty="0"/>
            </a:p>
          </p:txBody>
        </p:sp>
        <p:grpSp>
          <p:nvGrpSpPr>
            <p:cNvPr id="15" name="مجموعة 74">
              <a:extLst>
                <a:ext uri="{FF2B5EF4-FFF2-40B4-BE49-F238E27FC236}">
                  <a16:creationId xmlns:a16="http://schemas.microsoft.com/office/drawing/2014/main" id="{A6EFA081-7584-E748-91A0-4128409971B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815176" y="1103486"/>
              <a:ext cx="4682212" cy="4814204"/>
              <a:chOff x="3815176" y="1103486"/>
              <a:chExt cx="4682212" cy="4814204"/>
            </a:xfrm>
          </p:grpSpPr>
          <p:sp>
            <p:nvSpPr>
              <p:cNvPr id="16" name="مربع نص 75">
                <a:extLst>
                  <a:ext uri="{FF2B5EF4-FFF2-40B4-BE49-F238E27FC236}">
                    <a16:creationId xmlns:a16="http://schemas.microsoft.com/office/drawing/2014/main" id="{04799F70-1A09-0D4A-8EA8-79EAD13E4C0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887413" y="1103486"/>
                <a:ext cx="369764" cy="312381"/>
              </a:xfrm>
              <a:custGeom>
                <a:avLst/>
                <a:gdLst>
                  <a:gd name="T0" fmla="*/ 338166 w 369764"/>
                  <a:gd name="T1" fmla="*/ 22199 h 312381"/>
                  <a:gd name="T2" fmla="*/ 360764 w 369764"/>
                  <a:gd name="T3" fmla="*/ 110593 h 312381"/>
                  <a:gd name="T4" fmla="*/ 292368 w 369764"/>
                  <a:gd name="T5" fmla="*/ 182189 h 312381"/>
                  <a:gd name="T6" fmla="*/ 221173 w 369764"/>
                  <a:gd name="T7" fmla="*/ 273783 h 312381"/>
                  <a:gd name="T8" fmla="*/ 322967 w 369764"/>
                  <a:gd name="T9" fmla="*/ 267584 h 312381"/>
                  <a:gd name="T10" fmla="*/ 369764 w 369764"/>
                  <a:gd name="T11" fmla="*/ 292182 h 312381"/>
                  <a:gd name="T12" fmla="*/ 350965 w 369764"/>
                  <a:gd name="T13" fmla="*/ 312181 h 312381"/>
                  <a:gd name="T14" fmla="*/ 322967 w 369764"/>
                  <a:gd name="T15" fmla="*/ 305981 h 312381"/>
                  <a:gd name="T16" fmla="*/ 261570 w 369764"/>
                  <a:gd name="T17" fmla="*/ 308381 h 312381"/>
                  <a:gd name="T18" fmla="*/ 215373 w 369764"/>
                  <a:gd name="T19" fmla="*/ 312381 h 312381"/>
                  <a:gd name="T20" fmla="*/ 202574 w 369764"/>
                  <a:gd name="T21" fmla="*/ 310781 h 312381"/>
                  <a:gd name="T22" fmla="*/ 182175 w 369764"/>
                  <a:gd name="T23" fmla="*/ 273383 h 312381"/>
                  <a:gd name="T24" fmla="*/ 270170 w 369764"/>
                  <a:gd name="T25" fmla="*/ 150391 h 312381"/>
                  <a:gd name="T26" fmla="*/ 325566 w 369764"/>
                  <a:gd name="T27" fmla="*/ 74796 h 312381"/>
                  <a:gd name="T28" fmla="*/ 280369 w 369764"/>
                  <a:gd name="T29" fmla="*/ 42997 h 312381"/>
                  <a:gd name="T30" fmla="*/ 216773 w 369764"/>
                  <a:gd name="T31" fmla="*/ 75995 h 312381"/>
                  <a:gd name="T32" fmla="*/ 182375 w 369764"/>
                  <a:gd name="T33" fmla="*/ 66396 h 312381"/>
                  <a:gd name="T34" fmla="*/ 230572 w 369764"/>
                  <a:gd name="T35" fmla="*/ 18399 h 312381"/>
                  <a:gd name="T36" fmla="*/ 81995 w 369764"/>
                  <a:gd name="T37" fmla="*/ 0 h 312381"/>
                  <a:gd name="T38" fmla="*/ 94195 w 369764"/>
                  <a:gd name="T39" fmla="*/ 29098 h 312381"/>
                  <a:gd name="T40" fmla="*/ 93695 w 369764"/>
                  <a:gd name="T41" fmla="*/ 62796 h 312381"/>
                  <a:gd name="T42" fmla="*/ 89595 w 369764"/>
                  <a:gd name="T43" fmla="*/ 150791 h 312381"/>
                  <a:gd name="T44" fmla="*/ 86395 w 369764"/>
                  <a:gd name="T45" fmla="*/ 246785 h 312381"/>
                  <a:gd name="T46" fmla="*/ 109194 w 369764"/>
                  <a:gd name="T47" fmla="*/ 273583 h 312381"/>
                  <a:gd name="T48" fmla="*/ 128592 w 369764"/>
                  <a:gd name="T49" fmla="*/ 292782 h 312381"/>
                  <a:gd name="T50" fmla="*/ 109194 w 369764"/>
                  <a:gd name="T51" fmla="*/ 311981 h 312381"/>
                  <a:gd name="T52" fmla="*/ 29798 w 369764"/>
                  <a:gd name="T53" fmla="*/ 311781 h 312381"/>
                  <a:gd name="T54" fmla="*/ 0 w 369764"/>
                  <a:gd name="T55" fmla="*/ 294782 h 312381"/>
                  <a:gd name="T56" fmla="*/ 40998 w 369764"/>
                  <a:gd name="T57" fmla="*/ 274783 h 312381"/>
                  <a:gd name="T58" fmla="*/ 47497 w 369764"/>
                  <a:gd name="T59" fmla="*/ 246785 h 312381"/>
                  <a:gd name="T60" fmla="*/ 50397 w 369764"/>
                  <a:gd name="T61" fmla="*/ 141391 h 312381"/>
                  <a:gd name="T62" fmla="*/ 20399 w 369764"/>
                  <a:gd name="T63" fmla="*/ 84795 h 312381"/>
                  <a:gd name="T64" fmla="*/ 600 w 369764"/>
                  <a:gd name="T65" fmla="*/ 64996 h 312381"/>
                  <a:gd name="T66" fmla="*/ 48397 w 369764"/>
                  <a:gd name="T67" fmla="*/ 17799 h 312381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0" t="0" r="r" b="b"/>
                <a:pathLst>
                  <a:path w="369764" h="312381">
                    <a:moveTo>
                      <a:pt x="280369" y="4600"/>
                    </a:moveTo>
                    <a:cubicBezTo>
                      <a:pt x="301968" y="4600"/>
                      <a:pt x="321233" y="10466"/>
                      <a:pt x="338166" y="22199"/>
                    </a:cubicBezTo>
                    <a:cubicBezTo>
                      <a:pt x="357098" y="35398"/>
                      <a:pt x="366564" y="52330"/>
                      <a:pt x="366564" y="72996"/>
                    </a:cubicBezTo>
                    <a:cubicBezTo>
                      <a:pt x="366564" y="86595"/>
                      <a:pt x="364631" y="99127"/>
                      <a:pt x="360764" y="110593"/>
                    </a:cubicBezTo>
                    <a:cubicBezTo>
                      <a:pt x="356898" y="122059"/>
                      <a:pt x="351032" y="132525"/>
                      <a:pt x="343165" y="141991"/>
                    </a:cubicBezTo>
                    <a:cubicBezTo>
                      <a:pt x="333166" y="153991"/>
                      <a:pt x="316234" y="167390"/>
                      <a:pt x="292368" y="182189"/>
                    </a:cubicBezTo>
                    <a:cubicBezTo>
                      <a:pt x="267303" y="197921"/>
                      <a:pt x="250838" y="209854"/>
                      <a:pt x="242972" y="217987"/>
                    </a:cubicBezTo>
                    <a:cubicBezTo>
                      <a:pt x="228172" y="233319"/>
                      <a:pt x="220906" y="251918"/>
                      <a:pt x="221173" y="273783"/>
                    </a:cubicBezTo>
                    <a:lnTo>
                      <a:pt x="262370" y="269984"/>
                    </a:lnTo>
                    <a:cubicBezTo>
                      <a:pt x="290635" y="268384"/>
                      <a:pt x="310834" y="267584"/>
                      <a:pt x="322967" y="267584"/>
                    </a:cubicBezTo>
                    <a:cubicBezTo>
                      <a:pt x="333099" y="267584"/>
                      <a:pt x="342699" y="269317"/>
                      <a:pt x="351765" y="272783"/>
                    </a:cubicBezTo>
                    <a:cubicBezTo>
                      <a:pt x="363764" y="277450"/>
                      <a:pt x="369764" y="283916"/>
                      <a:pt x="369764" y="292182"/>
                    </a:cubicBezTo>
                    <a:cubicBezTo>
                      <a:pt x="369764" y="297382"/>
                      <a:pt x="367964" y="302015"/>
                      <a:pt x="364364" y="306081"/>
                    </a:cubicBezTo>
                    <a:cubicBezTo>
                      <a:pt x="360764" y="310148"/>
                      <a:pt x="356298" y="312181"/>
                      <a:pt x="350965" y="312181"/>
                    </a:cubicBezTo>
                    <a:cubicBezTo>
                      <a:pt x="347632" y="312181"/>
                      <a:pt x="342932" y="311148"/>
                      <a:pt x="336866" y="309081"/>
                    </a:cubicBezTo>
                    <a:cubicBezTo>
                      <a:pt x="330799" y="307015"/>
                      <a:pt x="326166" y="305981"/>
                      <a:pt x="322967" y="305981"/>
                    </a:cubicBezTo>
                    <a:cubicBezTo>
                      <a:pt x="316167" y="305981"/>
                      <a:pt x="305968" y="306381"/>
                      <a:pt x="292368" y="307181"/>
                    </a:cubicBezTo>
                    <a:cubicBezTo>
                      <a:pt x="278769" y="307981"/>
                      <a:pt x="268503" y="308381"/>
                      <a:pt x="261570" y="308381"/>
                    </a:cubicBezTo>
                    <a:cubicBezTo>
                      <a:pt x="256371" y="308381"/>
                      <a:pt x="248671" y="309048"/>
                      <a:pt x="238472" y="310381"/>
                    </a:cubicBezTo>
                    <a:cubicBezTo>
                      <a:pt x="228272" y="311714"/>
                      <a:pt x="220573" y="312381"/>
                      <a:pt x="215373" y="312381"/>
                    </a:cubicBezTo>
                    <a:cubicBezTo>
                      <a:pt x="213907" y="312381"/>
                      <a:pt x="211773" y="312114"/>
                      <a:pt x="208974" y="311581"/>
                    </a:cubicBezTo>
                    <a:cubicBezTo>
                      <a:pt x="206174" y="311048"/>
                      <a:pt x="204041" y="310781"/>
                      <a:pt x="202574" y="310781"/>
                    </a:cubicBezTo>
                    <a:cubicBezTo>
                      <a:pt x="193375" y="310781"/>
                      <a:pt x="187375" y="306315"/>
                      <a:pt x="184575" y="297382"/>
                    </a:cubicBezTo>
                    <a:cubicBezTo>
                      <a:pt x="182975" y="292716"/>
                      <a:pt x="182175" y="284716"/>
                      <a:pt x="182175" y="273383"/>
                    </a:cubicBezTo>
                    <a:cubicBezTo>
                      <a:pt x="182175" y="242319"/>
                      <a:pt x="190641" y="217320"/>
                      <a:pt x="207574" y="198388"/>
                    </a:cubicBezTo>
                    <a:cubicBezTo>
                      <a:pt x="215307" y="189722"/>
                      <a:pt x="236172" y="173723"/>
                      <a:pt x="270170" y="150391"/>
                    </a:cubicBezTo>
                    <a:cubicBezTo>
                      <a:pt x="289235" y="137325"/>
                      <a:pt x="301968" y="127126"/>
                      <a:pt x="308368" y="119793"/>
                    </a:cubicBezTo>
                    <a:cubicBezTo>
                      <a:pt x="319833" y="106994"/>
                      <a:pt x="325566" y="91994"/>
                      <a:pt x="325566" y="74796"/>
                    </a:cubicBezTo>
                    <a:cubicBezTo>
                      <a:pt x="325566" y="66263"/>
                      <a:pt x="320033" y="58663"/>
                      <a:pt x="308967" y="51997"/>
                    </a:cubicBezTo>
                    <a:cubicBezTo>
                      <a:pt x="299235" y="45997"/>
                      <a:pt x="289702" y="42997"/>
                      <a:pt x="280369" y="42997"/>
                    </a:cubicBezTo>
                    <a:cubicBezTo>
                      <a:pt x="268103" y="42997"/>
                      <a:pt x="256437" y="46531"/>
                      <a:pt x="245371" y="53597"/>
                    </a:cubicBezTo>
                    <a:lnTo>
                      <a:pt x="216773" y="75995"/>
                    </a:lnTo>
                    <a:cubicBezTo>
                      <a:pt x="211040" y="80528"/>
                      <a:pt x="206440" y="82795"/>
                      <a:pt x="202974" y="82795"/>
                    </a:cubicBezTo>
                    <a:cubicBezTo>
                      <a:pt x="189241" y="82795"/>
                      <a:pt x="182375" y="77329"/>
                      <a:pt x="182375" y="66396"/>
                    </a:cubicBezTo>
                    <a:cubicBezTo>
                      <a:pt x="182375" y="60130"/>
                      <a:pt x="184908" y="54730"/>
                      <a:pt x="189975" y="50197"/>
                    </a:cubicBezTo>
                    <a:cubicBezTo>
                      <a:pt x="205574" y="35531"/>
                      <a:pt x="219106" y="24932"/>
                      <a:pt x="230572" y="18399"/>
                    </a:cubicBezTo>
                    <a:cubicBezTo>
                      <a:pt x="246705" y="9200"/>
                      <a:pt x="263304" y="4600"/>
                      <a:pt x="280369" y="4600"/>
                    </a:cubicBezTo>
                    <a:close/>
                    <a:moveTo>
                      <a:pt x="81995" y="0"/>
                    </a:moveTo>
                    <a:cubicBezTo>
                      <a:pt x="90928" y="0"/>
                      <a:pt x="95394" y="5133"/>
                      <a:pt x="95394" y="15399"/>
                    </a:cubicBezTo>
                    <a:cubicBezTo>
                      <a:pt x="95394" y="18466"/>
                      <a:pt x="94995" y="23032"/>
                      <a:pt x="94195" y="29098"/>
                    </a:cubicBezTo>
                    <a:cubicBezTo>
                      <a:pt x="93395" y="35165"/>
                      <a:pt x="92995" y="39731"/>
                      <a:pt x="92995" y="42797"/>
                    </a:cubicBezTo>
                    <a:cubicBezTo>
                      <a:pt x="92995" y="47197"/>
                      <a:pt x="93228" y="53863"/>
                      <a:pt x="93695" y="62796"/>
                    </a:cubicBezTo>
                    <a:cubicBezTo>
                      <a:pt x="94161" y="71729"/>
                      <a:pt x="94395" y="78395"/>
                      <a:pt x="94395" y="82795"/>
                    </a:cubicBezTo>
                    <a:cubicBezTo>
                      <a:pt x="94395" y="97994"/>
                      <a:pt x="92795" y="120659"/>
                      <a:pt x="89595" y="150791"/>
                    </a:cubicBezTo>
                    <a:cubicBezTo>
                      <a:pt x="86395" y="180922"/>
                      <a:pt x="84795" y="203521"/>
                      <a:pt x="84795" y="218587"/>
                    </a:cubicBezTo>
                    <a:cubicBezTo>
                      <a:pt x="84795" y="226320"/>
                      <a:pt x="85328" y="235719"/>
                      <a:pt x="86395" y="246785"/>
                    </a:cubicBezTo>
                    <a:cubicBezTo>
                      <a:pt x="87462" y="257851"/>
                      <a:pt x="88062" y="266917"/>
                      <a:pt x="88195" y="273983"/>
                    </a:cubicBezTo>
                    <a:lnTo>
                      <a:pt x="109194" y="273583"/>
                    </a:lnTo>
                    <a:cubicBezTo>
                      <a:pt x="114793" y="273583"/>
                      <a:pt x="119426" y="275417"/>
                      <a:pt x="123093" y="279083"/>
                    </a:cubicBezTo>
                    <a:cubicBezTo>
                      <a:pt x="126759" y="282750"/>
                      <a:pt x="128592" y="287316"/>
                      <a:pt x="128592" y="292782"/>
                    </a:cubicBezTo>
                    <a:cubicBezTo>
                      <a:pt x="128592" y="298382"/>
                      <a:pt x="126759" y="302982"/>
                      <a:pt x="123093" y="306581"/>
                    </a:cubicBezTo>
                    <a:cubicBezTo>
                      <a:pt x="119426" y="310181"/>
                      <a:pt x="114793" y="311981"/>
                      <a:pt x="109194" y="311981"/>
                    </a:cubicBezTo>
                    <a:lnTo>
                      <a:pt x="69396" y="311981"/>
                    </a:lnTo>
                    <a:lnTo>
                      <a:pt x="29798" y="311781"/>
                    </a:lnTo>
                    <a:cubicBezTo>
                      <a:pt x="20466" y="311781"/>
                      <a:pt x="13933" y="311181"/>
                      <a:pt x="10200" y="309981"/>
                    </a:cubicBezTo>
                    <a:cubicBezTo>
                      <a:pt x="3400" y="307581"/>
                      <a:pt x="0" y="302515"/>
                      <a:pt x="0" y="294782"/>
                    </a:cubicBezTo>
                    <a:cubicBezTo>
                      <a:pt x="0" y="281316"/>
                      <a:pt x="10466" y="274583"/>
                      <a:pt x="31398" y="274583"/>
                    </a:cubicBezTo>
                    <a:lnTo>
                      <a:pt x="40998" y="274783"/>
                    </a:lnTo>
                    <a:lnTo>
                      <a:pt x="49197" y="275183"/>
                    </a:lnTo>
                    <a:cubicBezTo>
                      <a:pt x="49197" y="268784"/>
                      <a:pt x="48631" y="259318"/>
                      <a:pt x="47497" y="246785"/>
                    </a:cubicBezTo>
                    <a:cubicBezTo>
                      <a:pt x="46364" y="234252"/>
                      <a:pt x="45798" y="224853"/>
                      <a:pt x="45798" y="218587"/>
                    </a:cubicBezTo>
                    <a:cubicBezTo>
                      <a:pt x="45798" y="201654"/>
                      <a:pt x="47331" y="175923"/>
                      <a:pt x="50397" y="141391"/>
                    </a:cubicBezTo>
                    <a:cubicBezTo>
                      <a:pt x="53330" y="107394"/>
                      <a:pt x="54730" y="81595"/>
                      <a:pt x="54597" y="63996"/>
                    </a:cubicBezTo>
                    <a:cubicBezTo>
                      <a:pt x="36731" y="77862"/>
                      <a:pt x="25332" y="84795"/>
                      <a:pt x="20399" y="84795"/>
                    </a:cubicBezTo>
                    <a:cubicBezTo>
                      <a:pt x="15066" y="84795"/>
                      <a:pt x="10433" y="82795"/>
                      <a:pt x="6500" y="78795"/>
                    </a:cubicBezTo>
                    <a:cubicBezTo>
                      <a:pt x="2567" y="74796"/>
                      <a:pt x="600" y="70196"/>
                      <a:pt x="600" y="64996"/>
                    </a:cubicBezTo>
                    <a:cubicBezTo>
                      <a:pt x="600" y="58730"/>
                      <a:pt x="6333" y="51130"/>
                      <a:pt x="17799" y="42198"/>
                    </a:cubicBezTo>
                    <a:cubicBezTo>
                      <a:pt x="24999" y="37131"/>
                      <a:pt x="35198" y="28998"/>
                      <a:pt x="48397" y="17799"/>
                    </a:cubicBezTo>
                    <a:cubicBezTo>
                      <a:pt x="60130" y="5933"/>
                      <a:pt x="71329" y="0"/>
                      <a:pt x="81995" y="0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51435" tIns="25718" rIns="51435" bIns="25718"/>
              <a:lstStyle/>
              <a:p>
                <a:endParaRPr lang="ar-SA"/>
              </a:p>
            </p:txBody>
          </p:sp>
          <p:sp>
            <p:nvSpPr>
              <p:cNvPr id="17" name="مربع نص 76">
                <a:extLst>
                  <a:ext uri="{FF2B5EF4-FFF2-40B4-BE49-F238E27FC236}">
                    <a16:creationId xmlns:a16="http://schemas.microsoft.com/office/drawing/2014/main" id="{94FE84F7-9ADE-F648-A68F-13E1F54F1DC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058989" y="5592110"/>
                <a:ext cx="199588" cy="325580"/>
              </a:xfrm>
              <a:custGeom>
                <a:avLst/>
                <a:gdLst>
                  <a:gd name="T0" fmla="*/ 97194 w 199588"/>
                  <a:gd name="T1" fmla="*/ 161390 h 325580"/>
                  <a:gd name="T2" fmla="*/ 66396 w 199588"/>
                  <a:gd name="T3" fmla="*/ 167390 h 325580"/>
                  <a:gd name="T4" fmla="*/ 40197 w 199588"/>
                  <a:gd name="T5" fmla="*/ 182789 h 325580"/>
                  <a:gd name="T6" fmla="*/ 38997 w 199588"/>
                  <a:gd name="T7" fmla="*/ 203588 h 325580"/>
                  <a:gd name="T8" fmla="*/ 50997 w 199588"/>
                  <a:gd name="T9" fmla="*/ 261984 h 325580"/>
                  <a:gd name="T10" fmla="*/ 98394 w 199588"/>
                  <a:gd name="T11" fmla="*/ 290782 h 325580"/>
                  <a:gd name="T12" fmla="*/ 145191 w 199588"/>
                  <a:gd name="T13" fmla="*/ 269184 h 325580"/>
                  <a:gd name="T14" fmla="*/ 160590 w 199588"/>
                  <a:gd name="T15" fmla="*/ 216187 h 325580"/>
                  <a:gd name="T16" fmla="*/ 144791 w 199588"/>
                  <a:gd name="T17" fmla="*/ 175090 h 325580"/>
                  <a:gd name="T18" fmla="*/ 97194 w 199588"/>
                  <a:gd name="T19" fmla="*/ 161390 h 325580"/>
                  <a:gd name="T20" fmla="*/ 119793 w 199588"/>
                  <a:gd name="T21" fmla="*/ 0 h 325580"/>
                  <a:gd name="T22" fmla="*/ 133792 w 199588"/>
                  <a:gd name="T23" fmla="*/ 5700 h 325580"/>
                  <a:gd name="T24" fmla="*/ 139991 w 199588"/>
                  <a:gd name="T25" fmla="*/ 19199 h 325580"/>
                  <a:gd name="T26" fmla="*/ 119593 w 199588"/>
                  <a:gd name="T27" fmla="*/ 46997 h 325580"/>
                  <a:gd name="T28" fmla="*/ 78795 w 199588"/>
                  <a:gd name="T29" fmla="*/ 86795 h 325580"/>
                  <a:gd name="T30" fmla="*/ 50997 w 199588"/>
                  <a:gd name="T31" fmla="*/ 136392 h 325580"/>
                  <a:gd name="T32" fmla="*/ 81395 w 199588"/>
                  <a:gd name="T33" fmla="*/ 124493 h 325580"/>
                  <a:gd name="T34" fmla="*/ 102794 w 199588"/>
                  <a:gd name="T35" fmla="*/ 120593 h 325580"/>
                  <a:gd name="T36" fmla="*/ 174589 w 199588"/>
                  <a:gd name="T37" fmla="*/ 145591 h 325580"/>
                  <a:gd name="T38" fmla="*/ 199588 w 199588"/>
                  <a:gd name="T39" fmla="*/ 216187 h 325580"/>
                  <a:gd name="T40" fmla="*/ 172589 w 199588"/>
                  <a:gd name="T41" fmla="*/ 294182 h 325580"/>
                  <a:gd name="T42" fmla="*/ 97194 w 199588"/>
                  <a:gd name="T43" fmla="*/ 325580 h 325580"/>
                  <a:gd name="T44" fmla="*/ 20399 w 199588"/>
                  <a:gd name="T45" fmla="*/ 287383 h 325580"/>
                  <a:gd name="T46" fmla="*/ 0 w 199588"/>
                  <a:gd name="T47" fmla="*/ 203588 h 325580"/>
                  <a:gd name="T48" fmla="*/ 80195 w 199588"/>
                  <a:gd name="T49" fmla="*/ 32198 h 325580"/>
                  <a:gd name="T50" fmla="*/ 98994 w 199588"/>
                  <a:gd name="T51" fmla="*/ 13199 h 325580"/>
                  <a:gd name="T52" fmla="*/ 119793 w 199588"/>
                  <a:gd name="T53" fmla="*/ 0 h 325580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0" t="0" r="r" b="b"/>
                <a:pathLst>
                  <a:path w="199588" h="325580">
                    <a:moveTo>
                      <a:pt x="97194" y="161390"/>
                    </a:moveTo>
                    <a:cubicBezTo>
                      <a:pt x="85728" y="161390"/>
                      <a:pt x="75462" y="163390"/>
                      <a:pt x="66396" y="167390"/>
                    </a:cubicBezTo>
                    <a:cubicBezTo>
                      <a:pt x="62929" y="168990"/>
                      <a:pt x="54197" y="174123"/>
                      <a:pt x="40197" y="182789"/>
                    </a:cubicBezTo>
                    <a:cubicBezTo>
                      <a:pt x="39397" y="189855"/>
                      <a:pt x="38997" y="196788"/>
                      <a:pt x="38997" y="203588"/>
                    </a:cubicBezTo>
                    <a:cubicBezTo>
                      <a:pt x="38997" y="227453"/>
                      <a:pt x="42997" y="246918"/>
                      <a:pt x="50997" y="261984"/>
                    </a:cubicBezTo>
                    <a:cubicBezTo>
                      <a:pt x="61129" y="281183"/>
                      <a:pt x="76929" y="290782"/>
                      <a:pt x="98394" y="290782"/>
                    </a:cubicBezTo>
                    <a:cubicBezTo>
                      <a:pt x="118526" y="290782"/>
                      <a:pt x="134125" y="283583"/>
                      <a:pt x="145191" y="269184"/>
                    </a:cubicBezTo>
                    <a:cubicBezTo>
                      <a:pt x="155457" y="255851"/>
                      <a:pt x="160590" y="238186"/>
                      <a:pt x="160590" y="216187"/>
                    </a:cubicBezTo>
                    <a:cubicBezTo>
                      <a:pt x="160590" y="197921"/>
                      <a:pt x="155324" y="184222"/>
                      <a:pt x="144791" y="175090"/>
                    </a:cubicBezTo>
                    <a:cubicBezTo>
                      <a:pt x="134258" y="165957"/>
                      <a:pt x="118393" y="161390"/>
                      <a:pt x="97194" y="161390"/>
                    </a:cubicBezTo>
                    <a:close/>
                    <a:moveTo>
                      <a:pt x="119793" y="0"/>
                    </a:moveTo>
                    <a:cubicBezTo>
                      <a:pt x="125126" y="0"/>
                      <a:pt x="129792" y="1900"/>
                      <a:pt x="133792" y="5700"/>
                    </a:cubicBezTo>
                    <a:cubicBezTo>
                      <a:pt x="137791" y="9500"/>
                      <a:pt x="139858" y="13999"/>
                      <a:pt x="139991" y="19199"/>
                    </a:cubicBezTo>
                    <a:cubicBezTo>
                      <a:pt x="140258" y="23999"/>
                      <a:pt x="133458" y="33265"/>
                      <a:pt x="119593" y="46997"/>
                    </a:cubicBezTo>
                    <a:lnTo>
                      <a:pt x="78795" y="86795"/>
                    </a:lnTo>
                    <a:cubicBezTo>
                      <a:pt x="67996" y="97728"/>
                      <a:pt x="58730" y="114260"/>
                      <a:pt x="50997" y="136392"/>
                    </a:cubicBezTo>
                    <a:cubicBezTo>
                      <a:pt x="62596" y="131059"/>
                      <a:pt x="72729" y="127092"/>
                      <a:pt x="81395" y="124493"/>
                    </a:cubicBezTo>
                    <a:cubicBezTo>
                      <a:pt x="90061" y="121893"/>
                      <a:pt x="97194" y="120593"/>
                      <a:pt x="102794" y="120593"/>
                    </a:cubicBezTo>
                    <a:cubicBezTo>
                      <a:pt x="133992" y="120593"/>
                      <a:pt x="157924" y="128926"/>
                      <a:pt x="174589" y="145591"/>
                    </a:cubicBezTo>
                    <a:cubicBezTo>
                      <a:pt x="191255" y="162257"/>
                      <a:pt x="199588" y="185789"/>
                      <a:pt x="199588" y="216187"/>
                    </a:cubicBezTo>
                    <a:cubicBezTo>
                      <a:pt x="199588" y="248052"/>
                      <a:pt x="190588" y="274050"/>
                      <a:pt x="172589" y="294182"/>
                    </a:cubicBezTo>
                    <a:cubicBezTo>
                      <a:pt x="153790" y="315114"/>
                      <a:pt x="128659" y="325580"/>
                      <a:pt x="97194" y="325580"/>
                    </a:cubicBezTo>
                    <a:cubicBezTo>
                      <a:pt x="62396" y="325580"/>
                      <a:pt x="36798" y="312848"/>
                      <a:pt x="20399" y="287383"/>
                    </a:cubicBezTo>
                    <a:cubicBezTo>
                      <a:pt x="6799" y="266451"/>
                      <a:pt x="0" y="238519"/>
                      <a:pt x="0" y="203588"/>
                    </a:cubicBezTo>
                    <a:cubicBezTo>
                      <a:pt x="0" y="137725"/>
                      <a:pt x="26732" y="80595"/>
                      <a:pt x="80195" y="32198"/>
                    </a:cubicBezTo>
                    <a:lnTo>
                      <a:pt x="98994" y="13199"/>
                    </a:lnTo>
                    <a:cubicBezTo>
                      <a:pt x="108193" y="4400"/>
                      <a:pt x="115126" y="0"/>
                      <a:pt x="119793" y="0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51435" tIns="25718" rIns="51435" bIns="25718"/>
              <a:lstStyle/>
              <a:p>
                <a:endParaRPr lang="ar-SA"/>
              </a:p>
            </p:txBody>
          </p:sp>
          <p:sp>
            <p:nvSpPr>
              <p:cNvPr id="18" name="مربع نص 77">
                <a:extLst>
                  <a:ext uri="{FF2B5EF4-FFF2-40B4-BE49-F238E27FC236}">
                    <a16:creationId xmlns:a16="http://schemas.microsoft.com/office/drawing/2014/main" id="{7A9E85CF-F368-974C-B441-B95E5180CB6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309999" y="3354098"/>
                <a:ext cx="187389" cy="314381"/>
              </a:xfrm>
              <a:custGeom>
                <a:avLst/>
                <a:gdLst>
                  <a:gd name="T0" fmla="*/ 84995 w 187389"/>
                  <a:gd name="T1" fmla="*/ 0 h 314381"/>
                  <a:gd name="T2" fmla="*/ 153191 w 187389"/>
                  <a:gd name="T3" fmla="*/ 18999 h 314381"/>
                  <a:gd name="T4" fmla="*/ 180189 w 187389"/>
                  <a:gd name="T5" fmla="*/ 77195 h 314381"/>
                  <a:gd name="T6" fmla="*/ 142192 w 187389"/>
                  <a:gd name="T7" fmla="*/ 139191 h 314381"/>
                  <a:gd name="T8" fmla="*/ 134392 w 187389"/>
                  <a:gd name="T9" fmla="*/ 141991 h 314381"/>
                  <a:gd name="T10" fmla="*/ 174190 w 187389"/>
                  <a:gd name="T11" fmla="*/ 171289 h 314381"/>
                  <a:gd name="T12" fmla="*/ 187389 w 187389"/>
                  <a:gd name="T13" fmla="*/ 219986 h 314381"/>
                  <a:gd name="T14" fmla="*/ 159590 w 187389"/>
                  <a:gd name="T15" fmla="*/ 286882 h 314381"/>
                  <a:gd name="T16" fmla="*/ 91795 w 187389"/>
                  <a:gd name="T17" fmla="*/ 314381 h 314381"/>
                  <a:gd name="T18" fmla="*/ 37598 w 187389"/>
                  <a:gd name="T19" fmla="*/ 301781 h 314381"/>
                  <a:gd name="T20" fmla="*/ 1200 w 187389"/>
                  <a:gd name="T21" fmla="*/ 260784 h 314381"/>
                  <a:gd name="T22" fmla="*/ 0 w 187389"/>
                  <a:gd name="T23" fmla="*/ 253784 h 314381"/>
                  <a:gd name="T24" fmla="*/ 6100 w 187389"/>
                  <a:gd name="T25" fmla="*/ 240485 h 314381"/>
                  <a:gd name="T26" fmla="*/ 20199 w 187389"/>
                  <a:gd name="T27" fmla="*/ 235185 h 314381"/>
                  <a:gd name="T28" fmla="*/ 33998 w 187389"/>
                  <a:gd name="T29" fmla="*/ 242585 h 314381"/>
                  <a:gd name="T30" fmla="*/ 43198 w 187389"/>
                  <a:gd name="T31" fmla="*/ 256384 h 314381"/>
                  <a:gd name="T32" fmla="*/ 62597 w 187389"/>
                  <a:gd name="T33" fmla="*/ 271083 h 314381"/>
                  <a:gd name="T34" fmla="*/ 91795 w 187389"/>
                  <a:gd name="T35" fmla="*/ 275983 h 314381"/>
                  <a:gd name="T36" fmla="*/ 129992 w 187389"/>
                  <a:gd name="T37" fmla="*/ 262384 h 314381"/>
                  <a:gd name="T38" fmla="*/ 147391 w 187389"/>
                  <a:gd name="T39" fmla="*/ 227186 h 314381"/>
                  <a:gd name="T40" fmla="*/ 125193 w 187389"/>
                  <a:gd name="T41" fmla="*/ 178989 h 314381"/>
                  <a:gd name="T42" fmla="*/ 73196 w 187389"/>
                  <a:gd name="T43" fmla="*/ 159990 h 314381"/>
                  <a:gd name="T44" fmla="*/ 50997 w 187389"/>
                  <a:gd name="T45" fmla="*/ 141991 h 314381"/>
                  <a:gd name="T46" fmla="*/ 68396 w 187389"/>
                  <a:gd name="T47" fmla="*/ 123992 h 314381"/>
                  <a:gd name="T48" fmla="*/ 116193 w 187389"/>
                  <a:gd name="T49" fmla="*/ 112193 h 314381"/>
                  <a:gd name="T50" fmla="*/ 136992 w 187389"/>
                  <a:gd name="T51" fmla="*/ 98694 h 314381"/>
                  <a:gd name="T52" fmla="*/ 144191 w 187389"/>
                  <a:gd name="T53" fmla="*/ 77995 h 314381"/>
                  <a:gd name="T54" fmla="*/ 130592 w 187389"/>
                  <a:gd name="T55" fmla="*/ 49597 h 314381"/>
                  <a:gd name="T56" fmla="*/ 89595 w 187389"/>
                  <a:gd name="T57" fmla="*/ 38397 h 314381"/>
                  <a:gd name="T58" fmla="*/ 63197 w 187389"/>
                  <a:gd name="T59" fmla="*/ 44997 h 314381"/>
                  <a:gd name="T60" fmla="*/ 40598 w 187389"/>
                  <a:gd name="T61" fmla="*/ 59196 h 314381"/>
                  <a:gd name="T62" fmla="*/ 29999 w 187389"/>
                  <a:gd name="T63" fmla="*/ 63396 h 314381"/>
                  <a:gd name="T64" fmla="*/ 16299 w 187389"/>
                  <a:gd name="T65" fmla="*/ 57296 h 314381"/>
                  <a:gd name="T66" fmla="*/ 10600 w 187389"/>
                  <a:gd name="T67" fmla="*/ 43397 h 314381"/>
                  <a:gd name="T68" fmla="*/ 41198 w 187389"/>
                  <a:gd name="T69" fmla="*/ 12999 h 314381"/>
                  <a:gd name="T70" fmla="*/ 84995 w 187389"/>
                  <a:gd name="T71" fmla="*/ 0 h 314381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0" t="0" r="r" b="b"/>
                <a:pathLst>
                  <a:path w="187389" h="314381">
                    <a:moveTo>
                      <a:pt x="84995" y="0"/>
                    </a:moveTo>
                    <a:cubicBezTo>
                      <a:pt x="113660" y="0"/>
                      <a:pt x="136392" y="6333"/>
                      <a:pt x="153191" y="18999"/>
                    </a:cubicBezTo>
                    <a:cubicBezTo>
                      <a:pt x="171190" y="32598"/>
                      <a:pt x="180189" y="51997"/>
                      <a:pt x="180189" y="77195"/>
                    </a:cubicBezTo>
                    <a:cubicBezTo>
                      <a:pt x="180189" y="108526"/>
                      <a:pt x="167523" y="129192"/>
                      <a:pt x="142192" y="139191"/>
                    </a:cubicBezTo>
                    <a:cubicBezTo>
                      <a:pt x="139925" y="140125"/>
                      <a:pt x="137325" y="141058"/>
                      <a:pt x="134392" y="141991"/>
                    </a:cubicBezTo>
                    <a:cubicBezTo>
                      <a:pt x="152124" y="148524"/>
                      <a:pt x="165390" y="158290"/>
                      <a:pt x="174190" y="171289"/>
                    </a:cubicBezTo>
                    <a:cubicBezTo>
                      <a:pt x="182989" y="184289"/>
                      <a:pt x="187389" y="200521"/>
                      <a:pt x="187389" y="219986"/>
                    </a:cubicBezTo>
                    <a:cubicBezTo>
                      <a:pt x="187389" y="246251"/>
                      <a:pt x="178123" y="268550"/>
                      <a:pt x="159590" y="286882"/>
                    </a:cubicBezTo>
                    <a:cubicBezTo>
                      <a:pt x="141058" y="305214"/>
                      <a:pt x="118460" y="314381"/>
                      <a:pt x="91795" y="314381"/>
                    </a:cubicBezTo>
                    <a:cubicBezTo>
                      <a:pt x="71663" y="314381"/>
                      <a:pt x="53597" y="310181"/>
                      <a:pt x="37598" y="301781"/>
                    </a:cubicBezTo>
                    <a:cubicBezTo>
                      <a:pt x="19599" y="292049"/>
                      <a:pt x="7467" y="278383"/>
                      <a:pt x="1200" y="260784"/>
                    </a:cubicBezTo>
                    <a:cubicBezTo>
                      <a:pt x="400" y="258384"/>
                      <a:pt x="0" y="256051"/>
                      <a:pt x="0" y="253784"/>
                    </a:cubicBezTo>
                    <a:cubicBezTo>
                      <a:pt x="0" y="248451"/>
                      <a:pt x="2034" y="244018"/>
                      <a:pt x="6100" y="240485"/>
                    </a:cubicBezTo>
                    <a:cubicBezTo>
                      <a:pt x="10166" y="236952"/>
                      <a:pt x="14866" y="235185"/>
                      <a:pt x="20199" y="235185"/>
                    </a:cubicBezTo>
                    <a:cubicBezTo>
                      <a:pt x="25532" y="235185"/>
                      <a:pt x="30132" y="237652"/>
                      <a:pt x="33998" y="242585"/>
                    </a:cubicBezTo>
                    <a:lnTo>
                      <a:pt x="43198" y="256384"/>
                    </a:lnTo>
                    <a:cubicBezTo>
                      <a:pt x="47998" y="262917"/>
                      <a:pt x="54464" y="267817"/>
                      <a:pt x="62597" y="271083"/>
                    </a:cubicBezTo>
                    <a:cubicBezTo>
                      <a:pt x="70729" y="274350"/>
                      <a:pt x="80462" y="275983"/>
                      <a:pt x="91795" y="275983"/>
                    </a:cubicBezTo>
                    <a:cubicBezTo>
                      <a:pt x="106327" y="275983"/>
                      <a:pt x="119060" y="271450"/>
                      <a:pt x="129992" y="262384"/>
                    </a:cubicBezTo>
                    <a:cubicBezTo>
                      <a:pt x="141592" y="252784"/>
                      <a:pt x="147391" y="241052"/>
                      <a:pt x="147391" y="227186"/>
                    </a:cubicBezTo>
                    <a:cubicBezTo>
                      <a:pt x="147391" y="207054"/>
                      <a:pt x="139992" y="190988"/>
                      <a:pt x="125193" y="178989"/>
                    </a:cubicBezTo>
                    <a:cubicBezTo>
                      <a:pt x="112127" y="168589"/>
                      <a:pt x="94794" y="162257"/>
                      <a:pt x="73196" y="159990"/>
                    </a:cubicBezTo>
                    <a:cubicBezTo>
                      <a:pt x="58397" y="158523"/>
                      <a:pt x="50997" y="152524"/>
                      <a:pt x="50997" y="141991"/>
                    </a:cubicBezTo>
                    <a:cubicBezTo>
                      <a:pt x="50997" y="134125"/>
                      <a:pt x="56797" y="128125"/>
                      <a:pt x="68396" y="123992"/>
                    </a:cubicBezTo>
                    <a:lnTo>
                      <a:pt x="116193" y="112193"/>
                    </a:lnTo>
                    <a:cubicBezTo>
                      <a:pt x="125393" y="108860"/>
                      <a:pt x="132325" y="104360"/>
                      <a:pt x="136992" y="98694"/>
                    </a:cubicBezTo>
                    <a:cubicBezTo>
                      <a:pt x="141658" y="93027"/>
                      <a:pt x="144058" y="86128"/>
                      <a:pt x="144191" y="77995"/>
                    </a:cubicBezTo>
                    <a:cubicBezTo>
                      <a:pt x="144458" y="66262"/>
                      <a:pt x="139925" y="56796"/>
                      <a:pt x="130592" y="49597"/>
                    </a:cubicBezTo>
                    <a:cubicBezTo>
                      <a:pt x="120859" y="42131"/>
                      <a:pt x="107194" y="38397"/>
                      <a:pt x="89595" y="38397"/>
                    </a:cubicBezTo>
                    <a:cubicBezTo>
                      <a:pt x="80529" y="38397"/>
                      <a:pt x="71729" y="40597"/>
                      <a:pt x="63197" y="44997"/>
                    </a:cubicBezTo>
                    <a:lnTo>
                      <a:pt x="40598" y="59196"/>
                    </a:lnTo>
                    <a:cubicBezTo>
                      <a:pt x="36198" y="61996"/>
                      <a:pt x="32665" y="63396"/>
                      <a:pt x="29999" y="63396"/>
                    </a:cubicBezTo>
                    <a:cubicBezTo>
                      <a:pt x="24666" y="63396"/>
                      <a:pt x="20099" y="61363"/>
                      <a:pt x="16299" y="57296"/>
                    </a:cubicBezTo>
                    <a:cubicBezTo>
                      <a:pt x="12500" y="53230"/>
                      <a:pt x="10600" y="48597"/>
                      <a:pt x="10600" y="43397"/>
                    </a:cubicBezTo>
                    <a:cubicBezTo>
                      <a:pt x="10600" y="32864"/>
                      <a:pt x="20799" y="22732"/>
                      <a:pt x="41198" y="12999"/>
                    </a:cubicBezTo>
                    <a:cubicBezTo>
                      <a:pt x="58930" y="4333"/>
                      <a:pt x="73529" y="0"/>
                      <a:pt x="84995" y="0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51435" tIns="25718" rIns="51435" bIns="25718"/>
              <a:lstStyle/>
              <a:p>
                <a:endParaRPr lang="ar-SA"/>
              </a:p>
            </p:txBody>
          </p:sp>
          <p:sp>
            <p:nvSpPr>
              <p:cNvPr id="19" name="مربع نص 78">
                <a:extLst>
                  <a:ext uri="{FF2B5EF4-FFF2-40B4-BE49-F238E27FC236}">
                    <a16:creationId xmlns:a16="http://schemas.microsoft.com/office/drawing/2014/main" id="{28E8522D-1D1F-0C46-A73D-936FFAC8E7A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15176" y="3352098"/>
                <a:ext cx="208589" cy="326180"/>
              </a:xfrm>
              <a:custGeom>
                <a:avLst/>
                <a:gdLst>
                  <a:gd name="T0" fmla="*/ 105993 w 208589"/>
                  <a:gd name="T1" fmla="*/ 34198 h 326180"/>
                  <a:gd name="T2" fmla="*/ 55496 w 208589"/>
                  <a:gd name="T3" fmla="*/ 51597 h 326180"/>
                  <a:gd name="T4" fmla="*/ 38397 w 208589"/>
                  <a:gd name="T5" fmla="*/ 103994 h 326180"/>
                  <a:gd name="T6" fmla="*/ 58996 w 208589"/>
                  <a:gd name="T7" fmla="*/ 149591 h 326180"/>
                  <a:gd name="T8" fmla="*/ 104793 w 208589"/>
                  <a:gd name="T9" fmla="*/ 163790 h 326180"/>
                  <a:gd name="T10" fmla="*/ 138191 w 208589"/>
                  <a:gd name="T11" fmla="*/ 154190 h 326180"/>
                  <a:gd name="T12" fmla="*/ 166990 w 208589"/>
                  <a:gd name="T13" fmla="*/ 134392 h 326180"/>
                  <a:gd name="T14" fmla="*/ 169589 w 208589"/>
                  <a:gd name="T15" fmla="*/ 106793 h 326180"/>
                  <a:gd name="T16" fmla="*/ 148491 w 208589"/>
                  <a:gd name="T17" fmla="*/ 57996 h 326180"/>
                  <a:gd name="T18" fmla="*/ 105993 w 208589"/>
                  <a:gd name="T19" fmla="*/ 34198 h 326180"/>
                  <a:gd name="T20" fmla="*/ 111593 w 208589"/>
                  <a:gd name="T21" fmla="*/ 0 h 326180"/>
                  <a:gd name="T22" fmla="*/ 177589 w 208589"/>
                  <a:gd name="T23" fmla="*/ 29998 h 326180"/>
                  <a:gd name="T24" fmla="*/ 208587 w 208589"/>
                  <a:gd name="T25" fmla="*/ 106793 h 326180"/>
                  <a:gd name="T26" fmla="*/ 189788 w 208589"/>
                  <a:gd name="T27" fmla="*/ 205387 h 326180"/>
                  <a:gd name="T28" fmla="*/ 134392 w 208589"/>
                  <a:gd name="T29" fmla="*/ 282983 h 326180"/>
                  <a:gd name="T30" fmla="*/ 87594 w 208589"/>
                  <a:gd name="T31" fmla="*/ 308981 h 326180"/>
                  <a:gd name="T32" fmla="*/ 37797 w 208589"/>
                  <a:gd name="T33" fmla="*/ 326180 h 326180"/>
                  <a:gd name="T34" fmla="*/ 24298 w 208589"/>
                  <a:gd name="T35" fmla="*/ 320180 h 326180"/>
                  <a:gd name="T36" fmla="*/ 18999 w 208589"/>
                  <a:gd name="T37" fmla="*/ 306181 h 326180"/>
                  <a:gd name="T38" fmla="*/ 32598 w 208589"/>
                  <a:gd name="T39" fmla="*/ 288382 h 326180"/>
                  <a:gd name="T40" fmla="*/ 65996 w 208589"/>
                  <a:gd name="T41" fmla="*/ 276983 h 326180"/>
                  <a:gd name="T42" fmla="*/ 114993 w 208589"/>
                  <a:gd name="T43" fmla="*/ 247985 h 326180"/>
                  <a:gd name="T44" fmla="*/ 147791 w 208589"/>
                  <a:gd name="T45" fmla="*/ 201388 h 326180"/>
                  <a:gd name="T46" fmla="*/ 156390 w 208589"/>
                  <a:gd name="T47" fmla="*/ 184189 h 326180"/>
                  <a:gd name="T48" fmla="*/ 127592 w 208589"/>
                  <a:gd name="T49" fmla="*/ 195988 h 326180"/>
                  <a:gd name="T50" fmla="*/ 98994 w 208589"/>
                  <a:gd name="T51" fmla="*/ 201388 h 326180"/>
                  <a:gd name="T52" fmla="*/ 33598 w 208589"/>
                  <a:gd name="T53" fmla="*/ 180389 h 326180"/>
                  <a:gd name="T54" fmla="*/ 0 w 208589"/>
                  <a:gd name="T55" fmla="*/ 107593 h 326180"/>
                  <a:gd name="T56" fmla="*/ 34398 w 208589"/>
                  <a:gd name="T57" fmla="*/ 23798 h 326180"/>
                  <a:gd name="T58" fmla="*/ 111593 w 208589"/>
                  <a:gd name="T59" fmla="*/ 0 h 326180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</a:gdLst>
                <a:ahLst/>
                <a:cxnLst>
                  <a:cxn ang="T60">
                    <a:pos x="T0" y="T1"/>
                  </a:cxn>
                  <a:cxn ang="T61">
                    <a:pos x="T2" y="T3"/>
                  </a:cxn>
                  <a:cxn ang="T62">
                    <a:pos x="T4" y="T5"/>
                  </a:cxn>
                  <a:cxn ang="T63">
                    <a:pos x="T6" y="T7"/>
                  </a:cxn>
                  <a:cxn ang="T64">
                    <a:pos x="T8" y="T9"/>
                  </a:cxn>
                  <a:cxn ang="T65">
                    <a:pos x="T10" y="T11"/>
                  </a:cxn>
                  <a:cxn ang="T66">
                    <a:pos x="T12" y="T13"/>
                  </a:cxn>
                  <a:cxn ang="T67">
                    <a:pos x="T14" y="T15"/>
                  </a:cxn>
                  <a:cxn ang="T68">
                    <a:pos x="T16" y="T17"/>
                  </a:cxn>
                  <a:cxn ang="T69">
                    <a:pos x="T18" y="T19"/>
                  </a:cxn>
                  <a:cxn ang="T70">
                    <a:pos x="T20" y="T21"/>
                  </a:cxn>
                  <a:cxn ang="T71">
                    <a:pos x="T22" y="T23"/>
                  </a:cxn>
                  <a:cxn ang="T72">
                    <a:pos x="T24" y="T25"/>
                  </a:cxn>
                  <a:cxn ang="T73">
                    <a:pos x="T26" y="T27"/>
                  </a:cxn>
                  <a:cxn ang="T74">
                    <a:pos x="T28" y="T29"/>
                  </a:cxn>
                  <a:cxn ang="T75">
                    <a:pos x="T30" y="T31"/>
                  </a:cxn>
                  <a:cxn ang="T76">
                    <a:pos x="T32" y="T33"/>
                  </a:cxn>
                  <a:cxn ang="T77">
                    <a:pos x="T34" y="T35"/>
                  </a:cxn>
                  <a:cxn ang="T78">
                    <a:pos x="T36" y="T37"/>
                  </a:cxn>
                  <a:cxn ang="T79">
                    <a:pos x="T38" y="T39"/>
                  </a:cxn>
                  <a:cxn ang="T80">
                    <a:pos x="T40" y="T41"/>
                  </a:cxn>
                  <a:cxn ang="T81">
                    <a:pos x="T42" y="T43"/>
                  </a:cxn>
                  <a:cxn ang="T82">
                    <a:pos x="T44" y="T45"/>
                  </a:cxn>
                  <a:cxn ang="T83">
                    <a:pos x="T46" y="T47"/>
                  </a:cxn>
                  <a:cxn ang="T84">
                    <a:pos x="T48" y="T49"/>
                  </a:cxn>
                  <a:cxn ang="T85">
                    <a:pos x="T50" y="T51"/>
                  </a:cxn>
                  <a:cxn ang="T86">
                    <a:pos x="T52" y="T53"/>
                  </a:cxn>
                  <a:cxn ang="T87">
                    <a:pos x="T54" y="T55"/>
                  </a:cxn>
                  <a:cxn ang="T88">
                    <a:pos x="T56" y="T57"/>
                  </a:cxn>
                  <a:cxn ang="T89">
                    <a:pos x="T58" y="T59"/>
                  </a:cxn>
                </a:cxnLst>
                <a:rect l="0" t="0" r="r" b="b"/>
                <a:pathLst>
                  <a:path w="208589" h="326180">
                    <a:moveTo>
                      <a:pt x="105993" y="34198"/>
                    </a:moveTo>
                    <a:cubicBezTo>
                      <a:pt x="83595" y="34198"/>
                      <a:pt x="66762" y="39997"/>
                      <a:pt x="55496" y="51597"/>
                    </a:cubicBezTo>
                    <a:cubicBezTo>
                      <a:pt x="44230" y="63196"/>
                      <a:pt x="38531" y="80662"/>
                      <a:pt x="38397" y="103994"/>
                    </a:cubicBezTo>
                    <a:cubicBezTo>
                      <a:pt x="38397" y="123592"/>
                      <a:pt x="45264" y="138791"/>
                      <a:pt x="58996" y="149591"/>
                    </a:cubicBezTo>
                    <a:cubicBezTo>
                      <a:pt x="71129" y="159057"/>
                      <a:pt x="86394" y="163790"/>
                      <a:pt x="104793" y="163790"/>
                    </a:cubicBezTo>
                    <a:cubicBezTo>
                      <a:pt x="115459" y="163790"/>
                      <a:pt x="126592" y="160590"/>
                      <a:pt x="138191" y="154190"/>
                    </a:cubicBezTo>
                    <a:cubicBezTo>
                      <a:pt x="143524" y="151257"/>
                      <a:pt x="153124" y="144658"/>
                      <a:pt x="166990" y="134392"/>
                    </a:cubicBezTo>
                    <a:cubicBezTo>
                      <a:pt x="168723" y="122792"/>
                      <a:pt x="169589" y="113593"/>
                      <a:pt x="169589" y="106793"/>
                    </a:cubicBezTo>
                    <a:cubicBezTo>
                      <a:pt x="169456" y="90128"/>
                      <a:pt x="162423" y="73862"/>
                      <a:pt x="148491" y="57996"/>
                    </a:cubicBezTo>
                    <a:cubicBezTo>
                      <a:pt x="134558" y="42131"/>
                      <a:pt x="120392" y="34198"/>
                      <a:pt x="105993" y="34198"/>
                    </a:cubicBezTo>
                    <a:close/>
                    <a:moveTo>
                      <a:pt x="111593" y="0"/>
                    </a:moveTo>
                    <a:cubicBezTo>
                      <a:pt x="136125" y="0"/>
                      <a:pt x="158123" y="9999"/>
                      <a:pt x="177589" y="29998"/>
                    </a:cubicBezTo>
                    <a:cubicBezTo>
                      <a:pt x="198121" y="51197"/>
                      <a:pt x="208454" y="76795"/>
                      <a:pt x="208587" y="106793"/>
                    </a:cubicBezTo>
                    <a:cubicBezTo>
                      <a:pt x="208720" y="140658"/>
                      <a:pt x="202454" y="173523"/>
                      <a:pt x="189788" y="205387"/>
                    </a:cubicBezTo>
                    <a:cubicBezTo>
                      <a:pt x="176189" y="239785"/>
                      <a:pt x="157723" y="265650"/>
                      <a:pt x="134392" y="282983"/>
                    </a:cubicBezTo>
                    <a:cubicBezTo>
                      <a:pt x="124659" y="290182"/>
                      <a:pt x="109060" y="298848"/>
                      <a:pt x="87594" y="308981"/>
                    </a:cubicBezTo>
                    <a:cubicBezTo>
                      <a:pt x="63729" y="320447"/>
                      <a:pt x="47130" y="326180"/>
                      <a:pt x="37797" y="326180"/>
                    </a:cubicBezTo>
                    <a:cubicBezTo>
                      <a:pt x="32331" y="326180"/>
                      <a:pt x="27831" y="324180"/>
                      <a:pt x="24298" y="320180"/>
                    </a:cubicBezTo>
                    <a:cubicBezTo>
                      <a:pt x="20765" y="316181"/>
                      <a:pt x="18999" y="311514"/>
                      <a:pt x="18999" y="306181"/>
                    </a:cubicBezTo>
                    <a:cubicBezTo>
                      <a:pt x="18999" y="298315"/>
                      <a:pt x="23532" y="292382"/>
                      <a:pt x="32598" y="288382"/>
                    </a:cubicBezTo>
                    <a:lnTo>
                      <a:pt x="65996" y="276983"/>
                    </a:lnTo>
                    <a:cubicBezTo>
                      <a:pt x="86661" y="268583"/>
                      <a:pt x="102993" y="258917"/>
                      <a:pt x="114993" y="247985"/>
                    </a:cubicBezTo>
                    <a:cubicBezTo>
                      <a:pt x="126992" y="237052"/>
                      <a:pt x="137925" y="221520"/>
                      <a:pt x="147791" y="201388"/>
                    </a:cubicBezTo>
                    <a:lnTo>
                      <a:pt x="156390" y="184189"/>
                    </a:lnTo>
                    <a:cubicBezTo>
                      <a:pt x="148924" y="188455"/>
                      <a:pt x="139325" y="192388"/>
                      <a:pt x="127592" y="195988"/>
                    </a:cubicBezTo>
                    <a:cubicBezTo>
                      <a:pt x="115859" y="199588"/>
                      <a:pt x="106327" y="201388"/>
                      <a:pt x="98994" y="201388"/>
                    </a:cubicBezTo>
                    <a:cubicBezTo>
                      <a:pt x="73795" y="201388"/>
                      <a:pt x="51997" y="194388"/>
                      <a:pt x="33598" y="180389"/>
                    </a:cubicBezTo>
                    <a:cubicBezTo>
                      <a:pt x="11199" y="163323"/>
                      <a:pt x="0" y="139058"/>
                      <a:pt x="0" y="107593"/>
                    </a:cubicBezTo>
                    <a:cubicBezTo>
                      <a:pt x="0" y="70396"/>
                      <a:pt x="11466" y="42464"/>
                      <a:pt x="34398" y="23798"/>
                    </a:cubicBezTo>
                    <a:cubicBezTo>
                      <a:pt x="53996" y="7933"/>
                      <a:pt x="79728" y="0"/>
                      <a:pt x="111593" y="0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51435" tIns="25718" rIns="51435" bIns="25718"/>
              <a:lstStyle/>
              <a:p>
                <a:endParaRPr lang="ar-SA"/>
              </a:p>
            </p:txBody>
          </p:sp>
          <p:sp>
            <p:nvSpPr>
              <p:cNvPr id="20" name="مربع نص 79">
                <a:extLst>
                  <a:ext uri="{FF2B5EF4-FFF2-40B4-BE49-F238E27FC236}">
                    <a16:creationId xmlns:a16="http://schemas.microsoft.com/office/drawing/2014/main" id="{C844BAA6-1DFF-8942-97E7-C8EECAF1308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257069" y="1404126"/>
                <a:ext cx="128592" cy="311981"/>
              </a:xfrm>
              <a:custGeom>
                <a:avLst/>
                <a:gdLst>
                  <a:gd name="T0" fmla="*/ 81995 w 128592"/>
                  <a:gd name="T1" fmla="*/ 0 h 311981"/>
                  <a:gd name="T2" fmla="*/ 95394 w 128592"/>
                  <a:gd name="T3" fmla="*/ 15399 h 311981"/>
                  <a:gd name="T4" fmla="*/ 94195 w 128592"/>
                  <a:gd name="T5" fmla="*/ 29098 h 311981"/>
                  <a:gd name="T6" fmla="*/ 92995 w 128592"/>
                  <a:gd name="T7" fmla="*/ 42797 h 311981"/>
                  <a:gd name="T8" fmla="*/ 93695 w 128592"/>
                  <a:gd name="T9" fmla="*/ 62796 h 311981"/>
                  <a:gd name="T10" fmla="*/ 94395 w 128592"/>
                  <a:gd name="T11" fmla="*/ 82795 h 311981"/>
                  <a:gd name="T12" fmla="*/ 89595 w 128592"/>
                  <a:gd name="T13" fmla="*/ 150791 h 311981"/>
                  <a:gd name="T14" fmla="*/ 84795 w 128592"/>
                  <a:gd name="T15" fmla="*/ 218587 h 311981"/>
                  <a:gd name="T16" fmla="*/ 86395 w 128592"/>
                  <a:gd name="T17" fmla="*/ 246785 h 311981"/>
                  <a:gd name="T18" fmla="*/ 88195 w 128592"/>
                  <a:gd name="T19" fmla="*/ 273983 h 311981"/>
                  <a:gd name="T20" fmla="*/ 109194 w 128592"/>
                  <a:gd name="T21" fmla="*/ 273583 h 311981"/>
                  <a:gd name="T22" fmla="*/ 123093 w 128592"/>
                  <a:gd name="T23" fmla="*/ 279083 h 311981"/>
                  <a:gd name="T24" fmla="*/ 128592 w 128592"/>
                  <a:gd name="T25" fmla="*/ 292782 h 311981"/>
                  <a:gd name="T26" fmla="*/ 123093 w 128592"/>
                  <a:gd name="T27" fmla="*/ 306581 h 311981"/>
                  <a:gd name="T28" fmla="*/ 109194 w 128592"/>
                  <a:gd name="T29" fmla="*/ 311981 h 311981"/>
                  <a:gd name="T30" fmla="*/ 69396 w 128592"/>
                  <a:gd name="T31" fmla="*/ 311981 h 311981"/>
                  <a:gd name="T32" fmla="*/ 29799 w 128592"/>
                  <a:gd name="T33" fmla="*/ 311781 h 311981"/>
                  <a:gd name="T34" fmla="*/ 10200 w 128592"/>
                  <a:gd name="T35" fmla="*/ 309981 h 311981"/>
                  <a:gd name="T36" fmla="*/ 0 w 128592"/>
                  <a:gd name="T37" fmla="*/ 294782 h 311981"/>
                  <a:gd name="T38" fmla="*/ 31398 w 128592"/>
                  <a:gd name="T39" fmla="*/ 274583 h 311981"/>
                  <a:gd name="T40" fmla="*/ 40998 w 128592"/>
                  <a:gd name="T41" fmla="*/ 274783 h 311981"/>
                  <a:gd name="T42" fmla="*/ 49197 w 128592"/>
                  <a:gd name="T43" fmla="*/ 275183 h 311981"/>
                  <a:gd name="T44" fmla="*/ 47497 w 128592"/>
                  <a:gd name="T45" fmla="*/ 246785 h 311981"/>
                  <a:gd name="T46" fmla="*/ 45797 w 128592"/>
                  <a:gd name="T47" fmla="*/ 218587 h 311981"/>
                  <a:gd name="T48" fmla="*/ 50397 w 128592"/>
                  <a:gd name="T49" fmla="*/ 141391 h 311981"/>
                  <a:gd name="T50" fmla="*/ 54597 w 128592"/>
                  <a:gd name="T51" fmla="*/ 63996 h 311981"/>
                  <a:gd name="T52" fmla="*/ 20399 w 128592"/>
                  <a:gd name="T53" fmla="*/ 84795 h 311981"/>
                  <a:gd name="T54" fmla="*/ 6500 w 128592"/>
                  <a:gd name="T55" fmla="*/ 78795 h 311981"/>
                  <a:gd name="T56" fmla="*/ 600 w 128592"/>
                  <a:gd name="T57" fmla="*/ 64996 h 311981"/>
                  <a:gd name="T58" fmla="*/ 17799 w 128592"/>
                  <a:gd name="T59" fmla="*/ 42198 h 311981"/>
                  <a:gd name="T60" fmla="*/ 48397 w 128592"/>
                  <a:gd name="T61" fmla="*/ 17799 h 311981"/>
                  <a:gd name="T62" fmla="*/ 81995 w 128592"/>
                  <a:gd name="T63" fmla="*/ 0 h 311981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0" t="0" r="r" b="b"/>
                <a:pathLst>
                  <a:path w="128592" h="311981">
                    <a:moveTo>
                      <a:pt x="81995" y="0"/>
                    </a:moveTo>
                    <a:cubicBezTo>
                      <a:pt x="90928" y="0"/>
                      <a:pt x="95394" y="5133"/>
                      <a:pt x="95394" y="15399"/>
                    </a:cubicBezTo>
                    <a:cubicBezTo>
                      <a:pt x="95394" y="18466"/>
                      <a:pt x="94994" y="23032"/>
                      <a:pt x="94195" y="29098"/>
                    </a:cubicBezTo>
                    <a:cubicBezTo>
                      <a:pt x="93395" y="35165"/>
                      <a:pt x="92995" y="39731"/>
                      <a:pt x="92995" y="42797"/>
                    </a:cubicBezTo>
                    <a:cubicBezTo>
                      <a:pt x="92995" y="47197"/>
                      <a:pt x="93228" y="53863"/>
                      <a:pt x="93695" y="62796"/>
                    </a:cubicBezTo>
                    <a:cubicBezTo>
                      <a:pt x="94161" y="71729"/>
                      <a:pt x="94395" y="78395"/>
                      <a:pt x="94395" y="82795"/>
                    </a:cubicBezTo>
                    <a:cubicBezTo>
                      <a:pt x="94395" y="97994"/>
                      <a:pt x="92795" y="120659"/>
                      <a:pt x="89595" y="150791"/>
                    </a:cubicBezTo>
                    <a:cubicBezTo>
                      <a:pt x="86395" y="180922"/>
                      <a:pt x="84795" y="203521"/>
                      <a:pt x="84795" y="218587"/>
                    </a:cubicBezTo>
                    <a:cubicBezTo>
                      <a:pt x="84795" y="226320"/>
                      <a:pt x="85328" y="235719"/>
                      <a:pt x="86395" y="246785"/>
                    </a:cubicBezTo>
                    <a:cubicBezTo>
                      <a:pt x="87462" y="257851"/>
                      <a:pt x="88062" y="266917"/>
                      <a:pt x="88195" y="273983"/>
                    </a:cubicBezTo>
                    <a:lnTo>
                      <a:pt x="109194" y="273583"/>
                    </a:lnTo>
                    <a:cubicBezTo>
                      <a:pt x="114793" y="273583"/>
                      <a:pt x="119426" y="275417"/>
                      <a:pt x="123093" y="279083"/>
                    </a:cubicBezTo>
                    <a:cubicBezTo>
                      <a:pt x="126759" y="282750"/>
                      <a:pt x="128592" y="287316"/>
                      <a:pt x="128592" y="292782"/>
                    </a:cubicBezTo>
                    <a:cubicBezTo>
                      <a:pt x="128592" y="298382"/>
                      <a:pt x="126759" y="302982"/>
                      <a:pt x="123093" y="306581"/>
                    </a:cubicBezTo>
                    <a:cubicBezTo>
                      <a:pt x="119426" y="310181"/>
                      <a:pt x="114793" y="311981"/>
                      <a:pt x="109194" y="311981"/>
                    </a:cubicBezTo>
                    <a:lnTo>
                      <a:pt x="69396" y="311981"/>
                    </a:lnTo>
                    <a:lnTo>
                      <a:pt x="29799" y="311781"/>
                    </a:lnTo>
                    <a:cubicBezTo>
                      <a:pt x="20466" y="311781"/>
                      <a:pt x="13933" y="311181"/>
                      <a:pt x="10200" y="309981"/>
                    </a:cubicBezTo>
                    <a:cubicBezTo>
                      <a:pt x="3400" y="307581"/>
                      <a:pt x="0" y="302515"/>
                      <a:pt x="0" y="294782"/>
                    </a:cubicBezTo>
                    <a:cubicBezTo>
                      <a:pt x="0" y="281316"/>
                      <a:pt x="10466" y="274583"/>
                      <a:pt x="31398" y="274583"/>
                    </a:cubicBezTo>
                    <a:lnTo>
                      <a:pt x="40998" y="274783"/>
                    </a:lnTo>
                    <a:lnTo>
                      <a:pt x="49197" y="275183"/>
                    </a:lnTo>
                    <a:cubicBezTo>
                      <a:pt x="49197" y="268784"/>
                      <a:pt x="48631" y="259318"/>
                      <a:pt x="47497" y="246785"/>
                    </a:cubicBezTo>
                    <a:cubicBezTo>
                      <a:pt x="46364" y="234252"/>
                      <a:pt x="45797" y="224853"/>
                      <a:pt x="45797" y="218587"/>
                    </a:cubicBezTo>
                    <a:cubicBezTo>
                      <a:pt x="45797" y="201654"/>
                      <a:pt x="47331" y="175923"/>
                      <a:pt x="50397" y="141391"/>
                    </a:cubicBezTo>
                    <a:cubicBezTo>
                      <a:pt x="53330" y="107394"/>
                      <a:pt x="54730" y="81595"/>
                      <a:pt x="54597" y="63996"/>
                    </a:cubicBezTo>
                    <a:cubicBezTo>
                      <a:pt x="36731" y="77862"/>
                      <a:pt x="25332" y="84795"/>
                      <a:pt x="20399" y="84795"/>
                    </a:cubicBezTo>
                    <a:cubicBezTo>
                      <a:pt x="15066" y="84795"/>
                      <a:pt x="10433" y="82795"/>
                      <a:pt x="6500" y="78795"/>
                    </a:cubicBezTo>
                    <a:cubicBezTo>
                      <a:pt x="2567" y="74796"/>
                      <a:pt x="600" y="70196"/>
                      <a:pt x="600" y="64996"/>
                    </a:cubicBezTo>
                    <a:cubicBezTo>
                      <a:pt x="600" y="58730"/>
                      <a:pt x="6333" y="51130"/>
                      <a:pt x="17799" y="42198"/>
                    </a:cubicBezTo>
                    <a:cubicBezTo>
                      <a:pt x="24999" y="37131"/>
                      <a:pt x="35198" y="28998"/>
                      <a:pt x="48397" y="17799"/>
                    </a:cubicBezTo>
                    <a:cubicBezTo>
                      <a:pt x="60130" y="5933"/>
                      <a:pt x="71329" y="0"/>
                      <a:pt x="81995" y="0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51435" tIns="25718" rIns="51435" bIns="25718"/>
              <a:lstStyle/>
              <a:p>
                <a:endParaRPr lang="ar-SA"/>
              </a:p>
            </p:txBody>
          </p:sp>
          <p:sp>
            <p:nvSpPr>
              <p:cNvPr id="21" name="مربع نص 80">
                <a:extLst>
                  <a:ext uri="{FF2B5EF4-FFF2-40B4-BE49-F238E27FC236}">
                    <a16:creationId xmlns:a16="http://schemas.microsoft.com/office/drawing/2014/main" id="{375C49CB-FFDB-0045-9B17-E8C2414B285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928783" y="5301068"/>
                <a:ext cx="228786" cy="314780"/>
              </a:xfrm>
              <a:custGeom>
                <a:avLst/>
                <a:gdLst>
                  <a:gd name="T0" fmla="*/ 19599 w 228786"/>
                  <a:gd name="T1" fmla="*/ 0 h 314780"/>
                  <a:gd name="T2" fmla="*/ 95295 w 228786"/>
                  <a:gd name="T3" fmla="*/ 1600 h 314780"/>
                  <a:gd name="T4" fmla="*/ 170990 w 228786"/>
                  <a:gd name="T5" fmla="*/ 3199 h 314780"/>
                  <a:gd name="T6" fmla="*/ 207588 w 228786"/>
                  <a:gd name="T7" fmla="*/ 3199 h 314780"/>
                  <a:gd name="T8" fmla="*/ 228786 w 228786"/>
                  <a:gd name="T9" fmla="*/ 15799 h 314780"/>
                  <a:gd name="T10" fmla="*/ 216787 w 228786"/>
                  <a:gd name="T11" fmla="*/ 40397 h 314780"/>
                  <a:gd name="T12" fmla="*/ 198588 w 228786"/>
                  <a:gd name="T13" fmla="*/ 61596 h 314780"/>
                  <a:gd name="T14" fmla="*/ 150791 w 228786"/>
                  <a:gd name="T15" fmla="*/ 135191 h 314780"/>
                  <a:gd name="T16" fmla="*/ 114393 w 228786"/>
                  <a:gd name="T17" fmla="*/ 214987 h 314780"/>
                  <a:gd name="T18" fmla="*/ 97594 w 228786"/>
                  <a:gd name="T19" fmla="*/ 261184 h 314780"/>
                  <a:gd name="T20" fmla="*/ 78196 w 228786"/>
                  <a:gd name="T21" fmla="*/ 305381 h 314780"/>
                  <a:gd name="T22" fmla="*/ 62197 w 228786"/>
                  <a:gd name="T23" fmla="*/ 314780 h 314780"/>
                  <a:gd name="T24" fmla="*/ 48097 w 228786"/>
                  <a:gd name="T25" fmla="*/ 309181 h 314780"/>
                  <a:gd name="T26" fmla="*/ 41998 w 228786"/>
                  <a:gd name="T27" fmla="*/ 295782 h 314780"/>
                  <a:gd name="T28" fmla="*/ 54797 w 228786"/>
                  <a:gd name="T29" fmla="*/ 256784 h 314780"/>
                  <a:gd name="T30" fmla="*/ 99794 w 228786"/>
                  <a:gd name="T31" fmla="*/ 146591 h 314780"/>
                  <a:gd name="T32" fmla="*/ 160991 w 228786"/>
                  <a:gd name="T33" fmla="*/ 45797 h 314780"/>
                  <a:gd name="T34" fmla="*/ 164790 w 228786"/>
                  <a:gd name="T35" fmla="*/ 41597 h 314780"/>
                  <a:gd name="T36" fmla="*/ 64396 w 228786"/>
                  <a:gd name="T37" fmla="*/ 39597 h 314780"/>
                  <a:gd name="T38" fmla="*/ 19399 w 228786"/>
                  <a:gd name="T39" fmla="*/ 38397 h 314780"/>
                  <a:gd name="T40" fmla="*/ 0 w 228786"/>
                  <a:gd name="T41" fmla="*/ 19198 h 314780"/>
                  <a:gd name="T42" fmla="*/ 5600 w 228786"/>
                  <a:gd name="T43" fmla="*/ 5399 h 314780"/>
                  <a:gd name="T44" fmla="*/ 19599 w 228786"/>
                  <a:gd name="T45" fmla="*/ 0 h 314780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0" t="0" r="r" b="b"/>
                <a:pathLst>
                  <a:path w="228786" h="314780">
                    <a:moveTo>
                      <a:pt x="19599" y="0"/>
                    </a:moveTo>
                    <a:cubicBezTo>
                      <a:pt x="36398" y="0"/>
                      <a:pt x="61630" y="533"/>
                      <a:pt x="95295" y="1600"/>
                    </a:cubicBezTo>
                    <a:cubicBezTo>
                      <a:pt x="128959" y="2666"/>
                      <a:pt x="154191" y="3199"/>
                      <a:pt x="170990" y="3199"/>
                    </a:cubicBezTo>
                    <a:lnTo>
                      <a:pt x="207588" y="3199"/>
                    </a:lnTo>
                    <a:cubicBezTo>
                      <a:pt x="221720" y="3199"/>
                      <a:pt x="228786" y="7399"/>
                      <a:pt x="228786" y="15799"/>
                    </a:cubicBezTo>
                    <a:cubicBezTo>
                      <a:pt x="228786" y="22065"/>
                      <a:pt x="224787" y="30264"/>
                      <a:pt x="216787" y="40397"/>
                    </a:cubicBezTo>
                    <a:lnTo>
                      <a:pt x="198588" y="61596"/>
                    </a:lnTo>
                    <a:cubicBezTo>
                      <a:pt x="181256" y="81861"/>
                      <a:pt x="165324" y="106393"/>
                      <a:pt x="150791" y="135191"/>
                    </a:cubicBezTo>
                    <a:lnTo>
                      <a:pt x="114393" y="214987"/>
                    </a:lnTo>
                    <a:cubicBezTo>
                      <a:pt x="111860" y="220853"/>
                      <a:pt x="106261" y="236252"/>
                      <a:pt x="97594" y="261184"/>
                    </a:cubicBezTo>
                    <a:cubicBezTo>
                      <a:pt x="90662" y="280916"/>
                      <a:pt x="84195" y="295648"/>
                      <a:pt x="78196" y="305381"/>
                    </a:cubicBezTo>
                    <a:cubicBezTo>
                      <a:pt x="74462" y="311647"/>
                      <a:pt x="69130" y="314780"/>
                      <a:pt x="62197" y="314780"/>
                    </a:cubicBezTo>
                    <a:cubicBezTo>
                      <a:pt x="56864" y="314780"/>
                      <a:pt x="52164" y="312914"/>
                      <a:pt x="48097" y="309181"/>
                    </a:cubicBezTo>
                    <a:cubicBezTo>
                      <a:pt x="44031" y="305448"/>
                      <a:pt x="41998" y="300981"/>
                      <a:pt x="41998" y="295782"/>
                    </a:cubicBezTo>
                    <a:cubicBezTo>
                      <a:pt x="41998" y="290715"/>
                      <a:pt x="46264" y="277716"/>
                      <a:pt x="54797" y="256784"/>
                    </a:cubicBezTo>
                    <a:lnTo>
                      <a:pt x="99794" y="146591"/>
                    </a:lnTo>
                    <a:cubicBezTo>
                      <a:pt x="119660" y="102993"/>
                      <a:pt x="140058" y="69395"/>
                      <a:pt x="160991" y="45797"/>
                    </a:cubicBezTo>
                    <a:lnTo>
                      <a:pt x="164790" y="41597"/>
                    </a:lnTo>
                    <a:lnTo>
                      <a:pt x="64396" y="39597"/>
                    </a:lnTo>
                    <a:lnTo>
                      <a:pt x="19399" y="38397"/>
                    </a:lnTo>
                    <a:cubicBezTo>
                      <a:pt x="6467" y="37197"/>
                      <a:pt x="0" y="30798"/>
                      <a:pt x="0" y="19198"/>
                    </a:cubicBezTo>
                    <a:cubicBezTo>
                      <a:pt x="0" y="13599"/>
                      <a:pt x="1867" y="8999"/>
                      <a:pt x="5600" y="5399"/>
                    </a:cubicBezTo>
                    <a:cubicBezTo>
                      <a:pt x="9333" y="1800"/>
                      <a:pt x="14000" y="0"/>
                      <a:pt x="19599" y="0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51435" tIns="25718" rIns="51435" bIns="25718"/>
              <a:lstStyle/>
              <a:p>
                <a:endParaRPr lang="ar-SA"/>
              </a:p>
            </p:txBody>
          </p:sp>
          <p:sp>
            <p:nvSpPr>
              <p:cNvPr id="22" name="مربع نص 81">
                <a:extLst>
                  <a:ext uri="{FF2B5EF4-FFF2-40B4-BE49-F238E27FC236}">
                    <a16:creationId xmlns:a16="http://schemas.microsoft.com/office/drawing/2014/main" id="{EC79D2D2-F393-AA46-ACDF-78DD8085F4F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012959" y="2230091"/>
                <a:ext cx="187589" cy="307781"/>
              </a:xfrm>
              <a:custGeom>
                <a:avLst/>
                <a:gdLst>
                  <a:gd name="T0" fmla="*/ 98194 w 187589"/>
                  <a:gd name="T1" fmla="*/ 0 h 307781"/>
                  <a:gd name="T2" fmla="*/ 155991 w 187589"/>
                  <a:gd name="T3" fmla="*/ 17599 h 307781"/>
                  <a:gd name="T4" fmla="*/ 184389 w 187589"/>
                  <a:gd name="T5" fmla="*/ 68396 h 307781"/>
                  <a:gd name="T6" fmla="*/ 178589 w 187589"/>
                  <a:gd name="T7" fmla="*/ 105993 h 307781"/>
                  <a:gd name="T8" fmla="*/ 160990 w 187589"/>
                  <a:gd name="T9" fmla="*/ 137391 h 307781"/>
                  <a:gd name="T10" fmla="*/ 110193 w 187589"/>
                  <a:gd name="T11" fmla="*/ 177589 h 307781"/>
                  <a:gd name="T12" fmla="*/ 60797 w 187589"/>
                  <a:gd name="T13" fmla="*/ 213387 h 307781"/>
                  <a:gd name="T14" fmla="*/ 38998 w 187589"/>
                  <a:gd name="T15" fmla="*/ 269183 h 307781"/>
                  <a:gd name="T16" fmla="*/ 80195 w 187589"/>
                  <a:gd name="T17" fmla="*/ 265384 h 307781"/>
                  <a:gd name="T18" fmla="*/ 140792 w 187589"/>
                  <a:gd name="T19" fmla="*/ 262984 h 307781"/>
                  <a:gd name="T20" fmla="*/ 169590 w 187589"/>
                  <a:gd name="T21" fmla="*/ 268184 h 307781"/>
                  <a:gd name="T22" fmla="*/ 187589 w 187589"/>
                  <a:gd name="T23" fmla="*/ 287582 h 307781"/>
                  <a:gd name="T24" fmla="*/ 182189 w 187589"/>
                  <a:gd name="T25" fmla="*/ 301481 h 307781"/>
                  <a:gd name="T26" fmla="*/ 168790 w 187589"/>
                  <a:gd name="T27" fmla="*/ 307581 h 307781"/>
                  <a:gd name="T28" fmla="*/ 154691 w 187589"/>
                  <a:gd name="T29" fmla="*/ 304481 h 307781"/>
                  <a:gd name="T30" fmla="*/ 140792 w 187589"/>
                  <a:gd name="T31" fmla="*/ 301381 h 307781"/>
                  <a:gd name="T32" fmla="*/ 110193 w 187589"/>
                  <a:gd name="T33" fmla="*/ 302581 h 307781"/>
                  <a:gd name="T34" fmla="*/ 79395 w 187589"/>
                  <a:gd name="T35" fmla="*/ 303781 h 307781"/>
                  <a:gd name="T36" fmla="*/ 56297 w 187589"/>
                  <a:gd name="T37" fmla="*/ 305781 h 307781"/>
                  <a:gd name="T38" fmla="*/ 33198 w 187589"/>
                  <a:gd name="T39" fmla="*/ 307781 h 307781"/>
                  <a:gd name="T40" fmla="*/ 26799 w 187589"/>
                  <a:gd name="T41" fmla="*/ 306981 h 307781"/>
                  <a:gd name="T42" fmla="*/ 20399 w 187589"/>
                  <a:gd name="T43" fmla="*/ 306181 h 307781"/>
                  <a:gd name="T44" fmla="*/ 2400 w 187589"/>
                  <a:gd name="T45" fmla="*/ 292782 h 307781"/>
                  <a:gd name="T46" fmla="*/ 0 w 187589"/>
                  <a:gd name="T47" fmla="*/ 268783 h 307781"/>
                  <a:gd name="T48" fmla="*/ 25399 w 187589"/>
                  <a:gd name="T49" fmla="*/ 193788 h 307781"/>
                  <a:gd name="T50" fmla="*/ 87995 w 187589"/>
                  <a:gd name="T51" fmla="*/ 145791 h 307781"/>
                  <a:gd name="T52" fmla="*/ 126193 w 187589"/>
                  <a:gd name="T53" fmla="*/ 115193 h 307781"/>
                  <a:gd name="T54" fmla="*/ 143391 w 187589"/>
                  <a:gd name="T55" fmla="*/ 70196 h 307781"/>
                  <a:gd name="T56" fmla="*/ 126792 w 187589"/>
                  <a:gd name="T57" fmla="*/ 47397 h 307781"/>
                  <a:gd name="T58" fmla="*/ 98194 w 187589"/>
                  <a:gd name="T59" fmla="*/ 38398 h 307781"/>
                  <a:gd name="T60" fmla="*/ 63196 w 187589"/>
                  <a:gd name="T61" fmla="*/ 48997 h 307781"/>
                  <a:gd name="T62" fmla="*/ 34598 w 187589"/>
                  <a:gd name="T63" fmla="*/ 71396 h 307781"/>
                  <a:gd name="T64" fmla="*/ 20799 w 187589"/>
                  <a:gd name="T65" fmla="*/ 78195 h 307781"/>
                  <a:gd name="T66" fmla="*/ 200 w 187589"/>
                  <a:gd name="T67" fmla="*/ 61796 h 307781"/>
                  <a:gd name="T68" fmla="*/ 7800 w 187589"/>
                  <a:gd name="T69" fmla="*/ 45597 h 307781"/>
                  <a:gd name="T70" fmla="*/ 48397 w 187589"/>
                  <a:gd name="T71" fmla="*/ 13799 h 307781"/>
                  <a:gd name="T72" fmla="*/ 98194 w 187589"/>
                  <a:gd name="T73" fmla="*/ 0 h 307781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</a:gdLst>
                <a:ahLst/>
                <a:cxnLst>
                  <a:cxn ang="T74">
                    <a:pos x="T0" y="T1"/>
                  </a:cxn>
                  <a:cxn ang="T75">
                    <a:pos x="T2" y="T3"/>
                  </a:cxn>
                  <a:cxn ang="T76">
                    <a:pos x="T4" y="T5"/>
                  </a:cxn>
                  <a:cxn ang="T77">
                    <a:pos x="T6" y="T7"/>
                  </a:cxn>
                  <a:cxn ang="T78">
                    <a:pos x="T8" y="T9"/>
                  </a:cxn>
                  <a:cxn ang="T79">
                    <a:pos x="T10" y="T11"/>
                  </a:cxn>
                  <a:cxn ang="T80">
                    <a:pos x="T12" y="T13"/>
                  </a:cxn>
                  <a:cxn ang="T81">
                    <a:pos x="T14" y="T15"/>
                  </a:cxn>
                  <a:cxn ang="T82">
                    <a:pos x="T16" y="T17"/>
                  </a:cxn>
                  <a:cxn ang="T83">
                    <a:pos x="T18" y="T19"/>
                  </a:cxn>
                  <a:cxn ang="T84">
                    <a:pos x="T20" y="T21"/>
                  </a:cxn>
                  <a:cxn ang="T85">
                    <a:pos x="T22" y="T23"/>
                  </a:cxn>
                  <a:cxn ang="T86">
                    <a:pos x="T24" y="T25"/>
                  </a:cxn>
                  <a:cxn ang="T87">
                    <a:pos x="T26" y="T27"/>
                  </a:cxn>
                  <a:cxn ang="T88">
                    <a:pos x="T28" y="T29"/>
                  </a:cxn>
                  <a:cxn ang="T89">
                    <a:pos x="T30" y="T31"/>
                  </a:cxn>
                  <a:cxn ang="T90">
                    <a:pos x="T32" y="T33"/>
                  </a:cxn>
                  <a:cxn ang="T91">
                    <a:pos x="T34" y="T35"/>
                  </a:cxn>
                  <a:cxn ang="T92">
                    <a:pos x="T36" y="T37"/>
                  </a:cxn>
                  <a:cxn ang="T93">
                    <a:pos x="T38" y="T39"/>
                  </a:cxn>
                  <a:cxn ang="T94">
                    <a:pos x="T40" y="T41"/>
                  </a:cxn>
                  <a:cxn ang="T95">
                    <a:pos x="T42" y="T43"/>
                  </a:cxn>
                  <a:cxn ang="T96">
                    <a:pos x="T44" y="T45"/>
                  </a:cxn>
                  <a:cxn ang="T97">
                    <a:pos x="T46" y="T47"/>
                  </a:cxn>
                  <a:cxn ang="T98">
                    <a:pos x="T48" y="T49"/>
                  </a:cxn>
                  <a:cxn ang="T99">
                    <a:pos x="T50" y="T51"/>
                  </a:cxn>
                  <a:cxn ang="T100">
                    <a:pos x="T52" y="T53"/>
                  </a:cxn>
                  <a:cxn ang="T101">
                    <a:pos x="T54" y="T55"/>
                  </a:cxn>
                  <a:cxn ang="T102">
                    <a:pos x="T56" y="T57"/>
                  </a:cxn>
                  <a:cxn ang="T103">
                    <a:pos x="T58" y="T59"/>
                  </a:cxn>
                  <a:cxn ang="T104">
                    <a:pos x="T60" y="T61"/>
                  </a:cxn>
                  <a:cxn ang="T105">
                    <a:pos x="T62" y="T63"/>
                  </a:cxn>
                  <a:cxn ang="T106">
                    <a:pos x="T64" y="T65"/>
                  </a:cxn>
                  <a:cxn ang="T107">
                    <a:pos x="T66" y="T67"/>
                  </a:cxn>
                  <a:cxn ang="T108">
                    <a:pos x="T68" y="T69"/>
                  </a:cxn>
                  <a:cxn ang="T109">
                    <a:pos x="T70" y="T71"/>
                  </a:cxn>
                  <a:cxn ang="T110">
                    <a:pos x="T72" y="T73"/>
                  </a:cxn>
                </a:cxnLst>
                <a:rect l="0" t="0" r="r" b="b"/>
                <a:pathLst>
                  <a:path w="187589" h="307781">
                    <a:moveTo>
                      <a:pt x="98194" y="0"/>
                    </a:moveTo>
                    <a:cubicBezTo>
                      <a:pt x="119793" y="0"/>
                      <a:pt x="139058" y="5866"/>
                      <a:pt x="155991" y="17599"/>
                    </a:cubicBezTo>
                    <a:cubicBezTo>
                      <a:pt x="174923" y="30798"/>
                      <a:pt x="184389" y="47730"/>
                      <a:pt x="184389" y="68396"/>
                    </a:cubicBezTo>
                    <a:cubicBezTo>
                      <a:pt x="184389" y="81995"/>
                      <a:pt x="182456" y="94527"/>
                      <a:pt x="178589" y="105993"/>
                    </a:cubicBezTo>
                    <a:cubicBezTo>
                      <a:pt x="174723" y="117459"/>
                      <a:pt x="168857" y="127925"/>
                      <a:pt x="160990" y="137391"/>
                    </a:cubicBezTo>
                    <a:cubicBezTo>
                      <a:pt x="150991" y="149391"/>
                      <a:pt x="134059" y="162790"/>
                      <a:pt x="110193" y="177589"/>
                    </a:cubicBezTo>
                    <a:cubicBezTo>
                      <a:pt x="85128" y="193321"/>
                      <a:pt x="68663" y="205254"/>
                      <a:pt x="60797" y="213387"/>
                    </a:cubicBezTo>
                    <a:cubicBezTo>
                      <a:pt x="45997" y="228719"/>
                      <a:pt x="38731" y="247318"/>
                      <a:pt x="38998" y="269183"/>
                    </a:cubicBezTo>
                    <a:lnTo>
                      <a:pt x="80195" y="265384"/>
                    </a:lnTo>
                    <a:cubicBezTo>
                      <a:pt x="108460" y="263784"/>
                      <a:pt x="128659" y="262984"/>
                      <a:pt x="140792" y="262984"/>
                    </a:cubicBezTo>
                    <a:cubicBezTo>
                      <a:pt x="150924" y="262984"/>
                      <a:pt x="160524" y="264717"/>
                      <a:pt x="169590" y="268184"/>
                    </a:cubicBezTo>
                    <a:cubicBezTo>
                      <a:pt x="181589" y="272850"/>
                      <a:pt x="187589" y="279316"/>
                      <a:pt x="187589" y="287582"/>
                    </a:cubicBezTo>
                    <a:cubicBezTo>
                      <a:pt x="187589" y="292782"/>
                      <a:pt x="185789" y="297415"/>
                      <a:pt x="182189" y="301481"/>
                    </a:cubicBezTo>
                    <a:cubicBezTo>
                      <a:pt x="178589" y="305548"/>
                      <a:pt x="174123" y="307581"/>
                      <a:pt x="168790" y="307581"/>
                    </a:cubicBezTo>
                    <a:cubicBezTo>
                      <a:pt x="165457" y="307581"/>
                      <a:pt x="160757" y="306548"/>
                      <a:pt x="154691" y="304481"/>
                    </a:cubicBezTo>
                    <a:cubicBezTo>
                      <a:pt x="148625" y="302415"/>
                      <a:pt x="143991" y="301381"/>
                      <a:pt x="140792" y="301381"/>
                    </a:cubicBezTo>
                    <a:cubicBezTo>
                      <a:pt x="133992" y="301381"/>
                      <a:pt x="123793" y="301781"/>
                      <a:pt x="110193" y="302581"/>
                    </a:cubicBezTo>
                    <a:cubicBezTo>
                      <a:pt x="96594" y="303381"/>
                      <a:pt x="86328" y="303781"/>
                      <a:pt x="79395" y="303781"/>
                    </a:cubicBezTo>
                    <a:cubicBezTo>
                      <a:pt x="74196" y="303781"/>
                      <a:pt x="66496" y="304448"/>
                      <a:pt x="56297" y="305781"/>
                    </a:cubicBezTo>
                    <a:cubicBezTo>
                      <a:pt x="46097" y="307114"/>
                      <a:pt x="38398" y="307781"/>
                      <a:pt x="33198" y="307781"/>
                    </a:cubicBezTo>
                    <a:cubicBezTo>
                      <a:pt x="31732" y="307781"/>
                      <a:pt x="29598" y="307514"/>
                      <a:pt x="26799" y="306981"/>
                    </a:cubicBezTo>
                    <a:cubicBezTo>
                      <a:pt x="23999" y="306448"/>
                      <a:pt x="21866" y="306181"/>
                      <a:pt x="20399" y="306181"/>
                    </a:cubicBezTo>
                    <a:cubicBezTo>
                      <a:pt x="11200" y="306181"/>
                      <a:pt x="5200" y="301715"/>
                      <a:pt x="2400" y="292782"/>
                    </a:cubicBezTo>
                    <a:cubicBezTo>
                      <a:pt x="800" y="288116"/>
                      <a:pt x="0" y="280116"/>
                      <a:pt x="0" y="268783"/>
                    </a:cubicBezTo>
                    <a:cubicBezTo>
                      <a:pt x="0" y="237719"/>
                      <a:pt x="8466" y="212720"/>
                      <a:pt x="25399" y="193788"/>
                    </a:cubicBezTo>
                    <a:cubicBezTo>
                      <a:pt x="33132" y="185122"/>
                      <a:pt x="53997" y="169123"/>
                      <a:pt x="87995" y="145791"/>
                    </a:cubicBezTo>
                    <a:cubicBezTo>
                      <a:pt x="107060" y="132725"/>
                      <a:pt x="119793" y="122526"/>
                      <a:pt x="126193" y="115193"/>
                    </a:cubicBezTo>
                    <a:cubicBezTo>
                      <a:pt x="137658" y="102394"/>
                      <a:pt x="143391" y="87395"/>
                      <a:pt x="143391" y="70196"/>
                    </a:cubicBezTo>
                    <a:cubicBezTo>
                      <a:pt x="143391" y="61663"/>
                      <a:pt x="137858" y="54063"/>
                      <a:pt x="126792" y="47397"/>
                    </a:cubicBezTo>
                    <a:cubicBezTo>
                      <a:pt x="117060" y="41397"/>
                      <a:pt x="107527" y="38398"/>
                      <a:pt x="98194" y="38398"/>
                    </a:cubicBezTo>
                    <a:cubicBezTo>
                      <a:pt x="85928" y="38398"/>
                      <a:pt x="74262" y="41931"/>
                      <a:pt x="63196" y="48997"/>
                    </a:cubicBezTo>
                    <a:lnTo>
                      <a:pt x="34598" y="71396"/>
                    </a:lnTo>
                    <a:cubicBezTo>
                      <a:pt x="28865" y="75929"/>
                      <a:pt x="24265" y="78195"/>
                      <a:pt x="20799" y="78195"/>
                    </a:cubicBezTo>
                    <a:cubicBezTo>
                      <a:pt x="7066" y="78195"/>
                      <a:pt x="200" y="72729"/>
                      <a:pt x="200" y="61796"/>
                    </a:cubicBezTo>
                    <a:cubicBezTo>
                      <a:pt x="200" y="55530"/>
                      <a:pt x="2733" y="50130"/>
                      <a:pt x="7800" y="45597"/>
                    </a:cubicBezTo>
                    <a:cubicBezTo>
                      <a:pt x="23399" y="30931"/>
                      <a:pt x="36931" y="20332"/>
                      <a:pt x="48397" y="13799"/>
                    </a:cubicBezTo>
                    <a:cubicBezTo>
                      <a:pt x="64530" y="4600"/>
                      <a:pt x="81129" y="0"/>
                      <a:pt x="98194" y="0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51435" tIns="25718" rIns="51435" bIns="25718"/>
              <a:lstStyle/>
              <a:p>
                <a:endParaRPr lang="ar-SA"/>
              </a:p>
            </p:txBody>
          </p:sp>
          <p:sp>
            <p:nvSpPr>
              <p:cNvPr id="23" name="مربع نص 82">
                <a:extLst>
                  <a:ext uri="{FF2B5EF4-FFF2-40B4-BE49-F238E27FC236}">
                    <a16:creationId xmlns:a16="http://schemas.microsoft.com/office/drawing/2014/main" id="{5212CD2E-49FF-9A47-A342-3527380606D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17804" y="4476095"/>
                <a:ext cx="200801" cy="315989"/>
              </a:xfrm>
              <a:custGeom>
                <a:avLst/>
                <a:gdLst>
                  <a:gd name="T0" fmla="*/ 96608 w 200801"/>
                  <a:gd name="T1" fmla="*/ 162398 h 315989"/>
                  <a:gd name="T2" fmla="*/ 54210 w 200801"/>
                  <a:gd name="T3" fmla="*/ 187996 h 315989"/>
                  <a:gd name="T4" fmla="*/ 38611 w 200801"/>
                  <a:gd name="T5" fmla="*/ 234794 h 315989"/>
                  <a:gd name="T6" fmla="*/ 61610 w 200801"/>
                  <a:gd name="T7" fmla="*/ 272191 h 315989"/>
                  <a:gd name="T8" fmla="*/ 98408 w 200801"/>
                  <a:gd name="T9" fmla="*/ 280991 h 315989"/>
                  <a:gd name="T10" fmla="*/ 147605 w 200801"/>
                  <a:gd name="T11" fmla="*/ 264392 h 315989"/>
                  <a:gd name="T12" fmla="*/ 158804 w 200801"/>
                  <a:gd name="T13" fmla="*/ 224394 h 315989"/>
                  <a:gd name="T14" fmla="*/ 138405 w 200801"/>
                  <a:gd name="T15" fmla="*/ 182197 h 315989"/>
                  <a:gd name="T16" fmla="*/ 96608 w 200801"/>
                  <a:gd name="T17" fmla="*/ 162398 h 315989"/>
                  <a:gd name="T18" fmla="*/ 100208 w 200801"/>
                  <a:gd name="T19" fmla="*/ 35806 h 315989"/>
                  <a:gd name="T20" fmla="*/ 60810 w 200801"/>
                  <a:gd name="T21" fmla="*/ 50405 h 315989"/>
                  <a:gd name="T22" fmla="*/ 48811 w 200801"/>
                  <a:gd name="T23" fmla="*/ 87203 h 315989"/>
                  <a:gd name="T24" fmla="*/ 94808 w 200801"/>
                  <a:gd name="T25" fmla="*/ 127000 h 315989"/>
                  <a:gd name="T26" fmla="*/ 129206 w 200801"/>
                  <a:gd name="T27" fmla="*/ 113001 h 315989"/>
                  <a:gd name="T28" fmla="*/ 145805 w 200801"/>
                  <a:gd name="T29" fmla="*/ 83003 h 315989"/>
                  <a:gd name="T30" fmla="*/ 133606 w 200801"/>
                  <a:gd name="T31" fmla="*/ 44805 h 315989"/>
                  <a:gd name="T32" fmla="*/ 100208 w 200801"/>
                  <a:gd name="T33" fmla="*/ 35806 h 315989"/>
                  <a:gd name="T34" fmla="*/ 100808 w 200801"/>
                  <a:gd name="T35" fmla="*/ 8 h 315989"/>
                  <a:gd name="T36" fmla="*/ 184802 w 200801"/>
                  <a:gd name="T37" fmla="*/ 83003 h 315989"/>
                  <a:gd name="T38" fmla="*/ 175203 w 200801"/>
                  <a:gd name="T39" fmla="*/ 120001 h 315989"/>
                  <a:gd name="T40" fmla="*/ 145005 w 200801"/>
                  <a:gd name="T41" fmla="*/ 142199 h 315989"/>
                  <a:gd name="T42" fmla="*/ 186802 w 200801"/>
                  <a:gd name="T43" fmla="*/ 174597 h 315989"/>
                  <a:gd name="T44" fmla="*/ 200801 w 200801"/>
                  <a:gd name="T45" fmla="*/ 230794 h 315989"/>
                  <a:gd name="T46" fmla="*/ 170603 w 200801"/>
                  <a:gd name="T47" fmla="*/ 294790 h 315989"/>
                  <a:gd name="T48" fmla="*/ 98408 w 200801"/>
                  <a:gd name="T49" fmla="*/ 315989 h 315989"/>
                  <a:gd name="T50" fmla="*/ 30212 w 200801"/>
                  <a:gd name="T51" fmla="*/ 297590 h 315989"/>
                  <a:gd name="T52" fmla="*/ 14 w 200801"/>
                  <a:gd name="T53" fmla="*/ 236593 h 315989"/>
                  <a:gd name="T54" fmla="*/ 45411 w 200801"/>
                  <a:gd name="T55" fmla="*/ 148599 h 315989"/>
                  <a:gd name="T56" fmla="*/ 9813 w 200801"/>
                  <a:gd name="T57" fmla="*/ 87203 h 315989"/>
                  <a:gd name="T58" fmla="*/ 37211 w 200801"/>
                  <a:gd name="T59" fmla="*/ 24406 h 315989"/>
                  <a:gd name="T60" fmla="*/ 100808 w 200801"/>
                  <a:gd name="T61" fmla="*/ 8 h 315989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</a:gdLst>
                <a:ahLst/>
                <a:cxnLst>
                  <a:cxn ang="T62">
                    <a:pos x="T0" y="T1"/>
                  </a:cxn>
                  <a:cxn ang="T63">
                    <a:pos x="T2" y="T3"/>
                  </a:cxn>
                  <a:cxn ang="T64">
                    <a:pos x="T4" y="T5"/>
                  </a:cxn>
                  <a:cxn ang="T65">
                    <a:pos x="T6" y="T7"/>
                  </a:cxn>
                  <a:cxn ang="T66">
                    <a:pos x="T8" y="T9"/>
                  </a:cxn>
                  <a:cxn ang="T67">
                    <a:pos x="T10" y="T11"/>
                  </a:cxn>
                  <a:cxn ang="T68">
                    <a:pos x="T12" y="T13"/>
                  </a:cxn>
                  <a:cxn ang="T69">
                    <a:pos x="T14" y="T15"/>
                  </a:cxn>
                  <a:cxn ang="T70">
                    <a:pos x="T16" y="T17"/>
                  </a:cxn>
                  <a:cxn ang="T71">
                    <a:pos x="T18" y="T19"/>
                  </a:cxn>
                  <a:cxn ang="T72">
                    <a:pos x="T20" y="T21"/>
                  </a:cxn>
                  <a:cxn ang="T73">
                    <a:pos x="T22" y="T23"/>
                  </a:cxn>
                  <a:cxn ang="T74">
                    <a:pos x="T24" y="T25"/>
                  </a:cxn>
                  <a:cxn ang="T75">
                    <a:pos x="T26" y="T27"/>
                  </a:cxn>
                  <a:cxn ang="T76">
                    <a:pos x="T28" y="T29"/>
                  </a:cxn>
                  <a:cxn ang="T77">
                    <a:pos x="T30" y="T31"/>
                  </a:cxn>
                  <a:cxn ang="T78">
                    <a:pos x="T32" y="T33"/>
                  </a:cxn>
                  <a:cxn ang="T79">
                    <a:pos x="T34" y="T35"/>
                  </a:cxn>
                  <a:cxn ang="T80">
                    <a:pos x="T36" y="T37"/>
                  </a:cxn>
                  <a:cxn ang="T81">
                    <a:pos x="T38" y="T39"/>
                  </a:cxn>
                  <a:cxn ang="T82">
                    <a:pos x="T40" y="T41"/>
                  </a:cxn>
                  <a:cxn ang="T83">
                    <a:pos x="T42" y="T43"/>
                  </a:cxn>
                  <a:cxn ang="T84">
                    <a:pos x="T44" y="T45"/>
                  </a:cxn>
                  <a:cxn ang="T85">
                    <a:pos x="T46" y="T47"/>
                  </a:cxn>
                  <a:cxn ang="T86">
                    <a:pos x="T48" y="T49"/>
                  </a:cxn>
                  <a:cxn ang="T87">
                    <a:pos x="T50" y="T51"/>
                  </a:cxn>
                  <a:cxn ang="T88">
                    <a:pos x="T52" y="T53"/>
                  </a:cxn>
                  <a:cxn ang="T89">
                    <a:pos x="T54" y="T55"/>
                  </a:cxn>
                  <a:cxn ang="T90">
                    <a:pos x="T56" y="T57"/>
                  </a:cxn>
                  <a:cxn ang="T91">
                    <a:pos x="T58" y="T59"/>
                  </a:cxn>
                  <a:cxn ang="T92">
                    <a:pos x="T60" y="T61"/>
                  </a:cxn>
                </a:cxnLst>
                <a:rect l="0" t="0" r="r" b="b"/>
                <a:pathLst>
                  <a:path w="200801" h="315989">
                    <a:moveTo>
                      <a:pt x="96608" y="162398"/>
                    </a:moveTo>
                    <a:cubicBezTo>
                      <a:pt x="75409" y="172264"/>
                      <a:pt x="61277" y="180797"/>
                      <a:pt x="54210" y="187996"/>
                    </a:cubicBezTo>
                    <a:cubicBezTo>
                      <a:pt x="43144" y="199062"/>
                      <a:pt x="37945" y="214661"/>
                      <a:pt x="38611" y="234794"/>
                    </a:cubicBezTo>
                    <a:cubicBezTo>
                      <a:pt x="39145" y="251459"/>
                      <a:pt x="46811" y="263925"/>
                      <a:pt x="61610" y="272191"/>
                    </a:cubicBezTo>
                    <a:cubicBezTo>
                      <a:pt x="72409" y="278058"/>
                      <a:pt x="84675" y="280991"/>
                      <a:pt x="98408" y="280991"/>
                    </a:cubicBezTo>
                    <a:cubicBezTo>
                      <a:pt x="121873" y="280991"/>
                      <a:pt x="138272" y="275458"/>
                      <a:pt x="147605" y="264392"/>
                    </a:cubicBezTo>
                    <a:cubicBezTo>
                      <a:pt x="155071" y="255592"/>
                      <a:pt x="158804" y="242260"/>
                      <a:pt x="158804" y="224394"/>
                    </a:cubicBezTo>
                    <a:cubicBezTo>
                      <a:pt x="158804" y="206929"/>
                      <a:pt x="152004" y="192863"/>
                      <a:pt x="138405" y="182197"/>
                    </a:cubicBezTo>
                    <a:cubicBezTo>
                      <a:pt x="129339" y="174864"/>
                      <a:pt x="115407" y="168264"/>
                      <a:pt x="96608" y="162398"/>
                    </a:cubicBezTo>
                    <a:close/>
                    <a:moveTo>
                      <a:pt x="100208" y="35806"/>
                    </a:moveTo>
                    <a:cubicBezTo>
                      <a:pt x="83009" y="35806"/>
                      <a:pt x="69876" y="40672"/>
                      <a:pt x="60810" y="50405"/>
                    </a:cubicBezTo>
                    <a:cubicBezTo>
                      <a:pt x="52677" y="59471"/>
                      <a:pt x="48677" y="71737"/>
                      <a:pt x="48811" y="87203"/>
                    </a:cubicBezTo>
                    <a:cubicBezTo>
                      <a:pt x="48944" y="105868"/>
                      <a:pt x="64276" y="119134"/>
                      <a:pt x="94808" y="127000"/>
                    </a:cubicBezTo>
                    <a:cubicBezTo>
                      <a:pt x="110807" y="122334"/>
                      <a:pt x="122273" y="117667"/>
                      <a:pt x="129206" y="113001"/>
                    </a:cubicBezTo>
                    <a:cubicBezTo>
                      <a:pt x="140272" y="105535"/>
                      <a:pt x="145805" y="95535"/>
                      <a:pt x="145805" y="83003"/>
                    </a:cubicBezTo>
                    <a:cubicBezTo>
                      <a:pt x="145805" y="64871"/>
                      <a:pt x="141738" y="52138"/>
                      <a:pt x="133606" y="44805"/>
                    </a:cubicBezTo>
                    <a:cubicBezTo>
                      <a:pt x="126673" y="38805"/>
                      <a:pt x="115540" y="35806"/>
                      <a:pt x="100208" y="35806"/>
                    </a:cubicBezTo>
                    <a:close/>
                    <a:moveTo>
                      <a:pt x="100808" y="8"/>
                    </a:moveTo>
                    <a:cubicBezTo>
                      <a:pt x="156804" y="-525"/>
                      <a:pt x="184802" y="27140"/>
                      <a:pt x="184802" y="83003"/>
                    </a:cubicBezTo>
                    <a:cubicBezTo>
                      <a:pt x="184802" y="99002"/>
                      <a:pt x="181603" y="111334"/>
                      <a:pt x="175203" y="120001"/>
                    </a:cubicBezTo>
                    <a:cubicBezTo>
                      <a:pt x="170003" y="127200"/>
                      <a:pt x="159937" y="134600"/>
                      <a:pt x="145005" y="142199"/>
                    </a:cubicBezTo>
                    <a:cubicBezTo>
                      <a:pt x="164870" y="152199"/>
                      <a:pt x="178803" y="162998"/>
                      <a:pt x="186802" y="174597"/>
                    </a:cubicBezTo>
                    <a:cubicBezTo>
                      <a:pt x="196135" y="188196"/>
                      <a:pt x="200801" y="206929"/>
                      <a:pt x="200801" y="230794"/>
                    </a:cubicBezTo>
                    <a:cubicBezTo>
                      <a:pt x="200801" y="257992"/>
                      <a:pt x="190735" y="279324"/>
                      <a:pt x="170603" y="294790"/>
                    </a:cubicBezTo>
                    <a:cubicBezTo>
                      <a:pt x="151938" y="308922"/>
                      <a:pt x="127873" y="315989"/>
                      <a:pt x="98408" y="315989"/>
                    </a:cubicBezTo>
                    <a:cubicBezTo>
                      <a:pt x="70276" y="315989"/>
                      <a:pt x="47544" y="309856"/>
                      <a:pt x="30212" y="297590"/>
                    </a:cubicBezTo>
                    <a:cubicBezTo>
                      <a:pt x="10480" y="283724"/>
                      <a:pt x="414" y="263392"/>
                      <a:pt x="14" y="236593"/>
                    </a:cubicBezTo>
                    <a:cubicBezTo>
                      <a:pt x="-520" y="193529"/>
                      <a:pt x="14613" y="164198"/>
                      <a:pt x="45411" y="148599"/>
                    </a:cubicBezTo>
                    <a:cubicBezTo>
                      <a:pt x="21679" y="134200"/>
                      <a:pt x="9813" y="113734"/>
                      <a:pt x="9813" y="87203"/>
                    </a:cubicBezTo>
                    <a:cubicBezTo>
                      <a:pt x="9813" y="62004"/>
                      <a:pt x="18946" y="41072"/>
                      <a:pt x="37211" y="24406"/>
                    </a:cubicBezTo>
                    <a:cubicBezTo>
                      <a:pt x="54677" y="8407"/>
                      <a:pt x="75876" y="275"/>
                      <a:pt x="100808" y="8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51435" tIns="25718" rIns="51435" bIns="25718"/>
              <a:lstStyle/>
              <a:p>
                <a:endParaRPr lang="ar-SA"/>
              </a:p>
            </p:txBody>
          </p:sp>
          <p:sp>
            <p:nvSpPr>
              <p:cNvPr id="24" name="مربع نص 83">
                <a:extLst>
                  <a:ext uri="{FF2B5EF4-FFF2-40B4-BE49-F238E27FC236}">
                    <a16:creationId xmlns:a16="http://schemas.microsoft.com/office/drawing/2014/main" id="{FA4AB077-0C1C-E841-927F-5F0776A3EF9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004666" y="4438051"/>
                <a:ext cx="228186" cy="317181"/>
              </a:xfrm>
              <a:custGeom>
                <a:avLst/>
                <a:gdLst>
                  <a:gd name="T0" fmla="*/ 144391 w 228186"/>
                  <a:gd name="T1" fmla="*/ 55397 h 317181"/>
                  <a:gd name="T2" fmla="*/ 60996 w 228186"/>
                  <a:gd name="T3" fmla="*/ 182989 h 317181"/>
                  <a:gd name="T4" fmla="*/ 144391 w 228186"/>
                  <a:gd name="T5" fmla="*/ 184989 h 317181"/>
                  <a:gd name="T6" fmla="*/ 144391 w 228186"/>
                  <a:gd name="T7" fmla="*/ 55397 h 317181"/>
                  <a:gd name="T8" fmla="*/ 160590 w 228186"/>
                  <a:gd name="T9" fmla="*/ 0 h 317181"/>
                  <a:gd name="T10" fmla="*/ 183188 w 228186"/>
                  <a:gd name="T11" fmla="*/ 19599 h 317181"/>
                  <a:gd name="T12" fmla="*/ 183188 w 228186"/>
                  <a:gd name="T13" fmla="*/ 185789 h 317181"/>
                  <a:gd name="T14" fmla="*/ 191388 w 228186"/>
                  <a:gd name="T15" fmla="*/ 185589 h 317181"/>
                  <a:gd name="T16" fmla="*/ 228186 w 228186"/>
                  <a:gd name="T17" fmla="*/ 205388 h 317181"/>
                  <a:gd name="T18" fmla="*/ 212987 w 228186"/>
                  <a:gd name="T19" fmla="*/ 223587 h 317181"/>
                  <a:gd name="T20" fmla="*/ 183188 w 228186"/>
                  <a:gd name="T21" fmla="*/ 224587 h 317181"/>
                  <a:gd name="T22" fmla="*/ 183188 w 228186"/>
                  <a:gd name="T23" fmla="*/ 298582 h 317181"/>
                  <a:gd name="T24" fmla="*/ 164990 w 228186"/>
                  <a:gd name="T25" fmla="*/ 317181 h 317181"/>
                  <a:gd name="T26" fmla="*/ 143791 w 228186"/>
                  <a:gd name="T27" fmla="*/ 288183 h 317181"/>
                  <a:gd name="T28" fmla="*/ 144191 w 228186"/>
                  <a:gd name="T29" fmla="*/ 277983 h 317181"/>
                  <a:gd name="T30" fmla="*/ 144591 w 228186"/>
                  <a:gd name="T31" fmla="*/ 268984 h 317181"/>
                  <a:gd name="T32" fmla="*/ 144391 w 228186"/>
                  <a:gd name="T33" fmla="*/ 223587 h 317181"/>
                  <a:gd name="T34" fmla="*/ 56196 w 228186"/>
                  <a:gd name="T35" fmla="*/ 221387 h 317181"/>
                  <a:gd name="T36" fmla="*/ 18199 w 228186"/>
                  <a:gd name="T37" fmla="*/ 219587 h 317181"/>
                  <a:gd name="T38" fmla="*/ 0 w 228186"/>
                  <a:gd name="T39" fmla="*/ 205388 h 317181"/>
                  <a:gd name="T40" fmla="*/ 10999 w 228186"/>
                  <a:gd name="T41" fmla="*/ 182589 h 317181"/>
                  <a:gd name="T42" fmla="*/ 28198 w 228186"/>
                  <a:gd name="T43" fmla="*/ 162190 h 317181"/>
                  <a:gd name="T44" fmla="*/ 126592 w 228186"/>
                  <a:gd name="T45" fmla="*/ 18599 h 317181"/>
                  <a:gd name="T46" fmla="*/ 160590 w 228186"/>
                  <a:gd name="T47" fmla="*/ 0 h 317181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228186" h="317181">
                    <a:moveTo>
                      <a:pt x="144391" y="55397"/>
                    </a:moveTo>
                    <a:cubicBezTo>
                      <a:pt x="108793" y="112193"/>
                      <a:pt x="80995" y="154724"/>
                      <a:pt x="60996" y="182989"/>
                    </a:cubicBezTo>
                    <a:lnTo>
                      <a:pt x="144391" y="184989"/>
                    </a:lnTo>
                    <a:lnTo>
                      <a:pt x="144391" y="55397"/>
                    </a:lnTo>
                    <a:close/>
                    <a:moveTo>
                      <a:pt x="160590" y="0"/>
                    </a:moveTo>
                    <a:cubicBezTo>
                      <a:pt x="175656" y="0"/>
                      <a:pt x="183188" y="6533"/>
                      <a:pt x="183188" y="19599"/>
                    </a:cubicBezTo>
                    <a:lnTo>
                      <a:pt x="183188" y="185789"/>
                    </a:lnTo>
                    <a:cubicBezTo>
                      <a:pt x="185455" y="185656"/>
                      <a:pt x="188188" y="185589"/>
                      <a:pt x="191388" y="185589"/>
                    </a:cubicBezTo>
                    <a:cubicBezTo>
                      <a:pt x="215920" y="185589"/>
                      <a:pt x="228186" y="192189"/>
                      <a:pt x="228186" y="205388"/>
                    </a:cubicBezTo>
                    <a:cubicBezTo>
                      <a:pt x="228186" y="214987"/>
                      <a:pt x="223119" y="221053"/>
                      <a:pt x="212987" y="223587"/>
                    </a:cubicBezTo>
                    <a:cubicBezTo>
                      <a:pt x="208454" y="224787"/>
                      <a:pt x="198521" y="225120"/>
                      <a:pt x="183188" y="224587"/>
                    </a:cubicBezTo>
                    <a:lnTo>
                      <a:pt x="183188" y="298582"/>
                    </a:lnTo>
                    <a:cubicBezTo>
                      <a:pt x="183188" y="310981"/>
                      <a:pt x="177122" y="317181"/>
                      <a:pt x="164990" y="317181"/>
                    </a:cubicBezTo>
                    <a:cubicBezTo>
                      <a:pt x="150857" y="317181"/>
                      <a:pt x="143791" y="307515"/>
                      <a:pt x="143791" y="288183"/>
                    </a:cubicBezTo>
                    <a:cubicBezTo>
                      <a:pt x="143791" y="285783"/>
                      <a:pt x="143924" y="282383"/>
                      <a:pt x="144191" y="277983"/>
                    </a:cubicBezTo>
                    <a:cubicBezTo>
                      <a:pt x="144457" y="273584"/>
                      <a:pt x="144591" y="270584"/>
                      <a:pt x="144591" y="268984"/>
                    </a:cubicBezTo>
                    <a:lnTo>
                      <a:pt x="144391" y="223587"/>
                    </a:lnTo>
                    <a:lnTo>
                      <a:pt x="56196" y="221387"/>
                    </a:lnTo>
                    <a:cubicBezTo>
                      <a:pt x="37931" y="221387"/>
                      <a:pt x="25265" y="220787"/>
                      <a:pt x="18199" y="219587"/>
                    </a:cubicBezTo>
                    <a:cubicBezTo>
                      <a:pt x="6066" y="217587"/>
                      <a:pt x="0" y="212854"/>
                      <a:pt x="0" y="205388"/>
                    </a:cubicBezTo>
                    <a:cubicBezTo>
                      <a:pt x="0" y="199388"/>
                      <a:pt x="3666" y="191789"/>
                      <a:pt x="10999" y="182589"/>
                    </a:cubicBezTo>
                    <a:lnTo>
                      <a:pt x="28198" y="162190"/>
                    </a:lnTo>
                    <a:lnTo>
                      <a:pt x="126592" y="18599"/>
                    </a:lnTo>
                    <a:cubicBezTo>
                      <a:pt x="135525" y="6200"/>
                      <a:pt x="146857" y="0"/>
                      <a:pt x="160590" y="0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51435" tIns="25718" rIns="51435" bIns="25718"/>
              <a:lstStyle/>
              <a:p>
                <a:endParaRPr lang="ar-SA"/>
              </a:p>
            </p:txBody>
          </p:sp>
          <p:sp>
            <p:nvSpPr>
              <p:cNvPr id="25" name="مربع نص 84">
                <a:extLst>
                  <a:ext uri="{FF2B5EF4-FFF2-40B4-BE49-F238E27FC236}">
                    <a16:creationId xmlns:a16="http://schemas.microsoft.com/office/drawing/2014/main" id="{1032BAAF-C2BB-884C-B821-24B02D5E1FB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29135" y="2246685"/>
                <a:ext cx="385163" cy="319581"/>
              </a:xfrm>
              <a:custGeom>
                <a:avLst/>
                <a:gdLst>
                  <a:gd name="T0" fmla="*/ 277569 w 385163"/>
                  <a:gd name="T1" fmla="*/ 39398 h 319581"/>
                  <a:gd name="T2" fmla="*/ 218573 w 385163"/>
                  <a:gd name="T3" fmla="*/ 77195 h 319581"/>
                  <a:gd name="T4" fmla="*/ 200374 w 385163"/>
                  <a:gd name="T5" fmla="*/ 149391 h 319581"/>
                  <a:gd name="T6" fmla="*/ 218173 w 385163"/>
                  <a:gd name="T7" fmla="*/ 248185 h 319581"/>
                  <a:gd name="T8" fmla="*/ 271570 w 385163"/>
                  <a:gd name="T9" fmla="*/ 281183 h 319581"/>
                  <a:gd name="T10" fmla="*/ 332366 w 385163"/>
                  <a:gd name="T11" fmla="*/ 232786 h 319581"/>
                  <a:gd name="T12" fmla="*/ 345165 w 385163"/>
                  <a:gd name="T13" fmla="*/ 147591 h 319581"/>
                  <a:gd name="T14" fmla="*/ 328266 w 385163"/>
                  <a:gd name="T15" fmla="*/ 66396 h 319581"/>
                  <a:gd name="T16" fmla="*/ 277569 w 385163"/>
                  <a:gd name="T17" fmla="*/ 39398 h 319581"/>
                  <a:gd name="T18" fmla="*/ 277769 w 385163"/>
                  <a:gd name="T19" fmla="*/ 800 h 319581"/>
                  <a:gd name="T20" fmla="*/ 359764 w 385163"/>
                  <a:gd name="T21" fmla="*/ 45597 h 319581"/>
                  <a:gd name="T22" fmla="*/ 385163 w 385163"/>
                  <a:gd name="T23" fmla="*/ 140192 h 319581"/>
                  <a:gd name="T24" fmla="*/ 356765 w 385163"/>
                  <a:gd name="T25" fmla="*/ 274683 h 319581"/>
                  <a:gd name="T26" fmla="*/ 271570 w 385163"/>
                  <a:gd name="T27" fmla="*/ 319581 h 319581"/>
                  <a:gd name="T28" fmla="*/ 182775 w 385163"/>
                  <a:gd name="T29" fmla="*/ 263984 h 319581"/>
                  <a:gd name="T30" fmla="*/ 161576 w 385163"/>
                  <a:gd name="T31" fmla="*/ 152591 h 319581"/>
                  <a:gd name="T32" fmla="*/ 189175 w 385163"/>
                  <a:gd name="T33" fmla="*/ 51397 h 319581"/>
                  <a:gd name="T34" fmla="*/ 277769 w 385163"/>
                  <a:gd name="T35" fmla="*/ 800 h 319581"/>
                  <a:gd name="T36" fmla="*/ 81995 w 385163"/>
                  <a:gd name="T37" fmla="*/ 0 h 319581"/>
                  <a:gd name="T38" fmla="*/ 95394 w 385163"/>
                  <a:gd name="T39" fmla="*/ 15399 h 319581"/>
                  <a:gd name="T40" fmla="*/ 94194 w 385163"/>
                  <a:gd name="T41" fmla="*/ 29098 h 319581"/>
                  <a:gd name="T42" fmla="*/ 92995 w 385163"/>
                  <a:gd name="T43" fmla="*/ 42798 h 319581"/>
                  <a:gd name="T44" fmla="*/ 93694 w 385163"/>
                  <a:gd name="T45" fmla="*/ 62796 h 319581"/>
                  <a:gd name="T46" fmla="*/ 94394 w 385163"/>
                  <a:gd name="T47" fmla="*/ 82795 h 319581"/>
                  <a:gd name="T48" fmla="*/ 89595 w 385163"/>
                  <a:gd name="T49" fmla="*/ 150791 h 319581"/>
                  <a:gd name="T50" fmla="*/ 84795 w 385163"/>
                  <a:gd name="T51" fmla="*/ 218587 h 319581"/>
                  <a:gd name="T52" fmla="*/ 86395 w 385163"/>
                  <a:gd name="T53" fmla="*/ 246785 h 319581"/>
                  <a:gd name="T54" fmla="*/ 88195 w 385163"/>
                  <a:gd name="T55" fmla="*/ 273983 h 319581"/>
                  <a:gd name="T56" fmla="*/ 109194 w 385163"/>
                  <a:gd name="T57" fmla="*/ 273583 h 319581"/>
                  <a:gd name="T58" fmla="*/ 123093 w 385163"/>
                  <a:gd name="T59" fmla="*/ 279083 h 319581"/>
                  <a:gd name="T60" fmla="*/ 128592 w 385163"/>
                  <a:gd name="T61" fmla="*/ 292782 h 319581"/>
                  <a:gd name="T62" fmla="*/ 123093 w 385163"/>
                  <a:gd name="T63" fmla="*/ 306581 h 319581"/>
                  <a:gd name="T64" fmla="*/ 109194 w 385163"/>
                  <a:gd name="T65" fmla="*/ 311981 h 319581"/>
                  <a:gd name="T66" fmla="*/ 69396 w 385163"/>
                  <a:gd name="T67" fmla="*/ 311981 h 319581"/>
                  <a:gd name="T68" fmla="*/ 29798 w 385163"/>
                  <a:gd name="T69" fmla="*/ 311781 h 319581"/>
                  <a:gd name="T70" fmla="*/ 10200 w 385163"/>
                  <a:gd name="T71" fmla="*/ 309981 h 319581"/>
                  <a:gd name="T72" fmla="*/ 0 w 385163"/>
                  <a:gd name="T73" fmla="*/ 294782 h 319581"/>
                  <a:gd name="T74" fmla="*/ 31398 w 385163"/>
                  <a:gd name="T75" fmla="*/ 274583 h 319581"/>
                  <a:gd name="T76" fmla="*/ 40998 w 385163"/>
                  <a:gd name="T77" fmla="*/ 274783 h 319581"/>
                  <a:gd name="T78" fmla="*/ 49197 w 385163"/>
                  <a:gd name="T79" fmla="*/ 275183 h 319581"/>
                  <a:gd name="T80" fmla="*/ 47497 w 385163"/>
                  <a:gd name="T81" fmla="*/ 246785 h 319581"/>
                  <a:gd name="T82" fmla="*/ 45797 w 385163"/>
                  <a:gd name="T83" fmla="*/ 218587 h 319581"/>
                  <a:gd name="T84" fmla="*/ 50397 w 385163"/>
                  <a:gd name="T85" fmla="*/ 141392 h 319581"/>
                  <a:gd name="T86" fmla="*/ 54597 w 385163"/>
                  <a:gd name="T87" fmla="*/ 63996 h 319581"/>
                  <a:gd name="T88" fmla="*/ 20399 w 385163"/>
                  <a:gd name="T89" fmla="*/ 84795 h 319581"/>
                  <a:gd name="T90" fmla="*/ 6500 w 385163"/>
                  <a:gd name="T91" fmla="*/ 78795 h 319581"/>
                  <a:gd name="T92" fmla="*/ 600 w 385163"/>
                  <a:gd name="T93" fmla="*/ 64996 h 319581"/>
                  <a:gd name="T94" fmla="*/ 17799 w 385163"/>
                  <a:gd name="T95" fmla="*/ 42198 h 319581"/>
                  <a:gd name="T96" fmla="*/ 48397 w 385163"/>
                  <a:gd name="T97" fmla="*/ 17799 h 319581"/>
                  <a:gd name="T98" fmla="*/ 81995 w 385163"/>
                  <a:gd name="T99" fmla="*/ 0 h 319581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</a:gdLst>
                <a:ahLst/>
                <a:cxnLst>
                  <a:cxn ang="T100">
                    <a:pos x="T0" y="T1"/>
                  </a:cxn>
                  <a:cxn ang="T101">
                    <a:pos x="T2" y="T3"/>
                  </a:cxn>
                  <a:cxn ang="T102">
                    <a:pos x="T4" y="T5"/>
                  </a:cxn>
                  <a:cxn ang="T103">
                    <a:pos x="T6" y="T7"/>
                  </a:cxn>
                  <a:cxn ang="T104">
                    <a:pos x="T8" y="T9"/>
                  </a:cxn>
                  <a:cxn ang="T105">
                    <a:pos x="T10" y="T11"/>
                  </a:cxn>
                  <a:cxn ang="T106">
                    <a:pos x="T12" y="T13"/>
                  </a:cxn>
                  <a:cxn ang="T107">
                    <a:pos x="T14" y="T15"/>
                  </a:cxn>
                  <a:cxn ang="T108">
                    <a:pos x="T16" y="T17"/>
                  </a:cxn>
                  <a:cxn ang="T109">
                    <a:pos x="T18" y="T19"/>
                  </a:cxn>
                  <a:cxn ang="T110">
                    <a:pos x="T20" y="T21"/>
                  </a:cxn>
                  <a:cxn ang="T111">
                    <a:pos x="T22" y="T23"/>
                  </a:cxn>
                  <a:cxn ang="T112">
                    <a:pos x="T24" y="T25"/>
                  </a:cxn>
                  <a:cxn ang="T113">
                    <a:pos x="T26" y="T27"/>
                  </a:cxn>
                  <a:cxn ang="T114">
                    <a:pos x="T28" y="T29"/>
                  </a:cxn>
                  <a:cxn ang="T115">
                    <a:pos x="T30" y="T31"/>
                  </a:cxn>
                  <a:cxn ang="T116">
                    <a:pos x="T32" y="T33"/>
                  </a:cxn>
                  <a:cxn ang="T117">
                    <a:pos x="T34" y="T35"/>
                  </a:cxn>
                  <a:cxn ang="T118">
                    <a:pos x="T36" y="T37"/>
                  </a:cxn>
                  <a:cxn ang="T119">
                    <a:pos x="T38" y="T39"/>
                  </a:cxn>
                  <a:cxn ang="T120">
                    <a:pos x="T40" y="T41"/>
                  </a:cxn>
                  <a:cxn ang="T121">
                    <a:pos x="T42" y="T43"/>
                  </a:cxn>
                  <a:cxn ang="T122">
                    <a:pos x="T44" y="T45"/>
                  </a:cxn>
                  <a:cxn ang="T123">
                    <a:pos x="T46" y="T47"/>
                  </a:cxn>
                  <a:cxn ang="T124">
                    <a:pos x="T48" y="T49"/>
                  </a:cxn>
                  <a:cxn ang="T125">
                    <a:pos x="T50" y="T51"/>
                  </a:cxn>
                  <a:cxn ang="T126">
                    <a:pos x="T52" y="T53"/>
                  </a:cxn>
                  <a:cxn ang="T127">
                    <a:pos x="T54" y="T55"/>
                  </a:cxn>
                  <a:cxn ang="T128">
                    <a:pos x="T56" y="T57"/>
                  </a:cxn>
                  <a:cxn ang="T129">
                    <a:pos x="T58" y="T59"/>
                  </a:cxn>
                  <a:cxn ang="T130">
                    <a:pos x="T60" y="T61"/>
                  </a:cxn>
                  <a:cxn ang="T131">
                    <a:pos x="T62" y="T63"/>
                  </a:cxn>
                  <a:cxn ang="T132">
                    <a:pos x="T64" y="T65"/>
                  </a:cxn>
                  <a:cxn ang="T133">
                    <a:pos x="T66" y="T67"/>
                  </a:cxn>
                  <a:cxn ang="T134">
                    <a:pos x="T68" y="T69"/>
                  </a:cxn>
                  <a:cxn ang="T135">
                    <a:pos x="T70" y="T71"/>
                  </a:cxn>
                  <a:cxn ang="T136">
                    <a:pos x="T72" y="T73"/>
                  </a:cxn>
                  <a:cxn ang="T137">
                    <a:pos x="T74" y="T75"/>
                  </a:cxn>
                  <a:cxn ang="T138">
                    <a:pos x="T76" y="T77"/>
                  </a:cxn>
                  <a:cxn ang="T139">
                    <a:pos x="T78" y="T79"/>
                  </a:cxn>
                  <a:cxn ang="T140">
                    <a:pos x="T80" y="T81"/>
                  </a:cxn>
                  <a:cxn ang="T141">
                    <a:pos x="T82" y="T83"/>
                  </a:cxn>
                  <a:cxn ang="T142">
                    <a:pos x="T84" y="T85"/>
                  </a:cxn>
                  <a:cxn ang="T143">
                    <a:pos x="T86" y="T87"/>
                  </a:cxn>
                  <a:cxn ang="T144">
                    <a:pos x="T88" y="T89"/>
                  </a:cxn>
                  <a:cxn ang="T145">
                    <a:pos x="T90" y="T91"/>
                  </a:cxn>
                  <a:cxn ang="T146">
                    <a:pos x="T92" y="T93"/>
                  </a:cxn>
                  <a:cxn ang="T147">
                    <a:pos x="T94" y="T95"/>
                  </a:cxn>
                  <a:cxn ang="T148">
                    <a:pos x="T96" y="T97"/>
                  </a:cxn>
                  <a:cxn ang="T149">
                    <a:pos x="T98" y="T99"/>
                  </a:cxn>
                </a:cxnLst>
                <a:rect l="0" t="0" r="r" b="b"/>
                <a:pathLst>
                  <a:path w="385163" h="319581">
                    <a:moveTo>
                      <a:pt x="277569" y="39398"/>
                    </a:moveTo>
                    <a:cubicBezTo>
                      <a:pt x="252771" y="39398"/>
                      <a:pt x="233105" y="51997"/>
                      <a:pt x="218573" y="77195"/>
                    </a:cubicBezTo>
                    <a:cubicBezTo>
                      <a:pt x="206440" y="98261"/>
                      <a:pt x="200374" y="122326"/>
                      <a:pt x="200374" y="149391"/>
                    </a:cubicBezTo>
                    <a:cubicBezTo>
                      <a:pt x="200374" y="193255"/>
                      <a:pt x="206307" y="226186"/>
                      <a:pt x="218173" y="248185"/>
                    </a:cubicBezTo>
                    <a:cubicBezTo>
                      <a:pt x="230039" y="270184"/>
                      <a:pt x="247838" y="281183"/>
                      <a:pt x="271570" y="281183"/>
                    </a:cubicBezTo>
                    <a:cubicBezTo>
                      <a:pt x="299835" y="281183"/>
                      <a:pt x="320100" y="265051"/>
                      <a:pt x="332366" y="232786"/>
                    </a:cubicBezTo>
                    <a:cubicBezTo>
                      <a:pt x="340899" y="210387"/>
                      <a:pt x="345165" y="181989"/>
                      <a:pt x="345165" y="147591"/>
                    </a:cubicBezTo>
                    <a:cubicBezTo>
                      <a:pt x="345165" y="111460"/>
                      <a:pt x="339532" y="84395"/>
                      <a:pt x="328266" y="66396"/>
                    </a:cubicBezTo>
                    <a:cubicBezTo>
                      <a:pt x="317000" y="48397"/>
                      <a:pt x="300101" y="39398"/>
                      <a:pt x="277569" y="39398"/>
                    </a:cubicBezTo>
                    <a:close/>
                    <a:moveTo>
                      <a:pt x="277769" y="800"/>
                    </a:moveTo>
                    <a:cubicBezTo>
                      <a:pt x="312834" y="800"/>
                      <a:pt x="340166" y="15733"/>
                      <a:pt x="359764" y="45597"/>
                    </a:cubicBezTo>
                    <a:cubicBezTo>
                      <a:pt x="376697" y="71462"/>
                      <a:pt x="385163" y="102994"/>
                      <a:pt x="385163" y="140192"/>
                    </a:cubicBezTo>
                    <a:cubicBezTo>
                      <a:pt x="385163" y="199921"/>
                      <a:pt x="375697" y="244752"/>
                      <a:pt x="356765" y="274683"/>
                    </a:cubicBezTo>
                    <a:cubicBezTo>
                      <a:pt x="337832" y="304615"/>
                      <a:pt x="309434" y="319581"/>
                      <a:pt x="271570" y="319581"/>
                    </a:cubicBezTo>
                    <a:cubicBezTo>
                      <a:pt x="231039" y="319581"/>
                      <a:pt x="201441" y="301048"/>
                      <a:pt x="182775" y="263984"/>
                    </a:cubicBezTo>
                    <a:cubicBezTo>
                      <a:pt x="168643" y="235452"/>
                      <a:pt x="161576" y="198321"/>
                      <a:pt x="161576" y="152591"/>
                    </a:cubicBezTo>
                    <a:cubicBezTo>
                      <a:pt x="161576" y="113927"/>
                      <a:pt x="170776" y="80195"/>
                      <a:pt x="189175" y="51397"/>
                    </a:cubicBezTo>
                    <a:cubicBezTo>
                      <a:pt x="210907" y="17666"/>
                      <a:pt x="240438" y="800"/>
                      <a:pt x="277769" y="800"/>
                    </a:cubicBezTo>
                    <a:close/>
                    <a:moveTo>
                      <a:pt x="81995" y="0"/>
                    </a:moveTo>
                    <a:cubicBezTo>
                      <a:pt x="90928" y="0"/>
                      <a:pt x="95394" y="5133"/>
                      <a:pt x="95394" y="15399"/>
                    </a:cubicBezTo>
                    <a:cubicBezTo>
                      <a:pt x="95394" y="18466"/>
                      <a:pt x="94994" y="23032"/>
                      <a:pt x="94194" y="29098"/>
                    </a:cubicBezTo>
                    <a:cubicBezTo>
                      <a:pt x="93395" y="35165"/>
                      <a:pt x="92995" y="39731"/>
                      <a:pt x="92995" y="42798"/>
                    </a:cubicBezTo>
                    <a:cubicBezTo>
                      <a:pt x="92995" y="47197"/>
                      <a:pt x="93228" y="53864"/>
                      <a:pt x="93694" y="62796"/>
                    </a:cubicBezTo>
                    <a:cubicBezTo>
                      <a:pt x="94161" y="71729"/>
                      <a:pt x="94394" y="78395"/>
                      <a:pt x="94394" y="82795"/>
                    </a:cubicBezTo>
                    <a:cubicBezTo>
                      <a:pt x="94394" y="97994"/>
                      <a:pt x="92795" y="120659"/>
                      <a:pt x="89595" y="150791"/>
                    </a:cubicBezTo>
                    <a:cubicBezTo>
                      <a:pt x="86395" y="180922"/>
                      <a:pt x="84795" y="203521"/>
                      <a:pt x="84795" y="218587"/>
                    </a:cubicBezTo>
                    <a:cubicBezTo>
                      <a:pt x="84795" y="226320"/>
                      <a:pt x="85328" y="235719"/>
                      <a:pt x="86395" y="246785"/>
                    </a:cubicBezTo>
                    <a:cubicBezTo>
                      <a:pt x="87462" y="257851"/>
                      <a:pt x="88061" y="266917"/>
                      <a:pt x="88195" y="273983"/>
                    </a:cubicBezTo>
                    <a:lnTo>
                      <a:pt x="109194" y="273583"/>
                    </a:lnTo>
                    <a:cubicBezTo>
                      <a:pt x="114793" y="273583"/>
                      <a:pt x="119426" y="275417"/>
                      <a:pt x="123093" y="279083"/>
                    </a:cubicBezTo>
                    <a:cubicBezTo>
                      <a:pt x="126759" y="282750"/>
                      <a:pt x="128592" y="287316"/>
                      <a:pt x="128592" y="292782"/>
                    </a:cubicBezTo>
                    <a:cubicBezTo>
                      <a:pt x="128592" y="298382"/>
                      <a:pt x="126759" y="302982"/>
                      <a:pt x="123093" y="306581"/>
                    </a:cubicBezTo>
                    <a:cubicBezTo>
                      <a:pt x="119426" y="310181"/>
                      <a:pt x="114793" y="311981"/>
                      <a:pt x="109194" y="311981"/>
                    </a:cubicBezTo>
                    <a:lnTo>
                      <a:pt x="69396" y="311981"/>
                    </a:lnTo>
                    <a:lnTo>
                      <a:pt x="29798" y="311781"/>
                    </a:lnTo>
                    <a:cubicBezTo>
                      <a:pt x="20466" y="311781"/>
                      <a:pt x="13933" y="311181"/>
                      <a:pt x="10200" y="309981"/>
                    </a:cubicBezTo>
                    <a:cubicBezTo>
                      <a:pt x="3400" y="307581"/>
                      <a:pt x="0" y="302515"/>
                      <a:pt x="0" y="294782"/>
                    </a:cubicBezTo>
                    <a:cubicBezTo>
                      <a:pt x="0" y="281316"/>
                      <a:pt x="10466" y="274583"/>
                      <a:pt x="31398" y="274583"/>
                    </a:cubicBezTo>
                    <a:lnTo>
                      <a:pt x="40998" y="274783"/>
                    </a:lnTo>
                    <a:lnTo>
                      <a:pt x="49197" y="275183"/>
                    </a:lnTo>
                    <a:cubicBezTo>
                      <a:pt x="49197" y="268784"/>
                      <a:pt x="48631" y="259318"/>
                      <a:pt x="47497" y="246785"/>
                    </a:cubicBezTo>
                    <a:cubicBezTo>
                      <a:pt x="46364" y="234253"/>
                      <a:pt x="45797" y="224853"/>
                      <a:pt x="45797" y="218587"/>
                    </a:cubicBezTo>
                    <a:cubicBezTo>
                      <a:pt x="45797" y="201655"/>
                      <a:pt x="47331" y="175923"/>
                      <a:pt x="50397" y="141392"/>
                    </a:cubicBezTo>
                    <a:cubicBezTo>
                      <a:pt x="53330" y="107394"/>
                      <a:pt x="54730" y="81595"/>
                      <a:pt x="54597" y="63996"/>
                    </a:cubicBezTo>
                    <a:cubicBezTo>
                      <a:pt x="36731" y="77862"/>
                      <a:pt x="25332" y="84795"/>
                      <a:pt x="20399" y="84795"/>
                    </a:cubicBezTo>
                    <a:cubicBezTo>
                      <a:pt x="15066" y="84795"/>
                      <a:pt x="10433" y="82795"/>
                      <a:pt x="6500" y="78795"/>
                    </a:cubicBezTo>
                    <a:cubicBezTo>
                      <a:pt x="2567" y="74796"/>
                      <a:pt x="600" y="70196"/>
                      <a:pt x="600" y="64996"/>
                    </a:cubicBezTo>
                    <a:cubicBezTo>
                      <a:pt x="600" y="58730"/>
                      <a:pt x="6333" y="51130"/>
                      <a:pt x="17799" y="42198"/>
                    </a:cubicBezTo>
                    <a:cubicBezTo>
                      <a:pt x="24999" y="37131"/>
                      <a:pt x="35198" y="28998"/>
                      <a:pt x="48397" y="17799"/>
                    </a:cubicBezTo>
                    <a:cubicBezTo>
                      <a:pt x="60130" y="5933"/>
                      <a:pt x="71329" y="0"/>
                      <a:pt x="81995" y="0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51435" tIns="25718" rIns="51435" bIns="25718"/>
              <a:lstStyle/>
              <a:p>
                <a:endParaRPr lang="ar-SA"/>
              </a:p>
            </p:txBody>
          </p:sp>
          <p:sp>
            <p:nvSpPr>
              <p:cNvPr id="26" name="مربع نص 85">
                <a:extLst>
                  <a:ext uri="{FF2B5EF4-FFF2-40B4-BE49-F238E27FC236}">
                    <a16:creationId xmlns:a16="http://schemas.microsoft.com/office/drawing/2014/main" id="{2E2AA2E7-120C-6747-A5ED-D31BFF350A4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210015" y="5273582"/>
                <a:ext cx="205387" cy="321380"/>
              </a:xfrm>
              <a:custGeom>
                <a:avLst/>
                <a:gdLst>
                  <a:gd name="T0" fmla="*/ 175189 w 205387"/>
                  <a:gd name="T1" fmla="*/ 0 h 321380"/>
                  <a:gd name="T2" fmla="*/ 188988 w 205387"/>
                  <a:gd name="T3" fmla="*/ 5800 h 321380"/>
                  <a:gd name="T4" fmla="*/ 194988 w 205387"/>
                  <a:gd name="T5" fmla="*/ 19199 h 321380"/>
                  <a:gd name="T6" fmla="*/ 147591 w 205387"/>
                  <a:gd name="T7" fmla="*/ 41598 h 321380"/>
                  <a:gd name="T8" fmla="*/ 131992 w 205387"/>
                  <a:gd name="T9" fmla="*/ 41198 h 321380"/>
                  <a:gd name="T10" fmla="*/ 120592 w 205387"/>
                  <a:gd name="T11" fmla="*/ 40798 h 321380"/>
                  <a:gd name="T12" fmla="*/ 86794 w 205387"/>
                  <a:gd name="T13" fmla="*/ 41398 h 321380"/>
                  <a:gd name="T14" fmla="*/ 52996 w 205387"/>
                  <a:gd name="T15" fmla="*/ 42397 h 321380"/>
                  <a:gd name="T16" fmla="*/ 45597 w 205387"/>
                  <a:gd name="T17" fmla="*/ 108993 h 321380"/>
                  <a:gd name="T18" fmla="*/ 118592 w 205387"/>
                  <a:gd name="T19" fmla="*/ 87195 h 321380"/>
                  <a:gd name="T20" fmla="*/ 185788 w 205387"/>
                  <a:gd name="T21" fmla="*/ 121593 h 321380"/>
                  <a:gd name="T22" fmla="*/ 205387 w 205387"/>
                  <a:gd name="T23" fmla="*/ 195988 h 321380"/>
                  <a:gd name="T24" fmla="*/ 173789 w 205387"/>
                  <a:gd name="T25" fmla="*/ 284983 h 321380"/>
                  <a:gd name="T26" fmla="*/ 87194 w 205387"/>
                  <a:gd name="T27" fmla="*/ 321380 h 321380"/>
                  <a:gd name="T28" fmla="*/ 3599 w 205387"/>
                  <a:gd name="T29" fmla="*/ 279383 h 321380"/>
                  <a:gd name="T30" fmla="*/ 0 w 205387"/>
                  <a:gd name="T31" fmla="*/ 268184 h 321380"/>
                  <a:gd name="T32" fmla="*/ 6199 w 205387"/>
                  <a:gd name="T33" fmla="*/ 254685 h 321380"/>
                  <a:gd name="T34" fmla="*/ 20198 w 205387"/>
                  <a:gd name="T35" fmla="*/ 248985 h 321380"/>
                  <a:gd name="T36" fmla="*/ 35798 w 205387"/>
                  <a:gd name="T37" fmla="*/ 257784 h 321380"/>
                  <a:gd name="T38" fmla="*/ 51797 w 205387"/>
                  <a:gd name="T39" fmla="*/ 274183 h 321380"/>
                  <a:gd name="T40" fmla="*/ 87194 w 205387"/>
                  <a:gd name="T41" fmla="*/ 282983 h 321380"/>
                  <a:gd name="T42" fmla="*/ 144591 w 205387"/>
                  <a:gd name="T43" fmla="*/ 256584 h 321380"/>
                  <a:gd name="T44" fmla="*/ 166390 w 205387"/>
                  <a:gd name="T45" fmla="*/ 195988 h 321380"/>
                  <a:gd name="T46" fmla="*/ 156790 w 205387"/>
                  <a:gd name="T47" fmla="*/ 148591 h 321380"/>
                  <a:gd name="T48" fmla="*/ 118592 w 205387"/>
                  <a:gd name="T49" fmla="*/ 125592 h 321380"/>
                  <a:gd name="T50" fmla="*/ 83595 w 205387"/>
                  <a:gd name="T51" fmla="*/ 131392 h 321380"/>
                  <a:gd name="T52" fmla="*/ 61796 w 205387"/>
                  <a:gd name="T53" fmla="*/ 147191 h 321380"/>
                  <a:gd name="T54" fmla="*/ 39997 w 205387"/>
                  <a:gd name="T55" fmla="*/ 170990 h 321380"/>
                  <a:gd name="T56" fmla="*/ 21998 w 205387"/>
                  <a:gd name="T57" fmla="*/ 179989 h 321380"/>
                  <a:gd name="T58" fmla="*/ 8399 w 205387"/>
                  <a:gd name="T59" fmla="*/ 174289 h 321380"/>
                  <a:gd name="T60" fmla="*/ 2800 w 205387"/>
                  <a:gd name="T61" fmla="*/ 160590 h 321380"/>
                  <a:gd name="T62" fmla="*/ 5999 w 205387"/>
                  <a:gd name="T63" fmla="*/ 124992 h 321380"/>
                  <a:gd name="T64" fmla="*/ 12799 w 205387"/>
                  <a:gd name="T65" fmla="*/ 42198 h 321380"/>
                  <a:gd name="T66" fmla="*/ 9299 w 205387"/>
                  <a:gd name="T67" fmla="*/ 26898 h 321380"/>
                  <a:gd name="T68" fmla="*/ 5799 w 205387"/>
                  <a:gd name="T69" fmla="*/ 14599 h 321380"/>
                  <a:gd name="T70" fmla="*/ 26798 w 205387"/>
                  <a:gd name="T71" fmla="*/ 2400 h 321380"/>
                  <a:gd name="T72" fmla="*/ 38897 w 205387"/>
                  <a:gd name="T73" fmla="*/ 3100 h 321380"/>
                  <a:gd name="T74" fmla="*/ 50997 w 205387"/>
                  <a:gd name="T75" fmla="*/ 3800 h 321380"/>
                  <a:gd name="T76" fmla="*/ 85794 w 205387"/>
                  <a:gd name="T77" fmla="*/ 3000 h 321380"/>
                  <a:gd name="T78" fmla="*/ 120592 w 205387"/>
                  <a:gd name="T79" fmla="*/ 2200 h 321380"/>
                  <a:gd name="T80" fmla="*/ 136991 w 205387"/>
                  <a:gd name="T81" fmla="*/ 2600 h 321380"/>
                  <a:gd name="T82" fmla="*/ 153390 w 205387"/>
                  <a:gd name="T83" fmla="*/ 3000 h 321380"/>
                  <a:gd name="T84" fmla="*/ 164390 w 205387"/>
                  <a:gd name="T85" fmla="*/ 1500 h 321380"/>
                  <a:gd name="T86" fmla="*/ 175189 w 205387"/>
                  <a:gd name="T87" fmla="*/ 0 h 321380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0" t="0" r="r" b="b"/>
                <a:pathLst>
                  <a:path w="205387" h="321380">
                    <a:moveTo>
                      <a:pt x="175189" y="0"/>
                    </a:moveTo>
                    <a:cubicBezTo>
                      <a:pt x="180389" y="0"/>
                      <a:pt x="184988" y="1933"/>
                      <a:pt x="188988" y="5800"/>
                    </a:cubicBezTo>
                    <a:cubicBezTo>
                      <a:pt x="192988" y="9666"/>
                      <a:pt x="194988" y="14133"/>
                      <a:pt x="194988" y="19199"/>
                    </a:cubicBezTo>
                    <a:cubicBezTo>
                      <a:pt x="194988" y="34131"/>
                      <a:pt x="179189" y="41598"/>
                      <a:pt x="147591" y="41598"/>
                    </a:cubicBezTo>
                    <a:cubicBezTo>
                      <a:pt x="143458" y="41598"/>
                      <a:pt x="138258" y="41464"/>
                      <a:pt x="131992" y="41198"/>
                    </a:cubicBezTo>
                    <a:cubicBezTo>
                      <a:pt x="125725" y="40931"/>
                      <a:pt x="121926" y="40798"/>
                      <a:pt x="120592" y="40798"/>
                    </a:cubicBezTo>
                    <a:lnTo>
                      <a:pt x="86794" y="41398"/>
                    </a:lnTo>
                    <a:lnTo>
                      <a:pt x="52996" y="42397"/>
                    </a:lnTo>
                    <a:cubicBezTo>
                      <a:pt x="52996" y="48397"/>
                      <a:pt x="50530" y="70596"/>
                      <a:pt x="45597" y="108993"/>
                    </a:cubicBezTo>
                    <a:cubicBezTo>
                      <a:pt x="63862" y="94461"/>
                      <a:pt x="88194" y="87195"/>
                      <a:pt x="118592" y="87195"/>
                    </a:cubicBezTo>
                    <a:cubicBezTo>
                      <a:pt x="147924" y="87195"/>
                      <a:pt x="170323" y="98661"/>
                      <a:pt x="185788" y="121593"/>
                    </a:cubicBezTo>
                    <a:cubicBezTo>
                      <a:pt x="198854" y="141058"/>
                      <a:pt x="205387" y="165857"/>
                      <a:pt x="205387" y="195988"/>
                    </a:cubicBezTo>
                    <a:cubicBezTo>
                      <a:pt x="205387" y="231986"/>
                      <a:pt x="194854" y="261651"/>
                      <a:pt x="173789" y="284983"/>
                    </a:cubicBezTo>
                    <a:cubicBezTo>
                      <a:pt x="151924" y="309248"/>
                      <a:pt x="123059" y="321380"/>
                      <a:pt x="87194" y="321380"/>
                    </a:cubicBezTo>
                    <a:cubicBezTo>
                      <a:pt x="49330" y="321380"/>
                      <a:pt x="21465" y="307381"/>
                      <a:pt x="3599" y="279383"/>
                    </a:cubicBezTo>
                    <a:cubicBezTo>
                      <a:pt x="1200" y="275517"/>
                      <a:pt x="0" y="271783"/>
                      <a:pt x="0" y="268184"/>
                    </a:cubicBezTo>
                    <a:cubicBezTo>
                      <a:pt x="0" y="262984"/>
                      <a:pt x="2066" y="258484"/>
                      <a:pt x="6199" y="254685"/>
                    </a:cubicBezTo>
                    <a:cubicBezTo>
                      <a:pt x="10332" y="250885"/>
                      <a:pt x="14999" y="248985"/>
                      <a:pt x="20198" y="248985"/>
                    </a:cubicBezTo>
                    <a:cubicBezTo>
                      <a:pt x="25665" y="248985"/>
                      <a:pt x="30864" y="251918"/>
                      <a:pt x="35798" y="257784"/>
                    </a:cubicBezTo>
                    <a:cubicBezTo>
                      <a:pt x="42864" y="266317"/>
                      <a:pt x="48197" y="271783"/>
                      <a:pt x="51797" y="274183"/>
                    </a:cubicBezTo>
                    <a:cubicBezTo>
                      <a:pt x="60463" y="280050"/>
                      <a:pt x="72262" y="282983"/>
                      <a:pt x="87194" y="282983"/>
                    </a:cubicBezTo>
                    <a:cubicBezTo>
                      <a:pt x="110260" y="282983"/>
                      <a:pt x="129392" y="274183"/>
                      <a:pt x="144591" y="256584"/>
                    </a:cubicBezTo>
                    <a:cubicBezTo>
                      <a:pt x="159123" y="239785"/>
                      <a:pt x="166390" y="219587"/>
                      <a:pt x="166390" y="195988"/>
                    </a:cubicBezTo>
                    <a:cubicBezTo>
                      <a:pt x="166390" y="176523"/>
                      <a:pt x="163190" y="160724"/>
                      <a:pt x="156790" y="148591"/>
                    </a:cubicBezTo>
                    <a:cubicBezTo>
                      <a:pt x="148524" y="133259"/>
                      <a:pt x="135791" y="125592"/>
                      <a:pt x="118592" y="125592"/>
                    </a:cubicBezTo>
                    <a:cubicBezTo>
                      <a:pt x="104327" y="125592"/>
                      <a:pt x="92661" y="127526"/>
                      <a:pt x="83595" y="131392"/>
                    </a:cubicBezTo>
                    <a:cubicBezTo>
                      <a:pt x="76395" y="134459"/>
                      <a:pt x="69129" y="139725"/>
                      <a:pt x="61796" y="147191"/>
                    </a:cubicBezTo>
                    <a:lnTo>
                      <a:pt x="39997" y="170990"/>
                    </a:lnTo>
                    <a:cubicBezTo>
                      <a:pt x="34131" y="176989"/>
                      <a:pt x="28131" y="179989"/>
                      <a:pt x="21998" y="179989"/>
                    </a:cubicBezTo>
                    <a:cubicBezTo>
                      <a:pt x="16665" y="179989"/>
                      <a:pt x="12132" y="178089"/>
                      <a:pt x="8399" y="174289"/>
                    </a:cubicBezTo>
                    <a:cubicBezTo>
                      <a:pt x="4666" y="170490"/>
                      <a:pt x="2800" y="165923"/>
                      <a:pt x="2800" y="160590"/>
                    </a:cubicBezTo>
                    <a:cubicBezTo>
                      <a:pt x="2800" y="157924"/>
                      <a:pt x="3866" y="146058"/>
                      <a:pt x="5999" y="124992"/>
                    </a:cubicBezTo>
                    <a:cubicBezTo>
                      <a:pt x="10532" y="82995"/>
                      <a:pt x="12799" y="55397"/>
                      <a:pt x="12799" y="42198"/>
                    </a:cubicBezTo>
                    <a:cubicBezTo>
                      <a:pt x="12799" y="37531"/>
                      <a:pt x="11632" y="32431"/>
                      <a:pt x="9299" y="26898"/>
                    </a:cubicBezTo>
                    <a:cubicBezTo>
                      <a:pt x="6966" y="21365"/>
                      <a:pt x="5799" y="17266"/>
                      <a:pt x="5799" y="14599"/>
                    </a:cubicBezTo>
                    <a:cubicBezTo>
                      <a:pt x="5799" y="6466"/>
                      <a:pt x="12799" y="2400"/>
                      <a:pt x="26798" y="2400"/>
                    </a:cubicBezTo>
                    <a:cubicBezTo>
                      <a:pt x="29465" y="2400"/>
                      <a:pt x="33498" y="2633"/>
                      <a:pt x="38897" y="3100"/>
                    </a:cubicBezTo>
                    <a:cubicBezTo>
                      <a:pt x="44297" y="3567"/>
                      <a:pt x="48330" y="3800"/>
                      <a:pt x="50997" y="3800"/>
                    </a:cubicBezTo>
                    <a:cubicBezTo>
                      <a:pt x="58729" y="3800"/>
                      <a:pt x="70329" y="3533"/>
                      <a:pt x="85794" y="3000"/>
                    </a:cubicBezTo>
                    <a:cubicBezTo>
                      <a:pt x="101260" y="2467"/>
                      <a:pt x="112859" y="2200"/>
                      <a:pt x="120592" y="2200"/>
                    </a:cubicBezTo>
                    <a:cubicBezTo>
                      <a:pt x="124192" y="2200"/>
                      <a:pt x="129658" y="2333"/>
                      <a:pt x="136991" y="2600"/>
                    </a:cubicBezTo>
                    <a:cubicBezTo>
                      <a:pt x="144324" y="2867"/>
                      <a:pt x="149791" y="3000"/>
                      <a:pt x="153390" y="3000"/>
                    </a:cubicBezTo>
                    <a:cubicBezTo>
                      <a:pt x="155924" y="3000"/>
                      <a:pt x="159590" y="2500"/>
                      <a:pt x="164390" y="1500"/>
                    </a:cubicBezTo>
                    <a:cubicBezTo>
                      <a:pt x="169189" y="500"/>
                      <a:pt x="172789" y="0"/>
                      <a:pt x="175189" y="0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51435" tIns="25718" rIns="51435" bIns="25718"/>
              <a:lstStyle/>
              <a:p>
                <a:endParaRPr lang="ar-SA"/>
              </a:p>
            </p:txBody>
          </p:sp>
          <p:sp>
            <p:nvSpPr>
              <p:cNvPr id="27" name="مربع نص 86">
                <a:extLst>
                  <a:ext uri="{FF2B5EF4-FFF2-40B4-BE49-F238E27FC236}">
                    <a16:creationId xmlns:a16="http://schemas.microsoft.com/office/drawing/2014/main" id="{E72D26AC-22DE-A047-9E9A-3DAF1D46DD7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806060" y="1425929"/>
                <a:ext cx="308218" cy="311981"/>
              </a:xfrm>
              <a:custGeom>
                <a:avLst/>
                <a:gdLst>
                  <a:gd name="T0" fmla="*/ 276369 w 308218"/>
                  <a:gd name="T1" fmla="*/ 15399 h 311981"/>
                  <a:gd name="T2" fmla="*/ 273970 w 308218"/>
                  <a:gd name="T3" fmla="*/ 42797 h 311981"/>
                  <a:gd name="T4" fmla="*/ 275370 w 308218"/>
                  <a:gd name="T5" fmla="*/ 82795 h 311981"/>
                  <a:gd name="T6" fmla="*/ 265770 w 308218"/>
                  <a:gd name="T7" fmla="*/ 218587 h 311981"/>
                  <a:gd name="T8" fmla="*/ 269170 w 308218"/>
                  <a:gd name="T9" fmla="*/ 273983 h 311981"/>
                  <a:gd name="T10" fmla="*/ 304068 w 308218"/>
                  <a:gd name="T11" fmla="*/ 279083 h 311981"/>
                  <a:gd name="T12" fmla="*/ 302608 w 308218"/>
                  <a:gd name="T13" fmla="*/ 296007 h 311981"/>
                  <a:gd name="T14" fmla="*/ 250371 w 308218"/>
                  <a:gd name="T15" fmla="*/ 311981 h 311981"/>
                  <a:gd name="T16" fmla="*/ 191175 w 308218"/>
                  <a:gd name="T17" fmla="*/ 309981 h 311981"/>
                  <a:gd name="T18" fmla="*/ 212373 w 308218"/>
                  <a:gd name="T19" fmla="*/ 274583 h 311981"/>
                  <a:gd name="T20" fmla="*/ 230172 w 308218"/>
                  <a:gd name="T21" fmla="*/ 275183 h 311981"/>
                  <a:gd name="T22" fmla="*/ 226772 w 308218"/>
                  <a:gd name="T23" fmla="*/ 218587 h 311981"/>
                  <a:gd name="T24" fmla="*/ 235572 w 308218"/>
                  <a:gd name="T25" fmla="*/ 63996 h 311981"/>
                  <a:gd name="T26" fmla="*/ 187475 w 308218"/>
                  <a:gd name="T27" fmla="*/ 78795 h 311981"/>
                  <a:gd name="T28" fmla="*/ 198774 w 308218"/>
                  <a:gd name="T29" fmla="*/ 42198 h 311981"/>
                  <a:gd name="T30" fmla="*/ 262970 w 308218"/>
                  <a:gd name="T31" fmla="*/ 0 h 311981"/>
                  <a:gd name="T32" fmla="*/ 95394 w 308218"/>
                  <a:gd name="T33" fmla="*/ 15399 h 311981"/>
                  <a:gd name="T34" fmla="*/ 92995 w 308218"/>
                  <a:gd name="T35" fmla="*/ 42797 h 311981"/>
                  <a:gd name="T36" fmla="*/ 94395 w 308218"/>
                  <a:gd name="T37" fmla="*/ 82795 h 311981"/>
                  <a:gd name="T38" fmla="*/ 84795 w 308218"/>
                  <a:gd name="T39" fmla="*/ 218587 h 311981"/>
                  <a:gd name="T40" fmla="*/ 88195 w 308218"/>
                  <a:gd name="T41" fmla="*/ 273983 h 311981"/>
                  <a:gd name="T42" fmla="*/ 123093 w 308218"/>
                  <a:gd name="T43" fmla="*/ 279083 h 311981"/>
                  <a:gd name="T44" fmla="*/ 123093 w 308218"/>
                  <a:gd name="T45" fmla="*/ 306581 h 311981"/>
                  <a:gd name="T46" fmla="*/ 69396 w 308218"/>
                  <a:gd name="T47" fmla="*/ 311981 h 311981"/>
                  <a:gd name="T48" fmla="*/ 10200 w 308218"/>
                  <a:gd name="T49" fmla="*/ 309981 h 311981"/>
                  <a:gd name="T50" fmla="*/ 31398 w 308218"/>
                  <a:gd name="T51" fmla="*/ 274583 h 311981"/>
                  <a:gd name="T52" fmla="*/ 49197 w 308218"/>
                  <a:gd name="T53" fmla="*/ 275183 h 311981"/>
                  <a:gd name="T54" fmla="*/ 45798 w 308218"/>
                  <a:gd name="T55" fmla="*/ 218587 h 311981"/>
                  <a:gd name="T56" fmla="*/ 54597 w 308218"/>
                  <a:gd name="T57" fmla="*/ 63996 h 311981"/>
                  <a:gd name="T58" fmla="*/ 6500 w 308218"/>
                  <a:gd name="T59" fmla="*/ 78795 h 311981"/>
                  <a:gd name="T60" fmla="*/ 17799 w 308218"/>
                  <a:gd name="T61" fmla="*/ 42198 h 311981"/>
                  <a:gd name="T62" fmla="*/ 81995 w 308218"/>
                  <a:gd name="T63" fmla="*/ 0 h 311981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0" t="0" r="r" b="b"/>
                <a:pathLst>
                  <a:path w="308218" h="311981">
                    <a:moveTo>
                      <a:pt x="262970" y="0"/>
                    </a:moveTo>
                    <a:cubicBezTo>
                      <a:pt x="271903" y="0"/>
                      <a:pt x="276369" y="5133"/>
                      <a:pt x="276369" y="15399"/>
                    </a:cubicBezTo>
                    <a:cubicBezTo>
                      <a:pt x="276369" y="18466"/>
                      <a:pt x="275969" y="23032"/>
                      <a:pt x="275170" y="29098"/>
                    </a:cubicBezTo>
                    <a:cubicBezTo>
                      <a:pt x="274370" y="35165"/>
                      <a:pt x="273970" y="39731"/>
                      <a:pt x="273970" y="42797"/>
                    </a:cubicBezTo>
                    <a:cubicBezTo>
                      <a:pt x="273970" y="47197"/>
                      <a:pt x="274203" y="53863"/>
                      <a:pt x="274670" y="62796"/>
                    </a:cubicBezTo>
                    <a:cubicBezTo>
                      <a:pt x="275136" y="71729"/>
                      <a:pt x="275370" y="78395"/>
                      <a:pt x="275370" y="82795"/>
                    </a:cubicBezTo>
                    <a:cubicBezTo>
                      <a:pt x="275370" y="97994"/>
                      <a:pt x="273770" y="120659"/>
                      <a:pt x="270570" y="150791"/>
                    </a:cubicBezTo>
                    <a:cubicBezTo>
                      <a:pt x="267370" y="180922"/>
                      <a:pt x="265770" y="203521"/>
                      <a:pt x="265770" y="218587"/>
                    </a:cubicBezTo>
                    <a:cubicBezTo>
                      <a:pt x="265770" y="226320"/>
                      <a:pt x="266303" y="235719"/>
                      <a:pt x="267370" y="246785"/>
                    </a:cubicBezTo>
                    <a:cubicBezTo>
                      <a:pt x="268437" y="257851"/>
                      <a:pt x="269037" y="266917"/>
                      <a:pt x="269170" y="273983"/>
                    </a:cubicBezTo>
                    <a:lnTo>
                      <a:pt x="290169" y="273583"/>
                    </a:lnTo>
                    <a:cubicBezTo>
                      <a:pt x="295768" y="273583"/>
                      <a:pt x="300401" y="275417"/>
                      <a:pt x="304068" y="279083"/>
                    </a:cubicBezTo>
                    <a:lnTo>
                      <a:pt x="308218" y="289422"/>
                    </a:lnTo>
                    <a:lnTo>
                      <a:pt x="302608" y="296007"/>
                    </a:lnTo>
                    <a:lnTo>
                      <a:pt x="282611" y="311981"/>
                    </a:lnTo>
                    <a:lnTo>
                      <a:pt x="250371" y="311981"/>
                    </a:lnTo>
                    <a:lnTo>
                      <a:pt x="210773" y="311781"/>
                    </a:lnTo>
                    <a:cubicBezTo>
                      <a:pt x="201441" y="311781"/>
                      <a:pt x="194908" y="311181"/>
                      <a:pt x="191175" y="309981"/>
                    </a:cubicBezTo>
                    <a:cubicBezTo>
                      <a:pt x="184375" y="307581"/>
                      <a:pt x="180975" y="302515"/>
                      <a:pt x="180975" y="294782"/>
                    </a:cubicBezTo>
                    <a:cubicBezTo>
                      <a:pt x="180975" y="281316"/>
                      <a:pt x="191441" y="274583"/>
                      <a:pt x="212373" y="274583"/>
                    </a:cubicBezTo>
                    <a:lnTo>
                      <a:pt x="221973" y="274783"/>
                    </a:lnTo>
                    <a:lnTo>
                      <a:pt x="230172" y="275183"/>
                    </a:lnTo>
                    <a:cubicBezTo>
                      <a:pt x="230172" y="268784"/>
                      <a:pt x="229606" y="259318"/>
                      <a:pt x="228472" y="246785"/>
                    </a:cubicBezTo>
                    <a:cubicBezTo>
                      <a:pt x="227339" y="234252"/>
                      <a:pt x="226772" y="224853"/>
                      <a:pt x="226772" y="218587"/>
                    </a:cubicBezTo>
                    <a:cubicBezTo>
                      <a:pt x="226772" y="201654"/>
                      <a:pt x="228306" y="175923"/>
                      <a:pt x="231372" y="141391"/>
                    </a:cubicBezTo>
                    <a:cubicBezTo>
                      <a:pt x="234305" y="107394"/>
                      <a:pt x="235705" y="81595"/>
                      <a:pt x="235572" y="63996"/>
                    </a:cubicBezTo>
                    <a:cubicBezTo>
                      <a:pt x="217706" y="77862"/>
                      <a:pt x="206307" y="84795"/>
                      <a:pt x="201374" y="84795"/>
                    </a:cubicBezTo>
                    <a:cubicBezTo>
                      <a:pt x="196041" y="84795"/>
                      <a:pt x="191408" y="82795"/>
                      <a:pt x="187475" y="78795"/>
                    </a:cubicBezTo>
                    <a:cubicBezTo>
                      <a:pt x="183542" y="74796"/>
                      <a:pt x="181575" y="70196"/>
                      <a:pt x="181575" y="64996"/>
                    </a:cubicBezTo>
                    <a:cubicBezTo>
                      <a:pt x="181575" y="58730"/>
                      <a:pt x="187308" y="51130"/>
                      <a:pt x="198774" y="42198"/>
                    </a:cubicBezTo>
                    <a:cubicBezTo>
                      <a:pt x="205974" y="37131"/>
                      <a:pt x="216173" y="28998"/>
                      <a:pt x="229372" y="17799"/>
                    </a:cubicBezTo>
                    <a:cubicBezTo>
                      <a:pt x="241105" y="5933"/>
                      <a:pt x="252304" y="0"/>
                      <a:pt x="262970" y="0"/>
                    </a:cubicBezTo>
                    <a:close/>
                    <a:moveTo>
                      <a:pt x="81995" y="0"/>
                    </a:moveTo>
                    <a:cubicBezTo>
                      <a:pt x="90928" y="0"/>
                      <a:pt x="95394" y="5133"/>
                      <a:pt x="95394" y="15399"/>
                    </a:cubicBezTo>
                    <a:cubicBezTo>
                      <a:pt x="95394" y="18466"/>
                      <a:pt x="94995" y="23032"/>
                      <a:pt x="94195" y="29098"/>
                    </a:cubicBezTo>
                    <a:cubicBezTo>
                      <a:pt x="93395" y="35165"/>
                      <a:pt x="92995" y="39731"/>
                      <a:pt x="92995" y="42797"/>
                    </a:cubicBezTo>
                    <a:cubicBezTo>
                      <a:pt x="92995" y="47197"/>
                      <a:pt x="93228" y="53863"/>
                      <a:pt x="93695" y="62796"/>
                    </a:cubicBezTo>
                    <a:cubicBezTo>
                      <a:pt x="94161" y="71729"/>
                      <a:pt x="94395" y="78395"/>
                      <a:pt x="94395" y="82795"/>
                    </a:cubicBezTo>
                    <a:cubicBezTo>
                      <a:pt x="94395" y="97994"/>
                      <a:pt x="92795" y="120659"/>
                      <a:pt x="89595" y="150791"/>
                    </a:cubicBezTo>
                    <a:cubicBezTo>
                      <a:pt x="86395" y="180922"/>
                      <a:pt x="84795" y="203521"/>
                      <a:pt x="84795" y="218587"/>
                    </a:cubicBezTo>
                    <a:cubicBezTo>
                      <a:pt x="84795" y="226320"/>
                      <a:pt x="85328" y="235719"/>
                      <a:pt x="86395" y="246785"/>
                    </a:cubicBezTo>
                    <a:cubicBezTo>
                      <a:pt x="87462" y="257851"/>
                      <a:pt x="88062" y="266917"/>
                      <a:pt x="88195" y="273983"/>
                    </a:cubicBezTo>
                    <a:lnTo>
                      <a:pt x="109194" y="273583"/>
                    </a:lnTo>
                    <a:cubicBezTo>
                      <a:pt x="114793" y="273583"/>
                      <a:pt x="119426" y="275417"/>
                      <a:pt x="123093" y="279083"/>
                    </a:cubicBezTo>
                    <a:cubicBezTo>
                      <a:pt x="126759" y="282750"/>
                      <a:pt x="128592" y="287316"/>
                      <a:pt x="128592" y="292782"/>
                    </a:cubicBezTo>
                    <a:cubicBezTo>
                      <a:pt x="128592" y="298382"/>
                      <a:pt x="126759" y="302982"/>
                      <a:pt x="123093" y="306581"/>
                    </a:cubicBezTo>
                    <a:cubicBezTo>
                      <a:pt x="119426" y="310181"/>
                      <a:pt x="114793" y="311981"/>
                      <a:pt x="109194" y="311981"/>
                    </a:cubicBezTo>
                    <a:lnTo>
                      <a:pt x="69396" y="311981"/>
                    </a:lnTo>
                    <a:lnTo>
                      <a:pt x="29798" y="311781"/>
                    </a:lnTo>
                    <a:cubicBezTo>
                      <a:pt x="20466" y="311781"/>
                      <a:pt x="13933" y="311181"/>
                      <a:pt x="10200" y="309981"/>
                    </a:cubicBezTo>
                    <a:cubicBezTo>
                      <a:pt x="3400" y="307581"/>
                      <a:pt x="0" y="302515"/>
                      <a:pt x="0" y="294782"/>
                    </a:cubicBezTo>
                    <a:cubicBezTo>
                      <a:pt x="0" y="281316"/>
                      <a:pt x="10466" y="274583"/>
                      <a:pt x="31398" y="274583"/>
                    </a:cubicBezTo>
                    <a:lnTo>
                      <a:pt x="40998" y="274783"/>
                    </a:lnTo>
                    <a:lnTo>
                      <a:pt x="49197" y="275183"/>
                    </a:lnTo>
                    <a:cubicBezTo>
                      <a:pt x="49197" y="268784"/>
                      <a:pt x="48631" y="259318"/>
                      <a:pt x="47497" y="246785"/>
                    </a:cubicBezTo>
                    <a:cubicBezTo>
                      <a:pt x="46364" y="234252"/>
                      <a:pt x="45798" y="224853"/>
                      <a:pt x="45798" y="218587"/>
                    </a:cubicBezTo>
                    <a:cubicBezTo>
                      <a:pt x="45798" y="201654"/>
                      <a:pt x="47331" y="175923"/>
                      <a:pt x="50397" y="141391"/>
                    </a:cubicBezTo>
                    <a:cubicBezTo>
                      <a:pt x="53330" y="107394"/>
                      <a:pt x="54730" y="81595"/>
                      <a:pt x="54597" y="63996"/>
                    </a:cubicBezTo>
                    <a:cubicBezTo>
                      <a:pt x="36731" y="77862"/>
                      <a:pt x="25332" y="84795"/>
                      <a:pt x="20399" y="84795"/>
                    </a:cubicBezTo>
                    <a:cubicBezTo>
                      <a:pt x="15066" y="84795"/>
                      <a:pt x="10433" y="82795"/>
                      <a:pt x="6500" y="78795"/>
                    </a:cubicBezTo>
                    <a:cubicBezTo>
                      <a:pt x="2567" y="74796"/>
                      <a:pt x="600" y="70196"/>
                      <a:pt x="600" y="64996"/>
                    </a:cubicBezTo>
                    <a:cubicBezTo>
                      <a:pt x="600" y="58730"/>
                      <a:pt x="6333" y="51130"/>
                      <a:pt x="17799" y="42198"/>
                    </a:cubicBezTo>
                    <a:cubicBezTo>
                      <a:pt x="24999" y="37131"/>
                      <a:pt x="35198" y="28998"/>
                      <a:pt x="48397" y="17799"/>
                    </a:cubicBezTo>
                    <a:cubicBezTo>
                      <a:pt x="60130" y="5933"/>
                      <a:pt x="71329" y="0"/>
                      <a:pt x="81995" y="0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51435" tIns="25718" rIns="51435" bIns="25718"/>
              <a:lstStyle/>
              <a:p>
                <a:endParaRPr lang="ar-SA"/>
              </a:p>
            </p:txBody>
          </p:sp>
        </p:grpSp>
      </p:grpSp>
      <p:grpSp>
        <p:nvGrpSpPr>
          <p:cNvPr id="28" name="مجموعة 27">
            <a:extLst>
              <a:ext uri="{FF2B5EF4-FFF2-40B4-BE49-F238E27FC236}">
                <a16:creationId xmlns:a16="http://schemas.microsoft.com/office/drawing/2014/main" id="{68B777D0-9141-CD4F-8587-A155DFBFBF00}"/>
              </a:ext>
            </a:extLst>
          </p:cNvPr>
          <p:cNvGrpSpPr>
            <a:grpSpLocks/>
          </p:cNvGrpSpPr>
          <p:nvPr/>
        </p:nvGrpSpPr>
        <p:grpSpPr bwMode="auto">
          <a:xfrm>
            <a:off x="10824816" y="339417"/>
            <a:ext cx="66675" cy="1009650"/>
            <a:chOff x="5944770" y="1379001"/>
            <a:chExt cx="226260" cy="3927154"/>
          </a:xfrm>
        </p:grpSpPr>
        <p:sp>
          <p:nvSpPr>
            <p:cNvPr id="29" name="مثلث متساوي الساقين 49">
              <a:extLst>
                <a:ext uri="{FF2B5EF4-FFF2-40B4-BE49-F238E27FC236}">
                  <a16:creationId xmlns:a16="http://schemas.microsoft.com/office/drawing/2014/main" id="{8E458B00-F450-1B41-97C5-67568AEFD59C}"/>
                </a:ext>
              </a:extLst>
            </p:cNvPr>
            <p:cNvSpPr/>
            <p:nvPr/>
          </p:nvSpPr>
          <p:spPr>
            <a:xfrm>
              <a:off x="5944770" y="1379001"/>
              <a:ext cx="226260" cy="1963577"/>
            </a:xfrm>
            <a:prstGeom prst="triangl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ar-EG" sz="1013"/>
            </a:p>
          </p:txBody>
        </p:sp>
        <p:sp>
          <p:nvSpPr>
            <p:cNvPr id="30" name="مثلث متساوي الساقين 50">
              <a:extLst>
                <a:ext uri="{FF2B5EF4-FFF2-40B4-BE49-F238E27FC236}">
                  <a16:creationId xmlns:a16="http://schemas.microsoft.com/office/drawing/2014/main" id="{32019AF0-A9B5-6D45-ADBA-26016944281D}"/>
                </a:ext>
              </a:extLst>
            </p:cNvPr>
            <p:cNvSpPr/>
            <p:nvPr/>
          </p:nvSpPr>
          <p:spPr>
            <a:xfrm flipV="1">
              <a:off x="5944770" y="3342578"/>
              <a:ext cx="226260" cy="1963577"/>
            </a:xfrm>
            <a:prstGeom prst="triangl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ar-EG" sz="1013"/>
            </a:p>
          </p:txBody>
        </p:sp>
      </p:grpSp>
      <p:grpSp>
        <p:nvGrpSpPr>
          <p:cNvPr id="31" name="مجموعة 30">
            <a:extLst>
              <a:ext uri="{FF2B5EF4-FFF2-40B4-BE49-F238E27FC236}">
                <a16:creationId xmlns:a16="http://schemas.microsoft.com/office/drawing/2014/main" id="{EC576A24-8428-1F4C-A673-8F11E2C0D68E}"/>
              </a:ext>
            </a:extLst>
          </p:cNvPr>
          <p:cNvGrpSpPr>
            <a:grpSpLocks/>
          </p:cNvGrpSpPr>
          <p:nvPr/>
        </p:nvGrpSpPr>
        <p:grpSpPr bwMode="auto">
          <a:xfrm rot="4908360">
            <a:off x="10767665" y="444192"/>
            <a:ext cx="63500" cy="787400"/>
            <a:chOff x="5944770" y="1379001"/>
            <a:chExt cx="226260" cy="3927154"/>
          </a:xfrm>
        </p:grpSpPr>
        <p:sp>
          <p:nvSpPr>
            <p:cNvPr id="32" name="مثلث متساوي الساقين 52">
              <a:extLst>
                <a:ext uri="{FF2B5EF4-FFF2-40B4-BE49-F238E27FC236}">
                  <a16:creationId xmlns:a16="http://schemas.microsoft.com/office/drawing/2014/main" id="{164C7A75-8158-F940-89E3-0A9F15234ED4}"/>
                </a:ext>
              </a:extLst>
            </p:cNvPr>
            <p:cNvSpPr/>
            <p:nvPr/>
          </p:nvSpPr>
          <p:spPr>
            <a:xfrm>
              <a:off x="5941542" y="1392220"/>
              <a:ext cx="226260" cy="1963577"/>
            </a:xfrm>
            <a:prstGeom prst="triangl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ar-EG" sz="1013"/>
            </a:p>
          </p:txBody>
        </p:sp>
        <p:sp>
          <p:nvSpPr>
            <p:cNvPr id="33" name="مثلث متساوي الساقين 53">
              <a:extLst>
                <a:ext uri="{FF2B5EF4-FFF2-40B4-BE49-F238E27FC236}">
                  <a16:creationId xmlns:a16="http://schemas.microsoft.com/office/drawing/2014/main" id="{36DDCEB2-12FE-CC4E-B3AF-1D2A4EB53611}"/>
                </a:ext>
              </a:extLst>
            </p:cNvPr>
            <p:cNvSpPr/>
            <p:nvPr/>
          </p:nvSpPr>
          <p:spPr>
            <a:xfrm flipV="1">
              <a:off x="5935188" y="3342771"/>
              <a:ext cx="226260" cy="1963577"/>
            </a:xfrm>
            <a:prstGeom prst="triangl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ar-EG" sz="1013"/>
            </a:p>
          </p:txBody>
        </p:sp>
      </p:grpSp>
      <p:sp>
        <p:nvSpPr>
          <p:cNvPr id="34" name="شكل بيضاوي 33">
            <a:extLst>
              <a:ext uri="{FF2B5EF4-FFF2-40B4-BE49-F238E27FC236}">
                <a16:creationId xmlns:a16="http://schemas.microsoft.com/office/drawing/2014/main" id="{4D7595FE-3622-414A-A6F2-4DB432689D61}"/>
              </a:ext>
            </a:extLst>
          </p:cNvPr>
          <p:cNvSpPr/>
          <p:nvPr/>
        </p:nvSpPr>
        <p:spPr>
          <a:xfrm>
            <a:off x="10802364" y="783915"/>
            <a:ext cx="98094" cy="107390"/>
          </a:xfrm>
          <a:prstGeom prst="ellipse">
            <a:avLst/>
          </a:prstGeom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685800">
              <a:defRPr/>
            </a:pPr>
            <a:endParaRPr lang="ar-EG" sz="1013"/>
          </a:p>
        </p:txBody>
      </p:sp>
      <p:sp>
        <p:nvSpPr>
          <p:cNvPr id="35" name="شكل حر 34">
            <a:extLst>
              <a:ext uri="{FF2B5EF4-FFF2-40B4-BE49-F238E27FC236}">
                <a16:creationId xmlns:a16="http://schemas.microsoft.com/office/drawing/2014/main" id="{2A9FCA3D-3A06-AC4A-A7DF-D9CC9D8FB902}"/>
              </a:ext>
            </a:extLst>
          </p:cNvPr>
          <p:cNvSpPr/>
          <p:nvPr/>
        </p:nvSpPr>
        <p:spPr>
          <a:xfrm>
            <a:off x="10097740" y="1396693"/>
            <a:ext cx="1468438" cy="1546225"/>
          </a:xfrm>
          <a:custGeom>
            <a:avLst/>
            <a:gdLst>
              <a:gd name="connsiteX0" fmla="*/ 2020636 w 2684787"/>
              <a:gd name="connsiteY0" fmla="*/ 0 h 2747951"/>
              <a:gd name="connsiteX1" fmla="*/ 2651521 w 2684787"/>
              <a:gd name="connsiteY1" fmla="*/ 652812 h 2747951"/>
              <a:gd name="connsiteX2" fmla="*/ 2644171 w 2684787"/>
              <a:gd name="connsiteY2" fmla="*/ 728262 h 2747951"/>
              <a:gd name="connsiteX3" fmla="*/ 2684787 w 2684787"/>
              <a:gd name="connsiteY3" fmla="*/ 728262 h 2747951"/>
              <a:gd name="connsiteX4" fmla="*/ 2684787 w 2684787"/>
              <a:gd name="connsiteY4" fmla="*/ 2747951 h 2747951"/>
              <a:gd name="connsiteX5" fmla="*/ 1371425 w 2684787"/>
              <a:gd name="connsiteY5" fmla="*/ 2747951 h 2747951"/>
              <a:gd name="connsiteX6" fmla="*/ 1371425 w 2684787"/>
              <a:gd name="connsiteY6" fmla="*/ 728262 h 2747951"/>
              <a:gd name="connsiteX7" fmla="*/ 1397102 w 2684787"/>
              <a:gd name="connsiteY7" fmla="*/ 728262 h 2747951"/>
              <a:gd name="connsiteX8" fmla="*/ 1389751 w 2684787"/>
              <a:gd name="connsiteY8" fmla="*/ 652812 h 2747951"/>
              <a:gd name="connsiteX9" fmla="*/ 2020636 w 2684787"/>
              <a:gd name="connsiteY9" fmla="*/ 0 h 2747951"/>
              <a:gd name="connsiteX10" fmla="*/ 649211 w 2684787"/>
              <a:gd name="connsiteY10" fmla="*/ 0 h 2747951"/>
              <a:gd name="connsiteX11" fmla="*/ 1280096 w 2684787"/>
              <a:gd name="connsiteY11" fmla="*/ 652812 h 2747951"/>
              <a:gd name="connsiteX12" fmla="*/ 1272746 w 2684787"/>
              <a:gd name="connsiteY12" fmla="*/ 728262 h 2747951"/>
              <a:gd name="connsiteX13" fmla="*/ 1313362 w 2684787"/>
              <a:gd name="connsiteY13" fmla="*/ 728262 h 2747951"/>
              <a:gd name="connsiteX14" fmla="*/ 1313362 w 2684787"/>
              <a:gd name="connsiteY14" fmla="*/ 2747951 h 2747951"/>
              <a:gd name="connsiteX15" fmla="*/ 0 w 2684787"/>
              <a:gd name="connsiteY15" fmla="*/ 2747951 h 2747951"/>
              <a:gd name="connsiteX16" fmla="*/ 0 w 2684787"/>
              <a:gd name="connsiteY16" fmla="*/ 728262 h 2747951"/>
              <a:gd name="connsiteX17" fmla="*/ 25677 w 2684787"/>
              <a:gd name="connsiteY17" fmla="*/ 728262 h 2747951"/>
              <a:gd name="connsiteX18" fmla="*/ 18326 w 2684787"/>
              <a:gd name="connsiteY18" fmla="*/ 652812 h 2747951"/>
              <a:gd name="connsiteX19" fmla="*/ 649211 w 2684787"/>
              <a:gd name="connsiteY19" fmla="*/ 0 h 27479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2684787" h="2747951">
                <a:moveTo>
                  <a:pt x="2020636" y="0"/>
                </a:moveTo>
                <a:cubicBezTo>
                  <a:pt x="2369064" y="0"/>
                  <a:pt x="2651521" y="292274"/>
                  <a:pt x="2651521" y="652812"/>
                </a:cubicBezTo>
                <a:lnTo>
                  <a:pt x="2644171" y="728262"/>
                </a:lnTo>
                <a:lnTo>
                  <a:pt x="2684787" y="728262"/>
                </a:lnTo>
                <a:lnTo>
                  <a:pt x="2684787" y="2747951"/>
                </a:lnTo>
                <a:lnTo>
                  <a:pt x="1371425" y="2747951"/>
                </a:lnTo>
                <a:lnTo>
                  <a:pt x="1371425" y="728262"/>
                </a:lnTo>
                <a:lnTo>
                  <a:pt x="1397102" y="728262"/>
                </a:lnTo>
                <a:lnTo>
                  <a:pt x="1389751" y="652812"/>
                </a:lnTo>
                <a:cubicBezTo>
                  <a:pt x="1389751" y="292274"/>
                  <a:pt x="1672208" y="0"/>
                  <a:pt x="2020636" y="0"/>
                </a:cubicBezTo>
                <a:close/>
                <a:moveTo>
                  <a:pt x="649211" y="0"/>
                </a:moveTo>
                <a:cubicBezTo>
                  <a:pt x="997639" y="0"/>
                  <a:pt x="1280096" y="292274"/>
                  <a:pt x="1280096" y="652812"/>
                </a:cubicBezTo>
                <a:lnTo>
                  <a:pt x="1272746" y="728262"/>
                </a:lnTo>
                <a:lnTo>
                  <a:pt x="1313362" y="728262"/>
                </a:lnTo>
                <a:lnTo>
                  <a:pt x="1313362" y="2747951"/>
                </a:lnTo>
                <a:lnTo>
                  <a:pt x="0" y="2747951"/>
                </a:lnTo>
                <a:lnTo>
                  <a:pt x="0" y="728262"/>
                </a:lnTo>
                <a:lnTo>
                  <a:pt x="25677" y="728262"/>
                </a:lnTo>
                <a:lnTo>
                  <a:pt x="18326" y="652812"/>
                </a:lnTo>
                <a:cubicBezTo>
                  <a:pt x="18326" y="292274"/>
                  <a:pt x="300783" y="0"/>
                  <a:pt x="649211" y="0"/>
                </a:cubicBez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514350">
              <a:defRPr/>
            </a:pPr>
            <a:endParaRPr lang="ar-SA" sz="1013" dirty="0"/>
          </a:p>
        </p:txBody>
      </p:sp>
      <p:pic>
        <p:nvPicPr>
          <p:cNvPr id="36" name="صورة 35" descr="صورة تحتوي على سماء, خارجي, طائرة, صورة ظلية&#10;&#10;تم إنشاء الوصف تلقائياً">
            <a:extLst>
              <a:ext uri="{FF2B5EF4-FFF2-40B4-BE49-F238E27FC236}">
                <a16:creationId xmlns:a16="http://schemas.microsoft.com/office/drawing/2014/main" id="{E19913C5-26E4-DA40-99FA-A8DF30D4B3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4353"/>
          <a:stretch>
            <a:fillRect/>
          </a:stretch>
        </p:blipFill>
        <p:spPr bwMode="auto">
          <a:xfrm>
            <a:off x="10886728" y="2036455"/>
            <a:ext cx="284162" cy="569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" name="صورة 96">
            <a:extLst>
              <a:ext uri="{FF2B5EF4-FFF2-40B4-BE49-F238E27FC236}">
                <a16:creationId xmlns:a16="http://schemas.microsoft.com/office/drawing/2014/main" id="{1783F7A7-93B7-C04A-AD73-26BD85E731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260" t="-2" r="1991" b="37349"/>
          <a:stretch>
            <a:fillRect/>
          </a:stretch>
        </p:blipFill>
        <p:spPr bwMode="auto">
          <a:xfrm>
            <a:off x="10156479" y="2152343"/>
            <a:ext cx="511175" cy="760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" name="صورة 97" descr="صورة تحتوي على نافذة, مبنى&#10;&#10;تم إنشاء الوصف تلقائياً">
            <a:extLst>
              <a:ext uri="{FF2B5EF4-FFF2-40B4-BE49-F238E27FC236}">
                <a16:creationId xmlns:a16="http://schemas.microsoft.com/office/drawing/2014/main" id="{B96B99B9-0097-844E-9C9B-F32CFFEBDB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3F4F6"/>
              </a:clrFrom>
              <a:clrTo>
                <a:srgbClr val="F3F4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0818466" y="1345892"/>
            <a:ext cx="779463" cy="162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" name="صورة 98" descr="صورة تحتوي على نافذة, مبنى&#10;&#10;تم إنشاء الوصف تلقائياً">
            <a:extLst>
              <a:ext uri="{FF2B5EF4-FFF2-40B4-BE49-F238E27FC236}">
                <a16:creationId xmlns:a16="http://schemas.microsoft.com/office/drawing/2014/main" id="{3336165B-88E5-8644-8E75-6A2D57F42E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3F4F6"/>
              </a:clrFrom>
              <a:clrTo>
                <a:srgbClr val="F3F4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73928" y="1347481"/>
            <a:ext cx="779462" cy="1627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" name="Google Shape;1634;p64">
            <a:extLst>
              <a:ext uri="{FF2B5EF4-FFF2-40B4-BE49-F238E27FC236}">
                <a16:creationId xmlns:a16="http://schemas.microsoft.com/office/drawing/2014/main" id="{A4073290-01F0-A644-AB73-20D3CAAC38C5}"/>
              </a:ext>
            </a:extLst>
          </p:cNvPr>
          <p:cNvPicPr preferRelativeResize="0"/>
          <p:nvPr/>
        </p:nvPicPr>
        <p:blipFill rotWithShape="1">
          <a:blip r:embed="rId9">
            <a:alphaModFix/>
          </a:blip>
          <a:srcRect t="54524"/>
          <a:stretch/>
        </p:blipFill>
        <p:spPr>
          <a:xfrm>
            <a:off x="9479030" y="3341745"/>
            <a:ext cx="2288501" cy="823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2" name="صورة 41">
            <a:hlinkClick r:id="rId10"/>
            <a:extLst>
              <a:ext uri="{FF2B5EF4-FFF2-40B4-BE49-F238E27FC236}">
                <a16:creationId xmlns:a16="http://schemas.microsoft.com/office/drawing/2014/main" id="{3A98ABE9-C04D-924C-8FE6-647715587CE4}"/>
              </a:ext>
            </a:extLst>
          </p:cNvPr>
          <p:cNvPicPr>
            <a:picLocks/>
          </p:cNvPicPr>
          <p:nvPr/>
        </p:nvPicPr>
        <p:blipFill>
          <a:blip r:embed="rId11"/>
          <a:stretch>
            <a:fillRect/>
          </a:stretch>
        </p:blipFill>
        <p:spPr>
          <a:xfrm>
            <a:off x="9970530" y="3056684"/>
            <a:ext cx="643093" cy="725488"/>
          </a:xfrm>
          <a:prstGeom prst="rect">
            <a:avLst/>
          </a:prstGeom>
        </p:spPr>
      </p:pic>
      <p:pic>
        <p:nvPicPr>
          <p:cNvPr id="44" name="صورة 43">
            <a:hlinkClick r:id="rId12"/>
            <a:extLst>
              <a:ext uri="{FF2B5EF4-FFF2-40B4-BE49-F238E27FC236}">
                <a16:creationId xmlns:a16="http://schemas.microsoft.com/office/drawing/2014/main" id="{087385FC-C44E-994D-ABB8-43C00AA909DA}"/>
              </a:ext>
            </a:extLst>
          </p:cNvPr>
          <p:cNvPicPr>
            <a:picLocks noChangeAspect="1"/>
          </p:cNvPicPr>
          <p:nvPr/>
        </p:nvPicPr>
        <p:blipFill>
          <a:blip r:embed="rId1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838439" y="3241662"/>
            <a:ext cx="488870" cy="455424"/>
          </a:xfrm>
          <a:prstGeom prst="rect">
            <a:avLst/>
          </a:prstGeom>
        </p:spPr>
      </p:pic>
      <p:pic>
        <p:nvPicPr>
          <p:cNvPr id="48" name="صورة 47">
            <a:extLst>
              <a:ext uri="{FF2B5EF4-FFF2-40B4-BE49-F238E27FC236}">
                <a16:creationId xmlns:a16="http://schemas.microsoft.com/office/drawing/2014/main" id="{0226F44B-C322-F24D-A9DC-9199A3E1C6DF}"/>
              </a:ext>
            </a:extLst>
          </p:cNvPr>
          <p:cNvPicPr>
            <a:picLocks noChangeAspect="1"/>
          </p:cNvPicPr>
          <p:nvPr/>
        </p:nvPicPr>
        <p:blipFill rotWithShape="1">
          <a:blip r:embed="rId14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27" t="8293" r="8269" b="9258"/>
          <a:stretch/>
        </p:blipFill>
        <p:spPr>
          <a:xfrm>
            <a:off x="4820408" y="3806763"/>
            <a:ext cx="2071362" cy="1752550"/>
          </a:xfrm>
          <a:prstGeom prst="rect">
            <a:avLst/>
          </a:prstGeom>
        </p:spPr>
      </p:pic>
      <p:pic>
        <p:nvPicPr>
          <p:cNvPr id="49" name="صورة 48" descr="صورة تحتوي على نص, لقطة شاشة, إطار صورة&#10;&#10;تم إنشاء الوصف تلقائياً">
            <a:extLst>
              <a:ext uri="{FF2B5EF4-FFF2-40B4-BE49-F238E27FC236}">
                <a16:creationId xmlns:a16="http://schemas.microsoft.com/office/drawing/2014/main" id="{D40791D4-D52A-A846-9C88-6743CF65018E}"/>
              </a:ext>
            </a:extLst>
          </p:cNvPr>
          <p:cNvPicPr>
            <a:picLocks noChangeAspect="1"/>
          </p:cNvPicPr>
          <p:nvPr/>
        </p:nvPicPr>
        <p:blipFill rotWithShape="1">
          <a:blip r:embed="rId15"/>
          <a:srcRect l="7533" t="13180" r="8225" b="15648"/>
          <a:stretch/>
        </p:blipFill>
        <p:spPr>
          <a:xfrm>
            <a:off x="6992484" y="673243"/>
            <a:ext cx="1857707" cy="1582502"/>
          </a:xfrm>
          <a:prstGeom prst="rect">
            <a:avLst/>
          </a:prstGeom>
        </p:spPr>
      </p:pic>
      <p:pic>
        <p:nvPicPr>
          <p:cNvPr id="52" name="صورة 51">
            <a:extLst>
              <a:ext uri="{FF2B5EF4-FFF2-40B4-BE49-F238E27FC236}">
                <a16:creationId xmlns:a16="http://schemas.microsoft.com/office/drawing/2014/main" id="{8D3B0648-7C0A-EB4C-A118-C215D39134D4}"/>
              </a:ext>
            </a:extLst>
          </p:cNvPr>
          <p:cNvPicPr>
            <a:picLocks noChangeAspect="1"/>
          </p:cNvPicPr>
          <p:nvPr/>
        </p:nvPicPr>
        <p:blipFill rotWithShape="1">
          <a:blip r:embed="rId16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colorTemperature colorTemp="47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8293" b="36832"/>
          <a:stretch/>
        </p:blipFill>
        <p:spPr>
          <a:xfrm>
            <a:off x="1679944" y="5716280"/>
            <a:ext cx="7590963" cy="1191482"/>
          </a:xfrm>
          <a:prstGeom prst="rect">
            <a:avLst/>
          </a:prstGeom>
        </p:spPr>
      </p:pic>
      <p:pic>
        <p:nvPicPr>
          <p:cNvPr id="62" name="Google Shape;1476;p59">
            <a:extLst>
              <a:ext uri="{FF2B5EF4-FFF2-40B4-BE49-F238E27FC236}">
                <a16:creationId xmlns:a16="http://schemas.microsoft.com/office/drawing/2014/main" id="{5CCC8F1B-D950-3842-ADFF-FB270943F06D}"/>
              </a:ext>
            </a:extLst>
          </p:cNvPr>
          <p:cNvPicPr preferRelativeResize="0"/>
          <p:nvPr/>
        </p:nvPicPr>
        <p:blipFill>
          <a:blip r:embed="rId18">
            <a:alphaModFix/>
          </a:blip>
          <a:stretch>
            <a:fillRect/>
          </a:stretch>
        </p:blipFill>
        <p:spPr>
          <a:xfrm>
            <a:off x="0" y="5190344"/>
            <a:ext cx="1889948" cy="1578966"/>
          </a:xfrm>
          <a:prstGeom prst="rect">
            <a:avLst/>
          </a:prstGeom>
          <a:noFill/>
          <a:ln>
            <a:noFill/>
          </a:ln>
        </p:spPr>
      </p:pic>
      <p:pic>
        <p:nvPicPr>
          <p:cNvPr id="63" name="Google Shape;1478;p59">
            <a:extLst>
              <a:ext uri="{FF2B5EF4-FFF2-40B4-BE49-F238E27FC236}">
                <a16:creationId xmlns:a16="http://schemas.microsoft.com/office/drawing/2014/main" id="{D95927FD-BDCD-0141-A031-EDBB0F12A60D}"/>
              </a:ext>
            </a:extLst>
          </p:cNvPr>
          <p:cNvPicPr preferRelativeResize="0"/>
          <p:nvPr/>
        </p:nvPicPr>
        <p:blipFill rotWithShape="1">
          <a:blip r:embed="rId19">
            <a:alphaModFix/>
          </a:blip>
          <a:srcRect t="14355" b="20570"/>
          <a:stretch/>
        </p:blipFill>
        <p:spPr>
          <a:xfrm>
            <a:off x="1690752" y="5317586"/>
            <a:ext cx="3349082" cy="1479533"/>
          </a:xfrm>
          <a:prstGeom prst="rect">
            <a:avLst/>
          </a:prstGeom>
          <a:noFill/>
          <a:ln>
            <a:noFill/>
          </a:ln>
        </p:spPr>
      </p:pic>
      <p:pic>
        <p:nvPicPr>
          <p:cNvPr id="64" name="Picture 2">
            <a:extLst>
              <a:ext uri="{FF2B5EF4-FFF2-40B4-BE49-F238E27FC236}">
                <a16:creationId xmlns:a16="http://schemas.microsoft.com/office/drawing/2014/main" id="{A4BDBFAB-BA93-614D-B448-6FF0572717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841831">
            <a:off x="3438247" y="5359310"/>
            <a:ext cx="639763" cy="6900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5" name="Picture 2">
            <a:extLst>
              <a:ext uri="{FF2B5EF4-FFF2-40B4-BE49-F238E27FC236}">
                <a16:creationId xmlns:a16="http://schemas.microsoft.com/office/drawing/2014/main" id="{37B324FE-0AD3-F849-B7DB-29091A6F23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180916">
            <a:off x="3593056" y="5629530"/>
            <a:ext cx="471488" cy="31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6" name="صورة 65">
            <a:hlinkClick r:id="rId22"/>
            <a:extLst>
              <a:ext uri="{FF2B5EF4-FFF2-40B4-BE49-F238E27FC236}">
                <a16:creationId xmlns:a16="http://schemas.microsoft.com/office/drawing/2014/main" id="{2DF618CA-E394-C34D-BAD7-A954D647AFB8}"/>
              </a:ext>
            </a:extLst>
          </p:cNvPr>
          <p:cNvPicPr>
            <a:picLocks noChangeAspect="1"/>
          </p:cNvPicPr>
          <p:nvPr/>
        </p:nvPicPr>
        <p:blipFill>
          <a:blip r:embed="rId23"/>
          <a:srcRect/>
          <a:stretch/>
        </p:blipFill>
        <p:spPr>
          <a:xfrm>
            <a:off x="2695849" y="5277050"/>
            <a:ext cx="672730" cy="901596"/>
          </a:xfrm>
          <a:prstGeom prst="rect">
            <a:avLst/>
          </a:prstGeom>
          <a:scene3d>
            <a:camera prst="isometricTopUp"/>
            <a:lightRig rig="threePt" dir="t"/>
          </a:scene3d>
        </p:spPr>
      </p:pic>
      <p:pic>
        <p:nvPicPr>
          <p:cNvPr id="67" name="Google Shape;1645;p64">
            <a:extLst>
              <a:ext uri="{FF2B5EF4-FFF2-40B4-BE49-F238E27FC236}">
                <a16:creationId xmlns:a16="http://schemas.microsoft.com/office/drawing/2014/main" id="{A395F34E-113B-4644-B229-2F5A2D748DCA}"/>
              </a:ext>
            </a:extLst>
          </p:cNvPr>
          <p:cNvPicPr preferRelativeResize="0"/>
          <p:nvPr/>
        </p:nvPicPr>
        <p:blipFill>
          <a:blip r:embed="rId24">
            <a:alphaModFix/>
          </a:blip>
          <a:stretch>
            <a:fillRect/>
          </a:stretch>
        </p:blipFill>
        <p:spPr>
          <a:xfrm>
            <a:off x="9560518" y="3989453"/>
            <a:ext cx="1875135" cy="2749797"/>
          </a:xfrm>
          <a:prstGeom prst="rect">
            <a:avLst/>
          </a:prstGeom>
          <a:noFill/>
          <a:ln>
            <a:noFill/>
          </a:ln>
        </p:spPr>
      </p:pic>
      <p:pic>
        <p:nvPicPr>
          <p:cNvPr id="56" name="Google Shape;980;p49">
            <a:extLst>
              <a:ext uri="{FF2B5EF4-FFF2-40B4-BE49-F238E27FC236}">
                <a16:creationId xmlns:a16="http://schemas.microsoft.com/office/drawing/2014/main" id="{65343B33-A575-584D-A3FA-9DB17655788E}"/>
              </a:ext>
            </a:extLst>
          </p:cNvPr>
          <p:cNvPicPr preferRelativeResize="0"/>
          <p:nvPr/>
        </p:nvPicPr>
        <p:blipFill rotWithShape="1">
          <a:blip r:embed="rId25">
            <a:alphaModFix/>
          </a:blip>
          <a:srcRect l="-3209" t="29664" b="8496"/>
          <a:stretch/>
        </p:blipFill>
        <p:spPr>
          <a:xfrm>
            <a:off x="7813368" y="4957275"/>
            <a:ext cx="4321895" cy="2032771"/>
          </a:xfrm>
          <a:prstGeom prst="rect">
            <a:avLst/>
          </a:prstGeom>
          <a:noFill/>
          <a:ln>
            <a:noFill/>
          </a:ln>
        </p:spPr>
      </p:pic>
      <p:pic>
        <p:nvPicPr>
          <p:cNvPr id="60" name="صورة 100" descr="صورة تحتوي على نص, كمبيوتر محمول, إلكترونيات, كمبيوتر&#10;&#10;تم إنشاء الوصف تلقائياً">
            <a:extLst>
              <a:ext uri="{FF2B5EF4-FFF2-40B4-BE49-F238E27FC236}">
                <a16:creationId xmlns:a16="http://schemas.microsoft.com/office/drawing/2014/main" id="{911BEC2B-1E9E-D349-BDF2-78A026E4854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8405303" y="4433892"/>
            <a:ext cx="1537018" cy="1163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7" name="Google Shape;982;p49">
            <a:extLst>
              <a:ext uri="{FF2B5EF4-FFF2-40B4-BE49-F238E27FC236}">
                <a16:creationId xmlns:a16="http://schemas.microsoft.com/office/drawing/2014/main" id="{1443C5D5-0A75-354F-813B-DFC494F18EA8}"/>
              </a:ext>
            </a:extLst>
          </p:cNvPr>
          <p:cNvPicPr preferRelativeResize="0"/>
          <p:nvPr/>
        </p:nvPicPr>
        <p:blipFill>
          <a:blip r:embed="rId27">
            <a:alphaModFix/>
          </a:blip>
          <a:stretch>
            <a:fillRect/>
          </a:stretch>
        </p:blipFill>
        <p:spPr>
          <a:xfrm flipH="1">
            <a:off x="10739706" y="4214287"/>
            <a:ext cx="1360344" cy="1222227"/>
          </a:xfrm>
          <a:prstGeom prst="rect">
            <a:avLst/>
          </a:prstGeom>
          <a:noFill/>
          <a:ln>
            <a:noFill/>
          </a:ln>
        </p:spPr>
      </p:pic>
      <p:pic>
        <p:nvPicPr>
          <p:cNvPr id="61" name="صورة 101" descr="صورة تحتوي على ماوس, مكواة&#10;&#10;تم إنشاء الوصف تلقائياً">
            <a:extLst>
              <a:ext uri="{FF2B5EF4-FFF2-40B4-BE49-F238E27FC236}">
                <a16:creationId xmlns:a16="http://schemas.microsoft.com/office/drawing/2014/main" id="{F4739E1F-E7FF-FB4C-81E0-018760EF4E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15757" y="5102690"/>
            <a:ext cx="452593" cy="2783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صورة 11">
            <a:extLst>
              <a:ext uri="{FF2B5EF4-FFF2-40B4-BE49-F238E27FC236}">
                <a16:creationId xmlns:a16="http://schemas.microsoft.com/office/drawing/2014/main" id="{74576703-5B84-344D-9664-135114EC87D2}"/>
              </a:ext>
            </a:extLst>
          </p:cNvPr>
          <p:cNvPicPr>
            <a:picLocks noChangeAspect="1"/>
          </p:cNvPicPr>
          <p:nvPr/>
        </p:nvPicPr>
        <p:blipFill rotWithShape="1">
          <a:blip r:embed="rId29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0"/>
              </a:ext>
            </a:extLst>
          </a:blip>
          <a:srcRect l="5635" t="3489" r="4829" b="19087"/>
          <a:stretch/>
        </p:blipFill>
        <p:spPr>
          <a:xfrm>
            <a:off x="235527" y="-49141"/>
            <a:ext cx="6627874" cy="4255649"/>
          </a:xfrm>
          <a:prstGeom prst="rect">
            <a:avLst/>
          </a:prstGeom>
        </p:spPr>
      </p:pic>
      <p:pic>
        <p:nvPicPr>
          <p:cNvPr id="53" name="Google Shape;1634;p64">
            <a:extLst>
              <a:ext uri="{FF2B5EF4-FFF2-40B4-BE49-F238E27FC236}">
                <a16:creationId xmlns:a16="http://schemas.microsoft.com/office/drawing/2014/main" id="{0D3DC07B-E5E4-1842-A084-E3811188C0AF}"/>
              </a:ext>
            </a:extLst>
          </p:cNvPr>
          <p:cNvPicPr preferRelativeResize="0"/>
          <p:nvPr/>
        </p:nvPicPr>
        <p:blipFill rotWithShape="1">
          <a:blip r:embed="rId9">
            <a:alphaModFix/>
          </a:blip>
          <a:srcRect t="54524"/>
          <a:stretch/>
        </p:blipFill>
        <p:spPr>
          <a:xfrm>
            <a:off x="6882799" y="2596028"/>
            <a:ext cx="2288501" cy="823400"/>
          </a:xfrm>
          <a:prstGeom prst="rect">
            <a:avLst/>
          </a:prstGeom>
          <a:noFill/>
          <a:ln>
            <a:noFill/>
          </a:ln>
        </p:spPr>
      </p:pic>
      <mc:AlternateContent xmlns:mc="http://schemas.openxmlformats.org/markup-compatibility/2006">
        <mc:Choice xmlns:psez="http://schemas.microsoft.com/office/powerpoint/2016/sectionzoom" Requires="psez">
          <p:graphicFrame>
            <p:nvGraphicFramePr>
              <p:cNvPr id="4" name="صورة المقطع 3">
                <a:extLst>
                  <a:ext uri="{FF2B5EF4-FFF2-40B4-BE49-F238E27FC236}">
                    <a16:creationId xmlns:a16="http://schemas.microsoft.com/office/drawing/2014/main" id="{4ED8701A-A61C-9942-A79D-78A05BD5C913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1687657938"/>
                  </p:ext>
                </p:extLst>
              </p:nvPr>
            </p:nvGraphicFramePr>
            <p:xfrm>
              <a:off x="499756" y="15522"/>
              <a:ext cx="6356514" cy="3702551"/>
            </p:xfrm>
            <a:graphic>
              <a:graphicData uri="http://schemas.microsoft.com/office/powerpoint/2016/sectionzoom">
                <psez:sectionZm>
                  <psez:sectionZmObj sectionId="{D768A564-C0C9-8243-A2F1-EE51E648924B}">
                    <psez:zmPr id="{89D3EE7B-D52F-E54B-85F4-92128CCE035D}" transitionDur="1000">
                      <p166:blipFill xmlns:p166="http://schemas.microsoft.com/office/powerpoint/2016/6/main">
                        <a:blip r:embed="rId31"/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>
                          <a:off x="0" y="0"/>
                          <a:ext cx="6356514" cy="3702551"/>
                        </a:xfrm>
                        <a:prstGeom prst="rect">
                          <a:avLst/>
                        </a:prstGeom>
                        <a:ln w="3175">
                          <a:solidFill>
                            <a:prstClr val="ltGray"/>
                          </a:solidFill>
                        </a:ln>
                      </p166:spPr>
                    </psez:zmPr>
                  </psez:sectionZmObj>
                </psez:sectionZm>
              </a:graphicData>
            </a:graphic>
          </p:graphicFrame>
        </mc:Choice>
        <mc:Fallback>
          <p:pic>
            <p:nvPicPr>
              <p:cNvPr id="4" name="صورة المقطع 3">
                <a:hlinkClick r:id="rId32" action="ppaction://hlinksldjump"/>
                <a:extLst>
                  <a:ext uri="{FF2B5EF4-FFF2-40B4-BE49-F238E27FC236}">
                    <a16:creationId xmlns:a16="http://schemas.microsoft.com/office/drawing/2014/main" id="{4ED8701A-A61C-9942-A79D-78A05BD5C913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499756" y="15522"/>
                <a:ext cx="6356514" cy="3702551"/>
              </a:xfrm>
              <a:prstGeom prst="rect">
                <a:avLst/>
              </a:prstGeom>
              <a:ln w="3175">
                <a:solidFill>
                  <a:prstClr val="ltGray"/>
                </a:solidFill>
              </a:ln>
            </p:spPr>
          </p:pic>
        </mc:Fallback>
      </mc:AlternateContent>
      <mc:AlternateContent xmlns:mc="http://schemas.openxmlformats.org/markup-compatibility/2006" xmlns:psez="http://schemas.microsoft.com/office/powerpoint/2016/sectionzoom">
        <mc:Choice Requires="psez">
          <p:graphicFrame>
            <p:nvGraphicFramePr>
              <p:cNvPr id="6" name="صورة المقطع 5">
                <a:extLst>
                  <a:ext uri="{FF2B5EF4-FFF2-40B4-BE49-F238E27FC236}">
                    <a16:creationId xmlns:a16="http://schemas.microsoft.com/office/drawing/2014/main" id="{3531E3D5-C17E-CF44-AAB0-4D5EF4DA9621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3475709300"/>
                  </p:ext>
                </p:extLst>
              </p:nvPr>
            </p:nvGraphicFramePr>
            <p:xfrm>
              <a:off x="6780983" y="619275"/>
              <a:ext cx="2371052" cy="1714500"/>
            </p:xfrm>
            <a:graphic>
              <a:graphicData uri="http://schemas.microsoft.com/office/powerpoint/2016/sectionzoom">
                <psez:sectionZm>
                  <psez:sectionZmObj sectionId="{61650FAE-22C2-3743-A291-FF3E6BD6A4D0}">
                    <psez:zmPr id="{0B38828F-6FEE-CE4F-B81B-377484052C74}" transitionDur="1000" showBg="0">
                      <p166:blipFill xmlns:p166="http://schemas.microsoft.com/office/powerpoint/2016/6/main">
                        <a:blip r:embed="rId33"/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>
                          <a:off x="0" y="0"/>
                          <a:ext cx="2371052" cy="1714500"/>
                        </a:xfrm>
                        <a:prstGeom prst="rect">
                          <a:avLst/>
                        </a:prstGeom>
                      </p166:spPr>
                    </psez:zmPr>
                  </psez:sectionZmObj>
                </psez:sectionZm>
              </a:graphicData>
            </a:graphic>
          </p:graphicFrame>
        </mc:Choice>
        <mc:Fallback xmlns="">
          <p:pic>
            <p:nvPicPr>
              <p:cNvPr id="6" name="صورة المقطع 5">
                <a:hlinkClick r:id="rId35" action="ppaction://hlinksldjump"/>
                <a:extLst>
                  <a:ext uri="{FF2B5EF4-FFF2-40B4-BE49-F238E27FC236}">
                    <a16:creationId xmlns:a16="http://schemas.microsoft.com/office/drawing/2014/main" id="{3531E3D5-C17E-CF44-AAB0-4D5EF4DA9621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36"/>
              <a:stretch>
                <a:fillRect/>
              </a:stretch>
            </p:blipFill>
            <p:spPr>
              <a:xfrm>
                <a:off x="6780983" y="619275"/>
                <a:ext cx="2371052" cy="17145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sez="http://schemas.microsoft.com/office/powerpoint/2016/sectionzoom">
        <mc:Choice Requires="psez">
          <p:graphicFrame>
            <p:nvGraphicFramePr>
              <p:cNvPr id="8" name="صورة المقطع 7">
                <a:extLst>
                  <a:ext uri="{FF2B5EF4-FFF2-40B4-BE49-F238E27FC236}">
                    <a16:creationId xmlns:a16="http://schemas.microsoft.com/office/drawing/2014/main" id="{C3EE3A6C-078F-9549-BED4-46FDC07DEB71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2225811218"/>
                  </p:ext>
                </p:extLst>
              </p:nvPr>
            </p:nvGraphicFramePr>
            <p:xfrm>
              <a:off x="4929699" y="4433892"/>
              <a:ext cx="1864124" cy="1028661"/>
            </p:xfrm>
            <a:graphic>
              <a:graphicData uri="http://schemas.microsoft.com/office/powerpoint/2016/sectionzoom">
                <psez:sectionZm>
                  <psez:sectionZmObj sectionId="{6160B196-78A5-8A46-A1F5-E55588E7EF94}">
                    <psez:zmPr id="{7F76D95A-6850-2E41-9BA2-6F940B3D4CEC}" transitionDur="1000">
                      <p166:blipFill xmlns:p166="http://schemas.microsoft.com/office/powerpoint/2016/6/main">
                        <a:blip r:embed="rId37"/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>
                          <a:off x="0" y="0"/>
                          <a:ext cx="1864124" cy="1028661"/>
                        </a:xfrm>
                        <a:prstGeom prst="rect">
                          <a:avLst/>
                        </a:prstGeom>
                        <a:ln w="3175">
                          <a:solidFill>
                            <a:prstClr val="ltGray"/>
                          </a:solidFill>
                        </a:ln>
                      </p166:spPr>
                    </psez:zmPr>
                  </psez:sectionZmObj>
                </psez:sectionZm>
              </a:graphicData>
            </a:graphic>
          </p:graphicFrame>
        </mc:Choice>
        <mc:Fallback xmlns="">
          <p:pic>
            <p:nvPicPr>
              <p:cNvPr id="8" name="صورة المقطع 7">
                <a:hlinkClick r:id="rId38" action="ppaction://hlinksldjump"/>
                <a:extLst>
                  <a:ext uri="{FF2B5EF4-FFF2-40B4-BE49-F238E27FC236}">
                    <a16:creationId xmlns:a16="http://schemas.microsoft.com/office/drawing/2014/main" id="{C3EE3A6C-078F-9549-BED4-46FDC07DEB71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39"/>
              <a:stretch>
                <a:fillRect/>
              </a:stretch>
            </p:blipFill>
            <p:spPr>
              <a:xfrm>
                <a:off x="4929699" y="4433892"/>
                <a:ext cx="1864124" cy="1028661"/>
              </a:xfrm>
              <a:prstGeom prst="rect">
                <a:avLst/>
              </a:prstGeom>
              <a:ln w="3175">
                <a:solidFill>
                  <a:prstClr val="ltGray"/>
                </a:solidFill>
              </a:ln>
            </p:spPr>
          </p:pic>
        </mc:Fallback>
      </mc:AlternateContent>
    </p:spTree>
  </p:cSld>
  <p:clrMapOvr>
    <a:masterClrMapping/>
  </p:clrMapOvr>
  <p:transition spd="med"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10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8" dur="50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3177 0.02223 L -0.13894 0.02223 " pathEditMode="relative" rAng="0" ptsTypes="AA">
                                      <p:cBhvr>
                                        <p:cTn id="10" dur="20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542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مستطيل: زوايا مستديرة 11">
            <a:extLst>
              <a:ext uri="{FF2B5EF4-FFF2-40B4-BE49-F238E27FC236}">
                <a16:creationId xmlns:a16="http://schemas.microsoft.com/office/drawing/2014/main" id="{CD9494CC-01BD-4056-8A18-34DF6CEB5039}"/>
              </a:ext>
            </a:extLst>
          </p:cNvPr>
          <p:cNvSpPr/>
          <p:nvPr/>
        </p:nvSpPr>
        <p:spPr>
          <a:xfrm rot="16200000">
            <a:off x="2955761" y="-2455360"/>
            <a:ext cx="6423381" cy="11686551"/>
          </a:xfrm>
          <a:prstGeom prst="roundRect">
            <a:avLst>
              <a:gd name="adj" fmla="val 5381"/>
            </a:avLst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pPr marL="0" algn="ctr" defTabSz="914400" rtl="1" eaLnBrk="1" latinLnBrk="0" hangingPunct="1"/>
            <a:endParaRPr lang="ar-EG"/>
          </a:p>
        </p:txBody>
      </p:sp>
      <p:grpSp>
        <p:nvGrpSpPr>
          <p:cNvPr id="6" name="مجموعة 5">
            <a:extLst>
              <a:ext uri="{FF2B5EF4-FFF2-40B4-BE49-F238E27FC236}">
                <a16:creationId xmlns:a16="http://schemas.microsoft.com/office/drawing/2014/main" id="{C6A01C9F-C5DA-5347-A84B-F971C0E5D111}"/>
              </a:ext>
            </a:extLst>
          </p:cNvPr>
          <p:cNvGrpSpPr/>
          <p:nvPr/>
        </p:nvGrpSpPr>
        <p:grpSpPr>
          <a:xfrm>
            <a:off x="211011" y="289760"/>
            <a:ext cx="11867825" cy="6423382"/>
            <a:chOff x="760246" y="392652"/>
            <a:chExt cx="11420963" cy="6423382"/>
          </a:xfrm>
        </p:grpSpPr>
        <p:sp>
          <p:nvSpPr>
            <p:cNvPr id="7" name="مستطيل مستدير الزوايا 6">
              <a:extLst>
                <a:ext uri="{FF2B5EF4-FFF2-40B4-BE49-F238E27FC236}">
                  <a16:creationId xmlns:a16="http://schemas.microsoft.com/office/drawing/2014/main" id="{3031575D-A504-F34B-9982-513CE59AAFDB}"/>
                </a:ext>
              </a:extLst>
            </p:cNvPr>
            <p:cNvSpPr/>
            <p:nvPr/>
          </p:nvSpPr>
          <p:spPr>
            <a:xfrm>
              <a:off x="760246" y="392652"/>
              <a:ext cx="11096787" cy="6142407"/>
            </a:xfrm>
            <a:prstGeom prst="roundRect">
              <a:avLst/>
            </a:prstGeom>
            <a:blipFill>
              <a:blip r:embed="rId2"/>
              <a:stretch>
                <a:fillRect/>
              </a:stretch>
            </a:blipFill>
            <a:ln>
              <a:solidFill>
                <a:schemeClr val="accent6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 dirty="0"/>
            </a:p>
          </p:txBody>
        </p:sp>
        <p:pic>
          <p:nvPicPr>
            <p:cNvPr id="9" name="صورة 8">
              <a:extLst>
                <a:ext uri="{FF2B5EF4-FFF2-40B4-BE49-F238E27FC236}">
                  <a16:creationId xmlns:a16="http://schemas.microsoft.com/office/drawing/2014/main" id="{AE9BD02E-7A89-5640-9988-C9DA36285E9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alphaModFix amt="35000"/>
            </a:blip>
            <a:stretch>
              <a:fillRect/>
            </a:stretch>
          </p:blipFill>
          <p:spPr>
            <a:xfrm>
              <a:off x="11135153" y="5767882"/>
              <a:ext cx="1046056" cy="1048152"/>
            </a:xfrm>
            <a:prstGeom prst="rect">
              <a:avLst/>
            </a:prstGeom>
          </p:spPr>
        </p:pic>
      </p:grpSp>
      <p:pic>
        <p:nvPicPr>
          <p:cNvPr id="15" name="صورة 14" descr="صورة تحتوي على داخلي, جهاز, أسود, مقياس فكي&#10;&#10;تم إنشاء الوصف تلقائياً">
            <a:extLst>
              <a:ext uri="{FF2B5EF4-FFF2-40B4-BE49-F238E27FC236}">
                <a16:creationId xmlns:a16="http://schemas.microsoft.com/office/drawing/2014/main" id="{77B38BD7-6F4A-4CCC-B7D7-CE5F326D41D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5797276" y="-4704367"/>
            <a:ext cx="944905" cy="10643356"/>
          </a:xfrm>
          <a:prstGeom prst="rect">
            <a:avLst/>
          </a:prstGeom>
        </p:spPr>
      </p:pic>
      <p:pic>
        <p:nvPicPr>
          <p:cNvPr id="10" name="Picture 6" descr="https://i.pinimg.com/564x/f7/b1/09/f7b1094060ec4e7985a4aac0849e9e9f.jpg">
            <a:extLst>
              <a:ext uri="{FF2B5EF4-FFF2-40B4-BE49-F238E27FC236}">
                <a16:creationId xmlns:a16="http://schemas.microsoft.com/office/drawing/2014/main" id="{A7E94AA6-AE5A-D34D-9DC7-0D8B1B8449F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881" b="13152"/>
          <a:stretch/>
        </p:blipFill>
        <p:spPr bwMode="auto">
          <a:xfrm rot="2225611">
            <a:off x="10638321" y="684487"/>
            <a:ext cx="1130657" cy="10235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مستطيل 2">
            <a:extLst>
              <a:ext uri="{FF2B5EF4-FFF2-40B4-BE49-F238E27FC236}">
                <a16:creationId xmlns:a16="http://schemas.microsoft.com/office/drawing/2014/main" id="{5D26BD64-E782-9B50-D1C4-EF45325EBB09}"/>
              </a:ext>
            </a:extLst>
          </p:cNvPr>
          <p:cNvSpPr/>
          <p:nvPr/>
        </p:nvSpPr>
        <p:spPr>
          <a:xfrm rot="385153">
            <a:off x="9667453" y="2242935"/>
            <a:ext cx="2414610" cy="584775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</a:bodyPr>
          <a:lstStyle/>
          <a:p>
            <a:pPr algn="ctr" defTabSz="914400" rtl="1"/>
            <a:r>
              <a:rPr lang="ar-SA" sz="3200" b="1" dirty="0">
                <a:ln w="9525">
                  <a:solidFill>
                    <a:prstClr val="black"/>
                  </a:solidFill>
                  <a:prstDash val="solid"/>
                </a:ln>
                <a:solidFill>
                  <a:srgbClr val="D58C2E">
                    <a:lumMod val="50000"/>
                  </a:srgbClr>
                </a:solidFill>
                <a:effectLst>
                  <a:outerShdw blurRad="12700" dist="38100" dir="2700000" algn="tl" rotWithShape="0">
                    <a:srgbClr val="C9492C">
                      <a:lumMod val="60000"/>
                      <a:lumOff val="40000"/>
                    </a:srgbClr>
                  </a:outerShdw>
                </a:effectLst>
                <a:latin typeface="Aldhabi" panose="01000000000000000000" pitchFamily="2" charset="-78"/>
                <a:cs typeface="Aldhabi" panose="01000000000000000000" pitchFamily="2" charset="-78"/>
              </a:rPr>
              <a:t>تحقق من فهمك</a:t>
            </a:r>
          </a:p>
        </p:txBody>
      </p:sp>
      <p:grpSp>
        <p:nvGrpSpPr>
          <p:cNvPr id="2" name="Group 2">
            <a:extLst>
              <a:ext uri="{FF2B5EF4-FFF2-40B4-BE49-F238E27FC236}">
                <a16:creationId xmlns:a16="http://schemas.microsoft.com/office/drawing/2014/main" id="{AF10C172-E96D-49E0-0107-643FE1D705A5}"/>
              </a:ext>
            </a:extLst>
          </p:cNvPr>
          <p:cNvGrpSpPr>
            <a:grpSpLocks/>
          </p:cNvGrpSpPr>
          <p:nvPr/>
        </p:nvGrpSpPr>
        <p:grpSpPr bwMode="auto">
          <a:xfrm>
            <a:off x="4182498" y="-2780"/>
            <a:ext cx="2808287" cy="579438"/>
            <a:chOff x="1669" y="452"/>
            <a:chExt cx="1996" cy="365"/>
          </a:xfrm>
        </p:grpSpPr>
        <p:sp>
          <p:nvSpPr>
            <p:cNvPr id="4" name="AutoShape 3">
              <a:extLst>
                <a:ext uri="{FF2B5EF4-FFF2-40B4-BE49-F238E27FC236}">
                  <a16:creationId xmlns:a16="http://schemas.microsoft.com/office/drawing/2014/main" id="{D7E94B53-1CE2-D07E-E464-35CB59EB225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01" y="482"/>
              <a:ext cx="1950" cy="317"/>
            </a:xfrm>
            <a:prstGeom prst="flowChartAlternateProcess">
              <a:avLst/>
            </a:prstGeom>
            <a:gradFill rotWithShape="1">
              <a:gsLst>
                <a:gs pos="0">
                  <a:srgbClr val="FF66FF"/>
                </a:gs>
                <a:gs pos="50000">
                  <a:srgbClr val="FFFF66"/>
                </a:gs>
                <a:gs pos="100000">
                  <a:srgbClr val="FF66FF"/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ar-SA"/>
            </a:p>
          </p:txBody>
        </p:sp>
        <p:sp>
          <p:nvSpPr>
            <p:cNvPr id="5" name="Text Box 4">
              <a:extLst>
                <a:ext uri="{FF2B5EF4-FFF2-40B4-BE49-F238E27FC236}">
                  <a16:creationId xmlns:a16="http://schemas.microsoft.com/office/drawing/2014/main" id="{29E58909-F17C-89C4-9DD4-6E2D3A3B862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669" y="452"/>
              <a:ext cx="1996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ar-SA" altLang="en-US" sz="3200" b="1"/>
                <a:t>المعدل الثابت للتغير</a:t>
              </a:r>
              <a:endParaRPr lang="en-US" altLang="en-US" sz="3200" b="1"/>
            </a:p>
          </p:txBody>
        </p:sp>
      </p:grpSp>
      <p:sp>
        <p:nvSpPr>
          <p:cNvPr id="8" name="AutoShape 5">
            <a:extLst>
              <a:ext uri="{FF2B5EF4-FFF2-40B4-BE49-F238E27FC236}">
                <a16:creationId xmlns:a16="http://schemas.microsoft.com/office/drawing/2014/main" id="{94C1D62C-A875-8915-64DA-D602922AFD5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39623" y="684608"/>
            <a:ext cx="6119812" cy="720725"/>
          </a:xfrm>
          <a:prstGeom prst="roundRect">
            <a:avLst>
              <a:gd name="adj" fmla="val 16667"/>
            </a:avLst>
          </a:prstGeom>
          <a:solidFill>
            <a:srgbClr val="FFFF66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ar-SA" altLang="en-US" sz="2400" b="1"/>
              <a:t>إذا كان المعدل ثابت </a:t>
            </a:r>
            <a:r>
              <a:rPr lang="ar-SA" altLang="en-US" sz="2400" b="1">
                <a:solidFill>
                  <a:schemeClr val="accent2"/>
                </a:solidFill>
              </a:rPr>
              <a:t>(                       )</a:t>
            </a:r>
            <a:r>
              <a:rPr lang="ar-SA" altLang="en-US" sz="2400" b="1"/>
              <a:t> فإن </a:t>
            </a:r>
            <a:r>
              <a:rPr lang="ar-SA" altLang="en-US" sz="2400" b="1">
                <a:solidFill>
                  <a:srgbClr val="0000FF"/>
                </a:solidFill>
              </a:rPr>
              <a:t>العلاقة خطية</a:t>
            </a:r>
            <a:endParaRPr lang="en-US" altLang="en-US" sz="2400" b="1">
              <a:solidFill>
                <a:srgbClr val="0000FF"/>
              </a:solidFill>
            </a:endParaRPr>
          </a:p>
        </p:txBody>
      </p:sp>
      <p:sp>
        <p:nvSpPr>
          <p:cNvPr id="11" name="AutoShape 6">
            <a:extLst>
              <a:ext uri="{FF2B5EF4-FFF2-40B4-BE49-F238E27FC236}">
                <a16:creationId xmlns:a16="http://schemas.microsoft.com/office/drawing/2014/main" id="{6384F3B8-579A-C10E-A104-4E346CAA97F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39623" y="1546620"/>
            <a:ext cx="5040312" cy="1406525"/>
          </a:xfrm>
          <a:prstGeom prst="octagon">
            <a:avLst>
              <a:gd name="adj" fmla="val 29287"/>
            </a:avLst>
          </a:prstGeom>
          <a:gradFill rotWithShape="1">
            <a:gsLst>
              <a:gs pos="0">
                <a:srgbClr val="CC99FF"/>
              </a:gs>
              <a:gs pos="50000">
                <a:schemeClr val="bg1"/>
              </a:gs>
              <a:gs pos="100000">
                <a:srgbClr val="CC99FF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r" rtl="1" eaLnBrk="1" hangingPunct="1">
              <a:defRPr/>
            </a:pPr>
            <a:r>
              <a:rPr lang="ar-SA" altLang="en-US" sz="2400" b="1"/>
              <a:t>حسب المعلومات الواردة في الجدول  :</a:t>
            </a:r>
          </a:p>
          <a:p>
            <a:pPr algn="r" rtl="1" eaLnBrk="1" hangingPunct="1">
              <a:defRPr/>
            </a:pPr>
            <a:r>
              <a:rPr lang="ar-SA" altLang="en-US" sz="2400" b="1"/>
              <a:t>بين ما إذا كانت العلاقة خطية أم لا .</a:t>
            </a:r>
          </a:p>
          <a:p>
            <a:pPr algn="r" rtl="1" eaLnBrk="1" hangingPunct="1">
              <a:defRPr/>
            </a:pPr>
            <a:r>
              <a:rPr lang="ar-SA" altLang="en-US" sz="2400" b="1"/>
              <a:t>ثم أوجد المعدل الثابت للتغير . وفسر معناه .</a:t>
            </a:r>
            <a:endParaRPr lang="en-US" altLang="en-US"/>
          </a:p>
        </p:txBody>
      </p:sp>
      <p:graphicFrame>
        <p:nvGraphicFramePr>
          <p:cNvPr id="13" name="Group 8">
            <a:extLst>
              <a:ext uri="{FF2B5EF4-FFF2-40B4-BE49-F238E27FC236}">
                <a16:creationId xmlns:a16="http://schemas.microsoft.com/office/drawing/2014/main" id="{0AF32EF4-46B9-D89D-E754-81952DBEFC6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83832372"/>
              </p:ext>
            </p:extLst>
          </p:nvPr>
        </p:nvGraphicFramePr>
        <p:xfrm>
          <a:off x="1575823" y="1224358"/>
          <a:ext cx="2112962" cy="1981200"/>
        </p:xfrm>
        <a:graphic>
          <a:graphicData uri="http://schemas.openxmlformats.org/drawingml/2006/table">
            <a:tbl>
              <a:tblPr rtl="1"/>
              <a:tblGrid>
                <a:gridCol w="10572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5568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7463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العدد</a:t>
                      </a:r>
                      <a:endParaRPr kumimoji="0" lang="ar-SA" alt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المبلغ</a:t>
                      </a:r>
                      <a:endParaRPr kumimoji="0" lang="ar-SA" altLang="en-US" sz="2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463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٢</a:t>
                      </a:r>
                      <a:endParaRPr kumimoji="0" lang="ar-SA" alt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٨.٥</a:t>
                      </a:r>
                      <a:endParaRPr kumimoji="0" lang="ar-SA" alt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7463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٤</a:t>
                      </a:r>
                      <a:endParaRPr kumimoji="0" lang="ar-SA" alt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١٧</a:t>
                      </a:r>
                      <a:endParaRPr kumimoji="0" lang="ar-SA" alt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7463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٦</a:t>
                      </a:r>
                      <a:endParaRPr kumimoji="0" lang="ar-SA" alt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٢٥.٥</a:t>
                      </a:r>
                      <a:endParaRPr kumimoji="0" lang="ar-SA" alt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74638"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٨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٣٤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pSp>
        <p:nvGrpSpPr>
          <p:cNvPr id="14" name="Group 32">
            <a:extLst>
              <a:ext uri="{FF2B5EF4-FFF2-40B4-BE49-F238E27FC236}">
                <a16:creationId xmlns:a16="http://schemas.microsoft.com/office/drawing/2014/main" id="{2EEB2D6A-BF37-739D-317C-63C7B96DE874}"/>
              </a:ext>
            </a:extLst>
          </p:cNvPr>
          <p:cNvGrpSpPr>
            <a:grpSpLocks/>
          </p:cNvGrpSpPr>
          <p:nvPr/>
        </p:nvGrpSpPr>
        <p:grpSpPr bwMode="auto">
          <a:xfrm>
            <a:off x="8186173" y="3259533"/>
            <a:ext cx="1879600" cy="901700"/>
            <a:chOff x="3052" y="2432"/>
            <a:chExt cx="480" cy="568"/>
          </a:xfrm>
        </p:grpSpPr>
        <p:grpSp>
          <p:nvGrpSpPr>
            <p:cNvPr id="16" name="Group 33">
              <a:extLst>
                <a:ext uri="{FF2B5EF4-FFF2-40B4-BE49-F238E27FC236}">
                  <a16:creationId xmlns:a16="http://schemas.microsoft.com/office/drawing/2014/main" id="{DAE4CE06-228E-103A-8116-CC75713B9D9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198" y="2432"/>
              <a:ext cx="334" cy="568"/>
              <a:chOff x="4105" y="2976"/>
              <a:chExt cx="1360" cy="568"/>
            </a:xfrm>
          </p:grpSpPr>
          <p:sp>
            <p:nvSpPr>
              <p:cNvPr id="18" name="Text Box 34">
                <a:extLst>
                  <a:ext uri="{FF2B5EF4-FFF2-40B4-BE49-F238E27FC236}">
                    <a16:creationId xmlns:a16="http://schemas.microsoft.com/office/drawing/2014/main" id="{867B15EF-B69B-3900-9483-7AE6DC5B331C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105" y="2976"/>
                <a:ext cx="1315" cy="2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</a:pPr>
                <a:r>
                  <a:rPr lang="ar-SA" altLang="en-US" sz="2000" b="1"/>
                  <a:t>١٧ – ٨.٥</a:t>
                </a:r>
                <a:endParaRPr lang="en-US" altLang="en-US" sz="2000" b="1"/>
              </a:p>
            </p:txBody>
          </p:sp>
          <p:sp>
            <p:nvSpPr>
              <p:cNvPr id="19" name="Line 35">
                <a:extLst>
                  <a:ext uri="{FF2B5EF4-FFF2-40B4-BE49-F238E27FC236}">
                    <a16:creationId xmlns:a16="http://schemas.microsoft.com/office/drawing/2014/main" id="{69BE2EF9-01E0-919C-CCC3-1FF61C3D597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4150" y="3258"/>
                <a:ext cx="1315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0" name="Text Box 36">
                <a:extLst>
                  <a:ext uri="{FF2B5EF4-FFF2-40B4-BE49-F238E27FC236}">
                    <a16:creationId xmlns:a16="http://schemas.microsoft.com/office/drawing/2014/main" id="{720395E2-EE87-A479-B33A-1B2A406AD4F5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105" y="3294"/>
                <a:ext cx="1315" cy="2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</a:pPr>
                <a:r>
                  <a:rPr lang="ar-SA" altLang="en-US" sz="2000" b="1"/>
                  <a:t>٤ - ٢</a:t>
                </a:r>
                <a:endParaRPr lang="en-US" altLang="en-US" sz="2000" b="1"/>
              </a:p>
            </p:txBody>
          </p:sp>
        </p:grpSp>
        <p:sp>
          <p:nvSpPr>
            <p:cNvPr id="17" name="Text Box 37">
              <a:extLst>
                <a:ext uri="{FF2B5EF4-FFF2-40B4-BE49-F238E27FC236}">
                  <a16:creationId xmlns:a16="http://schemas.microsoft.com/office/drawing/2014/main" id="{0DB4E5D0-A3BC-7D6A-E31C-6EBE69EC908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052" y="2586"/>
              <a:ext cx="182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ar-SA" altLang="en-US" sz="2000" b="1"/>
                <a:t>=</a:t>
              </a:r>
              <a:endParaRPr lang="en-US" altLang="en-US" sz="2000" b="1"/>
            </a:p>
          </p:txBody>
        </p:sp>
      </p:grpSp>
      <p:grpSp>
        <p:nvGrpSpPr>
          <p:cNvPr id="21" name="Group 50">
            <a:extLst>
              <a:ext uri="{FF2B5EF4-FFF2-40B4-BE49-F238E27FC236}">
                <a16:creationId xmlns:a16="http://schemas.microsoft.com/office/drawing/2014/main" id="{5BC82929-82D7-D680-2893-39B1554FF8C7}"/>
              </a:ext>
            </a:extLst>
          </p:cNvPr>
          <p:cNvGrpSpPr>
            <a:grpSpLocks/>
          </p:cNvGrpSpPr>
          <p:nvPr/>
        </p:nvGrpSpPr>
        <p:grpSpPr bwMode="auto">
          <a:xfrm>
            <a:off x="8295710" y="5634433"/>
            <a:ext cx="1879600" cy="901700"/>
            <a:chOff x="3052" y="2432"/>
            <a:chExt cx="480" cy="568"/>
          </a:xfrm>
        </p:grpSpPr>
        <p:grpSp>
          <p:nvGrpSpPr>
            <p:cNvPr id="22" name="Group 51">
              <a:extLst>
                <a:ext uri="{FF2B5EF4-FFF2-40B4-BE49-F238E27FC236}">
                  <a16:creationId xmlns:a16="http://schemas.microsoft.com/office/drawing/2014/main" id="{349949F8-A463-D8B1-D674-0B64A459DE8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198" y="2432"/>
              <a:ext cx="334" cy="568"/>
              <a:chOff x="4105" y="2976"/>
              <a:chExt cx="1360" cy="568"/>
            </a:xfrm>
          </p:grpSpPr>
          <p:sp>
            <p:nvSpPr>
              <p:cNvPr id="24" name="Text Box 52">
                <a:extLst>
                  <a:ext uri="{FF2B5EF4-FFF2-40B4-BE49-F238E27FC236}">
                    <a16:creationId xmlns:a16="http://schemas.microsoft.com/office/drawing/2014/main" id="{02592EA7-5F13-84CF-865D-1D9538253363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105" y="2976"/>
                <a:ext cx="1315" cy="2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</a:pPr>
                <a:r>
                  <a:rPr lang="ar-SA" altLang="en-US" sz="2000" b="1"/>
                  <a:t>٣٤ – ٢٥.٥</a:t>
                </a:r>
                <a:endParaRPr lang="en-US" altLang="en-US" sz="2000" b="1"/>
              </a:p>
            </p:txBody>
          </p:sp>
          <p:sp>
            <p:nvSpPr>
              <p:cNvPr id="25" name="Line 53">
                <a:extLst>
                  <a:ext uri="{FF2B5EF4-FFF2-40B4-BE49-F238E27FC236}">
                    <a16:creationId xmlns:a16="http://schemas.microsoft.com/office/drawing/2014/main" id="{6550C52B-383E-C298-9099-6D66213DA45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4150" y="3258"/>
                <a:ext cx="1315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6" name="Text Box 54">
                <a:extLst>
                  <a:ext uri="{FF2B5EF4-FFF2-40B4-BE49-F238E27FC236}">
                    <a16:creationId xmlns:a16="http://schemas.microsoft.com/office/drawing/2014/main" id="{7CB759E4-A9B6-7550-5782-30A465FA598B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105" y="3294"/>
                <a:ext cx="1315" cy="2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</a:pPr>
                <a:r>
                  <a:rPr lang="ar-SA" altLang="en-US" sz="2000" b="1"/>
                  <a:t>٨ - ٦</a:t>
                </a:r>
                <a:endParaRPr lang="en-US" altLang="en-US" sz="2000" b="1"/>
              </a:p>
            </p:txBody>
          </p:sp>
        </p:grpSp>
        <p:sp>
          <p:nvSpPr>
            <p:cNvPr id="23" name="Text Box 55">
              <a:extLst>
                <a:ext uri="{FF2B5EF4-FFF2-40B4-BE49-F238E27FC236}">
                  <a16:creationId xmlns:a16="http://schemas.microsoft.com/office/drawing/2014/main" id="{A25EC564-C29B-AC86-EDA4-2601A58CEE7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052" y="2586"/>
              <a:ext cx="182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ar-SA" altLang="en-US" sz="2000" b="1"/>
                <a:t>=</a:t>
              </a:r>
              <a:endParaRPr lang="en-US" altLang="en-US" sz="2000" b="1"/>
            </a:p>
          </p:txBody>
        </p:sp>
      </p:grpSp>
      <p:sp>
        <p:nvSpPr>
          <p:cNvPr id="27" name="Text Box 87">
            <a:extLst>
              <a:ext uri="{FF2B5EF4-FFF2-40B4-BE49-F238E27FC236}">
                <a16:creationId xmlns:a16="http://schemas.microsoft.com/office/drawing/2014/main" id="{91769406-B579-A0D1-D5E5-FD15E2CD971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08160" y="3202383"/>
            <a:ext cx="682625" cy="1874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ar-SA" altLang="en-US" sz="11700" b="1">
                <a:solidFill>
                  <a:srgbClr val="FF3300"/>
                </a:solidFill>
              </a:rPr>
              <a:t>}</a:t>
            </a:r>
            <a:endParaRPr lang="en-US" altLang="en-US" sz="11700" b="1">
              <a:solidFill>
                <a:srgbClr val="FF3300"/>
              </a:solidFill>
            </a:endParaRPr>
          </a:p>
        </p:txBody>
      </p:sp>
      <p:sp>
        <p:nvSpPr>
          <p:cNvPr id="28" name="AutoShape 88">
            <a:extLst>
              <a:ext uri="{FF2B5EF4-FFF2-40B4-BE49-F238E27FC236}">
                <a16:creationId xmlns:a16="http://schemas.microsoft.com/office/drawing/2014/main" id="{633706E3-06AD-8F13-8090-5BC2DE14EE48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5839848" y="4104083"/>
            <a:ext cx="576262" cy="431800"/>
          </a:xfrm>
          <a:custGeom>
            <a:avLst/>
            <a:gdLst>
              <a:gd name="T0" fmla="*/ 432197 w 21600"/>
              <a:gd name="T1" fmla="*/ 0 h 21600"/>
              <a:gd name="T2" fmla="*/ 0 w 21600"/>
              <a:gd name="T3" fmla="*/ 215900 h 21600"/>
              <a:gd name="T4" fmla="*/ 432197 w 21600"/>
              <a:gd name="T5" fmla="*/ 431800 h 21600"/>
              <a:gd name="T6" fmla="*/ 576262 w 21600"/>
              <a:gd name="T7" fmla="*/ 215900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lnTo>
                  <a:pt x="16200" y="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lnTo>
                  <a:pt x="135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lnTo>
                  <a:pt x="0" y="5400"/>
                </a:lnTo>
                <a:close/>
              </a:path>
            </a:pathLst>
          </a:custGeom>
          <a:solidFill>
            <a:srgbClr val="FF33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ar-SA"/>
          </a:p>
        </p:txBody>
      </p:sp>
      <p:sp>
        <p:nvSpPr>
          <p:cNvPr id="29" name="AutoShape 89">
            <a:extLst>
              <a:ext uri="{FF2B5EF4-FFF2-40B4-BE49-F238E27FC236}">
                <a16:creationId xmlns:a16="http://schemas.microsoft.com/office/drawing/2014/main" id="{7DF652AD-3D22-7F4B-6B7E-82EB7710349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60235" y="3961208"/>
            <a:ext cx="1979613" cy="720725"/>
          </a:xfrm>
          <a:prstGeom prst="roundRect">
            <a:avLst>
              <a:gd name="adj" fmla="val 16667"/>
            </a:avLst>
          </a:prstGeom>
          <a:solidFill>
            <a:srgbClr val="FFFF66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ar-SA" altLang="en-US" sz="2400" b="1"/>
              <a:t>المعدلات متساوية</a:t>
            </a:r>
            <a:endParaRPr lang="en-US" altLang="en-US" sz="2400" b="1"/>
          </a:p>
        </p:txBody>
      </p:sp>
      <p:sp>
        <p:nvSpPr>
          <p:cNvPr id="30" name="AutoShape 90">
            <a:extLst>
              <a:ext uri="{FF2B5EF4-FFF2-40B4-BE49-F238E27FC236}">
                <a16:creationId xmlns:a16="http://schemas.microsoft.com/office/drawing/2014/main" id="{97390A0E-ED05-89B9-703A-75B95053CF50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3283973" y="4104083"/>
            <a:ext cx="576262" cy="431800"/>
          </a:xfrm>
          <a:custGeom>
            <a:avLst/>
            <a:gdLst>
              <a:gd name="T0" fmla="*/ 432197 w 21600"/>
              <a:gd name="T1" fmla="*/ 0 h 21600"/>
              <a:gd name="T2" fmla="*/ 0 w 21600"/>
              <a:gd name="T3" fmla="*/ 215900 h 21600"/>
              <a:gd name="T4" fmla="*/ 432197 w 21600"/>
              <a:gd name="T5" fmla="*/ 431800 h 21600"/>
              <a:gd name="T6" fmla="*/ 576262 w 21600"/>
              <a:gd name="T7" fmla="*/ 215900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lnTo>
                  <a:pt x="16200" y="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lnTo>
                  <a:pt x="135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lnTo>
                  <a:pt x="0" y="5400"/>
                </a:lnTo>
                <a:close/>
              </a:path>
            </a:pathLst>
          </a:custGeom>
          <a:solidFill>
            <a:srgbClr val="FF33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ar-SA"/>
          </a:p>
        </p:txBody>
      </p:sp>
      <p:sp>
        <p:nvSpPr>
          <p:cNvPr id="31" name="AutoShape 91">
            <a:extLst>
              <a:ext uri="{FF2B5EF4-FFF2-40B4-BE49-F238E27FC236}">
                <a16:creationId xmlns:a16="http://schemas.microsoft.com/office/drawing/2014/main" id="{F8314292-0054-AA1E-8B58-03901612B38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07598" y="3961208"/>
            <a:ext cx="1468437" cy="720725"/>
          </a:xfrm>
          <a:prstGeom prst="roundRect">
            <a:avLst>
              <a:gd name="adj" fmla="val 16667"/>
            </a:avLst>
          </a:prstGeom>
          <a:solidFill>
            <a:srgbClr val="FFFF66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ar-SA" altLang="en-US" sz="2400" b="1"/>
              <a:t>العلاقة خطية</a:t>
            </a:r>
            <a:endParaRPr lang="en-US" altLang="en-US" sz="2400" b="1"/>
          </a:p>
        </p:txBody>
      </p:sp>
      <p:sp>
        <p:nvSpPr>
          <p:cNvPr id="32" name="AutoShape 92">
            <a:extLst>
              <a:ext uri="{FF2B5EF4-FFF2-40B4-BE49-F238E27FC236}">
                <a16:creationId xmlns:a16="http://schemas.microsoft.com/office/drawing/2014/main" id="{FC7AA111-533B-BBDD-89E2-DE9716F465DB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82723" y="705245"/>
            <a:ext cx="1979612" cy="720725"/>
          </a:xfrm>
          <a:prstGeom prst="roundRect">
            <a:avLst>
              <a:gd name="adj" fmla="val 16667"/>
            </a:avLst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ar-SA" altLang="en-US" sz="2400" b="1">
                <a:solidFill>
                  <a:srgbClr val="FF3300"/>
                </a:solidFill>
              </a:rPr>
              <a:t>المعدلات متساوية</a:t>
            </a:r>
            <a:endParaRPr lang="en-US" altLang="en-US" sz="2400" b="1">
              <a:solidFill>
                <a:srgbClr val="FF3300"/>
              </a:solidFill>
            </a:endParaRPr>
          </a:p>
        </p:txBody>
      </p:sp>
      <p:sp>
        <p:nvSpPr>
          <p:cNvPr id="33" name="AutoShape 93">
            <a:extLst>
              <a:ext uri="{FF2B5EF4-FFF2-40B4-BE49-F238E27FC236}">
                <a16:creationId xmlns:a16="http://schemas.microsoft.com/office/drawing/2014/main" id="{F8AC286C-F363-BD07-AA23-D2854791802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23485" y="4762895"/>
            <a:ext cx="3743325" cy="720725"/>
          </a:xfrm>
          <a:prstGeom prst="roundRect">
            <a:avLst>
              <a:gd name="adj" fmla="val 16667"/>
            </a:avLst>
          </a:prstGeom>
          <a:solidFill>
            <a:srgbClr val="FFFF66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 sz="2400" b="1">
              <a:solidFill>
                <a:srgbClr val="0000FF"/>
              </a:solidFill>
            </a:endParaRPr>
          </a:p>
        </p:txBody>
      </p:sp>
      <p:sp>
        <p:nvSpPr>
          <p:cNvPr id="34" name="Text Box 94">
            <a:extLst>
              <a:ext uri="{FF2B5EF4-FFF2-40B4-BE49-F238E27FC236}">
                <a16:creationId xmlns:a16="http://schemas.microsoft.com/office/drawing/2014/main" id="{2B24CD33-A6B4-D61A-68A4-183ABE89BD1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37935" y="4872433"/>
            <a:ext cx="24479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ar-SA" altLang="en-US" sz="2400" b="1"/>
              <a:t>المعدل الثابت للتغير =</a:t>
            </a:r>
            <a:endParaRPr lang="en-US" altLang="en-US" sz="2400" b="1"/>
          </a:p>
        </p:txBody>
      </p:sp>
      <p:grpSp>
        <p:nvGrpSpPr>
          <p:cNvPr id="35" name="Group 107">
            <a:extLst>
              <a:ext uri="{FF2B5EF4-FFF2-40B4-BE49-F238E27FC236}">
                <a16:creationId xmlns:a16="http://schemas.microsoft.com/office/drawing/2014/main" id="{A437CF50-CF1A-490E-10C9-1256F8405BA3}"/>
              </a:ext>
            </a:extLst>
          </p:cNvPr>
          <p:cNvGrpSpPr>
            <a:grpSpLocks/>
          </p:cNvGrpSpPr>
          <p:nvPr/>
        </p:nvGrpSpPr>
        <p:grpSpPr bwMode="auto">
          <a:xfrm>
            <a:off x="7387660" y="3342083"/>
            <a:ext cx="1016000" cy="773112"/>
            <a:chOff x="3947" y="2672"/>
            <a:chExt cx="640" cy="487"/>
          </a:xfrm>
        </p:grpSpPr>
        <p:grpSp>
          <p:nvGrpSpPr>
            <p:cNvPr id="36" name="Group 108">
              <a:extLst>
                <a:ext uri="{FF2B5EF4-FFF2-40B4-BE49-F238E27FC236}">
                  <a16:creationId xmlns:a16="http://schemas.microsoft.com/office/drawing/2014/main" id="{A944FAE0-2997-1312-3EB7-808EFF065675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146" y="2672"/>
              <a:ext cx="441" cy="487"/>
              <a:chOff x="4146" y="2672"/>
              <a:chExt cx="441" cy="487"/>
            </a:xfrm>
          </p:grpSpPr>
          <p:sp>
            <p:nvSpPr>
              <p:cNvPr id="38" name="Text Box 109">
                <a:extLst>
                  <a:ext uri="{FF2B5EF4-FFF2-40B4-BE49-F238E27FC236}">
                    <a16:creationId xmlns:a16="http://schemas.microsoft.com/office/drawing/2014/main" id="{6F2C8348-3809-D842-64E1-31C202F5D189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146" y="2672"/>
                <a:ext cx="430" cy="25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</a:pPr>
                <a:r>
                  <a:rPr lang="ar-SA" altLang="en-US" sz="2000" b="1"/>
                  <a:t>٨.٥</a:t>
                </a:r>
                <a:endParaRPr lang="en-US" altLang="en-US" sz="2000" b="1"/>
              </a:p>
            </p:txBody>
          </p:sp>
          <p:sp>
            <p:nvSpPr>
              <p:cNvPr id="39" name="Line 110">
                <a:extLst>
                  <a:ext uri="{FF2B5EF4-FFF2-40B4-BE49-F238E27FC236}">
                    <a16:creationId xmlns:a16="http://schemas.microsoft.com/office/drawing/2014/main" id="{9369E9F9-075F-24C4-46F2-369482B2034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4275" y="2909"/>
                <a:ext cx="312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40" name="Text Box 111">
                <a:extLst>
                  <a:ext uri="{FF2B5EF4-FFF2-40B4-BE49-F238E27FC236}">
                    <a16:creationId xmlns:a16="http://schemas.microsoft.com/office/drawing/2014/main" id="{58BEB096-B269-1D2F-94C5-4BC6E161FED8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246" y="2909"/>
                <a:ext cx="312" cy="2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</a:pPr>
                <a:r>
                  <a:rPr lang="ar-SA" altLang="en-US" sz="2000" b="1"/>
                  <a:t>٢</a:t>
                </a:r>
                <a:endParaRPr lang="en-US" altLang="en-US" sz="2000" b="1"/>
              </a:p>
            </p:txBody>
          </p:sp>
        </p:grpSp>
        <p:sp>
          <p:nvSpPr>
            <p:cNvPr id="37" name="Text Box 112">
              <a:extLst>
                <a:ext uri="{FF2B5EF4-FFF2-40B4-BE49-F238E27FC236}">
                  <a16:creationId xmlns:a16="http://schemas.microsoft.com/office/drawing/2014/main" id="{7B08C182-6D5A-942E-2090-8AC5878DFE8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947" y="2799"/>
              <a:ext cx="449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ar-SA" altLang="en-US" sz="2000" b="1"/>
                <a:t>=</a:t>
              </a:r>
              <a:endParaRPr lang="en-US" altLang="en-US" sz="2000" b="1"/>
            </a:p>
          </p:txBody>
        </p:sp>
      </p:grpSp>
      <p:grpSp>
        <p:nvGrpSpPr>
          <p:cNvPr id="41" name="Group 114">
            <a:extLst>
              <a:ext uri="{FF2B5EF4-FFF2-40B4-BE49-F238E27FC236}">
                <a16:creationId xmlns:a16="http://schemas.microsoft.com/office/drawing/2014/main" id="{EEFF815B-92CE-A01A-B296-2D2902E1013B}"/>
              </a:ext>
            </a:extLst>
          </p:cNvPr>
          <p:cNvGrpSpPr>
            <a:grpSpLocks/>
          </p:cNvGrpSpPr>
          <p:nvPr/>
        </p:nvGrpSpPr>
        <p:grpSpPr bwMode="auto">
          <a:xfrm>
            <a:off x="6695510" y="3367483"/>
            <a:ext cx="909638" cy="773112"/>
            <a:chOff x="4246" y="2672"/>
            <a:chExt cx="341" cy="487"/>
          </a:xfrm>
        </p:grpSpPr>
        <p:sp>
          <p:nvSpPr>
            <p:cNvPr id="42" name="Text Box 115">
              <a:extLst>
                <a:ext uri="{FF2B5EF4-FFF2-40B4-BE49-F238E27FC236}">
                  <a16:creationId xmlns:a16="http://schemas.microsoft.com/office/drawing/2014/main" id="{30C62167-102D-A868-756C-1297B7E0755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264" y="2672"/>
              <a:ext cx="312" cy="44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ar-SA" altLang="en-US" sz="2000" b="1"/>
                <a:t>٤.٢٥</a:t>
              </a:r>
              <a:endParaRPr lang="en-US" altLang="en-US" sz="2000" b="1"/>
            </a:p>
          </p:txBody>
        </p:sp>
        <p:sp>
          <p:nvSpPr>
            <p:cNvPr id="43" name="Line 116">
              <a:extLst>
                <a:ext uri="{FF2B5EF4-FFF2-40B4-BE49-F238E27FC236}">
                  <a16:creationId xmlns:a16="http://schemas.microsoft.com/office/drawing/2014/main" id="{5271DCE2-E915-9E84-DDD5-B2A470CA509F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4275" y="2909"/>
              <a:ext cx="312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ar-SA"/>
            </a:p>
          </p:txBody>
        </p:sp>
        <p:sp>
          <p:nvSpPr>
            <p:cNvPr id="44" name="Text Box 117">
              <a:extLst>
                <a:ext uri="{FF2B5EF4-FFF2-40B4-BE49-F238E27FC236}">
                  <a16:creationId xmlns:a16="http://schemas.microsoft.com/office/drawing/2014/main" id="{2D43EFDC-A5FF-3908-F0E7-5DD1837708C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246" y="2909"/>
              <a:ext cx="312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ar-SA" altLang="en-US" sz="2000" b="1"/>
                <a:t>١</a:t>
              </a:r>
              <a:endParaRPr lang="en-US" altLang="en-US" sz="2000" b="1"/>
            </a:p>
          </p:txBody>
        </p:sp>
      </p:grpSp>
      <p:sp>
        <p:nvSpPr>
          <p:cNvPr id="45" name="AutoShape 129">
            <a:extLst>
              <a:ext uri="{FF2B5EF4-FFF2-40B4-BE49-F238E27FC236}">
                <a16:creationId xmlns:a16="http://schemas.microsoft.com/office/drawing/2014/main" id="{06BDA1F5-ABB6-0E51-4C83-45450C85698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74210" y="5616970"/>
            <a:ext cx="4787900" cy="720725"/>
          </a:xfrm>
          <a:prstGeom prst="roundRect">
            <a:avLst>
              <a:gd name="adj" fmla="val 16667"/>
            </a:avLst>
          </a:prstGeom>
          <a:solidFill>
            <a:srgbClr val="FFFF66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 sz="2400" b="1">
              <a:solidFill>
                <a:srgbClr val="0000FF"/>
              </a:solidFill>
            </a:endParaRPr>
          </a:p>
        </p:txBody>
      </p:sp>
      <p:sp>
        <p:nvSpPr>
          <p:cNvPr id="46" name="Text Box 130">
            <a:extLst>
              <a:ext uri="{FF2B5EF4-FFF2-40B4-BE49-F238E27FC236}">
                <a16:creationId xmlns:a16="http://schemas.microsoft.com/office/drawing/2014/main" id="{40009B21-B5BE-EC57-6CA0-8540046F696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55185" y="5747145"/>
            <a:ext cx="4608513" cy="446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ar-SA" altLang="en-US" sz="2300" b="1"/>
              <a:t>في كل عملية شراء يزداد المبلغ ٤.٢٥ ريالات</a:t>
            </a:r>
            <a:endParaRPr lang="en-US" altLang="en-US" sz="2300" b="1"/>
          </a:p>
        </p:txBody>
      </p:sp>
      <p:grpSp>
        <p:nvGrpSpPr>
          <p:cNvPr id="47" name="Group 50">
            <a:extLst>
              <a:ext uri="{FF2B5EF4-FFF2-40B4-BE49-F238E27FC236}">
                <a16:creationId xmlns:a16="http://schemas.microsoft.com/office/drawing/2014/main" id="{359BC6CE-BE51-2EA2-02CD-4B1B8B889997}"/>
              </a:ext>
            </a:extLst>
          </p:cNvPr>
          <p:cNvGrpSpPr>
            <a:grpSpLocks/>
          </p:cNvGrpSpPr>
          <p:nvPr/>
        </p:nvGrpSpPr>
        <p:grpSpPr bwMode="auto">
          <a:xfrm>
            <a:off x="7908360" y="4435870"/>
            <a:ext cx="2222500" cy="901700"/>
            <a:chOff x="3052" y="2432"/>
            <a:chExt cx="480" cy="568"/>
          </a:xfrm>
        </p:grpSpPr>
        <p:grpSp>
          <p:nvGrpSpPr>
            <p:cNvPr id="48" name="Group 51">
              <a:extLst>
                <a:ext uri="{FF2B5EF4-FFF2-40B4-BE49-F238E27FC236}">
                  <a16:creationId xmlns:a16="http://schemas.microsoft.com/office/drawing/2014/main" id="{6DAC920A-E895-AAC8-B782-B182B34DEC5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198" y="2432"/>
              <a:ext cx="334" cy="568"/>
              <a:chOff x="4105" y="2976"/>
              <a:chExt cx="1360" cy="568"/>
            </a:xfrm>
          </p:grpSpPr>
          <p:sp>
            <p:nvSpPr>
              <p:cNvPr id="50" name="Text Box 52">
                <a:extLst>
                  <a:ext uri="{FF2B5EF4-FFF2-40B4-BE49-F238E27FC236}">
                    <a16:creationId xmlns:a16="http://schemas.microsoft.com/office/drawing/2014/main" id="{12FA8CBF-18E4-0EBB-E9E3-9AF470CED1B3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105" y="2976"/>
                <a:ext cx="1315" cy="25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</a:pPr>
                <a:r>
                  <a:rPr lang="ar-SA" altLang="en-US" sz="2000" b="1"/>
                  <a:t>٢٥.٥ - ١٧</a:t>
                </a:r>
                <a:endParaRPr lang="en-US" altLang="en-US" sz="2000" b="1"/>
              </a:p>
            </p:txBody>
          </p:sp>
          <p:sp>
            <p:nvSpPr>
              <p:cNvPr id="51" name="Line 53">
                <a:extLst>
                  <a:ext uri="{FF2B5EF4-FFF2-40B4-BE49-F238E27FC236}">
                    <a16:creationId xmlns:a16="http://schemas.microsoft.com/office/drawing/2014/main" id="{01856D19-9AD9-F14B-4F43-C8E47697338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4150" y="3258"/>
                <a:ext cx="1315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52" name="Text Box 54">
                <a:extLst>
                  <a:ext uri="{FF2B5EF4-FFF2-40B4-BE49-F238E27FC236}">
                    <a16:creationId xmlns:a16="http://schemas.microsoft.com/office/drawing/2014/main" id="{7241813E-5CEB-67AD-A7DB-F5632969079B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105" y="3294"/>
                <a:ext cx="1315" cy="2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</a:pPr>
                <a:r>
                  <a:rPr lang="ar-SA" altLang="en-US" sz="2000" b="1"/>
                  <a:t>٦ - ٤</a:t>
                </a:r>
                <a:endParaRPr lang="en-US" altLang="en-US" sz="2000" b="1"/>
              </a:p>
            </p:txBody>
          </p:sp>
        </p:grpSp>
        <p:sp>
          <p:nvSpPr>
            <p:cNvPr id="49" name="Text Box 55">
              <a:extLst>
                <a:ext uri="{FF2B5EF4-FFF2-40B4-BE49-F238E27FC236}">
                  <a16:creationId xmlns:a16="http://schemas.microsoft.com/office/drawing/2014/main" id="{ACBB5255-E296-AA45-4098-0EBFC323F1C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052" y="2586"/>
              <a:ext cx="182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ar-SA" altLang="en-US" sz="2000" b="1"/>
                <a:t>=</a:t>
              </a:r>
              <a:endParaRPr lang="en-US" altLang="en-US" sz="2000" b="1"/>
            </a:p>
          </p:txBody>
        </p:sp>
      </p:grpSp>
      <p:sp>
        <p:nvSpPr>
          <p:cNvPr id="53" name="Text Box 87">
            <a:extLst>
              <a:ext uri="{FF2B5EF4-FFF2-40B4-BE49-F238E27FC236}">
                <a16:creationId xmlns:a16="http://schemas.microsoft.com/office/drawing/2014/main" id="{520B81ED-B272-004A-BB9D-18BB732D708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74748" y="4634308"/>
            <a:ext cx="1347787" cy="1892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ar-SA" altLang="en-US" sz="11700" b="1">
                <a:solidFill>
                  <a:srgbClr val="FF3300"/>
                </a:solidFill>
              </a:rPr>
              <a:t>}</a:t>
            </a:r>
            <a:endParaRPr lang="en-US" altLang="en-US" sz="11700" b="1">
              <a:solidFill>
                <a:srgbClr val="FF3300"/>
              </a:solidFill>
            </a:endParaRPr>
          </a:p>
        </p:txBody>
      </p:sp>
      <p:sp>
        <p:nvSpPr>
          <p:cNvPr id="54" name="AutoShape 88">
            <a:extLst>
              <a:ext uri="{FF2B5EF4-FFF2-40B4-BE49-F238E27FC236}">
                <a16:creationId xmlns:a16="http://schemas.microsoft.com/office/drawing/2014/main" id="{8734CA8A-1EC8-8459-474C-DFF6EF4C35F3}"/>
              </a:ext>
            </a:extLst>
          </p:cNvPr>
          <p:cNvSpPr>
            <a:spLocks noChangeArrowheads="1"/>
          </p:cNvSpPr>
          <p:nvPr/>
        </p:nvSpPr>
        <p:spPr bwMode="auto">
          <a:xfrm rot="2793735" flipH="1" flipV="1">
            <a:off x="5567592" y="4831951"/>
            <a:ext cx="1143000" cy="855663"/>
          </a:xfrm>
          <a:custGeom>
            <a:avLst/>
            <a:gdLst>
              <a:gd name="T0" fmla="*/ 857471 w 21600"/>
              <a:gd name="T1" fmla="*/ 0 h 21600"/>
              <a:gd name="T2" fmla="*/ 0 w 21600"/>
              <a:gd name="T3" fmla="*/ 428342 h 21600"/>
              <a:gd name="T4" fmla="*/ 857471 w 21600"/>
              <a:gd name="T5" fmla="*/ 856684 h 21600"/>
              <a:gd name="T6" fmla="*/ 1143295 w 21600"/>
              <a:gd name="T7" fmla="*/ 428342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lnTo>
                  <a:pt x="16200" y="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lnTo>
                  <a:pt x="135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lnTo>
                  <a:pt x="0" y="5400"/>
                </a:lnTo>
                <a:close/>
              </a:path>
            </a:pathLst>
          </a:custGeom>
          <a:solidFill>
            <a:srgbClr val="FF33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ar-SA"/>
          </a:p>
        </p:txBody>
      </p:sp>
      <p:grpSp>
        <p:nvGrpSpPr>
          <p:cNvPr id="55" name="Group 107">
            <a:extLst>
              <a:ext uri="{FF2B5EF4-FFF2-40B4-BE49-F238E27FC236}">
                <a16:creationId xmlns:a16="http://schemas.microsoft.com/office/drawing/2014/main" id="{4321C6B7-7110-579B-49C4-20998D1FC190}"/>
              </a:ext>
            </a:extLst>
          </p:cNvPr>
          <p:cNvGrpSpPr>
            <a:grpSpLocks/>
          </p:cNvGrpSpPr>
          <p:nvPr/>
        </p:nvGrpSpPr>
        <p:grpSpPr bwMode="auto">
          <a:xfrm>
            <a:off x="7225735" y="4516833"/>
            <a:ext cx="1016000" cy="773112"/>
            <a:chOff x="3947" y="2672"/>
            <a:chExt cx="640" cy="487"/>
          </a:xfrm>
        </p:grpSpPr>
        <p:grpSp>
          <p:nvGrpSpPr>
            <p:cNvPr id="56" name="Group 108">
              <a:extLst>
                <a:ext uri="{FF2B5EF4-FFF2-40B4-BE49-F238E27FC236}">
                  <a16:creationId xmlns:a16="http://schemas.microsoft.com/office/drawing/2014/main" id="{43C98AB1-14CA-8380-37E7-53AF98F5C62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146" y="2672"/>
              <a:ext cx="441" cy="487"/>
              <a:chOff x="4146" y="2672"/>
              <a:chExt cx="441" cy="487"/>
            </a:xfrm>
          </p:grpSpPr>
          <p:sp>
            <p:nvSpPr>
              <p:cNvPr id="58" name="Text Box 109">
                <a:extLst>
                  <a:ext uri="{FF2B5EF4-FFF2-40B4-BE49-F238E27FC236}">
                    <a16:creationId xmlns:a16="http://schemas.microsoft.com/office/drawing/2014/main" id="{843907E6-4F79-D2A0-BE3F-FCBB695C6E3D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146" y="2672"/>
                <a:ext cx="430" cy="25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</a:pPr>
                <a:r>
                  <a:rPr lang="ar-SA" altLang="en-US" sz="2000" b="1"/>
                  <a:t>٨.٥</a:t>
                </a:r>
                <a:endParaRPr lang="en-US" altLang="en-US" sz="2000" b="1"/>
              </a:p>
            </p:txBody>
          </p:sp>
          <p:sp>
            <p:nvSpPr>
              <p:cNvPr id="59" name="Line 110">
                <a:extLst>
                  <a:ext uri="{FF2B5EF4-FFF2-40B4-BE49-F238E27FC236}">
                    <a16:creationId xmlns:a16="http://schemas.microsoft.com/office/drawing/2014/main" id="{D5DBAD9A-CD9C-ACE6-5C6C-078BF0367CA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4275" y="2909"/>
                <a:ext cx="312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60" name="Text Box 111">
                <a:extLst>
                  <a:ext uri="{FF2B5EF4-FFF2-40B4-BE49-F238E27FC236}">
                    <a16:creationId xmlns:a16="http://schemas.microsoft.com/office/drawing/2014/main" id="{F539A178-1A45-0B3B-E5A1-A0B305AD6618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246" y="2909"/>
                <a:ext cx="312" cy="2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</a:pPr>
                <a:r>
                  <a:rPr lang="ar-SA" altLang="en-US" sz="2000" b="1"/>
                  <a:t>٢</a:t>
                </a:r>
                <a:endParaRPr lang="en-US" altLang="en-US" sz="2000" b="1"/>
              </a:p>
            </p:txBody>
          </p:sp>
        </p:grpSp>
        <p:sp>
          <p:nvSpPr>
            <p:cNvPr id="57" name="Text Box 112">
              <a:extLst>
                <a:ext uri="{FF2B5EF4-FFF2-40B4-BE49-F238E27FC236}">
                  <a16:creationId xmlns:a16="http://schemas.microsoft.com/office/drawing/2014/main" id="{82FF504A-593C-16B8-BCDD-CA29CAE4C7B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947" y="2799"/>
              <a:ext cx="449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ar-SA" altLang="en-US" sz="2000" b="1"/>
                <a:t>=</a:t>
              </a:r>
              <a:endParaRPr lang="en-US" altLang="en-US" sz="2000" b="1"/>
            </a:p>
          </p:txBody>
        </p:sp>
      </p:grpSp>
      <p:grpSp>
        <p:nvGrpSpPr>
          <p:cNvPr id="61" name="Group 114">
            <a:extLst>
              <a:ext uri="{FF2B5EF4-FFF2-40B4-BE49-F238E27FC236}">
                <a16:creationId xmlns:a16="http://schemas.microsoft.com/office/drawing/2014/main" id="{20A4158D-6CE1-716B-59BC-FE3F90B215C1}"/>
              </a:ext>
            </a:extLst>
          </p:cNvPr>
          <p:cNvGrpSpPr>
            <a:grpSpLocks/>
          </p:cNvGrpSpPr>
          <p:nvPr/>
        </p:nvGrpSpPr>
        <p:grpSpPr bwMode="auto">
          <a:xfrm>
            <a:off x="6587560" y="4543820"/>
            <a:ext cx="909638" cy="773113"/>
            <a:chOff x="4246" y="2672"/>
            <a:chExt cx="341" cy="487"/>
          </a:xfrm>
        </p:grpSpPr>
        <p:sp>
          <p:nvSpPr>
            <p:cNvPr id="62" name="Text Box 115">
              <a:extLst>
                <a:ext uri="{FF2B5EF4-FFF2-40B4-BE49-F238E27FC236}">
                  <a16:creationId xmlns:a16="http://schemas.microsoft.com/office/drawing/2014/main" id="{FC0051F2-3C87-BE88-B5BD-FA2C83978B0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264" y="2672"/>
              <a:ext cx="312" cy="44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ar-SA" altLang="en-US" sz="2000" b="1"/>
                <a:t>٤.٢٥</a:t>
              </a:r>
              <a:endParaRPr lang="en-US" altLang="en-US" sz="2000" b="1"/>
            </a:p>
          </p:txBody>
        </p:sp>
        <p:sp>
          <p:nvSpPr>
            <p:cNvPr id="63" name="Line 116">
              <a:extLst>
                <a:ext uri="{FF2B5EF4-FFF2-40B4-BE49-F238E27FC236}">
                  <a16:creationId xmlns:a16="http://schemas.microsoft.com/office/drawing/2014/main" id="{A07F7E8A-9981-342F-F82D-6EBC22F6E68D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4275" y="2909"/>
              <a:ext cx="312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ar-SA"/>
            </a:p>
          </p:txBody>
        </p:sp>
        <p:sp>
          <p:nvSpPr>
            <p:cNvPr id="64" name="Text Box 117">
              <a:extLst>
                <a:ext uri="{FF2B5EF4-FFF2-40B4-BE49-F238E27FC236}">
                  <a16:creationId xmlns:a16="http://schemas.microsoft.com/office/drawing/2014/main" id="{A9F1AB08-7629-9411-0394-C6F2674B554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246" y="2909"/>
              <a:ext cx="312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ar-SA" altLang="en-US" sz="2000" b="1"/>
                <a:t>١</a:t>
              </a:r>
              <a:endParaRPr lang="en-US" altLang="en-US" sz="2000" b="1"/>
            </a:p>
          </p:txBody>
        </p:sp>
      </p:grpSp>
      <p:grpSp>
        <p:nvGrpSpPr>
          <p:cNvPr id="65" name="Group 107">
            <a:extLst>
              <a:ext uri="{FF2B5EF4-FFF2-40B4-BE49-F238E27FC236}">
                <a16:creationId xmlns:a16="http://schemas.microsoft.com/office/drawing/2014/main" id="{C2F19DD3-144F-CED2-9591-370C51DE1014}"/>
              </a:ext>
            </a:extLst>
          </p:cNvPr>
          <p:cNvGrpSpPr>
            <a:grpSpLocks/>
          </p:cNvGrpSpPr>
          <p:nvPr/>
        </p:nvGrpSpPr>
        <p:grpSpPr bwMode="auto">
          <a:xfrm>
            <a:off x="7440048" y="5666183"/>
            <a:ext cx="1016000" cy="773112"/>
            <a:chOff x="3947" y="2672"/>
            <a:chExt cx="640" cy="487"/>
          </a:xfrm>
        </p:grpSpPr>
        <p:grpSp>
          <p:nvGrpSpPr>
            <p:cNvPr id="66" name="Group 108">
              <a:extLst>
                <a:ext uri="{FF2B5EF4-FFF2-40B4-BE49-F238E27FC236}">
                  <a16:creationId xmlns:a16="http://schemas.microsoft.com/office/drawing/2014/main" id="{C92005A5-88D6-522D-AA6E-4AEA36946783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146" y="2672"/>
              <a:ext cx="441" cy="487"/>
              <a:chOff x="4146" y="2672"/>
              <a:chExt cx="441" cy="487"/>
            </a:xfrm>
          </p:grpSpPr>
          <p:sp>
            <p:nvSpPr>
              <p:cNvPr id="68" name="Text Box 109">
                <a:extLst>
                  <a:ext uri="{FF2B5EF4-FFF2-40B4-BE49-F238E27FC236}">
                    <a16:creationId xmlns:a16="http://schemas.microsoft.com/office/drawing/2014/main" id="{DCBBBA58-0068-10CD-5882-C96EB04CC636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146" y="2672"/>
                <a:ext cx="430" cy="25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</a:pPr>
                <a:r>
                  <a:rPr lang="ar-SA" altLang="en-US" sz="2000" b="1"/>
                  <a:t>٨.٥</a:t>
                </a:r>
                <a:endParaRPr lang="en-US" altLang="en-US" sz="2000" b="1"/>
              </a:p>
            </p:txBody>
          </p:sp>
          <p:sp>
            <p:nvSpPr>
              <p:cNvPr id="69" name="Line 110">
                <a:extLst>
                  <a:ext uri="{FF2B5EF4-FFF2-40B4-BE49-F238E27FC236}">
                    <a16:creationId xmlns:a16="http://schemas.microsoft.com/office/drawing/2014/main" id="{F3379709-88B0-803A-2C50-0F8F5CFCDBF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4275" y="2909"/>
                <a:ext cx="312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70" name="Text Box 111">
                <a:extLst>
                  <a:ext uri="{FF2B5EF4-FFF2-40B4-BE49-F238E27FC236}">
                    <a16:creationId xmlns:a16="http://schemas.microsoft.com/office/drawing/2014/main" id="{54821A3E-9882-F68F-D808-762C996DB676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246" y="2909"/>
                <a:ext cx="312" cy="2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</a:pPr>
                <a:r>
                  <a:rPr lang="ar-SA" altLang="en-US" sz="2000" b="1"/>
                  <a:t>٢</a:t>
                </a:r>
                <a:endParaRPr lang="en-US" altLang="en-US" sz="2000" b="1"/>
              </a:p>
            </p:txBody>
          </p:sp>
        </p:grpSp>
        <p:sp>
          <p:nvSpPr>
            <p:cNvPr id="67" name="Text Box 112">
              <a:extLst>
                <a:ext uri="{FF2B5EF4-FFF2-40B4-BE49-F238E27FC236}">
                  <a16:creationId xmlns:a16="http://schemas.microsoft.com/office/drawing/2014/main" id="{8BAFDA7F-8DB8-554D-1DAB-CA1900F659D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947" y="2799"/>
              <a:ext cx="449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ar-SA" altLang="en-US" sz="2000" b="1"/>
                <a:t>=</a:t>
              </a:r>
              <a:endParaRPr lang="en-US" altLang="en-US" sz="2000" b="1"/>
            </a:p>
          </p:txBody>
        </p:sp>
      </p:grpSp>
      <p:grpSp>
        <p:nvGrpSpPr>
          <p:cNvPr id="71" name="Group 114">
            <a:extLst>
              <a:ext uri="{FF2B5EF4-FFF2-40B4-BE49-F238E27FC236}">
                <a16:creationId xmlns:a16="http://schemas.microsoft.com/office/drawing/2014/main" id="{1AD07851-180D-720B-9203-30D520972332}"/>
              </a:ext>
            </a:extLst>
          </p:cNvPr>
          <p:cNvGrpSpPr>
            <a:grpSpLocks/>
          </p:cNvGrpSpPr>
          <p:nvPr/>
        </p:nvGrpSpPr>
        <p:grpSpPr bwMode="auto">
          <a:xfrm>
            <a:off x="6752660" y="5689995"/>
            <a:ext cx="909638" cy="773113"/>
            <a:chOff x="4246" y="2672"/>
            <a:chExt cx="341" cy="487"/>
          </a:xfrm>
        </p:grpSpPr>
        <p:sp>
          <p:nvSpPr>
            <p:cNvPr id="72" name="Text Box 115">
              <a:extLst>
                <a:ext uri="{FF2B5EF4-FFF2-40B4-BE49-F238E27FC236}">
                  <a16:creationId xmlns:a16="http://schemas.microsoft.com/office/drawing/2014/main" id="{0219A21A-2D8E-A9C4-85FB-2FD77D8887F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264" y="2672"/>
              <a:ext cx="312" cy="44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ar-SA" altLang="en-US" sz="2000" b="1"/>
                <a:t>٤.٢٥</a:t>
              </a:r>
              <a:endParaRPr lang="en-US" altLang="en-US" sz="2000" b="1"/>
            </a:p>
          </p:txBody>
        </p:sp>
        <p:sp>
          <p:nvSpPr>
            <p:cNvPr id="73" name="Line 116">
              <a:extLst>
                <a:ext uri="{FF2B5EF4-FFF2-40B4-BE49-F238E27FC236}">
                  <a16:creationId xmlns:a16="http://schemas.microsoft.com/office/drawing/2014/main" id="{64E2290F-F888-34ED-766E-D5764532871C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4275" y="2909"/>
              <a:ext cx="312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ar-SA"/>
            </a:p>
          </p:txBody>
        </p:sp>
        <p:sp>
          <p:nvSpPr>
            <p:cNvPr id="74" name="Text Box 117">
              <a:extLst>
                <a:ext uri="{FF2B5EF4-FFF2-40B4-BE49-F238E27FC236}">
                  <a16:creationId xmlns:a16="http://schemas.microsoft.com/office/drawing/2014/main" id="{9410E330-E006-7737-3016-39BFAF7DB27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246" y="2909"/>
              <a:ext cx="312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ar-SA" altLang="en-US" sz="2000" b="1"/>
                <a:t>١</a:t>
              </a:r>
              <a:endParaRPr lang="en-US" altLang="en-US" sz="2000" b="1"/>
            </a:p>
          </p:txBody>
        </p:sp>
      </p:grpSp>
      <p:grpSp>
        <p:nvGrpSpPr>
          <p:cNvPr id="75" name="Group 114">
            <a:extLst>
              <a:ext uri="{FF2B5EF4-FFF2-40B4-BE49-F238E27FC236}">
                <a16:creationId xmlns:a16="http://schemas.microsoft.com/office/drawing/2014/main" id="{0EF5BBFA-7904-FFFE-00EC-4A523C1EF521}"/>
              </a:ext>
            </a:extLst>
          </p:cNvPr>
          <p:cNvGrpSpPr>
            <a:grpSpLocks/>
          </p:cNvGrpSpPr>
          <p:nvPr/>
        </p:nvGrpSpPr>
        <p:grpSpPr bwMode="auto">
          <a:xfrm>
            <a:off x="2464823" y="4727970"/>
            <a:ext cx="909637" cy="773113"/>
            <a:chOff x="4246" y="2672"/>
            <a:chExt cx="341" cy="487"/>
          </a:xfrm>
        </p:grpSpPr>
        <p:sp>
          <p:nvSpPr>
            <p:cNvPr id="76" name="Text Box 115">
              <a:extLst>
                <a:ext uri="{FF2B5EF4-FFF2-40B4-BE49-F238E27FC236}">
                  <a16:creationId xmlns:a16="http://schemas.microsoft.com/office/drawing/2014/main" id="{2643EE33-E7B9-1B19-3952-244D2E8482D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264" y="2672"/>
              <a:ext cx="312" cy="44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ar-SA" altLang="en-US" sz="2000" b="1"/>
                <a:t>٤.٢٥</a:t>
              </a:r>
              <a:endParaRPr lang="en-US" altLang="en-US" sz="2000" b="1"/>
            </a:p>
          </p:txBody>
        </p:sp>
        <p:sp>
          <p:nvSpPr>
            <p:cNvPr id="77" name="Line 116">
              <a:extLst>
                <a:ext uri="{FF2B5EF4-FFF2-40B4-BE49-F238E27FC236}">
                  <a16:creationId xmlns:a16="http://schemas.microsoft.com/office/drawing/2014/main" id="{923A958F-1D71-B8EF-B52C-98E3359278CE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4275" y="2909"/>
              <a:ext cx="312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ar-SA"/>
            </a:p>
          </p:txBody>
        </p:sp>
        <p:sp>
          <p:nvSpPr>
            <p:cNvPr id="78" name="Text Box 117">
              <a:extLst>
                <a:ext uri="{FF2B5EF4-FFF2-40B4-BE49-F238E27FC236}">
                  <a16:creationId xmlns:a16="http://schemas.microsoft.com/office/drawing/2014/main" id="{97C261E6-4B5B-D347-CE3D-1D0B76AC63A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246" y="2909"/>
              <a:ext cx="312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ar-SA" altLang="en-US" sz="2000" b="1"/>
                <a:t>١</a:t>
              </a:r>
              <a:endParaRPr lang="en-US" altLang="en-US" sz="2000" b="1"/>
            </a:p>
          </p:txBody>
        </p:sp>
      </p:grpSp>
    </p:spTree>
    <p:extLst>
      <p:ext uri="{BB962C8B-B14F-4D97-AF65-F5344CB8AC3E}">
        <p14:creationId xmlns:p14="http://schemas.microsoft.com/office/powerpoint/2010/main" val="37094619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drape" invX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0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3" presetClass="entr" presetSubtype="16" repeatCount="indefinite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800" decel="100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800" decel="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800" decel="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800" decel="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9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4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9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0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3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4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0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5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6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1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2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7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8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1" grpId="0" animBg="1"/>
      <p:bldP spid="27" grpId="0"/>
      <p:bldP spid="27" grpId="1"/>
      <p:bldP spid="29" grpId="0" animBg="1"/>
      <p:bldP spid="31" grpId="0" animBg="1"/>
      <p:bldP spid="31" grpId="1" animBg="1"/>
      <p:bldP spid="32" grpId="0"/>
      <p:bldP spid="32" grpId="1"/>
      <p:bldP spid="33" grpId="0" animBg="1"/>
      <p:bldP spid="34" grpId="0"/>
      <p:bldP spid="45" grpId="0" animBg="1"/>
      <p:bldP spid="46" grpId="0"/>
      <p:bldP spid="5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مستطيل: زوايا مستديرة 11">
            <a:extLst>
              <a:ext uri="{FF2B5EF4-FFF2-40B4-BE49-F238E27FC236}">
                <a16:creationId xmlns:a16="http://schemas.microsoft.com/office/drawing/2014/main" id="{CD9494CC-01BD-4056-8A18-34DF6CEB5039}"/>
              </a:ext>
            </a:extLst>
          </p:cNvPr>
          <p:cNvSpPr/>
          <p:nvPr/>
        </p:nvSpPr>
        <p:spPr>
          <a:xfrm rot="16200000">
            <a:off x="2955761" y="-2455360"/>
            <a:ext cx="6423381" cy="11686551"/>
          </a:xfrm>
          <a:prstGeom prst="roundRect">
            <a:avLst>
              <a:gd name="adj" fmla="val 5381"/>
            </a:avLst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pPr marL="0" algn="ctr" defTabSz="914400" rtl="1" eaLnBrk="1" latinLnBrk="0" hangingPunct="1"/>
            <a:endParaRPr lang="ar-EG"/>
          </a:p>
        </p:txBody>
      </p:sp>
      <p:grpSp>
        <p:nvGrpSpPr>
          <p:cNvPr id="6" name="مجموعة 5">
            <a:extLst>
              <a:ext uri="{FF2B5EF4-FFF2-40B4-BE49-F238E27FC236}">
                <a16:creationId xmlns:a16="http://schemas.microsoft.com/office/drawing/2014/main" id="{C6A01C9F-C5DA-5347-A84B-F971C0E5D111}"/>
              </a:ext>
            </a:extLst>
          </p:cNvPr>
          <p:cNvGrpSpPr/>
          <p:nvPr/>
        </p:nvGrpSpPr>
        <p:grpSpPr>
          <a:xfrm>
            <a:off x="211011" y="289760"/>
            <a:ext cx="11867825" cy="6423382"/>
            <a:chOff x="760246" y="392652"/>
            <a:chExt cx="11420963" cy="6423382"/>
          </a:xfrm>
        </p:grpSpPr>
        <p:sp>
          <p:nvSpPr>
            <p:cNvPr id="7" name="مستطيل مستدير الزوايا 6">
              <a:extLst>
                <a:ext uri="{FF2B5EF4-FFF2-40B4-BE49-F238E27FC236}">
                  <a16:creationId xmlns:a16="http://schemas.microsoft.com/office/drawing/2014/main" id="{3031575D-A504-F34B-9982-513CE59AAFDB}"/>
                </a:ext>
              </a:extLst>
            </p:cNvPr>
            <p:cNvSpPr/>
            <p:nvPr/>
          </p:nvSpPr>
          <p:spPr>
            <a:xfrm>
              <a:off x="760246" y="392652"/>
              <a:ext cx="11096787" cy="6142407"/>
            </a:xfrm>
            <a:prstGeom prst="roundRect">
              <a:avLst/>
            </a:prstGeom>
            <a:blipFill>
              <a:blip r:embed="rId2"/>
              <a:stretch>
                <a:fillRect/>
              </a:stretch>
            </a:blipFill>
            <a:ln>
              <a:solidFill>
                <a:schemeClr val="accent6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 dirty="0"/>
            </a:p>
          </p:txBody>
        </p:sp>
        <p:pic>
          <p:nvPicPr>
            <p:cNvPr id="9" name="صورة 8">
              <a:extLst>
                <a:ext uri="{FF2B5EF4-FFF2-40B4-BE49-F238E27FC236}">
                  <a16:creationId xmlns:a16="http://schemas.microsoft.com/office/drawing/2014/main" id="{AE9BD02E-7A89-5640-9988-C9DA36285E9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alphaModFix amt="35000"/>
            </a:blip>
            <a:stretch>
              <a:fillRect/>
            </a:stretch>
          </p:blipFill>
          <p:spPr>
            <a:xfrm>
              <a:off x="11135153" y="5767882"/>
              <a:ext cx="1046056" cy="1048152"/>
            </a:xfrm>
            <a:prstGeom prst="rect">
              <a:avLst/>
            </a:prstGeom>
          </p:spPr>
        </p:pic>
      </p:grpSp>
      <p:pic>
        <p:nvPicPr>
          <p:cNvPr id="15" name="صورة 14" descr="صورة تحتوي على داخلي, جهاز, أسود, مقياس فكي&#10;&#10;تم إنشاء الوصف تلقائياً">
            <a:extLst>
              <a:ext uri="{FF2B5EF4-FFF2-40B4-BE49-F238E27FC236}">
                <a16:creationId xmlns:a16="http://schemas.microsoft.com/office/drawing/2014/main" id="{77B38BD7-6F4A-4CCC-B7D7-CE5F326D41D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5797276" y="-4704367"/>
            <a:ext cx="944905" cy="10643356"/>
          </a:xfrm>
          <a:prstGeom prst="rect">
            <a:avLst/>
          </a:prstGeom>
        </p:spPr>
      </p:pic>
      <p:pic>
        <p:nvPicPr>
          <p:cNvPr id="10" name="Picture 6" descr="https://i.pinimg.com/564x/f7/b1/09/f7b1094060ec4e7985a4aac0849e9e9f.jpg">
            <a:extLst>
              <a:ext uri="{FF2B5EF4-FFF2-40B4-BE49-F238E27FC236}">
                <a16:creationId xmlns:a16="http://schemas.microsoft.com/office/drawing/2014/main" id="{A7E94AA6-AE5A-D34D-9DC7-0D8B1B8449F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881" b="13152"/>
          <a:stretch/>
        </p:blipFill>
        <p:spPr bwMode="auto">
          <a:xfrm rot="2225611">
            <a:off x="10638321" y="684487"/>
            <a:ext cx="1130657" cy="10235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مستطيل 2">
            <a:extLst>
              <a:ext uri="{FF2B5EF4-FFF2-40B4-BE49-F238E27FC236}">
                <a16:creationId xmlns:a16="http://schemas.microsoft.com/office/drawing/2014/main" id="{5D26BD64-E782-9B50-D1C4-EF45325EBB09}"/>
              </a:ext>
            </a:extLst>
          </p:cNvPr>
          <p:cNvSpPr/>
          <p:nvPr/>
        </p:nvSpPr>
        <p:spPr>
          <a:xfrm rot="385153">
            <a:off x="9667453" y="2242935"/>
            <a:ext cx="2414610" cy="584775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</a:bodyPr>
          <a:lstStyle/>
          <a:p>
            <a:pPr algn="ctr" defTabSz="914400" rtl="1"/>
            <a:r>
              <a:rPr lang="ar-SA" sz="3200" b="1" dirty="0" err="1">
                <a:ln w="9525">
                  <a:solidFill>
                    <a:prstClr val="black"/>
                  </a:solidFill>
                  <a:prstDash val="solid"/>
                </a:ln>
                <a:solidFill>
                  <a:srgbClr val="D58C2E">
                    <a:lumMod val="50000"/>
                  </a:srgbClr>
                </a:solidFill>
                <a:effectLst>
                  <a:outerShdw blurRad="12700" dist="38100" dir="2700000" algn="tl" rotWithShape="0">
                    <a:srgbClr val="C9492C">
                      <a:lumMod val="60000"/>
                      <a:lumOff val="40000"/>
                    </a:srgbClr>
                  </a:outerShdw>
                </a:effectLst>
                <a:latin typeface="Aldhabi" panose="01000000000000000000" pitchFamily="2" charset="-78"/>
                <a:cs typeface="Aldhabi" panose="01000000000000000000" pitchFamily="2" charset="-78"/>
              </a:rPr>
              <a:t>تاكد</a:t>
            </a:r>
            <a:endParaRPr lang="ar-SA" sz="3200" b="1" dirty="0">
              <a:ln w="9525">
                <a:solidFill>
                  <a:prstClr val="black"/>
                </a:solidFill>
                <a:prstDash val="solid"/>
              </a:ln>
              <a:solidFill>
                <a:srgbClr val="D58C2E">
                  <a:lumMod val="50000"/>
                </a:srgbClr>
              </a:solidFill>
              <a:effectLst>
                <a:outerShdw blurRad="12700" dist="38100" dir="2700000" algn="tl" rotWithShape="0">
                  <a:srgbClr val="C9492C">
                    <a:lumMod val="60000"/>
                    <a:lumOff val="40000"/>
                  </a:srgbClr>
                </a:outerShdw>
              </a:effectLst>
              <a:latin typeface="Aldhabi" panose="01000000000000000000" pitchFamily="2" charset="-78"/>
              <a:cs typeface="Aldhabi" panose="01000000000000000000" pitchFamily="2" charset="-78"/>
            </a:endParaRPr>
          </a:p>
        </p:txBody>
      </p:sp>
      <p:grpSp>
        <p:nvGrpSpPr>
          <p:cNvPr id="2" name="Group 2">
            <a:extLst>
              <a:ext uri="{FF2B5EF4-FFF2-40B4-BE49-F238E27FC236}">
                <a16:creationId xmlns:a16="http://schemas.microsoft.com/office/drawing/2014/main" id="{772D246E-0047-C705-5F74-4B8C21812032}"/>
              </a:ext>
            </a:extLst>
          </p:cNvPr>
          <p:cNvGrpSpPr>
            <a:grpSpLocks/>
          </p:cNvGrpSpPr>
          <p:nvPr/>
        </p:nvGrpSpPr>
        <p:grpSpPr bwMode="auto">
          <a:xfrm>
            <a:off x="2931977" y="0"/>
            <a:ext cx="2808287" cy="579438"/>
            <a:chOff x="1669" y="452"/>
            <a:chExt cx="1996" cy="365"/>
          </a:xfrm>
        </p:grpSpPr>
        <p:sp>
          <p:nvSpPr>
            <p:cNvPr id="4" name="AutoShape 3">
              <a:extLst>
                <a:ext uri="{FF2B5EF4-FFF2-40B4-BE49-F238E27FC236}">
                  <a16:creationId xmlns:a16="http://schemas.microsoft.com/office/drawing/2014/main" id="{A934BFDF-30DA-38E0-9B88-4CDE9FD2064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01" y="482"/>
              <a:ext cx="1950" cy="317"/>
            </a:xfrm>
            <a:prstGeom prst="flowChartAlternateProcess">
              <a:avLst/>
            </a:prstGeom>
            <a:gradFill rotWithShape="1">
              <a:gsLst>
                <a:gs pos="0">
                  <a:srgbClr val="FF66FF"/>
                </a:gs>
                <a:gs pos="50000">
                  <a:srgbClr val="FFFF66"/>
                </a:gs>
                <a:gs pos="100000">
                  <a:srgbClr val="FF66FF"/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ar-SA"/>
            </a:p>
          </p:txBody>
        </p:sp>
        <p:sp>
          <p:nvSpPr>
            <p:cNvPr id="5" name="Text Box 4">
              <a:extLst>
                <a:ext uri="{FF2B5EF4-FFF2-40B4-BE49-F238E27FC236}">
                  <a16:creationId xmlns:a16="http://schemas.microsoft.com/office/drawing/2014/main" id="{1510AA3F-6326-598D-7EDC-DEAC862BAFC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669" y="452"/>
              <a:ext cx="1996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ar-SA" altLang="en-US" sz="3200" b="1"/>
                <a:t>المعدل الثابت للتغير</a:t>
              </a:r>
              <a:endParaRPr lang="en-US" altLang="en-US" sz="3200" b="1"/>
            </a:p>
          </p:txBody>
        </p:sp>
      </p:grpSp>
      <p:sp>
        <p:nvSpPr>
          <p:cNvPr id="8" name="AutoShape 5">
            <a:extLst>
              <a:ext uri="{FF2B5EF4-FFF2-40B4-BE49-F238E27FC236}">
                <a16:creationId xmlns:a16="http://schemas.microsoft.com/office/drawing/2014/main" id="{F5D77A68-0702-49EC-14F9-EC4ED4E1865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81264" y="723900"/>
            <a:ext cx="5256213" cy="1331913"/>
          </a:xfrm>
          <a:prstGeom prst="octagon">
            <a:avLst>
              <a:gd name="adj" fmla="val 29287"/>
            </a:avLst>
          </a:prstGeom>
          <a:gradFill rotWithShape="1">
            <a:gsLst>
              <a:gs pos="0">
                <a:srgbClr val="CC99FF"/>
              </a:gs>
              <a:gs pos="50000">
                <a:schemeClr val="bg1"/>
              </a:gs>
              <a:gs pos="100000">
                <a:srgbClr val="CC99FF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r" rtl="1" eaLnBrk="1" hangingPunct="1">
              <a:defRPr/>
            </a:pPr>
            <a:r>
              <a:rPr lang="ar-SA" altLang="en-US" sz="2000" b="1"/>
              <a:t>بين ما إذا كانت العلاقة في الجدول الآتي خطية أم لا . </a:t>
            </a:r>
          </a:p>
          <a:p>
            <a:pPr algn="r" rtl="1" eaLnBrk="1" hangingPunct="1">
              <a:defRPr/>
            </a:pPr>
            <a:r>
              <a:rPr lang="ar-SA" altLang="en-US" sz="2000" b="1"/>
              <a:t>وإذا كانت خطية فجد المعدل الثابت للتغير . </a:t>
            </a:r>
          </a:p>
          <a:p>
            <a:pPr algn="r" rtl="1" eaLnBrk="1" hangingPunct="1">
              <a:defRPr/>
            </a:pPr>
            <a:r>
              <a:rPr lang="ar-SA" altLang="en-US" sz="2000" b="1"/>
              <a:t>وإذا لم تكن كذلك فوضح السبب .</a:t>
            </a:r>
            <a:r>
              <a:rPr lang="en-US" altLang="en-US" sz="2000"/>
              <a:t> </a:t>
            </a:r>
          </a:p>
        </p:txBody>
      </p:sp>
      <p:grpSp>
        <p:nvGrpSpPr>
          <p:cNvPr id="11" name="Group 24">
            <a:extLst>
              <a:ext uri="{FF2B5EF4-FFF2-40B4-BE49-F238E27FC236}">
                <a16:creationId xmlns:a16="http://schemas.microsoft.com/office/drawing/2014/main" id="{6C0D9EC7-D3D2-F09D-CD6F-7C0234365F6C}"/>
              </a:ext>
            </a:extLst>
          </p:cNvPr>
          <p:cNvGrpSpPr>
            <a:grpSpLocks/>
          </p:cNvGrpSpPr>
          <p:nvPr/>
        </p:nvGrpSpPr>
        <p:grpSpPr bwMode="auto">
          <a:xfrm>
            <a:off x="6894377" y="2308225"/>
            <a:ext cx="1525587" cy="901700"/>
            <a:chOff x="3052" y="2432"/>
            <a:chExt cx="480" cy="568"/>
          </a:xfrm>
        </p:grpSpPr>
        <p:grpSp>
          <p:nvGrpSpPr>
            <p:cNvPr id="13" name="Group 25">
              <a:extLst>
                <a:ext uri="{FF2B5EF4-FFF2-40B4-BE49-F238E27FC236}">
                  <a16:creationId xmlns:a16="http://schemas.microsoft.com/office/drawing/2014/main" id="{AA097439-E98A-C20F-9815-58AFB21E711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198" y="2432"/>
              <a:ext cx="334" cy="568"/>
              <a:chOff x="4105" y="2976"/>
              <a:chExt cx="1360" cy="568"/>
            </a:xfrm>
          </p:grpSpPr>
          <p:sp>
            <p:nvSpPr>
              <p:cNvPr id="16" name="Text Box 26">
                <a:extLst>
                  <a:ext uri="{FF2B5EF4-FFF2-40B4-BE49-F238E27FC236}">
                    <a16:creationId xmlns:a16="http://schemas.microsoft.com/office/drawing/2014/main" id="{31A58461-9CB6-8F17-CF3F-5A1A337D8AB3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105" y="2976"/>
                <a:ext cx="1313" cy="2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</a:pPr>
                <a:r>
                  <a:rPr lang="ar-SA" altLang="en-US" sz="2000" b="1"/>
                  <a:t>٢٧ - ٨</a:t>
                </a:r>
                <a:endParaRPr lang="en-US" altLang="en-US" sz="2000" b="1"/>
              </a:p>
            </p:txBody>
          </p:sp>
          <p:sp>
            <p:nvSpPr>
              <p:cNvPr id="17" name="Line 27">
                <a:extLst>
                  <a:ext uri="{FF2B5EF4-FFF2-40B4-BE49-F238E27FC236}">
                    <a16:creationId xmlns:a16="http://schemas.microsoft.com/office/drawing/2014/main" id="{45A14E19-7B6D-A4F7-2C94-41B91E70848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4150" y="3258"/>
                <a:ext cx="1315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18" name="Text Box 28">
                <a:extLst>
                  <a:ext uri="{FF2B5EF4-FFF2-40B4-BE49-F238E27FC236}">
                    <a16:creationId xmlns:a16="http://schemas.microsoft.com/office/drawing/2014/main" id="{0F1DA48A-DF21-1CF4-26A1-48BAC782846B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105" y="3294"/>
                <a:ext cx="1315" cy="2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</a:pPr>
                <a:r>
                  <a:rPr lang="ar-SA" altLang="en-US" sz="2000" b="1"/>
                  <a:t>٣ - ٢</a:t>
                </a:r>
                <a:endParaRPr lang="en-US" altLang="en-US" sz="2000" b="1"/>
              </a:p>
            </p:txBody>
          </p:sp>
        </p:grpSp>
        <p:sp>
          <p:nvSpPr>
            <p:cNvPr id="14" name="Text Box 29">
              <a:extLst>
                <a:ext uri="{FF2B5EF4-FFF2-40B4-BE49-F238E27FC236}">
                  <a16:creationId xmlns:a16="http://schemas.microsoft.com/office/drawing/2014/main" id="{C2026F70-D7C0-BDBD-9B8C-D7B178AD411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052" y="2586"/>
              <a:ext cx="182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ar-SA" altLang="en-US" sz="2000" b="1"/>
                <a:t>=</a:t>
              </a:r>
              <a:endParaRPr lang="en-US" altLang="en-US" sz="2000" b="1"/>
            </a:p>
          </p:txBody>
        </p:sp>
      </p:grpSp>
      <p:grpSp>
        <p:nvGrpSpPr>
          <p:cNvPr id="19" name="Group 30">
            <a:extLst>
              <a:ext uri="{FF2B5EF4-FFF2-40B4-BE49-F238E27FC236}">
                <a16:creationId xmlns:a16="http://schemas.microsoft.com/office/drawing/2014/main" id="{8FB96EDA-3496-5F5F-7856-4E17E934CD35}"/>
              </a:ext>
            </a:extLst>
          </p:cNvPr>
          <p:cNvGrpSpPr>
            <a:grpSpLocks/>
          </p:cNvGrpSpPr>
          <p:nvPr/>
        </p:nvGrpSpPr>
        <p:grpSpPr bwMode="auto">
          <a:xfrm>
            <a:off x="5986327" y="2390775"/>
            <a:ext cx="1016000" cy="773113"/>
            <a:chOff x="3947" y="2672"/>
            <a:chExt cx="640" cy="487"/>
          </a:xfrm>
        </p:grpSpPr>
        <p:grpSp>
          <p:nvGrpSpPr>
            <p:cNvPr id="20" name="Group 31">
              <a:extLst>
                <a:ext uri="{FF2B5EF4-FFF2-40B4-BE49-F238E27FC236}">
                  <a16:creationId xmlns:a16="http://schemas.microsoft.com/office/drawing/2014/main" id="{19026A4E-8784-E3B4-35BC-75DFD3FD36F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246" y="2672"/>
              <a:ext cx="341" cy="487"/>
              <a:chOff x="4246" y="2672"/>
              <a:chExt cx="341" cy="487"/>
            </a:xfrm>
          </p:grpSpPr>
          <p:sp>
            <p:nvSpPr>
              <p:cNvPr id="22" name="Text Box 32">
                <a:extLst>
                  <a:ext uri="{FF2B5EF4-FFF2-40B4-BE49-F238E27FC236}">
                    <a16:creationId xmlns:a16="http://schemas.microsoft.com/office/drawing/2014/main" id="{94574AAF-453B-3DD7-C5AD-3C1C31881749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264" y="2672"/>
                <a:ext cx="312" cy="2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</a:pPr>
                <a:r>
                  <a:rPr lang="ar-SA" altLang="en-US" sz="2000" b="1"/>
                  <a:t>١٩</a:t>
                </a:r>
                <a:endParaRPr lang="en-US" altLang="en-US" sz="2000" b="1"/>
              </a:p>
            </p:txBody>
          </p:sp>
          <p:sp>
            <p:nvSpPr>
              <p:cNvPr id="23" name="Line 33">
                <a:extLst>
                  <a:ext uri="{FF2B5EF4-FFF2-40B4-BE49-F238E27FC236}">
                    <a16:creationId xmlns:a16="http://schemas.microsoft.com/office/drawing/2014/main" id="{544A846C-7781-BDF1-B6D4-065A356E65D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4275" y="2909"/>
                <a:ext cx="312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4" name="Text Box 34">
                <a:extLst>
                  <a:ext uri="{FF2B5EF4-FFF2-40B4-BE49-F238E27FC236}">
                    <a16:creationId xmlns:a16="http://schemas.microsoft.com/office/drawing/2014/main" id="{46AF7FE6-3D16-A9CF-6913-F235FC79D9C3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246" y="2909"/>
                <a:ext cx="312" cy="2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</a:pPr>
                <a:r>
                  <a:rPr lang="ar-SA" altLang="en-US" sz="2000" b="1"/>
                  <a:t>١</a:t>
                </a:r>
                <a:endParaRPr lang="en-US" altLang="en-US" sz="2000" b="1"/>
              </a:p>
            </p:txBody>
          </p:sp>
        </p:grpSp>
        <p:sp>
          <p:nvSpPr>
            <p:cNvPr id="21" name="Text Box 35">
              <a:extLst>
                <a:ext uri="{FF2B5EF4-FFF2-40B4-BE49-F238E27FC236}">
                  <a16:creationId xmlns:a16="http://schemas.microsoft.com/office/drawing/2014/main" id="{E8B14C08-F635-EB49-7CCB-660BB5D8384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947" y="2799"/>
              <a:ext cx="449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endParaRPr lang="en-US" altLang="en-US" sz="2000" b="1"/>
            </a:p>
          </p:txBody>
        </p:sp>
      </p:grpSp>
      <p:grpSp>
        <p:nvGrpSpPr>
          <p:cNvPr id="25" name="Group 40">
            <a:extLst>
              <a:ext uri="{FF2B5EF4-FFF2-40B4-BE49-F238E27FC236}">
                <a16:creationId xmlns:a16="http://schemas.microsoft.com/office/drawing/2014/main" id="{EC5BA07B-C202-E730-B1E3-30C8B6245EB2}"/>
              </a:ext>
            </a:extLst>
          </p:cNvPr>
          <p:cNvGrpSpPr>
            <a:grpSpLocks/>
          </p:cNvGrpSpPr>
          <p:nvPr/>
        </p:nvGrpSpPr>
        <p:grpSpPr bwMode="auto">
          <a:xfrm>
            <a:off x="6894377" y="3459163"/>
            <a:ext cx="1525587" cy="901700"/>
            <a:chOff x="3052" y="2432"/>
            <a:chExt cx="480" cy="568"/>
          </a:xfrm>
        </p:grpSpPr>
        <p:grpSp>
          <p:nvGrpSpPr>
            <p:cNvPr id="26" name="Group 41">
              <a:extLst>
                <a:ext uri="{FF2B5EF4-FFF2-40B4-BE49-F238E27FC236}">
                  <a16:creationId xmlns:a16="http://schemas.microsoft.com/office/drawing/2014/main" id="{3239AD68-CCA7-293C-02C0-9ACD719BB12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198" y="2432"/>
              <a:ext cx="334" cy="568"/>
              <a:chOff x="4105" y="2976"/>
              <a:chExt cx="1360" cy="568"/>
            </a:xfrm>
          </p:grpSpPr>
          <p:sp>
            <p:nvSpPr>
              <p:cNvPr id="28" name="Text Box 42">
                <a:extLst>
                  <a:ext uri="{FF2B5EF4-FFF2-40B4-BE49-F238E27FC236}">
                    <a16:creationId xmlns:a16="http://schemas.microsoft.com/office/drawing/2014/main" id="{D588A542-386A-DEBB-4C97-5094D41548C1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105" y="2976"/>
                <a:ext cx="1313" cy="2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</a:pPr>
                <a:r>
                  <a:rPr lang="ar-SA" altLang="en-US" sz="2000" b="1"/>
                  <a:t>٦٤ - ٢٧</a:t>
                </a:r>
                <a:endParaRPr lang="en-US" altLang="en-US" sz="2000" b="1"/>
              </a:p>
            </p:txBody>
          </p:sp>
          <p:sp>
            <p:nvSpPr>
              <p:cNvPr id="29" name="Line 43">
                <a:extLst>
                  <a:ext uri="{FF2B5EF4-FFF2-40B4-BE49-F238E27FC236}">
                    <a16:creationId xmlns:a16="http://schemas.microsoft.com/office/drawing/2014/main" id="{8554AAAF-AEDA-8AFA-BFC6-66ECCCA7C1E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4150" y="3258"/>
                <a:ext cx="1315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30" name="Text Box 44">
                <a:extLst>
                  <a:ext uri="{FF2B5EF4-FFF2-40B4-BE49-F238E27FC236}">
                    <a16:creationId xmlns:a16="http://schemas.microsoft.com/office/drawing/2014/main" id="{EBEED4CE-5401-9251-5866-25E736F9DF10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105" y="3294"/>
                <a:ext cx="1315" cy="2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</a:pPr>
                <a:r>
                  <a:rPr lang="ar-SA" altLang="en-US" sz="2000" b="1"/>
                  <a:t>٤ - ٣</a:t>
                </a:r>
                <a:endParaRPr lang="en-US" altLang="en-US" sz="2000" b="1"/>
              </a:p>
            </p:txBody>
          </p:sp>
        </p:grpSp>
        <p:sp>
          <p:nvSpPr>
            <p:cNvPr id="27" name="Text Box 45">
              <a:extLst>
                <a:ext uri="{FF2B5EF4-FFF2-40B4-BE49-F238E27FC236}">
                  <a16:creationId xmlns:a16="http://schemas.microsoft.com/office/drawing/2014/main" id="{14D2D0D1-B4D4-5500-3A2E-5B7DC1FA1DB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052" y="2586"/>
              <a:ext cx="182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ar-SA" altLang="en-US" sz="2000" b="1"/>
                <a:t>=</a:t>
              </a:r>
              <a:endParaRPr lang="en-US" altLang="en-US" sz="2000" b="1"/>
            </a:p>
          </p:txBody>
        </p:sp>
      </p:grpSp>
      <p:grpSp>
        <p:nvGrpSpPr>
          <p:cNvPr id="31" name="Group 46">
            <a:extLst>
              <a:ext uri="{FF2B5EF4-FFF2-40B4-BE49-F238E27FC236}">
                <a16:creationId xmlns:a16="http://schemas.microsoft.com/office/drawing/2014/main" id="{6F9F7C07-73E5-3A2E-328D-CBC49660616E}"/>
              </a:ext>
            </a:extLst>
          </p:cNvPr>
          <p:cNvGrpSpPr>
            <a:grpSpLocks/>
          </p:cNvGrpSpPr>
          <p:nvPr/>
        </p:nvGrpSpPr>
        <p:grpSpPr bwMode="auto">
          <a:xfrm>
            <a:off x="5986327" y="3541713"/>
            <a:ext cx="1016000" cy="773112"/>
            <a:chOff x="3947" y="2672"/>
            <a:chExt cx="640" cy="487"/>
          </a:xfrm>
        </p:grpSpPr>
        <p:grpSp>
          <p:nvGrpSpPr>
            <p:cNvPr id="32" name="Group 47">
              <a:extLst>
                <a:ext uri="{FF2B5EF4-FFF2-40B4-BE49-F238E27FC236}">
                  <a16:creationId xmlns:a16="http://schemas.microsoft.com/office/drawing/2014/main" id="{A0A263CE-E49F-F2CB-40B5-903C7A30CB1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246" y="2672"/>
              <a:ext cx="341" cy="487"/>
              <a:chOff x="4246" y="2672"/>
              <a:chExt cx="341" cy="487"/>
            </a:xfrm>
          </p:grpSpPr>
          <p:sp>
            <p:nvSpPr>
              <p:cNvPr id="34" name="Text Box 48">
                <a:extLst>
                  <a:ext uri="{FF2B5EF4-FFF2-40B4-BE49-F238E27FC236}">
                    <a16:creationId xmlns:a16="http://schemas.microsoft.com/office/drawing/2014/main" id="{7CD8C025-32B8-844A-5D7A-D49B0DFFC539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264" y="2672"/>
                <a:ext cx="312" cy="2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</a:pPr>
                <a:r>
                  <a:rPr lang="ar-SA" altLang="en-US" sz="2000" b="1"/>
                  <a:t>٣٧</a:t>
                </a:r>
                <a:endParaRPr lang="en-US" altLang="en-US" sz="2000" b="1"/>
              </a:p>
            </p:txBody>
          </p:sp>
          <p:sp>
            <p:nvSpPr>
              <p:cNvPr id="35" name="Line 49">
                <a:extLst>
                  <a:ext uri="{FF2B5EF4-FFF2-40B4-BE49-F238E27FC236}">
                    <a16:creationId xmlns:a16="http://schemas.microsoft.com/office/drawing/2014/main" id="{94605667-1E4E-0598-CDEA-459627975BF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4275" y="2909"/>
                <a:ext cx="312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36" name="Text Box 50">
                <a:extLst>
                  <a:ext uri="{FF2B5EF4-FFF2-40B4-BE49-F238E27FC236}">
                    <a16:creationId xmlns:a16="http://schemas.microsoft.com/office/drawing/2014/main" id="{7BB5D359-BD6C-F00F-AA5D-F379B14E1A95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246" y="2909"/>
                <a:ext cx="312" cy="2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</a:pPr>
                <a:r>
                  <a:rPr lang="ar-SA" altLang="en-US" sz="2000" b="1"/>
                  <a:t>١</a:t>
                </a:r>
                <a:endParaRPr lang="en-US" altLang="en-US" sz="2000" b="1"/>
              </a:p>
            </p:txBody>
          </p:sp>
        </p:grpSp>
        <p:sp>
          <p:nvSpPr>
            <p:cNvPr id="33" name="Text Box 51">
              <a:extLst>
                <a:ext uri="{FF2B5EF4-FFF2-40B4-BE49-F238E27FC236}">
                  <a16:creationId xmlns:a16="http://schemas.microsoft.com/office/drawing/2014/main" id="{3ACFAA1A-D61C-8597-5822-1C2EDEC60B8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947" y="2799"/>
              <a:ext cx="449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endParaRPr lang="en-US" altLang="en-US" sz="2000" b="1"/>
            </a:p>
          </p:txBody>
        </p:sp>
      </p:grpSp>
      <p:sp>
        <p:nvSpPr>
          <p:cNvPr id="37" name="Text Box 56">
            <a:extLst>
              <a:ext uri="{FF2B5EF4-FFF2-40B4-BE49-F238E27FC236}">
                <a16:creationId xmlns:a16="http://schemas.microsoft.com/office/drawing/2014/main" id="{BB2F002D-FAD9-D724-3E36-A4D375209DD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65814" y="5978525"/>
            <a:ext cx="1547813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ar-SA" altLang="en-US" sz="2000" b="1"/>
              <a:t>المعدل غير ثابت</a:t>
            </a:r>
            <a:endParaRPr lang="en-US" altLang="en-US" sz="2000" b="1"/>
          </a:p>
        </p:txBody>
      </p:sp>
      <p:sp>
        <p:nvSpPr>
          <p:cNvPr id="38" name="AutoShape 57">
            <a:extLst>
              <a:ext uri="{FF2B5EF4-FFF2-40B4-BE49-F238E27FC236}">
                <a16:creationId xmlns:a16="http://schemas.microsoft.com/office/drawing/2014/main" id="{69B5C9C5-37AF-2575-B1D3-85FA13355C16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60989" y="6086475"/>
            <a:ext cx="576263" cy="215900"/>
          </a:xfrm>
          <a:prstGeom prst="leftArrow">
            <a:avLst>
              <a:gd name="adj1" fmla="val 50000"/>
              <a:gd name="adj2" fmla="val 66728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ar-SA"/>
          </a:p>
        </p:txBody>
      </p:sp>
      <p:sp>
        <p:nvSpPr>
          <p:cNvPr id="39" name="Text Box 58">
            <a:extLst>
              <a:ext uri="{FF2B5EF4-FFF2-40B4-BE49-F238E27FC236}">
                <a16:creationId xmlns:a16="http://schemas.microsoft.com/office/drawing/2014/main" id="{DDBCF483-DD1E-F868-6CC1-7398F9875CB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68714" y="6015038"/>
            <a:ext cx="1655763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ar-SA" altLang="en-US" sz="2000" b="1"/>
              <a:t>العلاقة غير خطية</a:t>
            </a:r>
            <a:endParaRPr lang="en-US" altLang="en-US" sz="2000" b="1"/>
          </a:p>
        </p:txBody>
      </p:sp>
      <p:graphicFrame>
        <p:nvGraphicFramePr>
          <p:cNvPr id="40" name="Group 159">
            <a:extLst>
              <a:ext uri="{FF2B5EF4-FFF2-40B4-BE49-F238E27FC236}">
                <a16:creationId xmlns:a16="http://schemas.microsoft.com/office/drawing/2014/main" id="{84387778-C538-A2B6-AC39-AAEC15C8087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45614566"/>
              </p:ext>
            </p:extLst>
          </p:nvPr>
        </p:nvGraphicFramePr>
        <p:xfrm>
          <a:off x="1744527" y="2703513"/>
          <a:ext cx="2112962" cy="1981200"/>
        </p:xfrm>
        <a:graphic>
          <a:graphicData uri="http://schemas.openxmlformats.org/drawingml/2006/table">
            <a:tbl>
              <a:tblPr rtl="1"/>
              <a:tblGrid>
                <a:gridCol w="10572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5568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7463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العدد</a:t>
                      </a:r>
                      <a:endParaRPr kumimoji="0" lang="ar-SA" alt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المبلغ</a:t>
                      </a:r>
                      <a:endParaRPr kumimoji="0" lang="ar-SA" alt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463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٢</a:t>
                      </a:r>
                      <a:endParaRPr kumimoji="0" lang="ar-SA" alt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٨</a:t>
                      </a:r>
                      <a:endParaRPr kumimoji="0" lang="ar-SA" alt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7463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٣</a:t>
                      </a:r>
                      <a:endParaRPr kumimoji="0" lang="ar-SA" alt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٢٧</a:t>
                      </a:r>
                      <a:endParaRPr kumimoji="0" lang="ar-SA" alt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7463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٤</a:t>
                      </a:r>
                      <a:endParaRPr kumimoji="0" lang="ar-SA" alt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٦٤</a:t>
                      </a:r>
                      <a:endParaRPr kumimoji="0" lang="ar-SA" alt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7463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٥</a:t>
                      </a:r>
                      <a:endParaRPr kumimoji="0" lang="ar-SA" alt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١٢٥</a:t>
                      </a:r>
                      <a:endParaRPr kumimoji="0" lang="ar-SA" alt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pSp>
        <p:nvGrpSpPr>
          <p:cNvPr id="41" name="Group 160">
            <a:extLst>
              <a:ext uri="{FF2B5EF4-FFF2-40B4-BE49-F238E27FC236}">
                <a16:creationId xmlns:a16="http://schemas.microsoft.com/office/drawing/2014/main" id="{79F95858-F44E-358B-12FC-114AFAAE87D1}"/>
              </a:ext>
            </a:extLst>
          </p:cNvPr>
          <p:cNvGrpSpPr>
            <a:grpSpLocks/>
          </p:cNvGrpSpPr>
          <p:nvPr/>
        </p:nvGrpSpPr>
        <p:grpSpPr bwMode="auto">
          <a:xfrm>
            <a:off x="6749914" y="4718050"/>
            <a:ext cx="1677988" cy="901700"/>
            <a:chOff x="3052" y="2432"/>
            <a:chExt cx="480" cy="568"/>
          </a:xfrm>
        </p:grpSpPr>
        <p:grpSp>
          <p:nvGrpSpPr>
            <p:cNvPr id="42" name="Group 161">
              <a:extLst>
                <a:ext uri="{FF2B5EF4-FFF2-40B4-BE49-F238E27FC236}">
                  <a16:creationId xmlns:a16="http://schemas.microsoft.com/office/drawing/2014/main" id="{FDD3135A-8C18-614B-6AFC-79C155F4FB7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198" y="2432"/>
              <a:ext cx="334" cy="568"/>
              <a:chOff x="4105" y="2976"/>
              <a:chExt cx="1360" cy="568"/>
            </a:xfrm>
          </p:grpSpPr>
          <p:sp>
            <p:nvSpPr>
              <p:cNvPr id="44" name="Text Box 162">
                <a:extLst>
                  <a:ext uri="{FF2B5EF4-FFF2-40B4-BE49-F238E27FC236}">
                    <a16:creationId xmlns:a16="http://schemas.microsoft.com/office/drawing/2014/main" id="{412E392D-25E4-3531-DE9C-9C72B7CD3DAA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105" y="2976"/>
                <a:ext cx="1314" cy="2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</a:pPr>
                <a:r>
                  <a:rPr lang="ar-SA" altLang="en-US" sz="2000" b="1"/>
                  <a:t>١٢٥ - ٦٤</a:t>
                </a:r>
                <a:endParaRPr lang="en-US" altLang="en-US" sz="2000" b="1"/>
              </a:p>
            </p:txBody>
          </p:sp>
          <p:sp>
            <p:nvSpPr>
              <p:cNvPr id="45" name="Line 163">
                <a:extLst>
                  <a:ext uri="{FF2B5EF4-FFF2-40B4-BE49-F238E27FC236}">
                    <a16:creationId xmlns:a16="http://schemas.microsoft.com/office/drawing/2014/main" id="{D131CFC0-39EE-28B7-BFF4-40446A5A941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4150" y="3258"/>
                <a:ext cx="1315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46" name="Text Box 164">
                <a:extLst>
                  <a:ext uri="{FF2B5EF4-FFF2-40B4-BE49-F238E27FC236}">
                    <a16:creationId xmlns:a16="http://schemas.microsoft.com/office/drawing/2014/main" id="{16FD9729-71D5-8AE5-B997-C32B0B7D4CBB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105" y="3294"/>
                <a:ext cx="1315" cy="2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</a:pPr>
                <a:r>
                  <a:rPr lang="ar-SA" altLang="en-US" sz="2000" b="1"/>
                  <a:t>٥ - ٤</a:t>
                </a:r>
                <a:endParaRPr lang="en-US" altLang="en-US" sz="2000" b="1"/>
              </a:p>
            </p:txBody>
          </p:sp>
        </p:grpSp>
        <p:sp>
          <p:nvSpPr>
            <p:cNvPr id="43" name="Text Box 165">
              <a:extLst>
                <a:ext uri="{FF2B5EF4-FFF2-40B4-BE49-F238E27FC236}">
                  <a16:creationId xmlns:a16="http://schemas.microsoft.com/office/drawing/2014/main" id="{7244FF04-B77F-BCEB-7BFF-EDDFB241FF2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052" y="2586"/>
              <a:ext cx="182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ar-SA" altLang="en-US" sz="2000" b="1"/>
                <a:t>=</a:t>
              </a:r>
              <a:endParaRPr lang="en-US" altLang="en-US" sz="2000" b="1"/>
            </a:p>
          </p:txBody>
        </p:sp>
      </p:grpSp>
      <p:grpSp>
        <p:nvGrpSpPr>
          <p:cNvPr id="47" name="Group 166">
            <a:extLst>
              <a:ext uri="{FF2B5EF4-FFF2-40B4-BE49-F238E27FC236}">
                <a16:creationId xmlns:a16="http://schemas.microsoft.com/office/drawing/2014/main" id="{2940D08F-E5E2-F212-A15B-AEEBC830A5BF}"/>
              </a:ext>
            </a:extLst>
          </p:cNvPr>
          <p:cNvGrpSpPr>
            <a:grpSpLocks/>
          </p:cNvGrpSpPr>
          <p:nvPr/>
        </p:nvGrpSpPr>
        <p:grpSpPr bwMode="auto">
          <a:xfrm>
            <a:off x="5841864" y="4800600"/>
            <a:ext cx="1016000" cy="773113"/>
            <a:chOff x="3947" y="2672"/>
            <a:chExt cx="640" cy="487"/>
          </a:xfrm>
        </p:grpSpPr>
        <p:grpSp>
          <p:nvGrpSpPr>
            <p:cNvPr id="48" name="Group 167">
              <a:extLst>
                <a:ext uri="{FF2B5EF4-FFF2-40B4-BE49-F238E27FC236}">
                  <a16:creationId xmlns:a16="http://schemas.microsoft.com/office/drawing/2014/main" id="{F5254CA2-FA0A-EC77-3DD9-991314DF4DC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246" y="2672"/>
              <a:ext cx="341" cy="487"/>
              <a:chOff x="4246" y="2672"/>
              <a:chExt cx="341" cy="487"/>
            </a:xfrm>
          </p:grpSpPr>
          <p:sp>
            <p:nvSpPr>
              <p:cNvPr id="50" name="Text Box 168">
                <a:extLst>
                  <a:ext uri="{FF2B5EF4-FFF2-40B4-BE49-F238E27FC236}">
                    <a16:creationId xmlns:a16="http://schemas.microsoft.com/office/drawing/2014/main" id="{0F3579CE-FF0A-6655-8B9C-F0B46C84B56A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264" y="2672"/>
                <a:ext cx="312" cy="2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</a:pPr>
                <a:r>
                  <a:rPr lang="ar-SA" altLang="en-US" sz="2000" b="1"/>
                  <a:t>٦١</a:t>
                </a:r>
                <a:endParaRPr lang="en-US" altLang="en-US" sz="2000" b="1"/>
              </a:p>
            </p:txBody>
          </p:sp>
          <p:sp>
            <p:nvSpPr>
              <p:cNvPr id="51" name="Line 169">
                <a:extLst>
                  <a:ext uri="{FF2B5EF4-FFF2-40B4-BE49-F238E27FC236}">
                    <a16:creationId xmlns:a16="http://schemas.microsoft.com/office/drawing/2014/main" id="{CA0BAB04-58F7-0F58-A307-7F98BCFD8FE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4275" y="2909"/>
                <a:ext cx="312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52" name="Text Box 170">
                <a:extLst>
                  <a:ext uri="{FF2B5EF4-FFF2-40B4-BE49-F238E27FC236}">
                    <a16:creationId xmlns:a16="http://schemas.microsoft.com/office/drawing/2014/main" id="{25AF7F15-ADC0-7BC6-5123-1CAF793B2FBD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246" y="2909"/>
                <a:ext cx="312" cy="2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</a:pPr>
                <a:r>
                  <a:rPr lang="ar-SA" altLang="en-US" sz="2000" b="1"/>
                  <a:t>١</a:t>
                </a:r>
                <a:endParaRPr lang="en-US" altLang="en-US" sz="2000" b="1"/>
              </a:p>
            </p:txBody>
          </p:sp>
        </p:grpSp>
        <p:sp>
          <p:nvSpPr>
            <p:cNvPr id="49" name="Text Box 171">
              <a:extLst>
                <a:ext uri="{FF2B5EF4-FFF2-40B4-BE49-F238E27FC236}">
                  <a16:creationId xmlns:a16="http://schemas.microsoft.com/office/drawing/2014/main" id="{E9F3B2A1-5BED-0303-AEFF-7A24F6608AA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947" y="2799"/>
              <a:ext cx="449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endParaRPr lang="en-US" altLang="en-US" sz="2000" b="1"/>
            </a:p>
          </p:txBody>
        </p:sp>
      </p:grpSp>
    </p:spTree>
    <p:extLst>
      <p:ext uri="{BB962C8B-B14F-4D97-AF65-F5344CB8AC3E}">
        <p14:creationId xmlns:p14="http://schemas.microsoft.com/office/powerpoint/2010/main" val="253591526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drape" invX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800" decel="100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800" decel="100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800" decel="100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800" decel="100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5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0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5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0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5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0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3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8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37" grpId="0"/>
      <p:bldP spid="3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مستطيل: زوايا مستديرة 11">
            <a:extLst>
              <a:ext uri="{FF2B5EF4-FFF2-40B4-BE49-F238E27FC236}">
                <a16:creationId xmlns:a16="http://schemas.microsoft.com/office/drawing/2014/main" id="{CD9494CC-01BD-4056-8A18-34DF6CEB5039}"/>
              </a:ext>
            </a:extLst>
          </p:cNvPr>
          <p:cNvSpPr/>
          <p:nvPr/>
        </p:nvSpPr>
        <p:spPr>
          <a:xfrm rot="16200000">
            <a:off x="2955761" y="-2455360"/>
            <a:ext cx="6423381" cy="11686551"/>
          </a:xfrm>
          <a:prstGeom prst="roundRect">
            <a:avLst>
              <a:gd name="adj" fmla="val 5381"/>
            </a:avLst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pPr marL="0" algn="ctr" defTabSz="914400" rtl="1" eaLnBrk="1" latinLnBrk="0" hangingPunct="1"/>
            <a:endParaRPr lang="ar-EG"/>
          </a:p>
        </p:txBody>
      </p:sp>
      <p:grpSp>
        <p:nvGrpSpPr>
          <p:cNvPr id="6" name="مجموعة 5">
            <a:extLst>
              <a:ext uri="{FF2B5EF4-FFF2-40B4-BE49-F238E27FC236}">
                <a16:creationId xmlns:a16="http://schemas.microsoft.com/office/drawing/2014/main" id="{C6A01C9F-C5DA-5347-A84B-F971C0E5D111}"/>
              </a:ext>
            </a:extLst>
          </p:cNvPr>
          <p:cNvGrpSpPr/>
          <p:nvPr/>
        </p:nvGrpSpPr>
        <p:grpSpPr>
          <a:xfrm>
            <a:off x="437449" y="289760"/>
            <a:ext cx="11867825" cy="6423382"/>
            <a:chOff x="760246" y="392652"/>
            <a:chExt cx="11420963" cy="6423382"/>
          </a:xfrm>
        </p:grpSpPr>
        <p:sp>
          <p:nvSpPr>
            <p:cNvPr id="7" name="مستطيل مستدير الزوايا 6">
              <a:extLst>
                <a:ext uri="{FF2B5EF4-FFF2-40B4-BE49-F238E27FC236}">
                  <a16:creationId xmlns:a16="http://schemas.microsoft.com/office/drawing/2014/main" id="{3031575D-A504-F34B-9982-513CE59AAFDB}"/>
                </a:ext>
              </a:extLst>
            </p:cNvPr>
            <p:cNvSpPr/>
            <p:nvPr/>
          </p:nvSpPr>
          <p:spPr>
            <a:xfrm>
              <a:off x="760246" y="392652"/>
              <a:ext cx="11096787" cy="6142407"/>
            </a:xfrm>
            <a:prstGeom prst="roundRect">
              <a:avLst/>
            </a:prstGeom>
            <a:blipFill>
              <a:blip r:embed="rId2"/>
              <a:stretch>
                <a:fillRect/>
              </a:stretch>
            </a:blipFill>
            <a:ln>
              <a:solidFill>
                <a:schemeClr val="accent6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 dirty="0"/>
            </a:p>
          </p:txBody>
        </p:sp>
        <p:pic>
          <p:nvPicPr>
            <p:cNvPr id="9" name="صورة 8">
              <a:extLst>
                <a:ext uri="{FF2B5EF4-FFF2-40B4-BE49-F238E27FC236}">
                  <a16:creationId xmlns:a16="http://schemas.microsoft.com/office/drawing/2014/main" id="{AE9BD02E-7A89-5640-9988-C9DA36285E9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alphaModFix amt="35000"/>
            </a:blip>
            <a:stretch>
              <a:fillRect/>
            </a:stretch>
          </p:blipFill>
          <p:spPr>
            <a:xfrm>
              <a:off x="11135153" y="5767882"/>
              <a:ext cx="1046056" cy="1048152"/>
            </a:xfrm>
            <a:prstGeom prst="rect">
              <a:avLst/>
            </a:prstGeom>
          </p:spPr>
        </p:pic>
      </p:grpSp>
      <p:pic>
        <p:nvPicPr>
          <p:cNvPr id="15" name="صورة 14" descr="صورة تحتوي على داخلي, جهاز, أسود, مقياس فكي&#10;&#10;تم إنشاء الوصف تلقائياً">
            <a:extLst>
              <a:ext uri="{FF2B5EF4-FFF2-40B4-BE49-F238E27FC236}">
                <a16:creationId xmlns:a16="http://schemas.microsoft.com/office/drawing/2014/main" id="{77B38BD7-6F4A-4CCC-B7D7-CE5F326D41D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5797276" y="-4704367"/>
            <a:ext cx="944905" cy="10643356"/>
          </a:xfrm>
          <a:prstGeom prst="rect">
            <a:avLst/>
          </a:prstGeom>
        </p:spPr>
      </p:pic>
      <p:pic>
        <p:nvPicPr>
          <p:cNvPr id="10" name="Picture 6" descr="https://i.pinimg.com/564x/f7/b1/09/f7b1094060ec4e7985a4aac0849e9e9f.jpg">
            <a:extLst>
              <a:ext uri="{FF2B5EF4-FFF2-40B4-BE49-F238E27FC236}">
                <a16:creationId xmlns:a16="http://schemas.microsoft.com/office/drawing/2014/main" id="{A7E94AA6-AE5A-D34D-9DC7-0D8B1B8449F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881" b="13152"/>
          <a:stretch/>
        </p:blipFill>
        <p:spPr bwMode="auto">
          <a:xfrm rot="2225611">
            <a:off x="10638321" y="684487"/>
            <a:ext cx="1130657" cy="10235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مستطيل 2">
            <a:extLst>
              <a:ext uri="{FF2B5EF4-FFF2-40B4-BE49-F238E27FC236}">
                <a16:creationId xmlns:a16="http://schemas.microsoft.com/office/drawing/2014/main" id="{5D26BD64-E782-9B50-D1C4-EF45325EBB09}"/>
              </a:ext>
            </a:extLst>
          </p:cNvPr>
          <p:cNvSpPr/>
          <p:nvPr/>
        </p:nvSpPr>
        <p:spPr>
          <a:xfrm rot="385153">
            <a:off x="9667453" y="2242935"/>
            <a:ext cx="2414610" cy="584775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</a:bodyPr>
          <a:lstStyle/>
          <a:p>
            <a:pPr algn="ctr" defTabSz="914400" rtl="1"/>
            <a:r>
              <a:rPr lang="ar-SA" sz="3200" b="1" dirty="0">
                <a:ln w="9525">
                  <a:solidFill>
                    <a:prstClr val="black"/>
                  </a:solidFill>
                  <a:prstDash val="solid"/>
                </a:ln>
                <a:solidFill>
                  <a:srgbClr val="D58C2E">
                    <a:lumMod val="50000"/>
                  </a:srgbClr>
                </a:solidFill>
                <a:effectLst>
                  <a:outerShdw blurRad="12700" dist="38100" dir="2700000" algn="tl" rotWithShape="0">
                    <a:srgbClr val="C9492C">
                      <a:lumMod val="60000"/>
                      <a:lumOff val="40000"/>
                    </a:srgbClr>
                  </a:outerShdw>
                </a:effectLst>
                <a:latin typeface="Aldhabi" panose="01000000000000000000" pitchFamily="2" charset="-78"/>
                <a:cs typeface="Aldhabi" panose="01000000000000000000" pitchFamily="2" charset="-78"/>
              </a:rPr>
              <a:t>مثال</a:t>
            </a:r>
          </a:p>
        </p:txBody>
      </p:sp>
      <p:grpSp>
        <p:nvGrpSpPr>
          <p:cNvPr id="2" name="Group 2">
            <a:extLst>
              <a:ext uri="{FF2B5EF4-FFF2-40B4-BE49-F238E27FC236}">
                <a16:creationId xmlns:a16="http://schemas.microsoft.com/office/drawing/2014/main" id="{E2A7C116-BC6F-8E05-9EB1-AF90931FC063}"/>
              </a:ext>
            </a:extLst>
          </p:cNvPr>
          <p:cNvGrpSpPr>
            <a:grpSpLocks/>
          </p:cNvGrpSpPr>
          <p:nvPr/>
        </p:nvGrpSpPr>
        <p:grpSpPr bwMode="auto">
          <a:xfrm>
            <a:off x="4029799" y="715195"/>
            <a:ext cx="2808287" cy="579438"/>
            <a:chOff x="1669" y="452"/>
            <a:chExt cx="1996" cy="365"/>
          </a:xfrm>
        </p:grpSpPr>
        <p:sp>
          <p:nvSpPr>
            <p:cNvPr id="4" name="AutoShape 3">
              <a:extLst>
                <a:ext uri="{FF2B5EF4-FFF2-40B4-BE49-F238E27FC236}">
                  <a16:creationId xmlns:a16="http://schemas.microsoft.com/office/drawing/2014/main" id="{E9BAC071-492A-D591-1F4C-D5F4F79B8A4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01" y="482"/>
              <a:ext cx="1950" cy="317"/>
            </a:xfrm>
            <a:prstGeom prst="flowChartAlternateProcess">
              <a:avLst/>
            </a:prstGeom>
            <a:gradFill rotWithShape="1">
              <a:gsLst>
                <a:gs pos="0">
                  <a:srgbClr val="FF66FF"/>
                </a:gs>
                <a:gs pos="50000">
                  <a:srgbClr val="FFFF66"/>
                </a:gs>
                <a:gs pos="100000">
                  <a:srgbClr val="FF66FF"/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ar-SA"/>
            </a:p>
          </p:txBody>
        </p:sp>
        <p:sp>
          <p:nvSpPr>
            <p:cNvPr id="5" name="Text Box 4">
              <a:extLst>
                <a:ext uri="{FF2B5EF4-FFF2-40B4-BE49-F238E27FC236}">
                  <a16:creationId xmlns:a16="http://schemas.microsoft.com/office/drawing/2014/main" id="{3E0D6C01-A08A-13BD-59DB-685A2EB7922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669" y="452"/>
              <a:ext cx="1996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ar-SA" altLang="en-US" sz="3200" b="1"/>
                <a:t>المعدل الثابت للتغير</a:t>
              </a:r>
              <a:endParaRPr lang="en-US" altLang="en-US" sz="3200" b="1"/>
            </a:p>
          </p:txBody>
        </p:sp>
      </p:grpSp>
      <p:sp>
        <p:nvSpPr>
          <p:cNvPr id="8" name="AutoShape 5">
            <a:extLst>
              <a:ext uri="{FF2B5EF4-FFF2-40B4-BE49-F238E27FC236}">
                <a16:creationId xmlns:a16="http://schemas.microsoft.com/office/drawing/2014/main" id="{04BECABF-A060-DE3B-9C8C-C1DB77D66F4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82211" y="1439095"/>
            <a:ext cx="5653088" cy="900113"/>
          </a:xfrm>
          <a:prstGeom prst="octagon">
            <a:avLst>
              <a:gd name="adj" fmla="val 29287"/>
            </a:avLst>
          </a:prstGeom>
          <a:gradFill rotWithShape="1">
            <a:gsLst>
              <a:gs pos="0">
                <a:srgbClr val="CC99FF"/>
              </a:gs>
              <a:gs pos="50000">
                <a:schemeClr val="bg1"/>
              </a:gs>
              <a:gs pos="100000">
                <a:srgbClr val="CC99FF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r" rtl="1" eaLnBrk="1" hangingPunct="1">
              <a:defRPr/>
            </a:pPr>
            <a:r>
              <a:rPr lang="ar-SA" altLang="en-US" sz="2000" b="1" dirty="0"/>
              <a:t>جد المعدل الثابت للتغير في الرسم البياني المقابل . وفسر معناه .</a:t>
            </a:r>
            <a:endParaRPr lang="en-US" altLang="en-US" sz="2000" b="1" dirty="0"/>
          </a:p>
        </p:txBody>
      </p:sp>
      <p:grpSp>
        <p:nvGrpSpPr>
          <p:cNvPr id="11" name="Group 7">
            <a:extLst>
              <a:ext uri="{FF2B5EF4-FFF2-40B4-BE49-F238E27FC236}">
                <a16:creationId xmlns:a16="http://schemas.microsoft.com/office/drawing/2014/main" id="{9DACEDBC-28DA-AFA0-2552-F1AC5CDC0CD9}"/>
              </a:ext>
            </a:extLst>
          </p:cNvPr>
          <p:cNvGrpSpPr>
            <a:grpSpLocks/>
          </p:cNvGrpSpPr>
          <p:nvPr/>
        </p:nvGrpSpPr>
        <p:grpSpPr bwMode="auto">
          <a:xfrm>
            <a:off x="6249124" y="2482083"/>
            <a:ext cx="1525587" cy="901700"/>
            <a:chOff x="3052" y="2432"/>
            <a:chExt cx="480" cy="568"/>
          </a:xfrm>
        </p:grpSpPr>
        <p:grpSp>
          <p:nvGrpSpPr>
            <p:cNvPr id="13" name="Group 8">
              <a:extLst>
                <a:ext uri="{FF2B5EF4-FFF2-40B4-BE49-F238E27FC236}">
                  <a16:creationId xmlns:a16="http://schemas.microsoft.com/office/drawing/2014/main" id="{EA98568E-B3EC-56BF-4BB7-F114C331EA9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198" y="2432"/>
              <a:ext cx="334" cy="568"/>
              <a:chOff x="4105" y="2976"/>
              <a:chExt cx="1360" cy="568"/>
            </a:xfrm>
          </p:grpSpPr>
          <p:sp>
            <p:nvSpPr>
              <p:cNvPr id="16" name="Text Box 9">
                <a:extLst>
                  <a:ext uri="{FF2B5EF4-FFF2-40B4-BE49-F238E27FC236}">
                    <a16:creationId xmlns:a16="http://schemas.microsoft.com/office/drawing/2014/main" id="{62F63570-1934-F54C-92D9-2EBA27EC65CE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105" y="2976"/>
                <a:ext cx="1313" cy="2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</a:pPr>
                <a:r>
                  <a:rPr lang="ar-SA" altLang="en-US" sz="2000" b="1"/>
                  <a:t>٩ - ٣</a:t>
                </a:r>
                <a:endParaRPr lang="en-US" altLang="en-US" sz="2000" b="1"/>
              </a:p>
            </p:txBody>
          </p:sp>
          <p:sp>
            <p:nvSpPr>
              <p:cNvPr id="17" name="Line 10">
                <a:extLst>
                  <a:ext uri="{FF2B5EF4-FFF2-40B4-BE49-F238E27FC236}">
                    <a16:creationId xmlns:a16="http://schemas.microsoft.com/office/drawing/2014/main" id="{F670550B-68CE-0114-0571-035A5BD58CB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4150" y="3258"/>
                <a:ext cx="1315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18" name="Text Box 11">
                <a:extLst>
                  <a:ext uri="{FF2B5EF4-FFF2-40B4-BE49-F238E27FC236}">
                    <a16:creationId xmlns:a16="http://schemas.microsoft.com/office/drawing/2014/main" id="{5D2D988F-879B-FF7E-2D6C-11D265EF4B5C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105" y="3294"/>
                <a:ext cx="1315" cy="2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</a:pPr>
                <a:r>
                  <a:rPr lang="ar-SA" altLang="en-US" sz="2000" b="1"/>
                  <a:t>٣ - ١</a:t>
                </a:r>
                <a:endParaRPr lang="en-US" altLang="en-US" sz="2000" b="1"/>
              </a:p>
            </p:txBody>
          </p:sp>
        </p:grpSp>
        <p:sp>
          <p:nvSpPr>
            <p:cNvPr id="14" name="Text Box 12">
              <a:extLst>
                <a:ext uri="{FF2B5EF4-FFF2-40B4-BE49-F238E27FC236}">
                  <a16:creationId xmlns:a16="http://schemas.microsoft.com/office/drawing/2014/main" id="{72234530-727E-65E8-0F3E-2EDF009703F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052" y="2586"/>
              <a:ext cx="182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ar-SA" altLang="en-US" sz="2000" b="1"/>
                <a:t>=</a:t>
              </a:r>
              <a:endParaRPr lang="en-US" altLang="en-US" sz="2000" b="1"/>
            </a:p>
          </p:txBody>
        </p:sp>
      </p:grpSp>
      <p:grpSp>
        <p:nvGrpSpPr>
          <p:cNvPr id="19" name="Group 13">
            <a:extLst>
              <a:ext uri="{FF2B5EF4-FFF2-40B4-BE49-F238E27FC236}">
                <a16:creationId xmlns:a16="http://schemas.microsoft.com/office/drawing/2014/main" id="{6A0B1591-7821-5E0D-E54A-B3CDAA90D245}"/>
              </a:ext>
            </a:extLst>
          </p:cNvPr>
          <p:cNvGrpSpPr>
            <a:grpSpLocks/>
          </p:cNvGrpSpPr>
          <p:nvPr/>
        </p:nvGrpSpPr>
        <p:grpSpPr bwMode="auto">
          <a:xfrm>
            <a:off x="5355361" y="2574158"/>
            <a:ext cx="1016000" cy="773112"/>
            <a:chOff x="3947" y="2672"/>
            <a:chExt cx="640" cy="487"/>
          </a:xfrm>
        </p:grpSpPr>
        <p:grpSp>
          <p:nvGrpSpPr>
            <p:cNvPr id="20" name="Group 14">
              <a:extLst>
                <a:ext uri="{FF2B5EF4-FFF2-40B4-BE49-F238E27FC236}">
                  <a16:creationId xmlns:a16="http://schemas.microsoft.com/office/drawing/2014/main" id="{D5017378-79BC-223F-F490-419F8C078E3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246" y="2672"/>
              <a:ext cx="341" cy="487"/>
              <a:chOff x="4246" y="2672"/>
              <a:chExt cx="341" cy="487"/>
            </a:xfrm>
          </p:grpSpPr>
          <p:sp>
            <p:nvSpPr>
              <p:cNvPr id="22" name="Text Box 15">
                <a:extLst>
                  <a:ext uri="{FF2B5EF4-FFF2-40B4-BE49-F238E27FC236}">
                    <a16:creationId xmlns:a16="http://schemas.microsoft.com/office/drawing/2014/main" id="{60857C34-B971-6917-8F16-20A81BB1D1F9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264" y="2672"/>
                <a:ext cx="312" cy="2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</a:pPr>
                <a:r>
                  <a:rPr lang="ar-SA" altLang="en-US" sz="2000" b="1"/>
                  <a:t>٦</a:t>
                </a:r>
                <a:endParaRPr lang="en-US" altLang="en-US" sz="2000" b="1"/>
              </a:p>
            </p:txBody>
          </p:sp>
          <p:sp>
            <p:nvSpPr>
              <p:cNvPr id="23" name="Line 16">
                <a:extLst>
                  <a:ext uri="{FF2B5EF4-FFF2-40B4-BE49-F238E27FC236}">
                    <a16:creationId xmlns:a16="http://schemas.microsoft.com/office/drawing/2014/main" id="{A7287C22-D145-54F3-E889-3A017132689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4275" y="2909"/>
                <a:ext cx="312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4" name="Text Box 17">
                <a:extLst>
                  <a:ext uri="{FF2B5EF4-FFF2-40B4-BE49-F238E27FC236}">
                    <a16:creationId xmlns:a16="http://schemas.microsoft.com/office/drawing/2014/main" id="{018B7E06-E094-C70C-622E-D384983B9615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246" y="2909"/>
                <a:ext cx="312" cy="2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</a:pPr>
                <a:r>
                  <a:rPr lang="ar-SA" altLang="en-US" sz="2000" b="1"/>
                  <a:t>٢</a:t>
                </a:r>
                <a:endParaRPr lang="en-US" altLang="en-US" sz="2000" b="1"/>
              </a:p>
            </p:txBody>
          </p:sp>
        </p:grpSp>
        <p:sp>
          <p:nvSpPr>
            <p:cNvPr id="21" name="Text Box 18">
              <a:extLst>
                <a:ext uri="{FF2B5EF4-FFF2-40B4-BE49-F238E27FC236}">
                  <a16:creationId xmlns:a16="http://schemas.microsoft.com/office/drawing/2014/main" id="{C7AE9646-0CD6-22C6-717D-E1CB2D0A3B0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947" y="2799"/>
              <a:ext cx="449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ar-SA" altLang="en-US" sz="2000" b="1"/>
                <a:t>=</a:t>
              </a:r>
              <a:endParaRPr lang="en-US" altLang="en-US" sz="2000" b="1"/>
            </a:p>
          </p:txBody>
        </p:sp>
      </p:grpSp>
      <p:sp>
        <p:nvSpPr>
          <p:cNvPr id="25" name="Text Box 31">
            <a:extLst>
              <a:ext uri="{FF2B5EF4-FFF2-40B4-BE49-F238E27FC236}">
                <a16:creationId xmlns:a16="http://schemas.microsoft.com/office/drawing/2014/main" id="{808DE06E-B27A-CD8E-0C48-FBA1CE81D5F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74711" y="2697983"/>
            <a:ext cx="20161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ar-SA" altLang="en-US" sz="2000" b="1"/>
              <a:t>المعدل الثابت للتغير =</a:t>
            </a:r>
            <a:endParaRPr lang="en-US" altLang="en-US" sz="2000" b="1"/>
          </a:p>
        </p:txBody>
      </p:sp>
      <p:sp>
        <p:nvSpPr>
          <p:cNvPr id="26" name="Text Box 69">
            <a:extLst>
              <a:ext uri="{FF2B5EF4-FFF2-40B4-BE49-F238E27FC236}">
                <a16:creationId xmlns:a16="http://schemas.microsoft.com/office/drawing/2014/main" id="{2A740972-0A9C-ABF0-66C8-23A17720F48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94874" y="3418708"/>
            <a:ext cx="6084887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ar-SA" altLang="en-US" sz="2000" b="1"/>
              <a:t>كلما زاد عدد القصص زادت التكلفة </a:t>
            </a:r>
            <a:endParaRPr lang="en-US" altLang="en-US" sz="2000" b="1"/>
          </a:p>
        </p:txBody>
      </p:sp>
      <p:sp>
        <p:nvSpPr>
          <p:cNvPr id="27" name="Text Box 74">
            <a:extLst>
              <a:ext uri="{FF2B5EF4-FFF2-40B4-BE49-F238E27FC236}">
                <a16:creationId xmlns:a16="http://schemas.microsoft.com/office/drawing/2014/main" id="{E2F63A54-72E8-F6D5-770F-7619815C347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34511" y="2805933"/>
            <a:ext cx="1979613" cy="40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ar-SA" altLang="en-US" sz="2000" b="1"/>
              <a:t>٣ ريالات لكل قصة</a:t>
            </a:r>
            <a:endParaRPr lang="en-US" altLang="en-US" sz="2000" b="1"/>
          </a:p>
        </p:txBody>
      </p:sp>
      <p:pic>
        <p:nvPicPr>
          <p:cNvPr id="28" name="Picture 2">
            <a:extLst>
              <a:ext uri="{FF2B5EF4-FFF2-40B4-BE49-F238E27FC236}">
                <a16:creationId xmlns:a16="http://schemas.microsoft.com/office/drawing/2014/main" id="{CC386C15-3B71-9F0C-CF3A-A557C9CFD1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8336" y="3418708"/>
            <a:ext cx="3063875" cy="304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6344482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drape" invX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25" grpId="0"/>
      <p:bldP spid="26" grpId="0"/>
      <p:bldP spid="2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مستطيل: زوايا مستديرة 11">
            <a:extLst>
              <a:ext uri="{FF2B5EF4-FFF2-40B4-BE49-F238E27FC236}">
                <a16:creationId xmlns:a16="http://schemas.microsoft.com/office/drawing/2014/main" id="{CD9494CC-01BD-4056-8A18-34DF6CEB5039}"/>
              </a:ext>
            </a:extLst>
          </p:cNvPr>
          <p:cNvSpPr/>
          <p:nvPr/>
        </p:nvSpPr>
        <p:spPr>
          <a:xfrm rot="16200000">
            <a:off x="2955761" y="-2455360"/>
            <a:ext cx="6423381" cy="11686551"/>
          </a:xfrm>
          <a:prstGeom prst="roundRect">
            <a:avLst>
              <a:gd name="adj" fmla="val 5381"/>
            </a:avLst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pPr marL="0" algn="ctr" defTabSz="914400" rtl="1" eaLnBrk="1" latinLnBrk="0" hangingPunct="1"/>
            <a:endParaRPr lang="ar-EG"/>
          </a:p>
        </p:txBody>
      </p:sp>
      <p:grpSp>
        <p:nvGrpSpPr>
          <p:cNvPr id="6" name="مجموعة 5">
            <a:extLst>
              <a:ext uri="{FF2B5EF4-FFF2-40B4-BE49-F238E27FC236}">
                <a16:creationId xmlns:a16="http://schemas.microsoft.com/office/drawing/2014/main" id="{C6A01C9F-C5DA-5347-A84B-F971C0E5D111}"/>
              </a:ext>
            </a:extLst>
          </p:cNvPr>
          <p:cNvGrpSpPr/>
          <p:nvPr/>
        </p:nvGrpSpPr>
        <p:grpSpPr>
          <a:xfrm>
            <a:off x="211011" y="289760"/>
            <a:ext cx="11867825" cy="6423382"/>
            <a:chOff x="760246" y="392652"/>
            <a:chExt cx="11420963" cy="6423382"/>
          </a:xfrm>
        </p:grpSpPr>
        <p:sp>
          <p:nvSpPr>
            <p:cNvPr id="7" name="مستطيل مستدير الزوايا 6">
              <a:extLst>
                <a:ext uri="{FF2B5EF4-FFF2-40B4-BE49-F238E27FC236}">
                  <a16:creationId xmlns:a16="http://schemas.microsoft.com/office/drawing/2014/main" id="{3031575D-A504-F34B-9982-513CE59AAFDB}"/>
                </a:ext>
              </a:extLst>
            </p:cNvPr>
            <p:cNvSpPr/>
            <p:nvPr/>
          </p:nvSpPr>
          <p:spPr>
            <a:xfrm>
              <a:off x="760246" y="392652"/>
              <a:ext cx="11096787" cy="6142407"/>
            </a:xfrm>
            <a:prstGeom prst="roundRect">
              <a:avLst/>
            </a:prstGeom>
            <a:blipFill>
              <a:blip r:embed="rId2"/>
              <a:stretch>
                <a:fillRect/>
              </a:stretch>
            </a:blipFill>
            <a:ln>
              <a:solidFill>
                <a:schemeClr val="accent6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 dirty="0"/>
            </a:p>
          </p:txBody>
        </p:sp>
        <p:pic>
          <p:nvPicPr>
            <p:cNvPr id="9" name="صورة 8">
              <a:extLst>
                <a:ext uri="{FF2B5EF4-FFF2-40B4-BE49-F238E27FC236}">
                  <a16:creationId xmlns:a16="http://schemas.microsoft.com/office/drawing/2014/main" id="{AE9BD02E-7A89-5640-9988-C9DA36285E9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alphaModFix amt="35000"/>
            </a:blip>
            <a:stretch>
              <a:fillRect/>
            </a:stretch>
          </p:blipFill>
          <p:spPr>
            <a:xfrm>
              <a:off x="11135153" y="5767882"/>
              <a:ext cx="1046056" cy="1048152"/>
            </a:xfrm>
            <a:prstGeom prst="rect">
              <a:avLst/>
            </a:prstGeom>
          </p:spPr>
        </p:pic>
      </p:grpSp>
      <p:pic>
        <p:nvPicPr>
          <p:cNvPr id="15" name="صورة 14" descr="صورة تحتوي على داخلي, جهاز, أسود, مقياس فكي&#10;&#10;تم إنشاء الوصف تلقائياً">
            <a:extLst>
              <a:ext uri="{FF2B5EF4-FFF2-40B4-BE49-F238E27FC236}">
                <a16:creationId xmlns:a16="http://schemas.microsoft.com/office/drawing/2014/main" id="{77B38BD7-6F4A-4CCC-B7D7-CE5F326D41D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5797276" y="-4704367"/>
            <a:ext cx="944905" cy="10643356"/>
          </a:xfrm>
          <a:prstGeom prst="rect">
            <a:avLst/>
          </a:prstGeom>
        </p:spPr>
      </p:pic>
      <p:pic>
        <p:nvPicPr>
          <p:cNvPr id="10" name="Picture 6" descr="https://i.pinimg.com/564x/f7/b1/09/f7b1094060ec4e7985a4aac0849e9e9f.jpg">
            <a:extLst>
              <a:ext uri="{FF2B5EF4-FFF2-40B4-BE49-F238E27FC236}">
                <a16:creationId xmlns:a16="http://schemas.microsoft.com/office/drawing/2014/main" id="{A7E94AA6-AE5A-D34D-9DC7-0D8B1B8449F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881" b="13152"/>
          <a:stretch/>
        </p:blipFill>
        <p:spPr bwMode="auto">
          <a:xfrm rot="2225611">
            <a:off x="10638321" y="684487"/>
            <a:ext cx="1130657" cy="10235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مستطيل 2">
            <a:extLst>
              <a:ext uri="{FF2B5EF4-FFF2-40B4-BE49-F238E27FC236}">
                <a16:creationId xmlns:a16="http://schemas.microsoft.com/office/drawing/2014/main" id="{5D26BD64-E782-9B50-D1C4-EF45325EBB09}"/>
              </a:ext>
            </a:extLst>
          </p:cNvPr>
          <p:cNvSpPr/>
          <p:nvPr/>
        </p:nvSpPr>
        <p:spPr>
          <a:xfrm rot="385153">
            <a:off x="9667453" y="2242935"/>
            <a:ext cx="2414610" cy="584775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</a:bodyPr>
          <a:lstStyle/>
          <a:p>
            <a:pPr algn="ctr" defTabSz="914400" rtl="1"/>
            <a:r>
              <a:rPr lang="ar-SA" sz="3200" b="1" dirty="0">
                <a:ln w="9525">
                  <a:solidFill>
                    <a:prstClr val="black"/>
                  </a:solidFill>
                  <a:prstDash val="solid"/>
                </a:ln>
                <a:solidFill>
                  <a:srgbClr val="D58C2E">
                    <a:lumMod val="50000"/>
                  </a:srgbClr>
                </a:solidFill>
                <a:effectLst>
                  <a:outerShdw blurRad="12700" dist="38100" dir="2700000" algn="tl" rotWithShape="0">
                    <a:srgbClr val="C9492C">
                      <a:lumMod val="60000"/>
                      <a:lumOff val="40000"/>
                    </a:srgbClr>
                  </a:outerShdw>
                </a:effectLst>
                <a:latin typeface="Aldhabi" panose="01000000000000000000" pitchFamily="2" charset="-78"/>
                <a:cs typeface="Aldhabi" panose="01000000000000000000" pitchFamily="2" charset="-78"/>
              </a:rPr>
              <a:t>تحقق من فهمك</a:t>
            </a:r>
          </a:p>
        </p:txBody>
      </p:sp>
      <p:grpSp>
        <p:nvGrpSpPr>
          <p:cNvPr id="2" name="Group 2">
            <a:extLst>
              <a:ext uri="{FF2B5EF4-FFF2-40B4-BE49-F238E27FC236}">
                <a16:creationId xmlns:a16="http://schemas.microsoft.com/office/drawing/2014/main" id="{7B089051-E9AD-769E-6076-CBC793CD6D95}"/>
              </a:ext>
            </a:extLst>
          </p:cNvPr>
          <p:cNvGrpSpPr>
            <a:grpSpLocks/>
          </p:cNvGrpSpPr>
          <p:nvPr/>
        </p:nvGrpSpPr>
        <p:grpSpPr bwMode="auto">
          <a:xfrm>
            <a:off x="4544917" y="541692"/>
            <a:ext cx="2808287" cy="579438"/>
            <a:chOff x="1669" y="452"/>
            <a:chExt cx="1996" cy="365"/>
          </a:xfrm>
        </p:grpSpPr>
        <p:sp>
          <p:nvSpPr>
            <p:cNvPr id="4" name="AutoShape 3">
              <a:extLst>
                <a:ext uri="{FF2B5EF4-FFF2-40B4-BE49-F238E27FC236}">
                  <a16:creationId xmlns:a16="http://schemas.microsoft.com/office/drawing/2014/main" id="{F2A58BD5-99E2-6C11-38DD-157BAEF52AD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01" y="482"/>
              <a:ext cx="1950" cy="317"/>
            </a:xfrm>
            <a:prstGeom prst="flowChartAlternateProcess">
              <a:avLst/>
            </a:prstGeom>
            <a:gradFill rotWithShape="1">
              <a:gsLst>
                <a:gs pos="0">
                  <a:srgbClr val="FF66FF"/>
                </a:gs>
                <a:gs pos="50000">
                  <a:srgbClr val="FFFF66"/>
                </a:gs>
                <a:gs pos="100000">
                  <a:srgbClr val="FF66FF"/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ar-SA"/>
            </a:p>
          </p:txBody>
        </p:sp>
        <p:sp>
          <p:nvSpPr>
            <p:cNvPr id="5" name="Text Box 4">
              <a:extLst>
                <a:ext uri="{FF2B5EF4-FFF2-40B4-BE49-F238E27FC236}">
                  <a16:creationId xmlns:a16="http://schemas.microsoft.com/office/drawing/2014/main" id="{5414A443-C4E7-6930-10D7-27D2FFC4295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669" y="452"/>
              <a:ext cx="1996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ar-SA" altLang="en-US" sz="3200" b="1"/>
                <a:t>المعدل الثابت للتغير</a:t>
              </a:r>
              <a:endParaRPr lang="en-US" altLang="en-US" sz="3200" b="1"/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0E25BAE8-7C1C-7B1E-7986-CB8A4690520A}"/>
              </a:ext>
            </a:extLst>
          </p:cNvPr>
          <p:cNvGrpSpPr>
            <a:grpSpLocks/>
          </p:cNvGrpSpPr>
          <p:nvPr/>
        </p:nvGrpSpPr>
        <p:grpSpPr bwMode="auto">
          <a:xfrm>
            <a:off x="6764242" y="2308580"/>
            <a:ext cx="1525587" cy="901700"/>
            <a:chOff x="3052" y="2432"/>
            <a:chExt cx="480" cy="568"/>
          </a:xfrm>
        </p:grpSpPr>
        <p:grpSp>
          <p:nvGrpSpPr>
            <p:cNvPr id="11" name="Group 8">
              <a:extLst>
                <a:ext uri="{FF2B5EF4-FFF2-40B4-BE49-F238E27FC236}">
                  <a16:creationId xmlns:a16="http://schemas.microsoft.com/office/drawing/2014/main" id="{9D5D31B9-189B-97D7-6C1A-D924BEA2279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198" y="2432"/>
              <a:ext cx="334" cy="568"/>
              <a:chOff x="4105" y="2976"/>
              <a:chExt cx="1360" cy="568"/>
            </a:xfrm>
          </p:grpSpPr>
          <p:sp>
            <p:nvSpPr>
              <p:cNvPr id="14" name="Text Box 9">
                <a:extLst>
                  <a:ext uri="{FF2B5EF4-FFF2-40B4-BE49-F238E27FC236}">
                    <a16:creationId xmlns:a16="http://schemas.microsoft.com/office/drawing/2014/main" id="{15D2F52D-C7CD-024C-8B98-263258F9C33F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105" y="2976"/>
                <a:ext cx="1313" cy="2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</a:pPr>
                <a:r>
                  <a:rPr lang="ar-SA" altLang="en-US" sz="2000" b="1"/>
                  <a:t>٦٠ - ٧٠</a:t>
                </a:r>
                <a:endParaRPr lang="en-US" altLang="en-US" sz="2000" b="1"/>
              </a:p>
            </p:txBody>
          </p:sp>
          <p:sp>
            <p:nvSpPr>
              <p:cNvPr id="16" name="Line 10">
                <a:extLst>
                  <a:ext uri="{FF2B5EF4-FFF2-40B4-BE49-F238E27FC236}">
                    <a16:creationId xmlns:a16="http://schemas.microsoft.com/office/drawing/2014/main" id="{24288A94-F356-0CC1-3E22-DB52820F9B3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4150" y="3258"/>
                <a:ext cx="1315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17" name="Text Box 11">
                <a:extLst>
                  <a:ext uri="{FF2B5EF4-FFF2-40B4-BE49-F238E27FC236}">
                    <a16:creationId xmlns:a16="http://schemas.microsoft.com/office/drawing/2014/main" id="{2108D924-52DC-EF16-A505-271A83246EF8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105" y="3294"/>
                <a:ext cx="1315" cy="2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</a:pPr>
                <a:r>
                  <a:rPr lang="ar-SA" altLang="en-US" sz="2000" b="1"/>
                  <a:t>١٠ - ٨</a:t>
                </a:r>
                <a:endParaRPr lang="en-US" altLang="en-US" sz="2000" b="1"/>
              </a:p>
            </p:txBody>
          </p:sp>
        </p:grpSp>
        <p:sp>
          <p:nvSpPr>
            <p:cNvPr id="13" name="Text Box 12">
              <a:extLst>
                <a:ext uri="{FF2B5EF4-FFF2-40B4-BE49-F238E27FC236}">
                  <a16:creationId xmlns:a16="http://schemas.microsoft.com/office/drawing/2014/main" id="{0BA7A7A8-373C-2BF4-45AD-BD74DF58CB2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052" y="2586"/>
              <a:ext cx="182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ar-SA" altLang="en-US" sz="2000" b="1"/>
                <a:t>=</a:t>
              </a:r>
              <a:endParaRPr lang="en-US" altLang="en-US" sz="2000" b="1"/>
            </a:p>
          </p:txBody>
        </p:sp>
      </p:grpSp>
      <p:grpSp>
        <p:nvGrpSpPr>
          <p:cNvPr id="18" name="Group 13">
            <a:extLst>
              <a:ext uri="{FF2B5EF4-FFF2-40B4-BE49-F238E27FC236}">
                <a16:creationId xmlns:a16="http://schemas.microsoft.com/office/drawing/2014/main" id="{0A53CC58-0FEE-893A-F67F-C604568E688E}"/>
              </a:ext>
            </a:extLst>
          </p:cNvPr>
          <p:cNvGrpSpPr>
            <a:grpSpLocks/>
          </p:cNvGrpSpPr>
          <p:nvPr/>
        </p:nvGrpSpPr>
        <p:grpSpPr bwMode="auto">
          <a:xfrm>
            <a:off x="5870479" y="2400655"/>
            <a:ext cx="1016000" cy="773112"/>
            <a:chOff x="3947" y="2672"/>
            <a:chExt cx="640" cy="487"/>
          </a:xfrm>
        </p:grpSpPr>
        <p:grpSp>
          <p:nvGrpSpPr>
            <p:cNvPr id="19" name="Group 14">
              <a:extLst>
                <a:ext uri="{FF2B5EF4-FFF2-40B4-BE49-F238E27FC236}">
                  <a16:creationId xmlns:a16="http://schemas.microsoft.com/office/drawing/2014/main" id="{6D5F731F-D7DD-2C22-ED93-983F43D98A65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110" y="2672"/>
              <a:ext cx="477" cy="487"/>
              <a:chOff x="4110" y="2672"/>
              <a:chExt cx="477" cy="487"/>
            </a:xfrm>
          </p:grpSpPr>
          <p:sp>
            <p:nvSpPr>
              <p:cNvPr id="21" name="Text Box 15">
                <a:extLst>
                  <a:ext uri="{FF2B5EF4-FFF2-40B4-BE49-F238E27FC236}">
                    <a16:creationId xmlns:a16="http://schemas.microsoft.com/office/drawing/2014/main" id="{17A54062-3C60-A746-F279-4908B0451DAA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110" y="2672"/>
                <a:ext cx="466" cy="25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</a:pPr>
                <a:r>
                  <a:rPr lang="ar-SA" altLang="en-US" sz="2000" b="1"/>
                  <a:t>-١٠</a:t>
                </a:r>
                <a:endParaRPr lang="en-US" altLang="en-US" sz="2000" b="1"/>
              </a:p>
            </p:txBody>
          </p:sp>
          <p:sp>
            <p:nvSpPr>
              <p:cNvPr id="22" name="Line 16">
                <a:extLst>
                  <a:ext uri="{FF2B5EF4-FFF2-40B4-BE49-F238E27FC236}">
                    <a16:creationId xmlns:a16="http://schemas.microsoft.com/office/drawing/2014/main" id="{DBC0E047-D4AF-A60B-0714-06F8ADEDB93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4275" y="2909"/>
                <a:ext cx="312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3" name="Text Box 17">
                <a:extLst>
                  <a:ext uri="{FF2B5EF4-FFF2-40B4-BE49-F238E27FC236}">
                    <a16:creationId xmlns:a16="http://schemas.microsoft.com/office/drawing/2014/main" id="{CF6AA910-CCE8-B203-3EF6-E2427A5FB9D3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246" y="2909"/>
                <a:ext cx="312" cy="2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</a:pPr>
                <a:r>
                  <a:rPr lang="ar-SA" altLang="en-US" sz="2000" b="1"/>
                  <a:t>٨</a:t>
                </a:r>
                <a:endParaRPr lang="en-US" altLang="en-US" sz="2000" b="1"/>
              </a:p>
            </p:txBody>
          </p:sp>
        </p:grpSp>
        <p:sp>
          <p:nvSpPr>
            <p:cNvPr id="20" name="Text Box 18">
              <a:extLst>
                <a:ext uri="{FF2B5EF4-FFF2-40B4-BE49-F238E27FC236}">
                  <a16:creationId xmlns:a16="http://schemas.microsoft.com/office/drawing/2014/main" id="{6FCAD86C-D6E0-23F4-4B7F-A3325A2A8F5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947" y="2799"/>
              <a:ext cx="449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ar-SA" altLang="en-US" sz="2000" b="1"/>
                <a:t>=</a:t>
              </a:r>
              <a:endParaRPr lang="en-US" altLang="en-US" sz="2000" b="1"/>
            </a:p>
          </p:txBody>
        </p:sp>
      </p:grpSp>
      <p:sp>
        <p:nvSpPr>
          <p:cNvPr id="24" name="Text Box 31">
            <a:extLst>
              <a:ext uri="{FF2B5EF4-FFF2-40B4-BE49-F238E27FC236}">
                <a16:creationId xmlns:a16="http://schemas.microsoft.com/office/drawing/2014/main" id="{0CA54B43-3D7B-BD7A-9624-A3B75DA2E0F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89829" y="2524480"/>
            <a:ext cx="20161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ar-SA" altLang="en-US" sz="2000" b="1"/>
              <a:t>المعدل الثابت للتغير =</a:t>
            </a:r>
            <a:endParaRPr lang="en-US" altLang="en-US" sz="2000" b="1"/>
          </a:p>
        </p:txBody>
      </p:sp>
      <p:sp>
        <p:nvSpPr>
          <p:cNvPr id="25" name="Text Box 74">
            <a:extLst>
              <a:ext uri="{FF2B5EF4-FFF2-40B4-BE49-F238E27FC236}">
                <a16:creationId xmlns:a16="http://schemas.microsoft.com/office/drawing/2014/main" id="{44B6EC51-AC4A-D27E-03A8-EAA3953EDE8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49629" y="2632430"/>
            <a:ext cx="1979613" cy="40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ar-SA" altLang="en-US" sz="2000" b="1"/>
              <a:t>-١.٢٥ لكل عامل</a:t>
            </a:r>
            <a:endParaRPr lang="en-US" altLang="en-US" sz="2000" b="1"/>
          </a:p>
        </p:txBody>
      </p:sp>
      <p:pic>
        <p:nvPicPr>
          <p:cNvPr id="26" name="Picture 6">
            <a:extLst>
              <a:ext uri="{FF2B5EF4-FFF2-40B4-BE49-F238E27FC236}">
                <a16:creationId xmlns:a16="http://schemas.microsoft.com/office/drawing/2014/main" id="{0B5A5BAD-09F0-EB1E-26DA-42A6B00BBB9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4138" y="2398890"/>
            <a:ext cx="3295650" cy="272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0188056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drape" invX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2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مستطيل: زوايا مستديرة 11">
            <a:extLst>
              <a:ext uri="{FF2B5EF4-FFF2-40B4-BE49-F238E27FC236}">
                <a16:creationId xmlns:a16="http://schemas.microsoft.com/office/drawing/2014/main" id="{CD9494CC-01BD-4056-8A18-34DF6CEB5039}"/>
              </a:ext>
            </a:extLst>
          </p:cNvPr>
          <p:cNvSpPr/>
          <p:nvPr/>
        </p:nvSpPr>
        <p:spPr>
          <a:xfrm rot="16200000">
            <a:off x="2955761" y="-2455360"/>
            <a:ext cx="6423381" cy="11686551"/>
          </a:xfrm>
          <a:prstGeom prst="roundRect">
            <a:avLst>
              <a:gd name="adj" fmla="val 5381"/>
            </a:avLst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pPr marL="0" algn="ctr" defTabSz="914400" rtl="1" eaLnBrk="1" latinLnBrk="0" hangingPunct="1"/>
            <a:endParaRPr lang="ar-EG"/>
          </a:p>
        </p:txBody>
      </p:sp>
      <p:grpSp>
        <p:nvGrpSpPr>
          <p:cNvPr id="6" name="مجموعة 5">
            <a:extLst>
              <a:ext uri="{FF2B5EF4-FFF2-40B4-BE49-F238E27FC236}">
                <a16:creationId xmlns:a16="http://schemas.microsoft.com/office/drawing/2014/main" id="{C6A01C9F-C5DA-5347-A84B-F971C0E5D111}"/>
              </a:ext>
            </a:extLst>
          </p:cNvPr>
          <p:cNvGrpSpPr/>
          <p:nvPr/>
        </p:nvGrpSpPr>
        <p:grpSpPr>
          <a:xfrm>
            <a:off x="211011" y="289760"/>
            <a:ext cx="11867825" cy="6423382"/>
            <a:chOff x="760246" y="392652"/>
            <a:chExt cx="11420963" cy="6423382"/>
          </a:xfrm>
        </p:grpSpPr>
        <p:sp>
          <p:nvSpPr>
            <p:cNvPr id="7" name="مستطيل مستدير الزوايا 6">
              <a:extLst>
                <a:ext uri="{FF2B5EF4-FFF2-40B4-BE49-F238E27FC236}">
                  <a16:creationId xmlns:a16="http://schemas.microsoft.com/office/drawing/2014/main" id="{3031575D-A504-F34B-9982-513CE59AAFDB}"/>
                </a:ext>
              </a:extLst>
            </p:cNvPr>
            <p:cNvSpPr/>
            <p:nvPr/>
          </p:nvSpPr>
          <p:spPr>
            <a:xfrm>
              <a:off x="760246" y="392652"/>
              <a:ext cx="11096787" cy="6142407"/>
            </a:xfrm>
            <a:prstGeom prst="roundRect">
              <a:avLst/>
            </a:prstGeom>
            <a:blipFill>
              <a:blip r:embed="rId2"/>
              <a:stretch>
                <a:fillRect/>
              </a:stretch>
            </a:blipFill>
            <a:ln>
              <a:solidFill>
                <a:schemeClr val="accent6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 dirty="0"/>
            </a:p>
          </p:txBody>
        </p:sp>
        <p:pic>
          <p:nvPicPr>
            <p:cNvPr id="9" name="صورة 8">
              <a:extLst>
                <a:ext uri="{FF2B5EF4-FFF2-40B4-BE49-F238E27FC236}">
                  <a16:creationId xmlns:a16="http://schemas.microsoft.com/office/drawing/2014/main" id="{AE9BD02E-7A89-5640-9988-C9DA36285E9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alphaModFix amt="35000"/>
            </a:blip>
            <a:stretch>
              <a:fillRect/>
            </a:stretch>
          </p:blipFill>
          <p:spPr>
            <a:xfrm>
              <a:off x="11135153" y="5767882"/>
              <a:ext cx="1046056" cy="1048152"/>
            </a:xfrm>
            <a:prstGeom prst="rect">
              <a:avLst/>
            </a:prstGeom>
          </p:spPr>
        </p:pic>
      </p:grpSp>
      <p:pic>
        <p:nvPicPr>
          <p:cNvPr id="15" name="صورة 14" descr="صورة تحتوي على داخلي, جهاز, أسود, مقياس فكي&#10;&#10;تم إنشاء الوصف تلقائياً">
            <a:extLst>
              <a:ext uri="{FF2B5EF4-FFF2-40B4-BE49-F238E27FC236}">
                <a16:creationId xmlns:a16="http://schemas.microsoft.com/office/drawing/2014/main" id="{77B38BD7-6F4A-4CCC-B7D7-CE5F326D41D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5797276" y="-4704367"/>
            <a:ext cx="944905" cy="10643356"/>
          </a:xfrm>
          <a:prstGeom prst="rect">
            <a:avLst/>
          </a:prstGeom>
        </p:spPr>
      </p:pic>
      <p:pic>
        <p:nvPicPr>
          <p:cNvPr id="10" name="Picture 6" descr="https://i.pinimg.com/564x/f7/b1/09/f7b1094060ec4e7985a4aac0849e9e9f.jpg">
            <a:extLst>
              <a:ext uri="{FF2B5EF4-FFF2-40B4-BE49-F238E27FC236}">
                <a16:creationId xmlns:a16="http://schemas.microsoft.com/office/drawing/2014/main" id="{A7E94AA6-AE5A-D34D-9DC7-0D8B1B8449F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881" b="13152"/>
          <a:stretch/>
        </p:blipFill>
        <p:spPr bwMode="auto">
          <a:xfrm rot="2225611">
            <a:off x="10638321" y="684487"/>
            <a:ext cx="1130657" cy="10235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مستطيل 2">
            <a:extLst>
              <a:ext uri="{FF2B5EF4-FFF2-40B4-BE49-F238E27FC236}">
                <a16:creationId xmlns:a16="http://schemas.microsoft.com/office/drawing/2014/main" id="{5D26BD64-E782-9B50-D1C4-EF45325EBB09}"/>
              </a:ext>
            </a:extLst>
          </p:cNvPr>
          <p:cNvSpPr/>
          <p:nvPr/>
        </p:nvSpPr>
        <p:spPr>
          <a:xfrm rot="385153">
            <a:off x="9667453" y="2242935"/>
            <a:ext cx="2414610" cy="584775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</a:bodyPr>
          <a:lstStyle/>
          <a:p>
            <a:pPr algn="ctr" defTabSz="914400" rtl="1"/>
            <a:r>
              <a:rPr lang="ar-SA" sz="3200" b="1" dirty="0" err="1">
                <a:ln w="9525">
                  <a:solidFill>
                    <a:prstClr val="black"/>
                  </a:solidFill>
                  <a:prstDash val="solid"/>
                </a:ln>
                <a:solidFill>
                  <a:srgbClr val="D58C2E">
                    <a:lumMod val="50000"/>
                  </a:srgbClr>
                </a:solidFill>
                <a:effectLst>
                  <a:outerShdw blurRad="12700" dist="38100" dir="2700000" algn="tl" rotWithShape="0">
                    <a:srgbClr val="C9492C">
                      <a:lumMod val="60000"/>
                      <a:lumOff val="40000"/>
                    </a:srgbClr>
                  </a:outerShdw>
                </a:effectLst>
                <a:latin typeface="Aldhabi" panose="01000000000000000000" pitchFamily="2" charset="-78"/>
                <a:cs typeface="Aldhabi" panose="01000000000000000000" pitchFamily="2" charset="-78"/>
              </a:rPr>
              <a:t>تاكد</a:t>
            </a:r>
            <a:endParaRPr lang="ar-SA" sz="3200" b="1" dirty="0">
              <a:ln w="9525">
                <a:solidFill>
                  <a:prstClr val="black"/>
                </a:solidFill>
                <a:prstDash val="solid"/>
              </a:ln>
              <a:solidFill>
                <a:srgbClr val="D58C2E">
                  <a:lumMod val="50000"/>
                </a:srgbClr>
              </a:solidFill>
              <a:effectLst>
                <a:outerShdw blurRad="12700" dist="38100" dir="2700000" algn="tl" rotWithShape="0">
                  <a:srgbClr val="C9492C">
                    <a:lumMod val="60000"/>
                    <a:lumOff val="40000"/>
                  </a:srgbClr>
                </a:outerShdw>
              </a:effectLst>
              <a:latin typeface="Aldhabi" panose="01000000000000000000" pitchFamily="2" charset="-78"/>
              <a:cs typeface="Aldhabi" panose="01000000000000000000" pitchFamily="2" charset="-78"/>
            </a:endParaRPr>
          </a:p>
        </p:txBody>
      </p:sp>
      <p:grpSp>
        <p:nvGrpSpPr>
          <p:cNvPr id="2" name="Group 2">
            <a:extLst>
              <a:ext uri="{FF2B5EF4-FFF2-40B4-BE49-F238E27FC236}">
                <a16:creationId xmlns:a16="http://schemas.microsoft.com/office/drawing/2014/main" id="{C9DD6121-F4E2-DFA6-1DA5-4EA9A6CD569A}"/>
              </a:ext>
            </a:extLst>
          </p:cNvPr>
          <p:cNvGrpSpPr>
            <a:grpSpLocks/>
          </p:cNvGrpSpPr>
          <p:nvPr/>
        </p:nvGrpSpPr>
        <p:grpSpPr bwMode="auto">
          <a:xfrm>
            <a:off x="5079186" y="766707"/>
            <a:ext cx="2808287" cy="579438"/>
            <a:chOff x="1669" y="452"/>
            <a:chExt cx="1996" cy="365"/>
          </a:xfrm>
        </p:grpSpPr>
        <p:sp>
          <p:nvSpPr>
            <p:cNvPr id="4" name="AutoShape 3">
              <a:extLst>
                <a:ext uri="{FF2B5EF4-FFF2-40B4-BE49-F238E27FC236}">
                  <a16:creationId xmlns:a16="http://schemas.microsoft.com/office/drawing/2014/main" id="{52B6BF0F-3D25-4555-0CB9-D561491E967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01" y="482"/>
              <a:ext cx="1950" cy="317"/>
            </a:xfrm>
            <a:prstGeom prst="flowChartAlternateProcess">
              <a:avLst/>
            </a:prstGeom>
            <a:gradFill rotWithShape="1">
              <a:gsLst>
                <a:gs pos="0">
                  <a:srgbClr val="FF66FF"/>
                </a:gs>
                <a:gs pos="50000">
                  <a:srgbClr val="FFFF66"/>
                </a:gs>
                <a:gs pos="100000">
                  <a:srgbClr val="FF66FF"/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ar-SA"/>
            </a:p>
          </p:txBody>
        </p:sp>
        <p:sp>
          <p:nvSpPr>
            <p:cNvPr id="5" name="Text Box 4">
              <a:extLst>
                <a:ext uri="{FF2B5EF4-FFF2-40B4-BE49-F238E27FC236}">
                  <a16:creationId xmlns:a16="http://schemas.microsoft.com/office/drawing/2014/main" id="{3B6120AB-DF2D-D43F-6337-D5A55EFCB2F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669" y="452"/>
              <a:ext cx="1996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ar-SA" altLang="en-US" sz="3200" b="1" dirty="0"/>
                <a:t>المعدل الثابت للتغير</a:t>
              </a:r>
              <a:endParaRPr lang="en-US" altLang="en-US" sz="3200" b="1" dirty="0"/>
            </a:p>
          </p:txBody>
        </p:sp>
      </p:grpSp>
      <p:sp>
        <p:nvSpPr>
          <p:cNvPr id="8" name="AutoShape 5">
            <a:extLst>
              <a:ext uri="{FF2B5EF4-FFF2-40B4-BE49-F238E27FC236}">
                <a16:creationId xmlns:a16="http://schemas.microsoft.com/office/drawing/2014/main" id="{DC7F906B-AD1A-3F94-E62D-7C96688B6DC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27191" y="1469176"/>
            <a:ext cx="5653088" cy="900113"/>
          </a:xfrm>
          <a:prstGeom prst="octagon">
            <a:avLst>
              <a:gd name="adj" fmla="val 29287"/>
            </a:avLst>
          </a:prstGeom>
          <a:gradFill rotWithShape="1">
            <a:gsLst>
              <a:gs pos="0">
                <a:srgbClr val="CC99FF"/>
              </a:gs>
              <a:gs pos="50000">
                <a:schemeClr val="bg1"/>
              </a:gs>
              <a:gs pos="100000">
                <a:srgbClr val="CC99FF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r" rtl="1" eaLnBrk="1" hangingPunct="1">
              <a:defRPr/>
            </a:pPr>
            <a:r>
              <a:rPr lang="ar-SA" altLang="en-US" sz="2000" b="1" dirty="0"/>
              <a:t>جد المعدل الثابت للتغير في الرسم البياني المقابل . وفسر معناه .</a:t>
            </a:r>
            <a:endParaRPr lang="en-US" altLang="en-US" sz="2000" b="1" dirty="0"/>
          </a:p>
        </p:txBody>
      </p:sp>
      <p:grpSp>
        <p:nvGrpSpPr>
          <p:cNvPr id="11" name="Group 7">
            <a:extLst>
              <a:ext uri="{FF2B5EF4-FFF2-40B4-BE49-F238E27FC236}">
                <a16:creationId xmlns:a16="http://schemas.microsoft.com/office/drawing/2014/main" id="{2208AB05-303F-9869-97D2-72A0EBC15FED}"/>
              </a:ext>
            </a:extLst>
          </p:cNvPr>
          <p:cNvGrpSpPr>
            <a:grpSpLocks/>
          </p:cNvGrpSpPr>
          <p:nvPr/>
        </p:nvGrpSpPr>
        <p:grpSpPr bwMode="auto">
          <a:xfrm>
            <a:off x="6194104" y="2512164"/>
            <a:ext cx="1525587" cy="901700"/>
            <a:chOff x="3052" y="2432"/>
            <a:chExt cx="480" cy="568"/>
          </a:xfrm>
        </p:grpSpPr>
        <p:grpSp>
          <p:nvGrpSpPr>
            <p:cNvPr id="13" name="Group 8">
              <a:extLst>
                <a:ext uri="{FF2B5EF4-FFF2-40B4-BE49-F238E27FC236}">
                  <a16:creationId xmlns:a16="http://schemas.microsoft.com/office/drawing/2014/main" id="{174014F7-C327-4293-7E69-696317839F25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198" y="2432"/>
              <a:ext cx="334" cy="568"/>
              <a:chOff x="4105" y="2976"/>
              <a:chExt cx="1360" cy="568"/>
            </a:xfrm>
          </p:grpSpPr>
          <p:sp>
            <p:nvSpPr>
              <p:cNvPr id="16" name="Text Box 9">
                <a:extLst>
                  <a:ext uri="{FF2B5EF4-FFF2-40B4-BE49-F238E27FC236}">
                    <a16:creationId xmlns:a16="http://schemas.microsoft.com/office/drawing/2014/main" id="{95B11038-B3BE-1F05-EF7E-9F5CD5C6FEA8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105" y="2976"/>
                <a:ext cx="1313" cy="2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</a:pPr>
                <a:r>
                  <a:rPr lang="ar-SA" altLang="en-US" sz="2000" b="1"/>
                  <a:t>٤٥ - ١٥</a:t>
                </a:r>
                <a:endParaRPr lang="en-US" altLang="en-US" sz="2000" b="1"/>
              </a:p>
            </p:txBody>
          </p:sp>
          <p:sp>
            <p:nvSpPr>
              <p:cNvPr id="17" name="Line 10">
                <a:extLst>
                  <a:ext uri="{FF2B5EF4-FFF2-40B4-BE49-F238E27FC236}">
                    <a16:creationId xmlns:a16="http://schemas.microsoft.com/office/drawing/2014/main" id="{69EF58B7-E7A2-7773-9AAB-61EB9A6D1CA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4150" y="3258"/>
                <a:ext cx="1315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18" name="Text Box 11">
                <a:extLst>
                  <a:ext uri="{FF2B5EF4-FFF2-40B4-BE49-F238E27FC236}">
                    <a16:creationId xmlns:a16="http://schemas.microsoft.com/office/drawing/2014/main" id="{0A5C9586-0E8D-7101-F407-F89ECD9BE329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105" y="3294"/>
                <a:ext cx="1315" cy="2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</a:pPr>
                <a:r>
                  <a:rPr lang="ar-SA" altLang="en-US" sz="2000" b="1"/>
                  <a:t>٦ - ٢</a:t>
                </a:r>
                <a:endParaRPr lang="en-US" altLang="en-US" sz="2000" b="1"/>
              </a:p>
            </p:txBody>
          </p:sp>
        </p:grpSp>
        <p:sp>
          <p:nvSpPr>
            <p:cNvPr id="14" name="Text Box 12">
              <a:extLst>
                <a:ext uri="{FF2B5EF4-FFF2-40B4-BE49-F238E27FC236}">
                  <a16:creationId xmlns:a16="http://schemas.microsoft.com/office/drawing/2014/main" id="{79B63354-9917-BDF2-313A-D68B03E8870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052" y="2586"/>
              <a:ext cx="182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ar-SA" altLang="en-US" sz="2000" b="1"/>
                <a:t>=</a:t>
              </a:r>
              <a:endParaRPr lang="en-US" altLang="en-US" sz="2000" b="1"/>
            </a:p>
          </p:txBody>
        </p:sp>
      </p:grpSp>
      <p:grpSp>
        <p:nvGrpSpPr>
          <p:cNvPr id="19" name="Group 13">
            <a:extLst>
              <a:ext uri="{FF2B5EF4-FFF2-40B4-BE49-F238E27FC236}">
                <a16:creationId xmlns:a16="http://schemas.microsoft.com/office/drawing/2014/main" id="{79E707B0-DBB4-80C5-143A-F2ABD00FA030}"/>
              </a:ext>
            </a:extLst>
          </p:cNvPr>
          <p:cNvGrpSpPr>
            <a:grpSpLocks/>
          </p:cNvGrpSpPr>
          <p:nvPr/>
        </p:nvGrpSpPr>
        <p:grpSpPr bwMode="auto">
          <a:xfrm>
            <a:off x="5300341" y="2604239"/>
            <a:ext cx="1016000" cy="773112"/>
            <a:chOff x="3947" y="2672"/>
            <a:chExt cx="640" cy="487"/>
          </a:xfrm>
        </p:grpSpPr>
        <p:grpSp>
          <p:nvGrpSpPr>
            <p:cNvPr id="20" name="Group 14">
              <a:extLst>
                <a:ext uri="{FF2B5EF4-FFF2-40B4-BE49-F238E27FC236}">
                  <a16:creationId xmlns:a16="http://schemas.microsoft.com/office/drawing/2014/main" id="{A6D00471-7A3D-9084-6FC2-1FEF09BB880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246" y="2672"/>
              <a:ext cx="341" cy="487"/>
              <a:chOff x="4246" y="2672"/>
              <a:chExt cx="341" cy="487"/>
            </a:xfrm>
          </p:grpSpPr>
          <p:sp>
            <p:nvSpPr>
              <p:cNvPr id="22" name="Text Box 15">
                <a:extLst>
                  <a:ext uri="{FF2B5EF4-FFF2-40B4-BE49-F238E27FC236}">
                    <a16:creationId xmlns:a16="http://schemas.microsoft.com/office/drawing/2014/main" id="{AB86C966-D386-BC3D-2747-B11C5647F3BA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264" y="2672"/>
                <a:ext cx="312" cy="2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</a:pPr>
                <a:r>
                  <a:rPr lang="ar-SA" altLang="en-US" sz="2000" b="1"/>
                  <a:t>٣٠</a:t>
                </a:r>
                <a:endParaRPr lang="en-US" altLang="en-US" sz="2000" b="1"/>
              </a:p>
            </p:txBody>
          </p:sp>
          <p:sp>
            <p:nvSpPr>
              <p:cNvPr id="23" name="Line 16">
                <a:extLst>
                  <a:ext uri="{FF2B5EF4-FFF2-40B4-BE49-F238E27FC236}">
                    <a16:creationId xmlns:a16="http://schemas.microsoft.com/office/drawing/2014/main" id="{4A9A8C46-F5C6-75A4-A659-B2727E029FD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4275" y="2909"/>
                <a:ext cx="312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4" name="Text Box 17">
                <a:extLst>
                  <a:ext uri="{FF2B5EF4-FFF2-40B4-BE49-F238E27FC236}">
                    <a16:creationId xmlns:a16="http://schemas.microsoft.com/office/drawing/2014/main" id="{3AEF74F9-E1B7-1CA1-87EF-351EF228A370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246" y="2909"/>
                <a:ext cx="312" cy="2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</a:pPr>
                <a:r>
                  <a:rPr lang="ar-SA" altLang="en-US" sz="2000" b="1"/>
                  <a:t>٤</a:t>
                </a:r>
                <a:endParaRPr lang="en-US" altLang="en-US" sz="2000" b="1"/>
              </a:p>
            </p:txBody>
          </p:sp>
        </p:grpSp>
        <p:sp>
          <p:nvSpPr>
            <p:cNvPr id="21" name="Text Box 18">
              <a:extLst>
                <a:ext uri="{FF2B5EF4-FFF2-40B4-BE49-F238E27FC236}">
                  <a16:creationId xmlns:a16="http://schemas.microsoft.com/office/drawing/2014/main" id="{4D3231D9-9AF2-1576-FA10-E3498E99B52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947" y="2799"/>
              <a:ext cx="449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ar-SA" altLang="en-US" sz="2000" b="1"/>
                <a:t>=</a:t>
              </a:r>
              <a:endParaRPr lang="en-US" altLang="en-US" sz="2000" b="1"/>
            </a:p>
          </p:txBody>
        </p:sp>
      </p:grpSp>
      <p:sp>
        <p:nvSpPr>
          <p:cNvPr id="25" name="Text Box 31">
            <a:extLst>
              <a:ext uri="{FF2B5EF4-FFF2-40B4-BE49-F238E27FC236}">
                <a16:creationId xmlns:a16="http://schemas.microsoft.com/office/drawing/2014/main" id="{5D4DDA53-0FA8-91D2-1784-41ECB39FEF8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19691" y="2728064"/>
            <a:ext cx="20161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ar-SA" altLang="en-US" sz="2000" b="1"/>
              <a:t>المعدل الثابت للتغير =</a:t>
            </a:r>
            <a:endParaRPr lang="en-US" altLang="en-US" sz="2000" b="1"/>
          </a:p>
        </p:txBody>
      </p:sp>
      <p:pic>
        <p:nvPicPr>
          <p:cNvPr id="27" name="Picture 67">
            <a:extLst>
              <a:ext uri="{FF2B5EF4-FFF2-40B4-BE49-F238E27FC236}">
                <a16:creationId xmlns:a16="http://schemas.microsoft.com/office/drawing/2014/main" id="{CAA9771A-56FC-358E-ACFD-BBED242F69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7026" y="1504889"/>
            <a:ext cx="3138353" cy="345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" name="Text Box 69">
            <a:extLst>
              <a:ext uri="{FF2B5EF4-FFF2-40B4-BE49-F238E27FC236}">
                <a16:creationId xmlns:a16="http://schemas.microsoft.com/office/drawing/2014/main" id="{BB3A036B-924B-F387-723C-A4AEE26C09D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39854" y="3448789"/>
            <a:ext cx="6084887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ar-SA" altLang="en-US" sz="2000" b="1"/>
              <a:t>كلما زادت المسافة على الخارطة ١ سم زادت المسافة الحقيقية ٧.٥ كلم </a:t>
            </a:r>
            <a:endParaRPr lang="en-US" altLang="en-US" sz="2000" b="1"/>
          </a:p>
        </p:txBody>
      </p:sp>
      <p:sp>
        <p:nvSpPr>
          <p:cNvPr id="29" name="Text Box 74">
            <a:extLst>
              <a:ext uri="{FF2B5EF4-FFF2-40B4-BE49-F238E27FC236}">
                <a16:creationId xmlns:a16="http://schemas.microsoft.com/office/drawing/2014/main" id="{AEFC649B-9C3D-F052-B752-9EE7B21B97E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84429" y="2836014"/>
            <a:ext cx="57467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ar-SA" altLang="en-US" sz="2000" b="1"/>
              <a:t>٧.٥</a:t>
            </a:r>
            <a:endParaRPr lang="en-US" altLang="en-US" sz="2000" b="1"/>
          </a:p>
        </p:txBody>
      </p:sp>
    </p:spTree>
    <p:extLst>
      <p:ext uri="{BB962C8B-B14F-4D97-AF65-F5344CB8AC3E}">
        <p14:creationId xmlns:p14="http://schemas.microsoft.com/office/powerpoint/2010/main" val="207114503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drape" invX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800" decel="100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800" decel="100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800" decel="100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800" decel="100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0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0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5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0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25" grpId="0"/>
      <p:bldP spid="28" grpId="0"/>
      <p:bldP spid="29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مستطيل: زوايا مستديرة 11">
            <a:extLst>
              <a:ext uri="{FF2B5EF4-FFF2-40B4-BE49-F238E27FC236}">
                <a16:creationId xmlns:a16="http://schemas.microsoft.com/office/drawing/2014/main" id="{CD9494CC-01BD-4056-8A18-34DF6CEB5039}"/>
              </a:ext>
            </a:extLst>
          </p:cNvPr>
          <p:cNvSpPr/>
          <p:nvPr/>
        </p:nvSpPr>
        <p:spPr>
          <a:xfrm rot="16200000">
            <a:off x="2955761" y="-2455360"/>
            <a:ext cx="6423381" cy="11686551"/>
          </a:xfrm>
          <a:prstGeom prst="roundRect">
            <a:avLst>
              <a:gd name="adj" fmla="val 5381"/>
            </a:avLst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pPr marL="0" algn="ctr" defTabSz="914400" rtl="1" eaLnBrk="1" latinLnBrk="0" hangingPunct="1"/>
            <a:endParaRPr lang="ar-EG"/>
          </a:p>
        </p:txBody>
      </p:sp>
      <p:grpSp>
        <p:nvGrpSpPr>
          <p:cNvPr id="6" name="مجموعة 5">
            <a:extLst>
              <a:ext uri="{FF2B5EF4-FFF2-40B4-BE49-F238E27FC236}">
                <a16:creationId xmlns:a16="http://schemas.microsoft.com/office/drawing/2014/main" id="{C6A01C9F-C5DA-5347-A84B-F971C0E5D111}"/>
              </a:ext>
            </a:extLst>
          </p:cNvPr>
          <p:cNvGrpSpPr/>
          <p:nvPr/>
        </p:nvGrpSpPr>
        <p:grpSpPr>
          <a:xfrm>
            <a:off x="211011" y="289760"/>
            <a:ext cx="11867825" cy="6423382"/>
            <a:chOff x="760246" y="392652"/>
            <a:chExt cx="11420963" cy="6423382"/>
          </a:xfrm>
        </p:grpSpPr>
        <p:sp>
          <p:nvSpPr>
            <p:cNvPr id="7" name="مستطيل مستدير الزوايا 6">
              <a:extLst>
                <a:ext uri="{FF2B5EF4-FFF2-40B4-BE49-F238E27FC236}">
                  <a16:creationId xmlns:a16="http://schemas.microsoft.com/office/drawing/2014/main" id="{3031575D-A504-F34B-9982-513CE59AAFDB}"/>
                </a:ext>
              </a:extLst>
            </p:cNvPr>
            <p:cNvSpPr/>
            <p:nvPr/>
          </p:nvSpPr>
          <p:spPr>
            <a:xfrm>
              <a:off x="760246" y="392652"/>
              <a:ext cx="11096787" cy="6142407"/>
            </a:xfrm>
            <a:prstGeom prst="roundRect">
              <a:avLst/>
            </a:prstGeom>
            <a:blipFill>
              <a:blip r:embed="rId2"/>
              <a:stretch>
                <a:fillRect/>
              </a:stretch>
            </a:blipFill>
            <a:ln>
              <a:solidFill>
                <a:schemeClr val="accent6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 dirty="0"/>
            </a:p>
          </p:txBody>
        </p:sp>
        <p:pic>
          <p:nvPicPr>
            <p:cNvPr id="9" name="صورة 8">
              <a:extLst>
                <a:ext uri="{FF2B5EF4-FFF2-40B4-BE49-F238E27FC236}">
                  <a16:creationId xmlns:a16="http://schemas.microsoft.com/office/drawing/2014/main" id="{AE9BD02E-7A89-5640-9988-C9DA36285E9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alphaModFix amt="35000"/>
            </a:blip>
            <a:stretch>
              <a:fillRect/>
            </a:stretch>
          </p:blipFill>
          <p:spPr>
            <a:xfrm>
              <a:off x="11135153" y="5767882"/>
              <a:ext cx="1046056" cy="1048152"/>
            </a:xfrm>
            <a:prstGeom prst="rect">
              <a:avLst/>
            </a:prstGeom>
          </p:spPr>
        </p:pic>
      </p:grpSp>
      <p:pic>
        <p:nvPicPr>
          <p:cNvPr id="15" name="صورة 14" descr="صورة تحتوي على داخلي, جهاز, أسود, مقياس فكي&#10;&#10;تم إنشاء الوصف تلقائياً">
            <a:extLst>
              <a:ext uri="{FF2B5EF4-FFF2-40B4-BE49-F238E27FC236}">
                <a16:creationId xmlns:a16="http://schemas.microsoft.com/office/drawing/2014/main" id="{77B38BD7-6F4A-4CCC-B7D7-CE5F326D41D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5797276" y="-4704367"/>
            <a:ext cx="944905" cy="10643356"/>
          </a:xfrm>
          <a:prstGeom prst="rect">
            <a:avLst/>
          </a:prstGeom>
        </p:spPr>
      </p:pic>
      <p:pic>
        <p:nvPicPr>
          <p:cNvPr id="10" name="Picture 6" descr="https://i.pinimg.com/564x/f7/b1/09/f7b1094060ec4e7985a4aac0849e9e9f.jpg">
            <a:extLst>
              <a:ext uri="{FF2B5EF4-FFF2-40B4-BE49-F238E27FC236}">
                <a16:creationId xmlns:a16="http://schemas.microsoft.com/office/drawing/2014/main" id="{A7E94AA6-AE5A-D34D-9DC7-0D8B1B8449F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881" b="13152"/>
          <a:stretch/>
        </p:blipFill>
        <p:spPr bwMode="auto">
          <a:xfrm rot="2225611">
            <a:off x="10638321" y="684487"/>
            <a:ext cx="1130657" cy="10235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مستطيل 2">
            <a:extLst>
              <a:ext uri="{FF2B5EF4-FFF2-40B4-BE49-F238E27FC236}">
                <a16:creationId xmlns:a16="http://schemas.microsoft.com/office/drawing/2014/main" id="{5D26BD64-E782-9B50-D1C4-EF45325EBB09}"/>
              </a:ext>
            </a:extLst>
          </p:cNvPr>
          <p:cNvSpPr/>
          <p:nvPr/>
        </p:nvSpPr>
        <p:spPr>
          <a:xfrm rot="385153">
            <a:off x="9667453" y="2242935"/>
            <a:ext cx="2414610" cy="584775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</a:bodyPr>
          <a:lstStyle/>
          <a:p>
            <a:pPr algn="ctr" defTabSz="914400" rtl="1"/>
            <a:r>
              <a:rPr lang="ar-SA" sz="3200" b="1" dirty="0">
                <a:ln w="9525">
                  <a:solidFill>
                    <a:prstClr val="black"/>
                  </a:solidFill>
                  <a:prstDash val="solid"/>
                </a:ln>
                <a:solidFill>
                  <a:srgbClr val="D58C2E">
                    <a:lumMod val="50000"/>
                  </a:srgbClr>
                </a:solidFill>
                <a:effectLst>
                  <a:outerShdw blurRad="12700" dist="38100" dir="2700000" algn="tl" rotWithShape="0">
                    <a:srgbClr val="C9492C">
                      <a:lumMod val="60000"/>
                      <a:lumOff val="40000"/>
                    </a:srgbClr>
                  </a:outerShdw>
                </a:effectLst>
                <a:latin typeface="Aldhabi" panose="01000000000000000000" pitchFamily="2" charset="-78"/>
                <a:cs typeface="Aldhabi" panose="01000000000000000000" pitchFamily="2" charset="-78"/>
              </a:rPr>
              <a:t>تحقق من فهمك</a:t>
            </a:r>
          </a:p>
        </p:txBody>
      </p:sp>
      <p:sp>
        <p:nvSpPr>
          <p:cNvPr id="8" name="AutoShape 5">
            <a:extLst>
              <a:ext uri="{FF2B5EF4-FFF2-40B4-BE49-F238E27FC236}">
                <a16:creationId xmlns:a16="http://schemas.microsoft.com/office/drawing/2014/main" id="{31865D35-23B9-7173-E18B-8DFFEC66A37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91099" y="434222"/>
            <a:ext cx="5653088" cy="900113"/>
          </a:xfrm>
          <a:prstGeom prst="octagon">
            <a:avLst>
              <a:gd name="adj" fmla="val 29287"/>
            </a:avLst>
          </a:prstGeom>
          <a:gradFill rotWithShape="1">
            <a:gsLst>
              <a:gs pos="0">
                <a:srgbClr val="CC99FF"/>
              </a:gs>
              <a:gs pos="50000">
                <a:schemeClr val="bg1"/>
              </a:gs>
              <a:gs pos="100000">
                <a:srgbClr val="CC99FF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r" rtl="1" eaLnBrk="1" hangingPunct="1">
              <a:defRPr/>
            </a:pPr>
            <a:r>
              <a:rPr lang="ar-SA" altLang="en-US" sz="2000" b="1"/>
              <a:t>جد المعدل الثابت للتغير في الرسم البياني المقابل . وفسر معناه . </a:t>
            </a:r>
          </a:p>
          <a:p>
            <a:pPr algn="r" rtl="1" eaLnBrk="1" hangingPunct="1">
              <a:defRPr/>
            </a:pPr>
            <a:r>
              <a:rPr lang="ar-SA" altLang="en-US" sz="2000" b="1"/>
              <a:t>ثم بين ما إذا كان هناك علاقة خطية متناسبة أم لا .</a:t>
            </a:r>
            <a:endParaRPr lang="en-US" altLang="en-US" sz="2000" b="1"/>
          </a:p>
        </p:txBody>
      </p:sp>
      <p:graphicFrame>
        <p:nvGraphicFramePr>
          <p:cNvPr id="11" name="Group 19">
            <a:extLst>
              <a:ext uri="{FF2B5EF4-FFF2-40B4-BE49-F238E27FC236}">
                <a16:creationId xmlns:a16="http://schemas.microsoft.com/office/drawing/2014/main" id="{E231BF5D-C609-4837-AE38-EE11634F6E7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91965877"/>
              </p:ext>
            </p:extLst>
          </p:nvPr>
        </p:nvGraphicFramePr>
        <p:xfrm>
          <a:off x="1127237" y="4322010"/>
          <a:ext cx="4611687" cy="1981200"/>
        </p:xfrm>
        <a:graphic>
          <a:graphicData uri="http://schemas.openxmlformats.org/drawingml/2006/table">
            <a:tbl>
              <a:tblPr rtl="1"/>
              <a:tblGrid>
                <a:gridCol w="230674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30494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7463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الكيلوجرامات </a:t>
                      </a:r>
                      <a:endParaRPr kumimoji="0" lang="ar-SA" alt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65" marR="9146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الرطل</a:t>
                      </a:r>
                      <a:endParaRPr kumimoji="0" lang="ar-SA" alt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65" marR="9146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463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ar-SA" alt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65" marR="9146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ar-SA" alt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65" marR="9146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7463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ar-SA" alt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65" marR="9146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ar-SA" alt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65" marR="9146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74638"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ar-SA" alt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65" marR="9146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ar-SA" alt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65" marR="9146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74638"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ar-SA" alt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65" marR="9146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ar-SA" alt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65" marR="9146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13" name="Text Box 37">
            <a:extLst>
              <a:ext uri="{FF2B5EF4-FFF2-40B4-BE49-F238E27FC236}">
                <a16:creationId xmlns:a16="http://schemas.microsoft.com/office/drawing/2014/main" id="{6C8EDC41-D15F-140D-0E63-C7DF48CC913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91262" y="1396247"/>
            <a:ext cx="4038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ar-SA" altLang="en-US" sz="2000" b="1"/>
              <a:t>واضح من الرسم أن العلاقة تمثلت بخط مستقيم</a:t>
            </a:r>
            <a:endParaRPr lang="en-US" altLang="en-US" sz="2000" b="1"/>
          </a:p>
        </p:txBody>
      </p:sp>
      <p:sp>
        <p:nvSpPr>
          <p:cNvPr id="14" name="Text Box 38">
            <a:extLst>
              <a:ext uri="{FF2B5EF4-FFF2-40B4-BE49-F238E27FC236}">
                <a16:creationId xmlns:a16="http://schemas.microsoft.com/office/drawing/2014/main" id="{6D77EB1C-622E-9FF8-F880-DCD632C7617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19912" y="1762960"/>
            <a:ext cx="2735262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ar-SA" altLang="en-US" sz="2000" b="1"/>
              <a:t>وهذا يعني أن : العلاقة خطية .</a:t>
            </a:r>
            <a:endParaRPr lang="en-US" altLang="en-US" sz="2000" b="1"/>
          </a:p>
        </p:txBody>
      </p:sp>
      <p:sp>
        <p:nvSpPr>
          <p:cNvPr id="16" name="Text Box 39">
            <a:extLst>
              <a:ext uri="{FF2B5EF4-FFF2-40B4-BE49-F238E27FC236}">
                <a16:creationId xmlns:a16="http://schemas.microsoft.com/office/drawing/2014/main" id="{B6434DD1-391A-2E1D-04DB-B7E9AFC999C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91099" y="4733172"/>
            <a:ext cx="57467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ar-SA" altLang="en-US" sz="2000" b="1"/>
              <a:t>٩</a:t>
            </a:r>
            <a:endParaRPr lang="en-US" altLang="en-US" sz="2000" b="1"/>
          </a:p>
        </p:txBody>
      </p:sp>
      <p:sp>
        <p:nvSpPr>
          <p:cNvPr id="17" name="Text Box 40">
            <a:extLst>
              <a:ext uri="{FF2B5EF4-FFF2-40B4-BE49-F238E27FC236}">
                <a16:creationId xmlns:a16="http://schemas.microsoft.com/office/drawing/2014/main" id="{D3B82A32-F70A-5485-4D10-B403CCC93AA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91099" y="5149097"/>
            <a:ext cx="57467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ar-SA" altLang="en-US" sz="2000" b="1"/>
              <a:t>١٨</a:t>
            </a:r>
            <a:endParaRPr lang="en-US" altLang="en-US" sz="2000" b="1"/>
          </a:p>
        </p:txBody>
      </p:sp>
      <p:sp>
        <p:nvSpPr>
          <p:cNvPr id="18" name="Text Box 41">
            <a:extLst>
              <a:ext uri="{FF2B5EF4-FFF2-40B4-BE49-F238E27FC236}">
                <a16:creationId xmlns:a16="http://schemas.microsoft.com/office/drawing/2014/main" id="{4813354E-F3C9-1CA5-5924-8652F62F6A7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30512" y="4734760"/>
            <a:ext cx="6826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ar-SA" altLang="en-US" sz="2000" b="1"/>
              <a:t>٢٠</a:t>
            </a:r>
            <a:endParaRPr lang="en-US" altLang="en-US" sz="2000" b="1"/>
          </a:p>
        </p:txBody>
      </p:sp>
      <p:sp>
        <p:nvSpPr>
          <p:cNvPr id="19" name="Text Box 42">
            <a:extLst>
              <a:ext uri="{FF2B5EF4-FFF2-40B4-BE49-F238E27FC236}">
                <a16:creationId xmlns:a16="http://schemas.microsoft.com/office/drawing/2014/main" id="{FCC6D84B-0D55-1471-2B04-2CEBB6B092C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67024" y="5150685"/>
            <a:ext cx="646113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ar-SA" altLang="en-US" sz="2000" b="1"/>
              <a:t>٤٠</a:t>
            </a:r>
            <a:endParaRPr lang="en-US" altLang="en-US" sz="2000" b="1"/>
          </a:p>
        </p:txBody>
      </p:sp>
      <p:grpSp>
        <p:nvGrpSpPr>
          <p:cNvPr id="20" name="Group 43">
            <a:extLst>
              <a:ext uri="{FF2B5EF4-FFF2-40B4-BE49-F238E27FC236}">
                <a16:creationId xmlns:a16="http://schemas.microsoft.com/office/drawing/2014/main" id="{02EBB703-5F35-984B-E792-9C782F33FDF8}"/>
              </a:ext>
            </a:extLst>
          </p:cNvPr>
          <p:cNvGrpSpPr>
            <a:grpSpLocks/>
          </p:cNvGrpSpPr>
          <p:nvPr/>
        </p:nvGrpSpPr>
        <p:grpSpPr bwMode="auto">
          <a:xfrm>
            <a:off x="8163037" y="2236035"/>
            <a:ext cx="1268412" cy="773112"/>
            <a:chOff x="3947" y="2672"/>
            <a:chExt cx="640" cy="487"/>
          </a:xfrm>
        </p:grpSpPr>
        <p:grpSp>
          <p:nvGrpSpPr>
            <p:cNvPr id="21" name="Group 44">
              <a:extLst>
                <a:ext uri="{FF2B5EF4-FFF2-40B4-BE49-F238E27FC236}">
                  <a16:creationId xmlns:a16="http://schemas.microsoft.com/office/drawing/2014/main" id="{BAB20759-9CBF-6A1C-3E2C-0EAD2172074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246" y="2672"/>
              <a:ext cx="341" cy="487"/>
              <a:chOff x="4246" y="2672"/>
              <a:chExt cx="341" cy="487"/>
            </a:xfrm>
          </p:grpSpPr>
          <p:sp>
            <p:nvSpPr>
              <p:cNvPr id="23" name="Text Box 45">
                <a:extLst>
                  <a:ext uri="{FF2B5EF4-FFF2-40B4-BE49-F238E27FC236}">
                    <a16:creationId xmlns:a16="http://schemas.microsoft.com/office/drawing/2014/main" id="{26565DAC-7B3B-30BF-0930-54526D8ABDAA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264" y="2672"/>
                <a:ext cx="312" cy="2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</a:pPr>
                <a:r>
                  <a:rPr lang="ar-SA" altLang="en-US" sz="2000" b="1"/>
                  <a:t>٢٠</a:t>
                </a:r>
                <a:endParaRPr lang="en-US" altLang="en-US" sz="2000" b="1"/>
              </a:p>
            </p:txBody>
          </p:sp>
          <p:sp>
            <p:nvSpPr>
              <p:cNvPr id="24" name="Line 46">
                <a:extLst>
                  <a:ext uri="{FF2B5EF4-FFF2-40B4-BE49-F238E27FC236}">
                    <a16:creationId xmlns:a16="http://schemas.microsoft.com/office/drawing/2014/main" id="{12BBAABE-B037-8064-3987-DAEC98C7AA3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4275" y="2909"/>
                <a:ext cx="312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5" name="Text Box 47">
                <a:extLst>
                  <a:ext uri="{FF2B5EF4-FFF2-40B4-BE49-F238E27FC236}">
                    <a16:creationId xmlns:a16="http://schemas.microsoft.com/office/drawing/2014/main" id="{442DED3C-E0CE-BCAA-08C7-5143342C1825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246" y="2909"/>
                <a:ext cx="312" cy="2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</a:pPr>
                <a:r>
                  <a:rPr lang="ar-SA" altLang="en-US" sz="2000" b="1"/>
                  <a:t>٩</a:t>
                </a:r>
                <a:endParaRPr lang="en-US" altLang="en-US" sz="2000" b="1"/>
              </a:p>
            </p:txBody>
          </p:sp>
        </p:grpSp>
        <p:sp>
          <p:nvSpPr>
            <p:cNvPr id="22" name="Text Box 48">
              <a:extLst>
                <a:ext uri="{FF2B5EF4-FFF2-40B4-BE49-F238E27FC236}">
                  <a16:creationId xmlns:a16="http://schemas.microsoft.com/office/drawing/2014/main" id="{E0CF924A-7526-B03F-1A96-3B08E1F6B87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947" y="2799"/>
              <a:ext cx="449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ar-SA" altLang="en-US" sz="2000" b="1"/>
                <a:t>=</a:t>
              </a:r>
              <a:endParaRPr lang="en-US" altLang="en-US" sz="2000" b="1"/>
            </a:p>
          </p:txBody>
        </p:sp>
      </p:grpSp>
      <p:sp>
        <p:nvSpPr>
          <p:cNvPr id="26" name="Text Box 49">
            <a:extLst>
              <a:ext uri="{FF2B5EF4-FFF2-40B4-BE49-F238E27FC236}">
                <a16:creationId xmlns:a16="http://schemas.microsoft.com/office/drawing/2014/main" id="{D69B27CF-D0D3-4499-1B9A-BB2E713212F5}"/>
              </a:ext>
            </a:extLst>
          </p:cNvPr>
          <p:cNvSpPr txBox="1">
            <a:spLocks noChangeArrowheads="1"/>
          </p:cNvSpPr>
          <p:nvPr/>
        </p:nvSpPr>
        <p:spPr bwMode="auto">
          <a:xfrm flipH="1">
            <a:off x="7585187" y="2429710"/>
            <a:ext cx="892175" cy="40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ar-SA" altLang="en-US" sz="2000" b="1"/>
              <a:t>٢.٢٢</a:t>
            </a:r>
            <a:endParaRPr lang="en-US" altLang="en-US" sz="2000" b="1"/>
          </a:p>
        </p:txBody>
      </p:sp>
      <p:grpSp>
        <p:nvGrpSpPr>
          <p:cNvPr id="27" name="Group 50">
            <a:extLst>
              <a:ext uri="{FF2B5EF4-FFF2-40B4-BE49-F238E27FC236}">
                <a16:creationId xmlns:a16="http://schemas.microsoft.com/office/drawing/2014/main" id="{51359561-B82A-E8D8-C282-B56DF7259398}"/>
              </a:ext>
            </a:extLst>
          </p:cNvPr>
          <p:cNvGrpSpPr>
            <a:grpSpLocks/>
          </p:cNvGrpSpPr>
          <p:nvPr/>
        </p:nvGrpSpPr>
        <p:grpSpPr bwMode="auto">
          <a:xfrm>
            <a:off x="8163037" y="2969460"/>
            <a:ext cx="1266825" cy="773112"/>
            <a:chOff x="3947" y="2672"/>
            <a:chExt cx="640" cy="487"/>
          </a:xfrm>
        </p:grpSpPr>
        <p:grpSp>
          <p:nvGrpSpPr>
            <p:cNvPr id="28" name="Group 51">
              <a:extLst>
                <a:ext uri="{FF2B5EF4-FFF2-40B4-BE49-F238E27FC236}">
                  <a16:creationId xmlns:a16="http://schemas.microsoft.com/office/drawing/2014/main" id="{B8355FC0-83F1-C8C0-B62F-B69E5D5F96B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246" y="2672"/>
              <a:ext cx="341" cy="487"/>
              <a:chOff x="4246" y="2672"/>
              <a:chExt cx="341" cy="487"/>
            </a:xfrm>
          </p:grpSpPr>
          <p:sp>
            <p:nvSpPr>
              <p:cNvPr id="30" name="Text Box 52">
                <a:extLst>
                  <a:ext uri="{FF2B5EF4-FFF2-40B4-BE49-F238E27FC236}">
                    <a16:creationId xmlns:a16="http://schemas.microsoft.com/office/drawing/2014/main" id="{C546AF3A-5FAB-9572-238A-B51D50B38AFA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264" y="2672"/>
                <a:ext cx="312" cy="2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</a:pPr>
                <a:r>
                  <a:rPr lang="ar-SA" altLang="en-US" sz="2000" b="1"/>
                  <a:t>٤٠</a:t>
                </a:r>
                <a:endParaRPr lang="en-US" altLang="en-US" sz="2000" b="1"/>
              </a:p>
            </p:txBody>
          </p:sp>
          <p:sp>
            <p:nvSpPr>
              <p:cNvPr id="31" name="Line 53">
                <a:extLst>
                  <a:ext uri="{FF2B5EF4-FFF2-40B4-BE49-F238E27FC236}">
                    <a16:creationId xmlns:a16="http://schemas.microsoft.com/office/drawing/2014/main" id="{9E0A3D42-D88C-41A6-231B-BCE7C2B4798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4275" y="2909"/>
                <a:ext cx="312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32" name="Text Box 54">
                <a:extLst>
                  <a:ext uri="{FF2B5EF4-FFF2-40B4-BE49-F238E27FC236}">
                    <a16:creationId xmlns:a16="http://schemas.microsoft.com/office/drawing/2014/main" id="{76A31916-3CC1-F39A-ED75-F9545C6F2991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246" y="2909"/>
                <a:ext cx="312" cy="2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</a:pPr>
                <a:r>
                  <a:rPr lang="ar-SA" altLang="en-US" sz="2000" b="1"/>
                  <a:t>١٨</a:t>
                </a:r>
                <a:endParaRPr lang="en-US" altLang="en-US" sz="2000" b="1"/>
              </a:p>
            </p:txBody>
          </p:sp>
        </p:grpSp>
        <p:sp>
          <p:nvSpPr>
            <p:cNvPr id="29" name="Text Box 55">
              <a:extLst>
                <a:ext uri="{FF2B5EF4-FFF2-40B4-BE49-F238E27FC236}">
                  <a16:creationId xmlns:a16="http://schemas.microsoft.com/office/drawing/2014/main" id="{A68B3B3C-80DE-FAEF-3C79-15EC5FBD5EC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947" y="2799"/>
              <a:ext cx="449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ar-SA" altLang="en-US" sz="2000" b="1"/>
                <a:t>=</a:t>
              </a:r>
              <a:endParaRPr lang="en-US" altLang="en-US" sz="2000" b="1"/>
            </a:p>
          </p:txBody>
        </p:sp>
      </p:grpSp>
      <p:sp>
        <p:nvSpPr>
          <p:cNvPr id="33" name="Text Box 56">
            <a:extLst>
              <a:ext uri="{FF2B5EF4-FFF2-40B4-BE49-F238E27FC236}">
                <a16:creationId xmlns:a16="http://schemas.microsoft.com/office/drawing/2014/main" id="{95B5252A-B407-B30E-CAE2-0DD8DBFC6AE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9637" y="3199647"/>
            <a:ext cx="862012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ar-SA" altLang="en-US" sz="2000" b="1"/>
              <a:t>٢.٢٢</a:t>
            </a:r>
            <a:endParaRPr lang="en-US" altLang="en-US" sz="2000" b="1"/>
          </a:p>
        </p:txBody>
      </p:sp>
      <p:sp>
        <p:nvSpPr>
          <p:cNvPr id="34" name="Text Box 57">
            <a:extLst>
              <a:ext uri="{FF2B5EF4-FFF2-40B4-BE49-F238E27FC236}">
                <a16:creationId xmlns:a16="http://schemas.microsoft.com/office/drawing/2014/main" id="{D85C1EC8-3D65-624A-AC72-88689F3D801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80437" y="5615822"/>
            <a:ext cx="17494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ar-SA" altLang="en-US" sz="2000" b="1"/>
              <a:t>النسبة ثابتة</a:t>
            </a:r>
            <a:endParaRPr lang="en-US" altLang="en-US" sz="2000" b="1"/>
          </a:p>
        </p:txBody>
      </p:sp>
      <p:sp>
        <p:nvSpPr>
          <p:cNvPr id="35" name="Text Box 58">
            <a:extLst>
              <a:ext uri="{FF2B5EF4-FFF2-40B4-BE49-F238E27FC236}">
                <a16:creationId xmlns:a16="http://schemas.microsoft.com/office/drawing/2014/main" id="{C2A3E9D6-00FC-57CC-B739-C3A912B2BCB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61199" y="6041272"/>
            <a:ext cx="34639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ar-SA" altLang="en-US" sz="2000" b="1"/>
              <a:t>وهذا يعني أن : العلاقة متناسبة .</a:t>
            </a:r>
            <a:endParaRPr lang="en-US" altLang="en-US" sz="2000" b="1"/>
          </a:p>
        </p:txBody>
      </p:sp>
      <p:pic>
        <p:nvPicPr>
          <p:cNvPr id="36" name="Picture 2">
            <a:extLst>
              <a:ext uri="{FF2B5EF4-FFF2-40B4-BE49-F238E27FC236}">
                <a16:creationId xmlns:a16="http://schemas.microsoft.com/office/drawing/2014/main" id="{01CC9AFE-A636-2048-79A5-4A5ED4FBE4C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4049" y="570747"/>
            <a:ext cx="2922588" cy="264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" name="Text Box 42">
            <a:extLst>
              <a:ext uri="{FF2B5EF4-FFF2-40B4-BE49-F238E27FC236}">
                <a16:creationId xmlns:a16="http://schemas.microsoft.com/office/drawing/2014/main" id="{6B3BE79F-C7CD-F2F8-F42B-3B872938810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47974" y="5545972"/>
            <a:ext cx="646113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ar-SA" altLang="en-US" sz="2000" b="1"/>
              <a:t>٦٠</a:t>
            </a:r>
            <a:endParaRPr lang="en-US" altLang="en-US" sz="2000" b="1"/>
          </a:p>
        </p:txBody>
      </p:sp>
      <p:sp>
        <p:nvSpPr>
          <p:cNvPr id="38" name="Text Box 42">
            <a:extLst>
              <a:ext uri="{FF2B5EF4-FFF2-40B4-BE49-F238E27FC236}">
                <a16:creationId xmlns:a16="http://schemas.microsoft.com/office/drawing/2014/main" id="{6A149BCD-841F-48FC-F7FB-3B4F9745E41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79724" y="5890460"/>
            <a:ext cx="5842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ar-SA" altLang="en-US" sz="2000" b="1"/>
              <a:t>٨٠</a:t>
            </a:r>
            <a:endParaRPr lang="en-US" altLang="en-US" sz="2000" b="1"/>
          </a:p>
        </p:txBody>
      </p:sp>
      <p:sp>
        <p:nvSpPr>
          <p:cNvPr id="39" name="Text Box 40">
            <a:extLst>
              <a:ext uri="{FF2B5EF4-FFF2-40B4-BE49-F238E27FC236}">
                <a16:creationId xmlns:a16="http://schemas.microsoft.com/office/drawing/2014/main" id="{E76E420D-5597-F022-A556-FBA2B850F62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72049" y="5528510"/>
            <a:ext cx="57467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ar-SA" altLang="en-US" sz="2000" b="1"/>
              <a:t>٢٧</a:t>
            </a:r>
            <a:endParaRPr lang="en-US" altLang="en-US" sz="2000" b="1"/>
          </a:p>
        </p:txBody>
      </p:sp>
      <p:sp>
        <p:nvSpPr>
          <p:cNvPr id="40" name="Text Box 40">
            <a:extLst>
              <a:ext uri="{FF2B5EF4-FFF2-40B4-BE49-F238E27FC236}">
                <a16:creationId xmlns:a16="http://schemas.microsoft.com/office/drawing/2014/main" id="{FC0197BF-654D-1BB7-1642-05002519477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11724" y="5942847"/>
            <a:ext cx="733425" cy="40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ar-SA" altLang="en-US" sz="2000" b="1"/>
              <a:t>٣٦</a:t>
            </a:r>
            <a:endParaRPr lang="en-US" altLang="en-US" sz="2000" b="1"/>
          </a:p>
        </p:txBody>
      </p:sp>
      <p:grpSp>
        <p:nvGrpSpPr>
          <p:cNvPr id="41" name="Group 50">
            <a:extLst>
              <a:ext uri="{FF2B5EF4-FFF2-40B4-BE49-F238E27FC236}">
                <a16:creationId xmlns:a16="http://schemas.microsoft.com/office/drawing/2014/main" id="{819E1A9F-F7AA-B117-F0A8-E91732AECF92}"/>
              </a:ext>
            </a:extLst>
          </p:cNvPr>
          <p:cNvGrpSpPr>
            <a:grpSpLocks/>
          </p:cNvGrpSpPr>
          <p:nvPr/>
        </p:nvGrpSpPr>
        <p:grpSpPr bwMode="auto">
          <a:xfrm>
            <a:off x="8163037" y="3756860"/>
            <a:ext cx="1266825" cy="773112"/>
            <a:chOff x="3947" y="2672"/>
            <a:chExt cx="640" cy="487"/>
          </a:xfrm>
        </p:grpSpPr>
        <p:grpSp>
          <p:nvGrpSpPr>
            <p:cNvPr id="42" name="Group 51">
              <a:extLst>
                <a:ext uri="{FF2B5EF4-FFF2-40B4-BE49-F238E27FC236}">
                  <a16:creationId xmlns:a16="http://schemas.microsoft.com/office/drawing/2014/main" id="{CC10C453-8DBF-B00B-565C-1080320636C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246" y="2672"/>
              <a:ext cx="341" cy="487"/>
              <a:chOff x="4246" y="2672"/>
              <a:chExt cx="341" cy="487"/>
            </a:xfrm>
          </p:grpSpPr>
          <p:sp>
            <p:nvSpPr>
              <p:cNvPr id="44" name="Text Box 52">
                <a:extLst>
                  <a:ext uri="{FF2B5EF4-FFF2-40B4-BE49-F238E27FC236}">
                    <a16:creationId xmlns:a16="http://schemas.microsoft.com/office/drawing/2014/main" id="{7F2DF997-DD6D-6A45-67FA-AD9E9E2E1115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264" y="2672"/>
                <a:ext cx="312" cy="2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</a:pPr>
                <a:r>
                  <a:rPr lang="ar-SA" altLang="en-US" sz="2000" b="1"/>
                  <a:t>٦٠</a:t>
                </a:r>
                <a:endParaRPr lang="en-US" altLang="en-US" sz="2000" b="1"/>
              </a:p>
            </p:txBody>
          </p:sp>
          <p:sp>
            <p:nvSpPr>
              <p:cNvPr id="45" name="Line 53">
                <a:extLst>
                  <a:ext uri="{FF2B5EF4-FFF2-40B4-BE49-F238E27FC236}">
                    <a16:creationId xmlns:a16="http://schemas.microsoft.com/office/drawing/2014/main" id="{272EEC4E-D353-AC73-7DA2-C9A203571C6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4275" y="2909"/>
                <a:ext cx="312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46" name="Text Box 54">
                <a:extLst>
                  <a:ext uri="{FF2B5EF4-FFF2-40B4-BE49-F238E27FC236}">
                    <a16:creationId xmlns:a16="http://schemas.microsoft.com/office/drawing/2014/main" id="{D856AAD3-CF01-CC22-CE1F-70AAFCAB00DA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246" y="2909"/>
                <a:ext cx="312" cy="2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</a:pPr>
                <a:r>
                  <a:rPr lang="ar-SA" altLang="en-US" sz="2000" b="1"/>
                  <a:t>٢٧</a:t>
                </a:r>
                <a:endParaRPr lang="en-US" altLang="en-US" sz="2000" b="1"/>
              </a:p>
            </p:txBody>
          </p:sp>
        </p:grpSp>
        <p:sp>
          <p:nvSpPr>
            <p:cNvPr id="43" name="Text Box 55">
              <a:extLst>
                <a:ext uri="{FF2B5EF4-FFF2-40B4-BE49-F238E27FC236}">
                  <a16:creationId xmlns:a16="http://schemas.microsoft.com/office/drawing/2014/main" id="{5475301C-B008-CEBA-7108-399FEBD3D61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947" y="2799"/>
              <a:ext cx="449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ar-SA" altLang="en-US" sz="2000" b="1"/>
                <a:t>=</a:t>
              </a:r>
              <a:endParaRPr lang="en-US" altLang="en-US" sz="2000" b="1"/>
            </a:p>
          </p:txBody>
        </p:sp>
      </p:grpSp>
      <p:grpSp>
        <p:nvGrpSpPr>
          <p:cNvPr id="47" name="Group 50">
            <a:extLst>
              <a:ext uri="{FF2B5EF4-FFF2-40B4-BE49-F238E27FC236}">
                <a16:creationId xmlns:a16="http://schemas.microsoft.com/office/drawing/2014/main" id="{390A9D40-BDE9-AE41-6A8E-585086770CF9}"/>
              </a:ext>
            </a:extLst>
          </p:cNvPr>
          <p:cNvGrpSpPr>
            <a:grpSpLocks/>
          </p:cNvGrpSpPr>
          <p:nvPr/>
        </p:nvGrpSpPr>
        <p:grpSpPr bwMode="auto">
          <a:xfrm>
            <a:off x="8139224" y="4571247"/>
            <a:ext cx="1266825" cy="773113"/>
            <a:chOff x="3947" y="2672"/>
            <a:chExt cx="640" cy="487"/>
          </a:xfrm>
        </p:grpSpPr>
        <p:grpSp>
          <p:nvGrpSpPr>
            <p:cNvPr id="48" name="Group 51">
              <a:extLst>
                <a:ext uri="{FF2B5EF4-FFF2-40B4-BE49-F238E27FC236}">
                  <a16:creationId xmlns:a16="http://schemas.microsoft.com/office/drawing/2014/main" id="{D3BD789E-7E0C-AE77-3755-F285F3E2FE0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246" y="2672"/>
              <a:ext cx="341" cy="487"/>
              <a:chOff x="4246" y="2672"/>
              <a:chExt cx="341" cy="487"/>
            </a:xfrm>
          </p:grpSpPr>
          <p:sp>
            <p:nvSpPr>
              <p:cNvPr id="50" name="Text Box 52">
                <a:extLst>
                  <a:ext uri="{FF2B5EF4-FFF2-40B4-BE49-F238E27FC236}">
                    <a16:creationId xmlns:a16="http://schemas.microsoft.com/office/drawing/2014/main" id="{42BE5588-D907-F503-B73B-79B3E9163E04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264" y="2672"/>
                <a:ext cx="312" cy="2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</a:pPr>
                <a:r>
                  <a:rPr lang="ar-SA" altLang="en-US" sz="2000" b="1"/>
                  <a:t>٨٠</a:t>
                </a:r>
                <a:endParaRPr lang="en-US" altLang="en-US" sz="2000" b="1"/>
              </a:p>
            </p:txBody>
          </p:sp>
          <p:sp>
            <p:nvSpPr>
              <p:cNvPr id="51" name="Line 53">
                <a:extLst>
                  <a:ext uri="{FF2B5EF4-FFF2-40B4-BE49-F238E27FC236}">
                    <a16:creationId xmlns:a16="http://schemas.microsoft.com/office/drawing/2014/main" id="{37F88152-B90C-3DEB-ADC6-947B23A8586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4275" y="2909"/>
                <a:ext cx="312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52" name="Text Box 54">
                <a:extLst>
                  <a:ext uri="{FF2B5EF4-FFF2-40B4-BE49-F238E27FC236}">
                    <a16:creationId xmlns:a16="http://schemas.microsoft.com/office/drawing/2014/main" id="{CB93FA74-F3E1-D970-A700-885BDBD0F89F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246" y="2909"/>
                <a:ext cx="312" cy="2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</a:pPr>
                <a:r>
                  <a:rPr lang="ar-SA" altLang="en-US" sz="2000" b="1"/>
                  <a:t>٣٦</a:t>
                </a:r>
                <a:endParaRPr lang="en-US" altLang="en-US" sz="2000" b="1"/>
              </a:p>
            </p:txBody>
          </p:sp>
        </p:grpSp>
        <p:sp>
          <p:nvSpPr>
            <p:cNvPr id="49" name="Text Box 55">
              <a:extLst>
                <a:ext uri="{FF2B5EF4-FFF2-40B4-BE49-F238E27FC236}">
                  <a16:creationId xmlns:a16="http://schemas.microsoft.com/office/drawing/2014/main" id="{D9B66F88-52EC-45C0-EC2A-2D479781EC9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947" y="2799"/>
              <a:ext cx="449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ar-SA" altLang="en-US" sz="2000" b="1"/>
                <a:t>=</a:t>
              </a:r>
              <a:endParaRPr lang="en-US" altLang="en-US" sz="2000" b="1"/>
            </a:p>
          </p:txBody>
        </p:sp>
      </p:grpSp>
      <p:sp>
        <p:nvSpPr>
          <p:cNvPr id="53" name="Text Box 56">
            <a:extLst>
              <a:ext uri="{FF2B5EF4-FFF2-40B4-BE49-F238E27FC236}">
                <a16:creationId xmlns:a16="http://schemas.microsoft.com/office/drawing/2014/main" id="{B6B87CA1-015C-6AAE-FEDF-90D72589A34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9637" y="3955297"/>
            <a:ext cx="862012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ar-SA" altLang="en-US" sz="2000" b="1"/>
              <a:t>٢.٢٢</a:t>
            </a:r>
            <a:endParaRPr lang="en-US" altLang="en-US" sz="2000" b="1"/>
          </a:p>
        </p:txBody>
      </p:sp>
      <p:sp>
        <p:nvSpPr>
          <p:cNvPr id="54" name="Text Box 56">
            <a:extLst>
              <a:ext uri="{FF2B5EF4-FFF2-40B4-BE49-F238E27FC236}">
                <a16:creationId xmlns:a16="http://schemas.microsoft.com/office/drawing/2014/main" id="{B8B2E420-F73B-0DD9-18BF-19F6E74C543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9637" y="4785560"/>
            <a:ext cx="862012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ar-SA" altLang="en-US" sz="2000" b="1"/>
              <a:t>٢.٢٢</a:t>
            </a:r>
            <a:endParaRPr lang="en-US" altLang="en-US" sz="2000" b="1"/>
          </a:p>
        </p:txBody>
      </p:sp>
    </p:spTree>
    <p:extLst>
      <p:ext uri="{BB962C8B-B14F-4D97-AF65-F5344CB8AC3E}">
        <p14:creationId xmlns:p14="http://schemas.microsoft.com/office/powerpoint/2010/main" val="213592972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drape" invX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9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0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5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6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1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2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7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8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4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9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0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3" grpId="0"/>
      <p:bldP spid="14" grpId="0"/>
      <p:bldP spid="16" grpId="0"/>
      <p:bldP spid="17" grpId="0"/>
      <p:bldP spid="18" grpId="0"/>
      <p:bldP spid="19" grpId="0"/>
      <p:bldP spid="26" grpId="0"/>
      <p:bldP spid="33" grpId="0"/>
      <p:bldP spid="34" grpId="0"/>
      <p:bldP spid="35" grpId="0"/>
      <p:bldP spid="37" grpId="0"/>
      <p:bldP spid="38" grpId="0"/>
      <p:bldP spid="39" grpId="0"/>
      <p:bldP spid="40" grpId="0"/>
      <p:bldP spid="53" grpId="0"/>
      <p:bldP spid="5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مستطيل: زوايا مستديرة 11">
            <a:extLst>
              <a:ext uri="{FF2B5EF4-FFF2-40B4-BE49-F238E27FC236}">
                <a16:creationId xmlns:a16="http://schemas.microsoft.com/office/drawing/2014/main" id="{CD9494CC-01BD-4056-8A18-34DF6CEB5039}"/>
              </a:ext>
            </a:extLst>
          </p:cNvPr>
          <p:cNvSpPr/>
          <p:nvPr/>
        </p:nvSpPr>
        <p:spPr>
          <a:xfrm rot="16200000">
            <a:off x="2955761" y="-2455360"/>
            <a:ext cx="6423381" cy="11686551"/>
          </a:xfrm>
          <a:prstGeom prst="roundRect">
            <a:avLst>
              <a:gd name="adj" fmla="val 5381"/>
            </a:avLst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pPr marL="0" algn="ctr" defTabSz="914400" rtl="1" eaLnBrk="1" latinLnBrk="0" hangingPunct="1"/>
            <a:endParaRPr lang="ar-EG"/>
          </a:p>
        </p:txBody>
      </p:sp>
      <p:grpSp>
        <p:nvGrpSpPr>
          <p:cNvPr id="6" name="مجموعة 5">
            <a:extLst>
              <a:ext uri="{FF2B5EF4-FFF2-40B4-BE49-F238E27FC236}">
                <a16:creationId xmlns:a16="http://schemas.microsoft.com/office/drawing/2014/main" id="{C6A01C9F-C5DA-5347-A84B-F971C0E5D111}"/>
              </a:ext>
            </a:extLst>
          </p:cNvPr>
          <p:cNvGrpSpPr/>
          <p:nvPr/>
        </p:nvGrpSpPr>
        <p:grpSpPr>
          <a:xfrm>
            <a:off x="211011" y="289760"/>
            <a:ext cx="11867825" cy="6423382"/>
            <a:chOff x="760246" y="392652"/>
            <a:chExt cx="11420963" cy="6423382"/>
          </a:xfrm>
        </p:grpSpPr>
        <p:sp>
          <p:nvSpPr>
            <p:cNvPr id="7" name="مستطيل مستدير الزوايا 6">
              <a:extLst>
                <a:ext uri="{FF2B5EF4-FFF2-40B4-BE49-F238E27FC236}">
                  <a16:creationId xmlns:a16="http://schemas.microsoft.com/office/drawing/2014/main" id="{3031575D-A504-F34B-9982-513CE59AAFDB}"/>
                </a:ext>
              </a:extLst>
            </p:cNvPr>
            <p:cNvSpPr/>
            <p:nvPr/>
          </p:nvSpPr>
          <p:spPr>
            <a:xfrm>
              <a:off x="760246" y="392652"/>
              <a:ext cx="11096787" cy="6142407"/>
            </a:xfrm>
            <a:prstGeom prst="roundRect">
              <a:avLst/>
            </a:prstGeom>
            <a:blipFill>
              <a:blip r:embed="rId2"/>
              <a:stretch>
                <a:fillRect/>
              </a:stretch>
            </a:blipFill>
            <a:ln>
              <a:solidFill>
                <a:schemeClr val="accent6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 dirty="0"/>
            </a:p>
          </p:txBody>
        </p:sp>
        <p:pic>
          <p:nvPicPr>
            <p:cNvPr id="9" name="صورة 8">
              <a:extLst>
                <a:ext uri="{FF2B5EF4-FFF2-40B4-BE49-F238E27FC236}">
                  <a16:creationId xmlns:a16="http://schemas.microsoft.com/office/drawing/2014/main" id="{AE9BD02E-7A89-5640-9988-C9DA36285E9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alphaModFix amt="35000"/>
            </a:blip>
            <a:stretch>
              <a:fillRect/>
            </a:stretch>
          </p:blipFill>
          <p:spPr>
            <a:xfrm>
              <a:off x="11135153" y="5767882"/>
              <a:ext cx="1046056" cy="1048152"/>
            </a:xfrm>
            <a:prstGeom prst="rect">
              <a:avLst/>
            </a:prstGeom>
          </p:spPr>
        </p:pic>
      </p:grpSp>
      <p:pic>
        <p:nvPicPr>
          <p:cNvPr id="15" name="صورة 14" descr="صورة تحتوي على داخلي, جهاز, أسود, مقياس فكي&#10;&#10;تم إنشاء الوصف تلقائياً">
            <a:extLst>
              <a:ext uri="{FF2B5EF4-FFF2-40B4-BE49-F238E27FC236}">
                <a16:creationId xmlns:a16="http://schemas.microsoft.com/office/drawing/2014/main" id="{77B38BD7-6F4A-4CCC-B7D7-CE5F326D41D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5797276" y="-4704367"/>
            <a:ext cx="944905" cy="10643356"/>
          </a:xfrm>
          <a:prstGeom prst="rect">
            <a:avLst/>
          </a:prstGeom>
        </p:spPr>
      </p:pic>
      <p:pic>
        <p:nvPicPr>
          <p:cNvPr id="10" name="Picture 6" descr="https://i.pinimg.com/564x/f7/b1/09/f7b1094060ec4e7985a4aac0849e9e9f.jpg">
            <a:extLst>
              <a:ext uri="{FF2B5EF4-FFF2-40B4-BE49-F238E27FC236}">
                <a16:creationId xmlns:a16="http://schemas.microsoft.com/office/drawing/2014/main" id="{A7E94AA6-AE5A-D34D-9DC7-0D8B1B8449F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881" b="13152"/>
          <a:stretch/>
        </p:blipFill>
        <p:spPr bwMode="auto">
          <a:xfrm rot="2225611">
            <a:off x="10638321" y="684487"/>
            <a:ext cx="1130657" cy="10235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مستطيل 2">
            <a:extLst>
              <a:ext uri="{FF2B5EF4-FFF2-40B4-BE49-F238E27FC236}">
                <a16:creationId xmlns:a16="http://schemas.microsoft.com/office/drawing/2014/main" id="{5D26BD64-E782-9B50-D1C4-EF45325EBB09}"/>
              </a:ext>
            </a:extLst>
          </p:cNvPr>
          <p:cNvSpPr/>
          <p:nvPr/>
        </p:nvSpPr>
        <p:spPr>
          <a:xfrm rot="385153">
            <a:off x="9721077" y="1923011"/>
            <a:ext cx="2414610" cy="584775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</a:bodyPr>
          <a:lstStyle/>
          <a:p>
            <a:pPr algn="ctr" defTabSz="914400" rtl="1"/>
            <a:r>
              <a:rPr lang="ar-SA" sz="3200" b="1" dirty="0" err="1">
                <a:ln w="9525">
                  <a:solidFill>
                    <a:prstClr val="black"/>
                  </a:solidFill>
                  <a:prstDash val="solid"/>
                </a:ln>
                <a:solidFill>
                  <a:srgbClr val="D58C2E">
                    <a:lumMod val="50000"/>
                  </a:srgbClr>
                </a:solidFill>
                <a:effectLst>
                  <a:outerShdw blurRad="12700" dist="38100" dir="2700000" algn="tl" rotWithShape="0">
                    <a:srgbClr val="C9492C">
                      <a:lumMod val="60000"/>
                      <a:lumOff val="40000"/>
                    </a:srgbClr>
                  </a:outerShdw>
                </a:effectLst>
                <a:latin typeface="Aldhabi" panose="01000000000000000000" pitchFamily="2" charset="-78"/>
                <a:cs typeface="Aldhabi" panose="01000000000000000000" pitchFamily="2" charset="-78"/>
              </a:rPr>
              <a:t>تاكد</a:t>
            </a:r>
            <a:endParaRPr lang="ar-SA" sz="3200" b="1" dirty="0">
              <a:ln w="9525">
                <a:solidFill>
                  <a:prstClr val="black"/>
                </a:solidFill>
                <a:prstDash val="solid"/>
              </a:ln>
              <a:solidFill>
                <a:srgbClr val="D58C2E">
                  <a:lumMod val="50000"/>
                </a:srgbClr>
              </a:solidFill>
              <a:effectLst>
                <a:outerShdw blurRad="12700" dist="38100" dir="2700000" algn="tl" rotWithShape="0">
                  <a:srgbClr val="C9492C">
                    <a:lumMod val="60000"/>
                    <a:lumOff val="40000"/>
                  </a:srgbClr>
                </a:outerShdw>
              </a:effectLst>
              <a:latin typeface="Aldhabi" panose="01000000000000000000" pitchFamily="2" charset="-78"/>
              <a:cs typeface="Aldhabi" panose="01000000000000000000" pitchFamily="2" charset="-78"/>
            </a:endParaRPr>
          </a:p>
        </p:txBody>
      </p:sp>
      <p:grpSp>
        <p:nvGrpSpPr>
          <p:cNvPr id="2" name="Group 2">
            <a:extLst>
              <a:ext uri="{FF2B5EF4-FFF2-40B4-BE49-F238E27FC236}">
                <a16:creationId xmlns:a16="http://schemas.microsoft.com/office/drawing/2014/main" id="{93B78B09-96DB-1F31-56EF-75CC661A8B16}"/>
              </a:ext>
            </a:extLst>
          </p:cNvPr>
          <p:cNvGrpSpPr>
            <a:grpSpLocks/>
          </p:cNvGrpSpPr>
          <p:nvPr/>
        </p:nvGrpSpPr>
        <p:grpSpPr bwMode="auto">
          <a:xfrm>
            <a:off x="4915686" y="210385"/>
            <a:ext cx="2808287" cy="579438"/>
            <a:chOff x="1669" y="452"/>
            <a:chExt cx="1996" cy="365"/>
          </a:xfrm>
        </p:grpSpPr>
        <p:sp>
          <p:nvSpPr>
            <p:cNvPr id="4" name="AutoShape 3">
              <a:extLst>
                <a:ext uri="{FF2B5EF4-FFF2-40B4-BE49-F238E27FC236}">
                  <a16:creationId xmlns:a16="http://schemas.microsoft.com/office/drawing/2014/main" id="{32A0BCB4-49C2-AFF8-B6D1-B28CF7121B4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01" y="482"/>
              <a:ext cx="1950" cy="317"/>
            </a:xfrm>
            <a:prstGeom prst="flowChartAlternateProcess">
              <a:avLst/>
            </a:prstGeom>
            <a:gradFill rotWithShape="1">
              <a:gsLst>
                <a:gs pos="0">
                  <a:srgbClr val="FF66FF"/>
                </a:gs>
                <a:gs pos="50000">
                  <a:srgbClr val="FFFF66"/>
                </a:gs>
                <a:gs pos="100000">
                  <a:srgbClr val="FF66FF"/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ar-SA"/>
            </a:p>
          </p:txBody>
        </p:sp>
        <p:sp>
          <p:nvSpPr>
            <p:cNvPr id="5" name="Text Box 4">
              <a:extLst>
                <a:ext uri="{FF2B5EF4-FFF2-40B4-BE49-F238E27FC236}">
                  <a16:creationId xmlns:a16="http://schemas.microsoft.com/office/drawing/2014/main" id="{957AA108-9B4F-A1A9-AE3E-CD9CEEC3233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669" y="452"/>
              <a:ext cx="1996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ar-SA" altLang="en-US" sz="3200" b="1" dirty="0"/>
                <a:t>المعدل الثابت للتغير</a:t>
              </a:r>
              <a:endParaRPr lang="en-US" altLang="en-US" sz="3200" b="1" dirty="0"/>
            </a:p>
          </p:txBody>
        </p:sp>
      </p:grpSp>
      <p:sp>
        <p:nvSpPr>
          <p:cNvPr id="8" name="AutoShape 5">
            <a:extLst>
              <a:ext uri="{FF2B5EF4-FFF2-40B4-BE49-F238E27FC236}">
                <a16:creationId xmlns:a16="http://schemas.microsoft.com/office/drawing/2014/main" id="{B9D1EDC5-9B16-486F-292D-CFD9F1268CB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41011" y="1013660"/>
            <a:ext cx="5653088" cy="900113"/>
          </a:xfrm>
          <a:prstGeom prst="octagon">
            <a:avLst>
              <a:gd name="adj" fmla="val 29287"/>
            </a:avLst>
          </a:prstGeom>
          <a:gradFill rotWithShape="1">
            <a:gsLst>
              <a:gs pos="0">
                <a:srgbClr val="CC99FF"/>
              </a:gs>
              <a:gs pos="50000">
                <a:schemeClr val="bg1"/>
              </a:gs>
              <a:gs pos="100000">
                <a:srgbClr val="CC99FF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r" rtl="1" eaLnBrk="1" hangingPunct="1">
              <a:defRPr/>
            </a:pPr>
            <a:r>
              <a:rPr lang="ar-SA" altLang="en-US" sz="2000" b="1"/>
              <a:t>جد المعدل الثابت للتغير في الرسم البياني المقابل . وفسر معناه . </a:t>
            </a:r>
          </a:p>
          <a:p>
            <a:pPr algn="r" rtl="1" eaLnBrk="1" hangingPunct="1">
              <a:defRPr/>
            </a:pPr>
            <a:r>
              <a:rPr lang="ar-SA" altLang="en-US" sz="2000" b="1"/>
              <a:t>ثم بين ما إذا كان هناك علاقة خطية متناسبة أم لا .</a:t>
            </a:r>
            <a:endParaRPr lang="en-US" altLang="en-US" sz="2000" b="1"/>
          </a:p>
        </p:txBody>
      </p:sp>
      <p:grpSp>
        <p:nvGrpSpPr>
          <p:cNvPr id="11" name="Group 6">
            <a:extLst>
              <a:ext uri="{FF2B5EF4-FFF2-40B4-BE49-F238E27FC236}">
                <a16:creationId xmlns:a16="http://schemas.microsoft.com/office/drawing/2014/main" id="{CEABE643-2BEA-DCFD-C9E6-F7A4DD30F713}"/>
              </a:ext>
            </a:extLst>
          </p:cNvPr>
          <p:cNvGrpSpPr>
            <a:grpSpLocks/>
          </p:cNvGrpSpPr>
          <p:nvPr/>
        </p:nvGrpSpPr>
        <p:grpSpPr bwMode="auto">
          <a:xfrm>
            <a:off x="5817386" y="2056648"/>
            <a:ext cx="2016125" cy="901700"/>
            <a:chOff x="3052" y="2432"/>
            <a:chExt cx="480" cy="568"/>
          </a:xfrm>
        </p:grpSpPr>
        <p:grpSp>
          <p:nvGrpSpPr>
            <p:cNvPr id="13" name="Group 7">
              <a:extLst>
                <a:ext uri="{FF2B5EF4-FFF2-40B4-BE49-F238E27FC236}">
                  <a16:creationId xmlns:a16="http://schemas.microsoft.com/office/drawing/2014/main" id="{7F9AC7B0-DCA0-BD45-4A05-F2F879C26C0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198" y="2432"/>
              <a:ext cx="334" cy="568"/>
              <a:chOff x="4105" y="2976"/>
              <a:chExt cx="1360" cy="568"/>
            </a:xfrm>
          </p:grpSpPr>
          <p:sp>
            <p:nvSpPr>
              <p:cNvPr id="16" name="Text Box 8">
                <a:extLst>
                  <a:ext uri="{FF2B5EF4-FFF2-40B4-BE49-F238E27FC236}">
                    <a16:creationId xmlns:a16="http://schemas.microsoft.com/office/drawing/2014/main" id="{1B2EB836-C4E5-2BEF-8745-B8F3EB412A4C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105" y="2976"/>
                <a:ext cx="1312" cy="2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</a:pPr>
                <a:r>
                  <a:rPr lang="ar-SA" altLang="en-US" sz="2000" b="1"/>
                  <a:t>١٥٠ - ٣٠٠</a:t>
                </a:r>
                <a:endParaRPr lang="en-US" altLang="en-US" sz="2000" b="1"/>
              </a:p>
            </p:txBody>
          </p:sp>
          <p:sp>
            <p:nvSpPr>
              <p:cNvPr id="17" name="Line 9">
                <a:extLst>
                  <a:ext uri="{FF2B5EF4-FFF2-40B4-BE49-F238E27FC236}">
                    <a16:creationId xmlns:a16="http://schemas.microsoft.com/office/drawing/2014/main" id="{EB62CDC2-DEF2-A3B7-3FE0-958430B66B6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4150" y="3258"/>
                <a:ext cx="1315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18" name="Text Box 10">
                <a:extLst>
                  <a:ext uri="{FF2B5EF4-FFF2-40B4-BE49-F238E27FC236}">
                    <a16:creationId xmlns:a16="http://schemas.microsoft.com/office/drawing/2014/main" id="{5205840C-6060-A61F-B629-3F29A3C96B17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105" y="3294"/>
                <a:ext cx="1315" cy="2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</a:pPr>
                <a:r>
                  <a:rPr lang="ar-SA" altLang="en-US" sz="2000" b="1"/>
                  <a:t>٤ - ١</a:t>
                </a:r>
                <a:endParaRPr lang="en-US" altLang="en-US" sz="2000" b="1"/>
              </a:p>
            </p:txBody>
          </p:sp>
        </p:grpSp>
        <p:sp>
          <p:nvSpPr>
            <p:cNvPr id="14" name="Text Box 11">
              <a:extLst>
                <a:ext uri="{FF2B5EF4-FFF2-40B4-BE49-F238E27FC236}">
                  <a16:creationId xmlns:a16="http://schemas.microsoft.com/office/drawing/2014/main" id="{D13EB2C3-396F-4DD8-1064-C470F165C77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052" y="2586"/>
              <a:ext cx="182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ar-SA" altLang="en-US" sz="2000" b="1"/>
                <a:t>=</a:t>
              </a:r>
              <a:endParaRPr lang="en-US" altLang="en-US" sz="2000" b="1"/>
            </a:p>
          </p:txBody>
        </p:sp>
      </p:grpSp>
      <p:grpSp>
        <p:nvGrpSpPr>
          <p:cNvPr id="19" name="Group 12">
            <a:extLst>
              <a:ext uri="{FF2B5EF4-FFF2-40B4-BE49-F238E27FC236}">
                <a16:creationId xmlns:a16="http://schemas.microsoft.com/office/drawing/2014/main" id="{CBDE8EB5-0B94-2CB7-D3A2-036488A67A36}"/>
              </a:ext>
            </a:extLst>
          </p:cNvPr>
          <p:cNvGrpSpPr>
            <a:grpSpLocks/>
          </p:cNvGrpSpPr>
          <p:nvPr/>
        </p:nvGrpSpPr>
        <p:grpSpPr bwMode="auto">
          <a:xfrm>
            <a:off x="4341011" y="2148723"/>
            <a:ext cx="1692275" cy="773112"/>
            <a:chOff x="3947" y="2672"/>
            <a:chExt cx="640" cy="487"/>
          </a:xfrm>
        </p:grpSpPr>
        <p:grpSp>
          <p:nvGrpSpPr>
            <p:cNvPr id="20" name="Group 13">
              <a:extLst>
                <a:ext uri="{FF2B5EF4-FFF2-40B4-BE49-F238E27FC236}">
                  <a16:creationId xmlns:a16="http://schemas.microsoft.com/office/drawing/2014/main" id="{1A2E3858-FE7D-BE12-D1B9-832AAEAAEA1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246" y="2672"/>
              <a:ext cx="341" cy="487"/>
              <a:chOff x="4246" y="2672"/>
              <a:chExt cx="341" cy="487"/>
            </a:xfrm>
          </p:grpSpPr>
          <p:sp>
            <p:nvSpPr>
              <p:cNvPr id="22" name="Text Box 14">
                <a:extLst>
                  <a:ext uri="{FF2B5EF4-FFF2-40B4-BE49-F238E27FC236}">
                    <a16:creationId xmlns:a16="http://schemas.microsoft.com/office/drawing/2014/main" id="{1CFD648A-AF62-E9DC-D877-29C7B51F904B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264" y="2672"/>
                <a:ext cx="312" cy="2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</a:pPr>
                <a:r>
                  <a:rPr lang="ar-SA" altLang="en-US" sz="2000" b="1"/>
                  <a:t>- ١٥٠</a:t>
                </a:r>
                <a:endParaRPr lang="en-US" altLang="en-US" sz="2000" b="1"/>
              </a:p>
            </p:txBody>
          </p:sp>
          <p:sp>
            <p:nvSpPr>
              <p:cNvPr id="23" name="Line 15">
                <a:extLst>
                  <a:ext uri="{FF2B5EF4-FFF2-40B4-BE49-F238E27FC236}">
                    <a16:creationId xmlns:a16="http://schemas.microsoft.com/office/drawing/2014/main" id="{A5E15019-50F5-12E7-B434-FEB9F2E0422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4275" y="2909"/>
                <a:ext cx="312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4" name="Text Box 16">
                <a:extLst>
                  <a:ext uri="{FF2B5EF4-FFF2-40B4-BE49-F238E27FC236}">
                    <a16:creationId xmlns:a16="http://schemas.microsoft.com/office/drawing/2014/main" id="{6F6C8C45-3F7C-357E-074B-DA46859116DF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246" y="2909"/>
                <a:ext cx="312" cy="2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</a:pPr>
                <a:r>
                  <a:rPr lang="ar-SA" altLang="en-US" sz="2000" b="1"/>
                  <a:t>٣</a:t>
                </a:r>
                <a:endParaRPr lang="en-US" altLang="en-US" sz="2000" b="1"/>
              </a:p>
            </p:txBody>
          </p:sp>
        </p:grpSp>
        <p:sp>
          <p:nvSpPr>
            <p:cNvPr id="21" name="Text Box 17">
              <a:extLst>
                <a:ext uri="{FF2B5EF4-FFF2-40B4-BE49-F238E27FC236}">
                  <a16:creationId xmlns:a16="http://schemas.microsoft.com/office/drawing/2014/main" id="{8C70C42B-4A81-6BE7-33D2-CD1CB412971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947" y="2799"/>
              <a:ext cx="449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ar-SA" altLang="en-US" sz="2000" b="1"/>
                <a:t>=</a:t>
              </a:r>
              <a:endParaRPr lang="en-US" altLang="en-US" sz="2000" b="1"/>
            </a:p>
          </p:txBody>
        </p:sp>
      </p:grpSp>
      <p:sp>
        <p:nvSpPr>
          <p:cNvPr id="25" name="Text Box 18">
            <a:extLst>
              <a:ext uri="{FF2B5EF4-FFF2-40B4-BE49-F238E27FC236}">
                <a16:creationId xmlns:a16="http://schemas.microsoft.com/office/drawing/2014/main" id="{573E1DB2-786F-FB9C-D890-E53614EC17E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33511" y="2272548"/>
            <a:ext cx="20161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ar-SA" altLang="en-US" sz="2000" b="1"/>
              <a:t>المعدل الثابت للتغير =</a:t>
            </a:r>
            <a:endParaRPr lang="en-US" altLang="en-US" sz="2000" b="1"/>
          </a:p>
        </p:txBody>
      </p:sp>
      <p:graphicFrame>
        <p:nvGraphicFramePr>
          <p:cNvPr id="26" name="Group 19">
            <a:extLst>
              <a:ext uri="{FF2B5EF4-FFF2-40B4-BE49-F238E27FC236}">
                <a16:creationId xmlns:a16="http://schemas.microsoft.com/office/drawing/2014/main" id="{AE28531D-7BFD-FAF9-4C21-6A258CCAA27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7749498"/>
              </p:ext>
            </p:extLst>
          </p:nvPr>
        </p:nvGraphicFramePr>
        <p:xfrm>
          <a:off x="1569236" y="4904623"/>
          <a:ext cx="4068763" cy="1189038"/>
        </p:xfrm>
        <a:graphic>
          <a:graphicData uri="http://schemas.openxmlformats.org/drawingml/2006/table">
            <a:tbl>
              <a:tblPr rtl="1"/>
              <a:tblGrid>
                <a:gridCol w="20351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3358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96346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الزمن</a:t>
                      </a:r>
                      <a:endParaRPr kumimoji="0" lang="ar-SA" alt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32" marB="4573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المسافة</a:t>
                      </a:r>
                      <a:endParaRPr kumimoji="0" lang="ar-SA" alt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32" marB="4573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96346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ar-SA" alt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32" marB="4573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ar-SA" alt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32" marB="4573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96346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ar-SA" alt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32" marB="4573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ar-SA" alt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32" marB="4573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28" name="Text Box 35">
            <a:extLst>
              <a:ext uri="{FF2B5EF4-FFF2-40B4-BE49-F238E27FC236}">
                <a16:creationId xmlns:a16="http://schemas.microsoft.com/office/drawing/2014/main" id="{F68CB0D4-8856-686C-8E6A-DC4D29B639C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06311" y="2993273"/>
            <a:ext cx="3744913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ar-SA" altLang="en-US" sz="2000" b="1"/>
              <a:t>في كل ساعة واحدة تنقص المسافة ٥٠ كلم</a:t>
            </a:r>
            <a:endParaRPr lang="en-US" altLang="en-US" sz="2000" b="1"/>
          </a:p>
        </p:txBody>
      </p:sp>
      <p:sp>
        <p:nvSpPr>
          <p:cNvPr id="29" name="Text Box 36">
            <a:extLst>
              <a:ext uri="{FF2B5EF4-FFF2-40B4-BE49-F238E27FC236}">
                <a16:creationId xmlns:a16="http://schemas.microsoft.com/office/drawing/2014/main" id="{39B912EC-7215-12B7-1378-B49EEA25FB0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61624" y="2380498"/>
            <a:ext cx="6826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ar-SA" altLang="en-US" sz="2000" b="1"/>
              <a:t>- ٥٠</a:t>
            </a:r>
            <a:endParaRPr lang="en-US" altLang="en-US" sz="2000" b="1"/>
          </a:p>
        </p:txBody>
      </p:sp>
      <p:sp>
        <p:nvSpPr>
          <p:cNvPr id="30" name="Text Box 37">
            <a:extLst>
              <a:ext uri="{FF2B5EF4-FFF2-40B4-BE49-F238E27FC236}">
                <a16:creationId xmlns:a16="http://schemas.microsoft.com/office/drawing/2014/main" id="{AFC0C4A3-EBFF-CA6B-0C49-302EF4E6696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17386" y="3569535"/>
            <a:ext cx="4038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ar-SA" altLang="en-US" sz="2000" b="1"/>
              <a:t>واضح من الرسم أن العلاقة تمثلت بخط مستقيم</a:t>
            </a:r>
            <a:endParaRPr lang="en-US" altLang="en-US" sz="2000" b="1"/>
          </a:p>
        </p:txBody>
      </p:sp>
      <p:sp>
        <p:nvSpPr>
          <p:cNvPr id="31" name="Text Box 38">
            <a:extLst>
              <a:ext uri="{FF2B5EF4-FFF2-40B4-BE49-F238E27FC236}">
                <a16:creationId xmlns:a16="http://schemas.microsoft.com/office/drawing/2014/main" id="{C2EA3F9D-3C97-A911-CF2C-D725AFB5E02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14374" y="4109285"/>
            <a:ext cx="2735262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ar-SA" altLang="en-US" sz="2000" b="1"/>
              <a:t>وهذا يعني أن : العلاقة خطية .</a:t>
            </a:r>
            <a:endParaRPr lang="en-US" altLang="en-US" sz="2000" b="1"/>
          </a:p>
        </p:txBody>
      </p:sp>
      <p:sp>
        <p:nvSpPr>
          <p:cNvPr id="32" name="Text Box 39">
            <a:extLst>
              <a:ext uri="{FF2B5EF4-FFF2-40B4-BE49-F238E27FC236}">
                <a16:creationId xmlns:a16="http://schemas.microsoft.com/office/drawing/2014/main" id="{096C860B-2CBE-A237-4005-2D69C114823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41011" y="5312610"/>
            <a:ext cx="57467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ar-SA" altLang="en-US" sz="2000" b="1"/>
              <a:t>١</a:t>
            </a:r>
            <a:endParaRPr lang="en-US" altLang="en-US" sz="2000" b="1"/>
          </a:p>
        </p:txBody>
      </p:sp>
      <p:sp>
        <p:nvSpPr>
          <p:cNvPr id="33" name="Text Box 40">
            <a:extLst>
              <a:ext uri="{FF2B5EF4-FFF2-40B4-BE49-F238E27FC236}">
                <a16:creationId xmlns:a16="http://schemas.microsoft.com/office/drawing/2014/main" id="{BA19194A-EFD2-9B94-ED9E-046D5D38F66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41011" y="5728535"/>
            <a:ext cx="57467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ar-SA" altLang="en-US" sz="2000" b="1"/>
              <a:t>٤</a:t>
            </a:r>
            <a:endParaRPr lang="en-US" altLang="en-US" sz="2000" b="1"/>
          </a:p>
        </p:txBody>
      </p:sp>
      <p:sp>
        <p:nvSpPr>
          <p:cNvPr id="34" name="Text Box 41">
            <a:extLst>
              <a:ext uri="{FF2B5EF4-FFF2-40B4-BE49-F238E27FC236}">
                <a16:creationId xmlns:a16="http://schemas.microsoft.com/office/drawing/2014/main" id="{B76E28F3-AA94-D964-5256-AD99CCA5ACA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80424" y="5314198"/>
            <a:ext cx="6826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ar-SA" altLang="en-US" sz="2000" b="1"/>
              <a:t>٣٠٠</a:t>
            </a:r>
            <a:endParaRPr lang="en-US" altLang="en-US" sz="2000" b="1"/>
          </a:p>
        </p:txBody>
      </p:sp>
      <p:sp>
        <p:nvSpPr>
          <p:cNvPr id="35" name="Text Box 42">
            <a:extLst>
              <a:ext uri="{FF2B5EF4-FFF2-40B4-BE49-F238E27FC236}">
                <a16:creationId xmlns:a16="http://schemas.microsoft.com/office/drawing/2014/main" id="{9A6BA5CB-8500-50F4-038A-0FD68E5096C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16936" y="5730123"/>
            <a:ext cx="646113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ar-SA" altLang="en-US" sz="2000" b="1"/>
              <a:t>١٥٠</a:t>
            </a:r>
            <a:endParaRPr lang="en-US" altLang="en-US" sz="2000" b="1"/>
          </a:p>
        </p:txBody>
      </p:sp>
      <p:grpSp>
        <p:nvGrpSpPr>
          <p:cNvPr id="36" name="Group 43">
            <a:extLst>
              <a:ext uri="{FF2B5EF4-FFF2-40B4-BE49-F238E27FC236}">
                <a16:creationId xmlns:a16="http://schemas.microsoft.com/office/drawing/2014/main" id="{4763792C-F6B5-CCD7-7C39-23B527E33B52}"/>
              </a:ext>
            </a:extLst>
          </p:cNvPr>
          <p:cNvGrpSpPr>
            <a:grpSpLocks/>
          </p:cNvGrpSpPr>
          <p:nvPr/>
        </p:nvGrpSpPr>
        <p:grpSpPr bwMode="auto">
          <a:xfrm>
            <a:off x="8625674" y="4577598"/>
            <a:ext cx="1268412" cy="773112"/>
            <a:chOff x="3947" y="2672"/>
            <a:chExt cx="640" cy="487"/>
          </a:xfrm>
        </p:grpSpPr>
        <p:grpSp>
          <p:nvGrpSpPr>
            <p:cNvPr id="37" name="Group 44">
              <a:extLst>
                <a:ext uri="{FF2B5EF4-FFF2-40B4-BE49-F238E27FC236}">
                  <a16:creationId xmlns:a16="http://schemas.microsoft.com/office/drawing/2014/main" id="{7C81265D-0178-4613-5585-C4A31DD200F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246" y="2672"/>
              <a:ext cx="341" cy="487"/>
              <a:chOff x="4246" y="2672"/>
              <a:chExt cx="341" cy="487"/>
            </a:xfrm>
          </p:grpSpPr>
          <p:sp>
            <p:nvSpPr>
              <p:cNvPr id="39" name="Text Box 45">
                <a:extLst>
                  <a:ext uri="{FF2B5EF4-FFF2-40B4-BE49-F238E27FC236}">
                    <a16:creationId xmlns:a16="http://schemas.microsoft.com/office/drawing/2014/main" id="{15080402-0368-2C8D-CA1A-DD8269DF1039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264" y="2672"/>
                <a:ext cx="312" cy="2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</a:pPr>
                <a:r>
                  <a:rPr lang="ar-SA" altLang="en-US" sz="2000" b="1"/>
                  <a:t>٣٠٠</a:t>
                </a:r>
                <a:endParaRPr lang="en-US" altLang="en-US" sz="2000" b="1"/>
              </a:p>
            </p:txBody>
          </p:sp>
          <p:sp>
            <p:nvSpPr>
              <p:cNvPr id="40" name="Line 46">
                <a:extLst>
                  <a:ext uri="{FF2B5EF4-FFF2-40B4-BE49-F238E27FC236}">
                    <a16:creationId xmlns:a16="http://schemas.microsoft.com/office/drawing/2014/main" id="{258FCE9B-AD06-2661-CB45-A3C6A390EC8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4275" y="2909"/>
                <a:ext cx="312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41" name="Text Box 47">
                <a:extLst>
                  <a:ext uri="{FF2B5EF4-FFF2-40B4-BE49-F238E27FC236}">
                    <a16:creationId xmlns:a16="http://schemas.microsoft.com/office/drawing/2014/main" id="{EBE923B4-E5BA-202B-2F69-D1ECD70A3397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246" y="2909"/>
                <a:ext cx="312" cy="2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</a:pPr>
                <a:r>
                  <a:rPr lang="ar-SA" altLang="en-US" sz="2000" b="1"/>
                  <a:t>١</a:t>
                </a:r>
                <a:endParaRPr lang="en-US" altLang="en-US" sz="2000" b="1"/>
              </a:p>
            </p:txBody>
          </p:sp>
        </p:grpSp>
        <p:sp>
          <p:nvSpPr>
            <p:cNvPr id="38" name="Text Box 48">
              <a:extLst>
                <a:ext uri="{FF2B5EF4-FFF2-40B4-BE49-F238E27FC236}">
                  <a16:creationId xmlns:a16="http://schemas.microsoft.com/office/drawing/2014/main" id="{67DFEEA6-644D-7602-4A07-4E0276027BD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947" y="2799"/>
              <a:ext cx="449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ar-SA" altLang="en-US" sz="2000" b="1"/>
                <a:t>=</a:t>
              </a:r>
              <a:endParaRPr lang="en-US" altLang="en-US" sz="2000" b="1"/>
            </a:p>
          </p:txBody>
        </p:sp>
      </p:grpSp>
      <p:sp>
        <p:nvSpPr>
          <p:cNvPr id="42" name="Text Box 49">
            <a:extLst>
              <a:ext uri="{FF2B5EF4-FFF2-40B4-BE49-F238E27FC236}">
                <a16:creationId xmlns:a16="http://schemas.microsoft.com/office/drawing/2014/main" id="{C49D7D50-C6F0-B2B9-3993-30BE9FC4E98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01824" y="4814135"/>
            <a:ext cx="719137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ar-SA" altLang="en-US" sz="2000" b="1"/>
              <a:t>٣٠٠</a:t>
            </a:r>
            <a:endParaRPr lang="en-US" altLang="en-US" sz="2000" b="1"/>
          </a:p>
        </p:txBody>
      </p:sp>
      <p:grpSp>
        <p:nvGrpSpPr>
          <p:cNvPr id="43" name="Group 50">
            <a:extLst>
              <a:ext uri="{FF2B5EF4-FFF2-40B4-BE49-F238E27FC236}">
                <a16:creationId xmlns:a16="http://schemas.microsoft.com/office/drawing/2014/main" id="{27C46CF8-1087-2BA7-E410-7B0C9C1D7F1B}"/>
              </a:ext>
            </a:extLst>
          </p:cNvPr>
          <p:cNvGrpSpPr>
            <a:grpSpLocks/>
          </p:cNvGrpSpPr>
          <p:nvPr/>
        </p:nvGrpSpPr>
        <p:grpSpPr bwMode="auto">
          <a:xfrm>
            <a:off x="6069799" y="4577598"/>
            <a:ext cx="1266825" cy="773112"/>
            <a:chOff x="3947" y="2672"/>
            <a:chExt cx="640" cy="487"/>
          </a:xfrm>
        </p:grpSpPr>
        <p:grpSp>
          <p:nvGrpSpPr>
            <p:cNvPr id="44" name="Group 51">
              <a:extLst>
                <a:ext uri="{FF2B5EF4-FFF2-40B4-BE49-F238E27FC236}">
                  <a16:creationId xmlns:a16="http://schemas.microsoft.com/office/drawing/2014/main" id="{9911195D-0A3D-578C-8FAD-7B990F29458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246" y="2672"/>
              <a:ext cx="341" cy="487"/>
              <a:chOff x="4246" y="2672"/>
              <a:chExt cx="341" cy="487"/>
            </a:xfrm>
          </p:grpSpPr>
          <p:sp>
            <p:nvSpPr>
              <p:cNvPr id="46" name="Text Box 52">
                <a:extLst>
                  <a:ext uri="{FF2B5EF4-FFF2-40B4-BE49-F238E27FC236}">
                    <a16:creationId xmlns:a16="http://schemas.microsoft.com/office/drawing/2014/main" id="{CC35E12B-5B06-50AB-C9EF-C520BC4F89B7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264" y="2672"/>
                <a:ext cx="312" cy="2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</a:pPr>
                <a:r>
                  <a:rPr lang="ar-SA" altLang="en-US" sz="2000" b="1"/>
                  <a:t>١٥٠</a:t>
                </a:r>
                <a:endParaRPr lang="en-US" altLang="en-US" sz="2000" b="1"/>
              </a:p>
            </p:txBody>
          </p:sp>
          <p:sp>
            <p:nvSpPr>
              <p:cNvPr id="47" name="Line 53">
                <a:extLst>
                  <a:ext uri="{FF2B5EF4-FFF2-40B4-BE49-F238E27FC236}">
                    <a16:creationId xmlns:a16="http://schemas.microsoft.com/office/drawing/2014/main" id="{A9464D6E-2F73-251E-4539-1C845B27641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4275" y="2909"/>
                <a:ext cx="312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48" name="Text Box 54">
                <a:extLst>
                  <a:ext uri="{FF2B5EF4-FFF2-40B4-BE49-F238E27FC236}">
                    <a16:creationId xmlns:a16="http://schemas.microsoft.com/office/drawing/2014/main" id="{9F13BD24-FD93-8673-E26D-2034906BBBE6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246" y="2909"/>
                <a:ext cx="312" cy="2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</a:pPr>
                <a:r>
                  <a:rPr lang="ar-SA" altLang="en-US" sz="2000" b="1"/>
                  <a:t>٤</a:t>
                </a:r>
                <a:endParaRPr lang="en-US" altLang="en-US" sz="2000" b="1"/>
              </a:p>
            </p:txBody>
          </p:sp>
        </p:grpSp>
        <p:sp>
          <p:nvSpPr>
            <p:cNvPr id="45" name="Text Box 55">
              <a:extLst>
                <a:ext uri="{FF2B5EF4-FFF2-40B4-BE49-F238E27FC236}">
                  <a16:creationId xmlns:a16="http://schemas.microsoft.com/office/drawing/2014/main" id="{EEB1413E-AFD8-7246-E330-6598BFAD767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947" y="2799"/>
              <a:ext cx="449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ar-SA" altLang="en-US" sz="2000" b="1"/>
                <a:t>=</a:t>
              </a:r>
              <a:endParaRPr lang="en-US" altLang="en-US" sz="2000" b="1"/>
            </a:p>
          </p:txBody>
        </p:sp>
      </p:grpSp>
      <p:sp>
        <p:nvSpPr>
          <p:cNvPr id="49" name="Text Box 56">
            <a:extLst>
              <a:ext uri="{FF2B5EF4-FFF2-40B4-BE49-F238E27FC236}">
                <a16:creationId xmlns:a16="http://schemas.microsoft.com/office/drawing/2014/main" id="{3250DE30-0FB2-8115-8B49-4E9DF808512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64974" y="4814135"/>
            <a:ext cx="862012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ar-SA" altLang="en-US" sz="2000" b="1"/>
              <a:t>٣٧.٥</a:t>
            </a:r>
            <a:endParaRPr lang="en-US" altLang="en-US" sz="2000" b="1"/>
          </a:p>
        </p:txBody>
      </p:sp>
      <p:sp>
        <p:nvSpPr>
          <p:cNvPr id="50" name="Text Box 57">
            <a:extLst>
              <a:ext uri="{FF2B5EF4-FFF2-40B4-BE49-F238E27FC236}">
                <a16:creationId xmlns:a16="http://schemas.microsoft.com/office/drawing/2014/main" id="{99AE7B6F-1AF5-7A43-0A1F-D731D595314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38336" y="5477710"/>
            <a:ext cx="17494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ar-SA" altLang="en-US" sz="2000" b="1"/>
              <a:t>النسبة غير  ثابتة</a:t>
            </a:r>
            <a:endParaRPr lang="en-US" altLang="en-US" sz="2000" b="1"/>
          </a:p>
        </p:txBody>
      </p:sp>
      <p:sp>
        <p:nvSpPr>
          <p:cNvPr id="51" name="Text Box 58">
            <a:extLst>
              <a:ext uri="{FF2B5EF4-FFF2-40B4-BE49-F238E27FC236}">
                <a16:creationId xmlns:a16="http://schemas.microsoft.com/office/drawing/2014/main" id="{A907F2AB-368D-9882-86EF-2E019845AD4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80986" y="6125410"/>
            <a:ext cx="34639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ar-SA" altLang="en-US" sz="2000" b="1"/>
              <a:t>وهذا يعني أن : العلاقة غير متناسبة .</a:t>
            </a:r>
            <a:endParaRPr lang="en-US" altLang="en-US" sz="2000" b="1"/>
          </a:p>
        </p:txBody>
      </p:sp>
      <p:pic>
        <p:nvPicPr>
          <p:cNvPr id="52" name="Picture 60">
            <a:extLst>
              <a:ext uri="{FF2B5EF4-FFF2-40B4-BE49-F238E27FC236}">
                <a16:creationId xmlns:a16="http://schemas.microsoft.com/office/drawing/2014/main" id="{2A35A8A4-47CA-675B-0889-A696B279E83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3336" y="1085098"/>
            <a:ext cx="2808288" cy="3408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7812207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drape" invX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800" decel="100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800" decel="100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800" decel="100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800" decel="100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800" decel="100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800" decel="100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800" decel="100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800" decel="100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0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5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0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5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0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60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65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0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5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80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85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90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95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00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05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10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25" grpId="0"/>
      <p:bldP spid="28" grpId="0"/>
      <p:bldP spid="29" grpId="0"/>
      <p:bldP spid="30" grpId="0"/>
      <p:bldP spid="31" grpId="0"/>
      <p:bldP spid="32" grpId="0"/>
      <p:bldP spid="33" grpId="0"/>
      <p:bldP spid="34" grpId="0"/>
      <p:bldP spid="35" grpId="0"/>
      <p:bldP spid="42" grpId="0"/>
      <p:bldP spid="49" grpId="0"/>
      <p:bldP spid="50" grpId="0"/>
      <p:bldP spid="51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مستطيل: زوايا مستديرة 11">
            <a:extLst>
              <a:ext uri="{FF2B5EF4-FFF2-40B4-BE49-F238E27FC236}">
                <a16:creationId xmlns:a16="http://schemas.microsoft.com/office/drawing/2014/main" id="{CD9494CC-01BD-4056-8A18-34DF6CEB5039}"/>
              </a:ext>
            </a:extLst>
          </p:cNvPr>
          <p:cNvSpPr/>
          <p:nvPr/>
        </p:nvSpPr>
        <p:spPr>
          <a:xfrm rot="16200000">
            <a:off x="2955761" y="-2455360"/>
            <a:ext cx="6423381" cy="11686551"/>
          </a:xfrm>
          <a:prstGeom prst="roundRect">
            <a:avLst>
              <a:gd name="adj" fmla="val 5381"/>
            </a:avLst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pPr marL="0" algn="ctr" defTabSz="914400" rtl="1" eaLnBrk="1" latinLnBrk="0" hangingPunct="1"/>
            <a:endParaRPr lang="ar-EG"/>
          </a:p>
        </p:txBody>
      </p:sp>
      <p:grpSp>
        <p:nvGrpSpPr>
          <p:cNvPr id="6" name="مجموعة 5">
            <a:extLst>
              <a:ext uri="{FF2B5EF4-FFF2-40B4-BE49-F238E27FC236}">
                <a16:creationId xmlns:a16="http://schemas.microsoft.com/office/drawing/2014/main" id="{C6A01C9F-C5DA-5347-A84B-F971C0E5D111}"/>
              </a:ext>
            </a:extLst>
          </p:cNvPr>
          <p:cNvGrpSpPr/>
          <p:nvPr/>
        </p:nvGrpSpPr>
        <p:grpSpPr>
          <a:xfrm>
            <a:off x="228762" y="329976"/>
            <a:ext cx="11867825" cy="6423382"/>
            <a:chOff x="760246" y="392652"/>
            <a:chExt cx="11420963" cy="6423382"/>
          </a:xfrm>
        </p:grpSpPr>
        <p:sp>
          <p:nvSpPr>
            <p:cNvPr id="7" name="مستطيل مستدير الزوايا 6">
              <a:extLst>
                <a:ext uri="{FF2B5EF4-FFF2-40B4-BE49-F238E27FC236}">
                  <a16:creationId xmlns:a16="http://schemas.microsoft.com/office/drawing/2014/main" id="{3031575D-A504-F34B-9982-513CE59AAFDB}"/>
                </a:ext>
              </a:extLst>
            </p:cNvPr>
            <p:cNvSpPr/>
            <p:nvPr/>
          </p:nvSpPr>
          <p:spPr>
            <a:xfrm>
              <a:off x="760246" y="392652"/>
              <a:ext cx="11096787" cy="6142407"/>
            </a:xfrm>
            <a:prstGeom prst="roundRect">
              <a:avLst/>
            </a:prstGeom>
            <a:blipFill>
              <a:blip r:embed="rId2"/>
              <a:stretch>
                <a:fillRect/>
              </a:stretch>
            </a:blipFill>
            <a:ln>
              <a:solidFill>
                <a:schemeClr val="accent6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 dirty="0"/>
            </a:p>
          </p:txBody>
        </p:sp>
        <p:pic>
          <p:nvPicPr>
            <p:cNvPr id="9" name="صورة 8">
              <a:extLst>
                <a:ext uri="{FF2B5EF4-FFF2-40B4-BE49-F238E27FC236}">
                  <a16:creationId xmlns:a16="http://schemas.microsoft.com/office/drawing/2014/main" id="{AE9BD02E-7A89-5640-9988-C9DA36285E9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alphaModFix amt="35000"/>
            </a:blip>
            <a:stretch>
              <a:fillRect/>
            </a:stretch>
          </p:blipFill>
          <p:spPr>
            <a:xfrm>
              <a:off x="11135153" y="5767882"/>
              <a:ext cx="1046056" cy="1048152"/>
            </a:xfrm>
            <a:prstGeom prst="rect">
              <a:avLst/>
            </a:prstGeom>
          </p:spPr>
        </p:pic>
      </p:grpSp>
      <p:pic>
        <p:nvPicPr>
          <p:cNvPr id="15" name="صورة 14" descr="صورة تحتوي على داخلي, جهاز, أسود, مقياس فكي&#10;&#10;تم إنشاء الوصف تلقائياً">
            <a:extLst>
              <a:ext uri="{FF2B5EF4-FFF2-40B4-BE49-F238E27FC236}">
                <a16:creationId xmlns:a16="http://schemas.microsoft.com/office/drawing/2014/main" id="{77B38BD7-6F4A-4CCC-B7D7-CE5F326D41D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5797276" y="-4704367"/>
            <a:ext cx="944905" cy="10643356"/>
          </a:xfrm>
          <a:prstGeom prst="rect">
            <a:avLst/>
          </a:prstGeom>
        </p:spPr>
      </p:pic>
      <p:pic>
        <p:nvPicPr>
          <p:cNvPr id="10" name="Picture 6" descr="https://i.pinimg.com/564x/f7/b1/09/f7b1094060ec4e7985a4aac0849e9e9f.jpg">
            <a:extLst>
              <a:ext uri="{FF2B5EF4-FFF2-40B4-BE49-F238E27FC236}">
                <a16:creationId xmlns:a16="http://schemas.microsoft.com/office/drawing/2014/main" id="{A7E94AA6-AE5A-D34D-9DC7-0D8B1B8449F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881" b="13152"/>
          <a:stretch/>
        </p:blipFill>
        <p:spPr bwMode="auto">
          <a:xfrm rot="2225611">
            <a:off x="10638321" y="684487"/>
            <a:ext cx="1130657" cy="10235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مستطيل 2">
            <a:extLst>
              <a:ext uri="{FF2B5EF4-FFF2-40B4-BE49-F238E27FC236}">
                <a16:creationId xmlns:a16="http://schemas.microsoft.com/office/drawing/2014/main" id="{5D26BD64-E782-9B50-D1C4-EF45325EBB09}"/>
              </a:ext>
            </a:extLst>
          </p:cNvPr>
          <p:cNvSpPr/>
          <p:nvPr/>
        </p:nvSpPr>
        <p:spPr>
          <a:xfrm rot="385153">
            <a:off x="9856013" y="1607889"/>
            <a:ext cx="2414610" cy="584775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</a:bodyPr>
          <a:lstStyle/>
          <a:p>
            <a:pPr algn="ctr" defTabSz="914400" rtl="1"/>
            <a:r>
              <a:rPr lang="ar-SA" sz="3200" b="1" dirty="0">
                <a:ln w="9525">
                  <a:solidFill>
                    <a:prstClr val="black"/>
                  </a:solidFill>
                  <a:prstDash val="solid"/>
                </a:ln>
                <a:solidFill>
                  <a:srgbClr val="D58C2E">
                    <a:lumMod val="50000"/>
                  </a:srgbClr>
                </a:solidFill>
                <a:effectLst>
                  <a:outerShdw blurRad="12700" dist="38100" dir="2700000" algn="tl" rotWithShape="0">
                    <a:srgbClr val="C9492C">
                      <a:lumMod val="60000"/>
                      <a:lumOff val="40000"/>
                    </a:srgbClr>
                  </a:outerShdw>
                </a:effectLst>
                <a:latin typeface="Aldhabi" panose="01000000000000000000" pitchFamily="2" charset="-78"/>
                <a:cs typeface="Aldhabi" panose="01000000000000000000" pitchFamily="2" charset="-78"/>
              </a:rPr>
              <a:t>تدرب</a:t>
            </a:r>
          </a:p>
        </p:txBody>
      </p:sp>
      <p:sp>
        <p:nvSpPr>
          <p:cNvPr id="8" name="AutoShape 5">
            <a:extLst>
              <a:ext uri="{FF2B5EF4-FFF2-40B4-BE49-F238E27FC236}">
                <a16:creationId xmlns:a16="http://schemas.microsoft.com/office/drawing/2014/main" id="{42035EA3-3190-ED7C-22E7-DC1B12B26CB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84914" y="692575"/>
            <a:ext cx="5389113" cy="1331913"/>
          </a:xfrm>
          <a:prstGeom prst="octagon">
            <a:avLst>
              <a:gd name="adj" fmla="val 29287"/>
            </a:avLst>
          </a:prstGeom>
          <a:gradFill rotWithShape="1">
            <a:gsLst>
              <a:gs pos="0">
                <a:srgbClr val="CC99FF"/>
              </a:gs>
              <a:gs pos="50000">
                <a:schemeClr val="bg1"/>
              </a:gs>
              <a:gs pos="100000">
                <a:srgbClr val="CC99FF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r" rtl="1" eaLnBrk="1" hangingPunct="1">
              <a:defRPr/>
            </a:pPr>
            <a:r>
              <a:rPr lang="ar-SA" altLang="en-US" sz="2000" b="1" dirty="0"/>
              <a:t>بين ما إذا كانت العلاقة في الجدول الآتي خطية أم لا . </a:t>
            </a:r>
          </a:p>
          <a:p>
            <a:pPr algn="r" rtl="1" eaLnBrk="1" hangingPunct="1">
              <a:defRPr/>
            </a:pPr>
            <a:r>
              <a:rPr lang="ar-SA" altLang="en-US" sz="2000" b="1" dirty="0"/>
              <a:t>وإذا كانت خطية فجد المعدل الثابت للتغير . </a:t>
            </a:r>
          </a:p>
          <a:p>
            <a:pPr algn="r" rtl="1" eaLnBrk="1" hangingPunct="1">
              <a:defRPr/>
            </a:pPr>
            <a:r>
              <a:rPr lang="ar-SA" altLang="en-US" sz="2000" b="1" dirty="0"/>
              <a:t>وإذا لم تكن كذلك فوضح السبب .</a:t>
            </a:r>
            <a:r>
              <a:rPr lang="en-US" altLang="en-US" sz="2000" dirty="0"/>
              <a:t> </a:t>
            </a:r>
          </a:p>
        </p:txBody>
      </p:sp>
      <p:grpSp>
        <p:nvGrpSpPr>
          <p:cNvPr id="11" name="Group 6">
            <a:extLst>
              <a:ext uri="{FF2B5EF4-FFF2-40B4-BE49-F238E27FC236}">
                <a16:creationId xmlns:a16="http://schemas.microsoft.com/office/drawing/2014/main" id="{294FC750-BF55-516B-BAA2-D32CD9BA87D1}"/>
              </a:ext>
            </a:extLst>
          </p:cNvPr>
          <p:cNvGrpSpPr>
            <a:grpSpLocks/>
          </p:cNvGrpSpPr>
          <p:nvPr/>
        </p:nvGrpSpPr>
        <p:grpSpPr bwMode="auto">
          <a:xfrm>
            <a:off x="7930927" y="2276900"/>
            <a:ext cx="1525587" cy="901700"/>
            <a:chOff x="3052" y="2432"/>
            <a:chExt cx="480" cy="568"/>
          </a:xfrm>
        </p:grpSpPr>
        <p:grpSp>
          <p:nvGrpSpPr>
            <p:cNvPr id="13" name="Group 7">
              <a:extLst>
                <a:ext uri="{FF2B5EF4-FFF2-40B4-BE49-F238E27FC236}">
                  <a16:creationId xmlns:a16="http://schemas.microsoft.com/office/drawing/2014/main" id="{2D612D1D-EC47-20A8-AFEB-D893D62FBD5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198" y="2432"/>
              <a:ext cx="334" cy="568"/>
              <a:chOff x="4105" y="2976"/>
              <a:chExt cx="1360" cy="568"/>
            </a:xfrm>
          </p:grpSpPr>
          <p:sp>
            <p:nvSpPr>
              <p:cNvPr id="16" name="Text Box 8">
                <a:extLst>
                  <a:ext uri="{FF2B5EF4-FFF2-40B4-BE49-F238E27FC236}">
                    <a16:creationId xmlns:a16="http://schemas.microsoft.com/office/drawing/2014/main" id="{9D8DB3A0-9362-9082-7B17-284C308E5B1F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105" y="2976"/>
                <a:ext cx="1313" cy="2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</a:pPr>
                <a:r>
                  <a:rPr lang="ar-SA" altLang="en-US" sz="2000" b="1"/>
                  <a:t>٢٤ - ١٢</a:t>
                </a:r>
                <a:endParaRPr lang="en-US" altLang="en-US" sz="2000" b="1"/>
              </a:p>
            </p:txBody>
          </p:sp>
          <p:sp>
            <p:nvSpPr>
              <p:cNvPr id="17" name="Line 9">
                <a:extLst>
                  <a:ext uri="{FF2B5EF4-FFF2-40B4-BE49-F238E27FC236}">
                    <a16:creationId xmlns:a16="http://schemas.microsoft.com/office/drawing/2014/main" id="{0785CCA2-B88C-161A-0CA2-F00380EA3BF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4150" y="3258"/>
                <a:ext cx="1315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18" name="Text Box 10">
                <a:extLst>
                  <a:ext uri="{FF2B5EF4-FFF2-40B4-BE49-F238E27FC236}">
                    <a16:creationId xmlns:a16="http://schemas.microsoft.com/office/drawing/2014/main" id="{97C2ACEE-652B-B5F6-BB9C-1C490419F297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105" y="3294"/>
                <a:ext cx="1315" cy="2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</a:pPr>
                <a:r>
                  <a:rPr lang="ar-SA" altLang="en-US" sz="2000" b="1"/>
                  <a:t>٢ - ١</a:t>
                </a:r>
                <a:endParaRPr lang="en-US" altLang="en-US" sz="2000" b="1"/>
              </a:p>
            </p:txBody>
          </p:sp>
        </p:grpSp>
        <p:sp>
          <p:nvSpPr>
            <p:cNvPr id="14" name="Text Box 11">
              <a:extLst>
                <a:ext uri="{FF2B5EF4-FFF2-40B4-BE49-F238E27FC236}">
                  <a16:creationId xmlns:a16="http://schemas.microsoft.com/office/drawing/2014/main" id="{A8C036F3-8C43-5925-DA4E-87B3969CB08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052" y="2586"/>
              <a:ext cx="182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ar-SA" altLang="en-US" sz="2000" b="1"/>
                <a:t>=</a:t>
              </a:r>
              <a:endParaRPr lang="en-US" altLang="en-US" sz="2000" b="1"/>
            </a:p>
          </p:txBody>
        </p:sp>
      </p:grpSp>
      <p:grpSp>
        <p:nvGrpSpPr>
          <p:cNvPr id="19" name="Group 12">
            <a:extLst>
              <a:ext uri="{FF2B5EF4-FFF2-40B4-BE49-F238E27FC236}">
                <a16:creationId xmlns:a16="http://schemas.microsoft.com/office/drawing/2014/main" id="{7BF5CF75-7B34-6EE3-4F63-9DCC55A08A9F}"/>
              </a:ext>
            </a:extLst>
          </p:cNvPr>
          <p:cNvGrpSpPr>
            <a:grpSpLocks/>
          </p:cNvGrpSpPr>
          <p:nvPr/>
        </p:nvGrpSpPr>
        <p:grpSpPr bwMode="auto">
          <a:xfrm>
            <a:off x="7022877" y="2359450"/>
            <a:ext cx="1016000" cy="773113"/>
            <a:chOff x="3947" y="2672"/>
            <a:chExt cx="640" cy="487"/>
          </a:xfrm>
        </p:grpSpPr>
        <p:grpSp>
          <p:nvGrpSpPr>
            <p:cNvPr id="20" name="Group 13">
              <a:extLst>
                <a:ext uri="{FF2B5EF4-FFF2-40B4-BE49-F238E27FC236}">
                  <a16:creationId xmlns:a16="http://schemas.microsoft.com/office/drawing/2014/main" id="{4BDACAC8-D68E-3B22-9003-40E04789B69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246" y="2672"/>
              <a:ext cx="341" cy="487"/>
              <a:chOff x="4246" y="2672"/>
              <a:chExt cx="341" cy="487"/>
            </a:xfrm>
          </p:grpSpPr>
          <p:sp>
            <p:nvSpPr>
              <p:cNvPr id="22" name="Text Box 14">
                <a:extLst>
                  <a:ext uri="{FF2B5EF4-FFF2-40B4-BE49-F238E27FC236}">
                    <a16:creationId xmlns:a16="http://schemas.microsoft.com/office/drawing/2014/main" id="{F0F14F74-A163-A3C8-229A-45A9030AA356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264" y="2672"/>
                <a:ext cx="312" cy="2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</a:pPr>
                <a:r>
                  <a:rPr lang="ar-SA" altLang="en-US" sz="2000" b="1"/>
                  <a:t>١٢</a:t>
                </a:r>
                <a:endParaRPr lang="en-US" altLang="en-US" sz="2000" b="1"/>
              </a:p>
            </p:txBody>
          </p:sp>
          <p:sp>
            <p:nvSpPr>
              <p:cNvPr id="23" name="Line 15">
                <a:extLst>
                  <a:ext uri="{FF2B5EF4-FFF2-40B4-BE49-F238E27FC236}">
                    <a16:creationId xmlns:a16="http://schemas.microsoft.com/office/drawing/2014/main" id="{DE3AA3F1-58A0-751F-7B3F-A0208D4BA57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4275" y="2909"/>
                <a:ext cx="312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4" name="Text Box 16">
                <a:extLst>
                  <a:ext uri="{FF2B5EF4-FFF2-40B4-BE49-F238E27FC236}">
                    <a16:creationId xmlns:a16="http://schemas.microsoft.com/office/drawing/2014/main" id="{4361D64C-270A-7613-A194-13C060730510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246" y="2909"/>
                <a:ext cx="312" cy="2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</a:pPr>
                <a:r>
                  <a:rPr lang="ar-SA" altLang="en-US" sz="2000" b="1"/>
                  <a:t>١</a:t>
                </a:r>
                <a:endParaRPr lang="en-US" altLang="en-US" sz="2000" b="1"/>
              </a:p>
            </p:txBody>
          </p:sp>
        </p:grpSp>
        <p:sp>
          <p:nvSpPr>
            <p:cNvPr id="21" name="Text Box 17">
              <a:extLst>
                <a:ext uri="{FF2B5EF4-FFF2-40B4-BE49-F238E27FC236}">
                  <a16:creationId xmlns:a16="http://schemas.microsoft.com/office/drawing/2014/main" id="{76D64FB5-8A6D-4EFF-1D8C-D8274D4A663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947" y="2799"/>
              <a:ext cx="449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endParaRPr lang="en-US" altLang="en-US" sz="2000" b="1"/>
            </a:p>
          </p:txBody>
        </p:sp>
      </p:grpSp>
      <p:grpSp>
        <p:nvGrpSpPr>
          <p:cNvPr id="25" name="Group 18">
            <a:extLst>
              <a:ext uri="{FF2B5EF4-FFF2-40B4-BE49-F238E27FC236}">
                <a16:creationId xmlns:a16="http://schemas.microsoft.com/office/drawing/2014/main" id="{3EC59B61-AC95-EACF-E369-CFC9E2C898DA}"/>
              </a:ext>
            </a:extLst>
          </p:cNvPr>
          <p:cNvGrpSpPr>
            <a:grpSpLocks/>
          </p:cNvGrpSpPr>
          <p:nvPr/>
        </p:nvGrpSpPr>
        <p:grpSpPr bwMode="auto">
          <a:xfrm>
            <a:off x="7930927" y="3427838"/>
            <a:ext cx="1525587" cy="901700"/>
            <a:chOff x="3052" y="2432"/>
            <a:chExt cx="480" cy="568"/>
          </a:xfrm>
        </p:grpSpPr>
        <p:grpSp>
          <p:nvGrpSpPr>
            <p:cNvPr id="26" name="Group 19">
              <a:extLst>
                <a:ext uri="{FF2B5EF4-FFF2-40B4-BE49-F238E27FC236}">
                  <a16:creationId xmlns:a16="http://schemas.microsoft.com/office/drawing/2014/main" id="{5ED278A4-ED9D-EC35-322C-337B6F7560C3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198" y="2432"/>
              <a:ext cx="334" cy="568"/>
              <a:chOff x="4105" y="2976"/>
              <a:chExt cx="1360" cy="568"/>
            </a:xfrm>
          </p:grpSpPr>
          <p:sp>
            <p:nvSpPr>
              <p:cNvPr id="28" name="Text Box 20">
                <a:extLst>
                  <a:ext uri="{FF2B5EF4-FFF2-40B4-BE49-F238E27FC236}">
                    <a16:creationId xmlns:a16="http://schemas.microsoft.com/office/drawing/2014/main" id="{9F37AD37-25C7-4CCA-5376-5B8F68413580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105" y="2976"/>
                <a:ext cx="1313" cy="2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</a:pPr>
                <a:r>
                  <a:rPr lang="ar-SA" altLang="en-US" sz="2000" b="1"/>
                  <a:t>٣٦ - ٢٤</a:t>
                </a:r>
                <a:endParaRPr lang="en-US" altLang="en-US" sz="2000" b="1"/>
              </a:p>
            </p:txBody>
          </p:sp>
          <p:sp>
            <p:nvSpPr>
              <p:cNvPr id="29" name="Line 21">
                <a:extLst>
                  <a:ext uri="{FF2B5EF4-FFF2-40B4-BE49-F238E27FC236}">
                    <a16:creationId xmlns:a16="http://schemas.microsoft.com/office/drawing/2014/main" id="{4BEC8266-040A-9337-01FA-721246595AF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4150" y="3258"/>
                <a:ext cx="1315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30" name="Text Box 22">
                <a:extLst>
                  <a:ext uri="{FF2B5EF4-FFF2-40B4-BE49-F238E27FC236}">
                    <a16:creationId xmlns:a16="http://schemas.microsoft.com/office/drawing/2014/main" id="{0C640857-6C31-6544-30A7-F804199031FA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105" y="3294"/>
                <a:ext cx="1315" cy="2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</a:pPr>
                <a:r>
                  <a:rPr lang="ar-SA" altLang="en-US" sz="2000" b="1"/>
                  <a:t>٣ - ٢</a:t>
                </a:r>
                <a:endParaRPr lang="en-US" altLang="en-US" sz="2000" b="1"/>
              </a:p>
            </p:txBody>
          </p:sp>
        </p:grpSp>
        <p:sp>
          <p:nvSpPr>
            <p:cNvPr id="27" name="Text Box 23">
              <a:extLst>
                <a:ext uri="{FF2B5EF4-FFF2-40B4-BE49-F238E27FC236}">
                  <a16:creationId xmlns:a16="http://schemas.microsoft.com/office/drawing/2014/main" id="{C3F1AD0A-F657-5420-C07E-D53AEE33724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052" y="2586"/>
              <a:ext cx="182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ar-SA" altLang="en-US" sz="2000" b="1"/>
                <a:t>=</a:t>
              </a:r>
              <a:endParaRPr lang="en-US" altLang="en-US" sz="2000" b="1"/>
            </a:p>
          </p:txBody>
        </p:sp>
      </p:grpSp>
      <p:grpSp>
        <p:nvGrpSpPr>
          <p:cNvPr id="31" name="Group 24">
            <a:extLst>
              <a:ext uri="{FF2B5EF4-FFF2-40B4-BE49-F238E27FC236}">
                <a16:creationId xmlns:a16="http://schemas.microsoft.com/office/drawing/2014/main" id="{7AEF18F9-152D-F1AB-B0EC-EA8BC42CE616}"/>
              </a:ext>
            </a:extLst>
          </p:cNvPr>
          <p:cNvGrpSpPr>
            <a:grpSpLocks/>
          </p:cNvGrpSpPr>
          <p:nvPr/>
        </p:nvGrpSpPr>
        <p:grpSpPr bwMode="auto">
          <a:xfrm>
            <a:off x="7022877" y="3510388"/>
            <a:ext cx="1016000" cy="773112"/>
            <a:chOff x="3947" y="2672"/>
            <a:chExt cx="640" cy="487"/>
          </a:xfrm>
        </p:grpSpPr>
        <p:grpSp>
          <p:nvGrpSpPr>
            <p:cNvPr id="32" name="Group 25">
              <a:extLst>
                <a:ext uri="{FF2B5EF4-FFF2-40B4-BE49-F238E27FC236}">
                  <a16:creationId xmlns:a16="http://schemas.microsoft.com/office/drawing/2014/main" id="{800C732E-6CE2-4DA2-FFA2-A229B5C59CE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246" y="2672"/>
              <a:ext cx="341" cy="487"/>
              <a:chOff x="4246" y="2672"/>
              <a:chExt cx="341" cy="487"/>
            </a:xfrm>
          </p:grpSpPr>
          <p:sp>
            <p:nvSpPr>
              <p:cNvPr id="34" name="Text Box 26">
                <a:extLst>
                  <a:ext uri="{FF2B5EF4-FFF2-40B4-BE49-F238E27FC236}">
                    <a16:creationId xmlns:a16="http://schemas.microsoft.com/office/drawing/2014/main" id="{D5FBBEFE-ADFE-8ECF-489D-5B0C80C64C4B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264" y="2672"/>
                <a:ext cx="312" cy="2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</a:pPr>
                <a:r>
                  <a:rPr lang="ar-SA" altLang="en-US" sz="2000" b="1"/>
                  <a:t>١٢</a:t>
                </a:r>
                <a:endParaRPr lang="en-US" altLang="en-US" sz="2000" b="1"/>
              </a:p>
            </p:txBody>
          </p:sp>
          <p:sp>
            <p:nvSpPr>
              <p:cNvPr id="35" name="Line 27">
                <a:extLst>
                  <a:ext uri="{FF2B5EF4-FFF2-40B4-BE49-F238E27FC236}">
                    <a16:creationId xmlns:a16="http://schemas.microsoft.com/office/drawing/2014/main" id="{4F033A64-CFAE-F717-9FCE-82CFC8ED8B9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4275" y="2909"/>
                <a:ext cx="312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36" name="Text Box 28">
                <a:extLst>
                  <a:ext uri="{FF2B5EF4-FFF2-40B4-BE49-F238E27FC236}">
                    <a16:creationId xmlns:a16="http://schemas.microsoft.com/office/drawing/2014/main" id="{838D369A-1B92-FF47-8EEC-58EB81E56FAF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246" y="2909"/>
                <a:ext cx="312" cy="2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</a:pPr>
                <a:r>
                  <a:rPr lang="ar-SA" altLang="en-US" sz="2000" b="1"/>
                  <a:t>١</a:t>
                </a:r>
                <a:endParaRPr lang="en-US" altLang="en-US" sz="2000" b="1"/>
              </a:p>
            </p:txBody>
          </p:sp>
        </p:grpSp>
        <p:sp>
          <p:nvSpPr>
            <p:cNvPr id="33" name="Text Box 29">
              <a:extLst>
                <a:ext uri="{FF2B5EF4-FFF2-40B4-BE49-F238E27FC236}">
                  <a16:creationId xmlns:a16="http://schemas.microsoft.com/office/drawing/2014/main" id="{BAF33C1D-421E-5CFB-486E-04DBFF3D7FC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947" y="2799"/>
              <a:ext cx="449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endParaRPr lang="en-US" altLang="en-US" sz="2000" b="1"/>
            </a:p>
          </p:txBody>
        </p:sp>
      </p:grpSp>
      <p:sp>
        <p:nvSpPr>
          <p:cNvPr id="37" name="Text Box 30">
            <a:extLst>
              <a:ext uri="{FF2B5EF4-FFF2-40B4-BE49-F238E27FC236}">
                <a16:creationId xmlns:a16="http://schemas.microsoft.com/office/drawing/2014/main" id="{F3A8E508-89E5-D855-A586-3B2F8F2DC72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02364" y="5947200"/>
            <a:ext cx="1547813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ar-SA" altLang="en-US" sz="2000" b="1"/>
              <a:t>المعدل غير ثابت</a:t>
            </a:r>
            <a:endParaRPr lang="en-US" altLang="en-US" sz="2000" b="1"/>
          </a:p>
        </p:txBody>
      </p:sp>
      <p:sp>
        <p:nvSpPr>
          <p:cNvPr id="38" name="AutoShape 31">
            <a:extLst>
              <a:ext uri="{FF2B5EF4-FFF2-40B4-BE49-F238E27FC236}">
                <a16:creationId xmlns:a16="http://schemas.microsoft.com/office/drawing/2014/main" id="{9521667A-4EF2-6E7D-0957-27E93EDDB952}"/>
              </a:ext>
            </a:extLst>
          </p:cNvPr>
          <p:cNvSpPr>
            <a:spLocks noChangeArrowheads="1"/>
          </p:cNvSpPr>
          <p:nvPr/>
        </p:nvSpPr>
        <p:spPr bwMode="auto">
          <a:xfrm>
            <a:off x="7497539" y="6055150"/>
            <a:ext cx="576263" cy="215900"/>
          </a:xfrm>
          <a:prstGeom prst="leftArrow">
            <a:avLst>
              <a:gd name="adj1" fmla="val 50000"/>
              <a:gd name="adj2" fmla="val 66728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ar-SA"/>
          </a:p>
        </p:txBody>
      </p:sp>
      <p:sp>
        <p:nvSpPr>
          <p:cNvPr id="39" name="Text Box 32">
            <a:extLst>
              <a:ext uri="{FF2B5EF4-FFF2-40B4-BE49-F238E27FC236}">
                <a16:creationId xmlns:a16="http://schemas.microsoft.com/office/drawing/2014/main" id="{158CBDEF-FDB6-A7A3-586E-834496FD280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05264" y="5983713"/>
            <a:ext cx="1655763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ar-SA" altLang="en-US" sz="2000" b="1"/>
              <a:t>العلاقة غير خطية</a:t>
            </a:r>
            <a:endParaRPr lang="en-US" altLang="en-US" sz="2000" b="1"/>
          </a:p>
        </p:txBody>
      </p:sp>
      <p:grpSp>
        <p:nvGrpSpPr>
          <p:cNvPr id="40" name="Group 53">
            <a:extLst>
              <a:ext uri="{FF2B5EF4-FFF2-40B4-BE49-F238E27FC236}">
                <a16:creationId xmlns:a16="http://schemas.microsoft.com/office/drawing/2014/main" id="{F9DE2B5D-A03E-07E5-9DBB-D0B20116A9A3}"/>
              </a:ext>
            </a:extLst>
          </p:cNvPr>
          <p:cNvGrpSpPr>
            <a:grpSpLocks/>
          </p:cNvGrpSpPr>
          <p:nvPr/>
        </p:nvGrpSpPr>
        <p:grpSpPr bwMode="auto">
          <a:xfrm>
            <a:off x="7786464" y="4686725"/>
            <a:ext cx="1677988" cy="901700"/>
            <a:chOff x="3052" y="2432"/>
            <a:chExt cx="480" cy="568"/>
          </a:xfrm>
        </p:grpSpPr>
        <p:grpSp>
          <p:nvGrpSpPr>
            <p:cNvPr id="41" name="Group 54">
              <a:extLst>
                <a:ext uri="{FF2B5EF4-FFF2-40B4-BE49-F238E27FC236}">
                  <a16:creationId xmlns:a16="http://schemas.microsoft.com/office/drawing/2014/main" id="{8281CF59-3B35-C11D-E16E-C3BC73A0D183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198" y="2432"/>
              <a:ext cx="334" cy="568"/>
              <a:chOff x="4105" y="2976"/>
              <a:chExt cx="1360" cy="568"/>
            </a:xfrm>
          </p:grpSpPr>
          <p:sp>
            <p:nvSpPr>
              <p:cNvPr id="43" name="Text Box 55">
                <a:extLst>
                  <a:ext uri="{FF2B5EF4-FFF2-40B4-BE49-F238E27FC236}">
                    <a16:creationId xmlns:a16="http://schemas.microsoft.com/office/drawing/2014/main" id="{BD736CFF-B114-AE7A-480C-B332F2E464F0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105" y="2976"/>
                <a:ext cx="1314" cy="2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</a:pPr>
                <a:r>
                  <a:rPr lang="ar-SA" altLang="en-US" sz="2000" b="1"/>
                  <a:t>٦٠ - ٣٦</a:t>
                </a:r>
                <a:endParaRPr lang="en-US" altLang="en-US" sz="2000" b="1"/>
              </a:p>
            </p:txBody>
          </p:sp>
          <p:sp>
            <p:nvSpPr>
              <p:cNvPr id="44" name="Line 56">
                <a:extLst>
                  <a:ext uri="{FF2B5EF4-FFF2-40B4-BE49-F238E27FC236}">
                    <a16:creationId xmlns:a16="http://schemas.microsoft.com/office/drawing/2014/main" id="{2AED3AD8-640B-8F60-D3D0-5A0FA45ADEC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4150" y="3258"/>
                <a:ext cx="1315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45" name="Text Box 57">
                <a:extLst>
                  <a:ext uri="{FF2B5EF4-FFF2-40B4-BE49-F238E27FC236}">
                    <a16:creationId xmlns:a16="http://schemas.microsoft.com/office/drawing/2014/main" id="{0C1DA3C8-889A-1DCA-986C-F7FE52D451ED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105" y="3294"/>
                <a:ext cx="1315" cy="2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</a:pPr>
                <a:r>
                  <a:rPr lang="ar-SA" altLang="en-US" sz="2000" b="1"/>
                  <a:t>٤ - ٣</a:t>
                </a:r>
                <a:endParaRPr lang="en-US" altLang="en-US" sz="2000" b="1"/>
              </a:p>
            </p:txBody>
          </p:sp>
        </p:grpSp>
        <p:sp>
          <p:nvSpPr>
            <p:cNvPr id="42" name="Text Box 58">
              <a:extLst>
                <a:ext uri="{FF2B5EF4-FFF2-40B4-BE49-F238E27FC236}">
                  <a16:creationId xmlns:a16="http://schemas.microsoft.com/office/drawing/2014/main" id="{2B1791BF-ADDB-806F-F0B2-376B975F543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052" y="2586"/>
              <a:ext cx="182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ar-SA" altLang="en-US" sz="2000" b="1"/>
                <a:t>=</a:t>
              </a:r>
              <a:endParaRPr lang="en-US" altLang="en-US" sz="2000" b="1"/>
            </a:p>
          </p:txBody>
        </p:sp>
      </p:grpSp>
      <p:grpSp>
        <p:nvGrpSpPr>
          <p:cNvPr id="46" name="Group 59">
            <a:extLst>
              <a:ext uri="{FF2B5EF4-FFF2-40B4-BE49-F238E27FC236}">
                <a16:creationId xmlns:a16="http://schemas.microsoft.com/office/drawing/2014/main" id="{6FF61646-80EA-1082-7745-B30F6BF478E1}"/>
              </a:ext>
            </a:extLst>
          </p:cNvPr>
          <p:cNvGrpSpPr>
            <a:grpSpLocks/>
          </p:cNvGrpSpPr>
          <p:nvPr/>
        </p:nvGrpSpPr>
        <p:grpSpPr bwMode="auto">
          <a:xfrm>
            <a:off x="6878414" y="4769275"/>
            <a:ext cx="1016000" cy="773113"/>
            <a:chOff x="3947" y="2672"/>
            <a:chExt cx="640" cy="487"/>
          </a:xfrm>
        </p:grpSpPr>
        <p:grpSp>
          <p:nvGrpSpPr>
            <p:cNvPr id="47" name="Group 60">
              <a:extLst>
                <a:ext uri="{FF2B5EF4-FFF2-40B4-BE49-F238E27FC236}">
                  <a16:creationId xmlns:a16="http://schemas.microsoft.com/office/drawing/2014/main" id="{DFCC368B-01F8-A822-2683-B3257066CB4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246" y="2672"/>
              <a:ext cx="341" cy="487"/>
              <a:chOff x="4246" y="2672"/>
              <a:chExt cx="341" cy="487"/>
            </a:xfrm>
          </p:grpSpPr>
          <p:sp>
            <p:nvSpPr>
              <p:cNvPr id="49" name="Text Box 61">
                <a:extLst>
                  <a:ext uri="{FF2B5EF4-FFF2-40B4-BE49-F238E27FC236}">
                    <a16:creationId xmlns:a16="http://schemas.microsoft.com/office/drawing/2014/main" id="{95E955CD-44FD-1990-8F86-A6182C744F0A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264" y="2672"/>
                <a:ext cx="312" cy="2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</a:pPr>
                <a:r>
                  <a:rPr lang="ar-SA" altLang="en-US" sz="2000" b="1"/>
                  <a:t>٢٤</a:t>
                </a:r>
                <a:endParaRPr lang="en-US" altLang="en-US" sz="2000" b="1"/>
              </a:p>
            </p:txBody>
          </p:sp>
          <p:sp>
            <p:nvSpPr>
              <p:cNvPr id="50" name="Line 62">
                <a:extLst>
                  <a:ext uri="{FF2B5EF4-FFF2-40B4-BE49-F238E27FC236}">
                    <a16:creationId xmlns:a16="http://schemas.microsoft.com/office/drawing/2014/main" id="{64CEDB84-C903-945E-12C9-23DD0483933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4275" y="2909"/>
                <a:ext cx="312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51" name="Text Box 63">
                <a:extLst>
                  <a:ext uri="{FF2B5EF4-FFF2-40B4-BE49-F238E27FC236}">
                    <a16:creationId xmlns:a16="http://schemas.microsoft.com/office/drawing/2014/main" id="{DA83EFBB-DEA5-EB13-1392-19F749B3675B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246" y="2909"/>
                <a:ext cx="312" cy="2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</a:pPr>
                <a:r>
                  <a:rPr lang="ar-SA" altLang="en-US" sz="2000" b="1"/>
                  <a:t>١</a:t>
                </a:r>
                <a:endParaRPr lang="en-US" altLang="en-US" sz="2000" b="1"/>
              </a:p>
            </p:txBody>
          </p:sp>
        </p:grpSp>
        <p:sp>
          <p:nvSpPr>
            <p:cNvPr id="48" name="Text Box 64">
              <a:extLst>
                <a:ext uri="{FF2B5EF4-FFF2-40B4-BE49-F238E27FC236}">
                  <a16:creationId xmlns:a16="http://schemas.microsoft.com/office/drawing/2014/main" id="{28070452-F4D7-04F3-55F8-40FD1E3245A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947" y="2799"/>
              <a:ext cx="449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endParaRPr lang="en-US" altLang="en-US" sz="2000" b="1"/>
            </a:p>
          </p:txBody>
        </p:sp>
      </p:grpSp>
      <p:graphicFrame>
        <p:nvGraphicFramePr>
          <p:cNvPr id="53" name="Group 130">
            <a:extLst>
              <a:ext uri="{FF2B5EF4-FFF2-40B4-BE49-F238E27FC236}">
                <a16:creationId xmlns:a16="http://schemas.microsoft.com/office/drawing/2014/main" id="{614FB8A5-1AB8-4183-E33F-9888FFE51EF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99094670"/>
              </p:ext>
            </p:extLst>
          </p:nvPr>
        </p:nvGraphicFramePr>
        <p:xfrm>
          <a:off x="1475417" y="2410579"/>
          <a:ext cx="2771775" cy="1981200"/>
        </p:xfrm>
        <a:graphic>
          <a:graphicData uri="http://schemas.openxmlformats.org/drawingml/2006/table">
            <a:tbl>
              <a:tblPr rtl="1"/>
              <a:tblGrid>
                <a:gridCol w="13874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843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7463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الزمن</a:t>
                      </a:r>
                      <a:endParaRPr kumimoji="0" lang="ar-SA" alt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عدد الزبائن</a:t>
                      </a:r>
                      <a:endParaRPr kumimoji="0" lang="ar-SA" alt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463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١</a:t>
                      </a:r>
                      <a:endParaRPr kumimoji="0" lang="ar-SA" alt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١٢</a:t>
                      </a:r>
                      <a:endParaRPr kumimoji="0" lang="ar-SA" alt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7463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٢</a:t>
                      </a:r>
                      <a:endParaRPr kumimoji="0" lang="ar-SA" alt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٢٤</a:t>
                      </a:r>
                      <a:endParaRPr kumimoji="0" lang="ar-SA" alt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7463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٣</a:t>
                      </a:r>
                      <a:endParaRPr kumimoji="0" lang="ar-SA" alt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٣٦</a:t>
                      </a:r>
                      <a:endParaRPr kumimoji="0" lang="ar-SA" alt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7463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٤</a:t>
                      </a:r>
                      <a:endParaRPr kumimoji="0" lang="ar-SA" alt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٦٠</a:t>
                      </a:r>
                      <a:endParaRPr kumimoji="0" lang="ar-SA" alt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4790997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drape" invX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800" decel="100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800" decel="100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800" decel="100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800" decel="100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5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0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5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0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5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0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3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8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37" grpId="0"/>
      <p:bldP spid="39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مستطيل: زوايا مستديرة 11">
            <a:extLst>
              <a:ext uri="{FF2B5EF4-FFF2-40B4-BE49-F238E27FC236}">
                <a16:creationId xmlns:a16="http://schemas.microsoft.com/office/drawing/2014/main" id="{CD9494CC-01BD-4056-8A18-34DF6CEB5039}"/>
              </a:ext>
            </a:extLst>
          </p:cNvPr>
          <p:cNvSpPr/>
          <p:nvPr/>
        </p:nvSpPr>
        <p:spPr>
          <a:xfrm rot="16200000">
            <a:off x="2955761" y="-2455360"/>
            <a:ext cx="6423381" cy="11686551"/>
          </a:xfrm>
          <a:prstGeom prst="roundRect">
            <a:avLst>
              <a:gd name="adj" fmla="val 5381"/>
            </a:avLst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pPr marL="0" algn="ctr" defTabSz="914400" rtl="1" eaLnBrk="1" latinLnBrk="0" hangingPunct="1"/>
            <a:endParaRPr lang="ar-EG"/>
          </a:p>
        </p:txBody>
      </p:sp>
      <p:grpSp>
        <p:nvGrpSpPr>
          <p:cNvPr id="6" name="مجموعة 5">
            <a:extLst>
              <a:ext uri="{FF2B5EF4-FFF2-40B4-BE49-F238E27FC236}">
                <a16:creationId xmlns:a16="http://schemas.microsoft.com/office/drawing/2014/main" id="{C6A01C9F-C5DA-5347-A84B-F971C0E5D111}"/>
              </a:ext>
            </a:extLst>
          </p:cNvPr>
          <p:cNvGrpSpPr/>
          <p:nvPr/>
        </p:nvGrpSpPr>
        <p:grpSpPr>
          <a:xfrm>
            <a:off x="211011" y="289760"/>
            <a:ext cx="11867825" cy="6423382"/>
            <a:chOff x="760246" y="392652"/>
            <a:chExt cx="11420963" cy="6423382"/>
          </a:xfrm>
        </p:grpSpPr>
        <p:sp>
          <p:nvSpPr>
            <p:cNvPr id="7" name="مستطيل مستدير الزوايا 6">
              <a:extLst>
                <a:ext uri="{FF2B5EF4-FFF2-40B4-BE49-F238E27FC236}">
                  <a16:creationId xmlns:a16="http://schemas.microsoft.com/office/drawing/2014/main" id="{3031575D-A504-F34B-9982-513CE59AAFDB}"/>
                </a:ext>
              </a:extLst>
            </p:cNvPr>
            <p:cNvSpPr/>
            <p:nvPr/>
          </p:nvSpPr>
          <p:spPr>
            <a:xfrm>
              <a:off x="760246" y="392652"/>
              <a:ext cx="11096787" cy="6142407"/>
            </a:xfrm>
            <a:prstGeom prst="roundRect">
              <a:avLst/>
            </a:prstGeom>
            <a:blipFill>
              <a:blip r:embed="rId2"/>
              <a:stretch>
                <a:fillRect/>
              </a:stretch>
            </a:blipFill>
            <a:ln>
              <a:solidFill>
                <a:schemeClr val="accent6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 dirty="0"/>
            </a:p>
          </p:txBody>
        </p:sp>
        <p:pic>
          <p:nvPicPr>
            <p:cNvPr id="9" name="صورة 8">
              <a:extLst>
                <a:ext uri="{FF2B5EF4-FFF2-40B4-BE49-F238E27FC236}">
                  <a16:creationId xmlns:a16="http://schemas.microsoft.com/office/drawing/2014/main" id="{AE9BD02E-7A89-5640-9988-C9DA36285E9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alphaModFix amt="35000"/>
            </a:blip>
            <a:stretch>
              <a:fillRect/>
            </a:stretch>
          </p:blipFill>
          <p:spPr>
            <a:xfrm>
              <a:off x="11135153" y="5767882"/>
              <a:ext cx="1046056" cy="1048152"/>
            </a:xfrm>
            <a:prstGeom prst="rect">
              <a:avLst/>
            </a:prstGeom>
          </p:spPr>
        </p:pic>
      </p:grpSp>
      <p:pic>
        <p:nvPicPr>
          <p:cNvPr id="15" name="صورة 14" descr="صورة تحتوي على داخلي, جهاز, أسود, مقياس فكي&#10;&#10;تم إنشاء الوصف تلقائياً">
            <a:extLst>
              <a:ext uri="{FF2B5EF4-FFF2-40B4-BE49-F238E27FC236}">
                <a16:creationId xmlns:a16="http://schemas.microsoft.com/office/drawing/2014/main" id="{77B38BD7-6F4A-4CCC-B7D7-CE5F326D41D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5797276" y="-4704367"/>
            <a:ext cx="944905" cy="10643356"/>
          </a:xfrm>
          <a:prstGeom prst="rect">
            <a:avLst/>
          </a:prstGeom>
        </p:spPr>
      </p:pic>
      <p:pic>
        <p:nvPicPr>
          <p:cNvPr id="10" name="Picture 6" descr="https://i.pinimg.com/564x/f7/b1/09/f7b1094060ec4e7985a4aac0849e9e9f.jpg">
            <a:extLst>
              <a:ext uri="{FF2B5EF4-FFF2-40B4-BE49-F238E27FC236}">
                <a16:creationId xmlns:a16="http://schemas.microsoft.com/office/drawing/2014/main" id="{A7E94AA6-AE5A-D34D-9DC7-0D8B1B8449F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881" b="13152"/>
          <a:stretch/>
        </p:blipFill>
        <p:spPr bwMode="auto">
          <a:xfrm rot="2225611">
            <a:off x="10638321" y="684487"/>
            <a:ext cx="1130657" cy="10235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مستطيل 2">
            <a:extLst>
              <a:ext uri="{FF2B5EF4-FFF2-40B4-BE49-F238E27FC236}">
                <a16:creationId xmlns:a16="http://schemas.microsoft.com/office/drawing/2014/main" id="{5D26BD64-E782-9B50-D1C4-EF45325EBB09}"/>
              </a:ext>
            </a:extLst>
          </p:cNvPr>
          <p:cNvSpPr/>
          <p:nvPr/>
        </p:nvSpPr>
        <p:spPr>
          <a:xfrm rot="385153">
            <a:off x="9667453" y="2242935"/>
            <a:ext cx="2414610" cy="584775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</a:bodyPr>
          <a:lstStyle/>
          <a:p>
            <a:pPr algn="ctr" defTabSz="914400" rtl="1"/>
            <a:r>
              <a:rPr lang="ar-SA" sz="3200" b="1" dirty="0">
                <a:ln w="9525">
                  <a:solidFill>
                    <a:prstClr val="black"/>
                  </a:solidFill>
                  <a:prstDash val="solid"/>
                </a:ln>
                <a:solidFill>
                  <a:srgbClr val="D58C2E">
                    <a:lumMod val="50000"/>
                  </a:srgbClr>
                </a:solidFill>
                <a:effectLst>
                  <a:outerShdw blurRad="12700" dist="38100" dir="2700000" algn="tl" rotWithShape="0">
                    <a:srgbClr val="C9492C">
                      <a:lumMod val="60000"/>
                      <a:lumOff val="40000"/>
                    </a:srgbClr>
                  </a:outerShdw>
                </a:effectLst>
                <a:latin typeface="Aldhabi" panose="01000000000000000000" pitchFamily="2" charset="-78"/>
                <a:cs typeface="Aldhabi" panose="01000000000000000000" pitchFamily="2" charset="-78"/>
              </a:rPr>
              <a:t>تدرب</a:t>
            </a:r>
          </a:p>
        </p:txBody>
      </p:sp>
      <p:grpSp>
        <p:nvGrpSpPr>
          <p:cNvPr id="2" name="Group 2">
            <a:extLst>
              <a:ext uri="{FF2B5EF4-FFF2-40B4-BE49-F238E27FC236}">
                <a16:creationId xmlns:a16="http://schemas.microsoft.com/office/drawing/2014/main" id="{AED9667C-B288-8DEB-6905-A3A839017B07}"/>
              </a:ext>
            </a:extLst>
          </p:cNvPr>
          <p:cNvGrpSpPr>
            <a:grpSpLocks/>
          </p:cNvGrpSpPr>
          <p:nvPr/>
        </p:nvGrpSpPr>
        <p:grpSpPr bwMode="auto">
          <a:xfrm>
            <a:off x="3871231" y="-113495"/>
            <a:ext cx="2808287" cy="579438"/>
            <a:chOff x="1669" y="452"/>
            <a:chExt cx="1996" cy="365"/>
          </a:xfrm>
        </p:grpSpPr>
        <p:sp>
          <p:nvSpPr>
            <p:cNvPr id="4" name="AutoShape 3">
              <a:extLst>
                <a:ext uri="{FF2B5EF4-FFF2-40B4-BE49-F238E27FC236}">
                  <a16:creationId xmlns:a16="http://schemas.microsoft.com/office/drawing/2014/main" id="{A47E991B-AD97-3EF6-713B-6A1D174D992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01" y="482"/>
              <a:ext cx="1950" cy="317"/>
            </a:xfrm>
            <a:prstGeom prst="flowChartAlternateProcess">
              <a:avLst/>
            </a:prstGeom>
            <a:gradFill rotWithShape="1">
              <a:gsLst>
                <a:gs pos="0">
                  <a:srgbClr val="FF66FF"/>
                </a:gs>
                <a:gs pos="50000">
                  <a:srgbClr val="FFFF66"/>
                </a:gs>
                <a:gs pos="100000">
                  <a:srgbClr val="FF66FF"/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ar-SA"/>
            </a:p>
          </p:txBody>
        </p:sp>
        <p:sp>
          <p:nvSpPr>
            <p:cNvPr id="5" name="Text Box 4">
              <a:extLst>
                <a:ext uri="{FF2B5EF4-FFF2-40B4-BE49-F238E27FC236}">
                  <a16:creationId xmlns:a16="http://schemas.microsoft.com/office/drawing/2014/main" id="{710AB0F8-155E-83A1-90A6-EB0F8A5D9C3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669" y="452"/>
              <a:ext cx="1996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ar-SA" altLang="en-US" sz="3200" b="1"/>
                <a:t>المعدل الثابت للتغير</a:t>
              </a:r>
              <a:endParaRPr lang="en-US" altLang="en-US" sz="3200" b="1"/>
            </a:p>
          </p:txBody>
        </p:sp>
      </p:grpSp>
      <p:sp>
        <p:nvSpPr>
          <p:cNvPr id="8" name="AutoShape 5">
            <a:extLst>
              <a:ext uri="{FF2B5EF4-FFF2-40B4-BE49-F238E27FC236}">
                <a16:creationId xmlns:a16="http://schemas.microsoft.com/office/drawing/2014/main" id="{2C56666A-452E-590C-7B24-550DBAD4412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28018" y="537380"/>
            <a:ext cx="8748713" cy="1331913"/>
          </a:xfrm>
          <a:prstGeom prst="octagon">
            <a:avLst>
              <a:gd name="adj" fmla="val 29287"/>
            </a:avLst>
          </a:prstGeom>
          <a:gradFill rotWithShape="1">
            <a:gsLst>
              <a:gs pos="0">
                <a:srgbClr val="CC99FF"/>
              </a:gs>
              <a:gs pos="50000">
                <a:schemeClr val="bg1"/>
              </a:gs>
              <a:gs pos="100000">
                <a:srgbClr val="CC99FF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800100" indent="-3429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257300" indent="-3429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714500" indent="-3429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171700" indent="-3429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628900" indent="-342900" algn="r" rtl="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3086100" indent="-342900" algn="r" rtl="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543300" indent="-342900" algn="r" rtl="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4000500" indent="-342900" algn="r" rtl="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rtl="1" eaLnBrk="1" hangingPunct="1">
              <a:defRPr/>
            </a:pPr>
            <a:r>
              <a:rPr lang="ar-SA" altLang="en-US" sz="2000" b="1" dirty="0"/>
              <a:t>يبين الشكل المجاور تكاليف المكالمات الهاتفية لكل من راشد وماجد  . </a:t>
            </a:r>
          </a:p>
          <a:p>
            <a:pPr algn="r" rtl="1" eaLnBrk="1" hangingPunct="1">
              <a:defRPr/>
            </a:pPr>
            <a:r>
              <a:rPr lang="ar-SA" altLang="en-US" sz="2000" b="1" dirty="0"/>
              <a:t>استعمل هذه المعلومات لحل السؤالين التاليين :</a:t>
            </a:r>
            <a:r>
              <a:rPr lang="en-US" altLang="en-US" sz="2000" dirty="0"/>
              <a:t> </a:t>
            </a:r>
          </a:p>
          <a:p>
            <a:pPr algn="r" rtl="1" eaLnBrk="1" hangingPunct="1">
              <a:defRPr/>
            </a:pPr>
            <a:r>
              <a:rPr lang="ar-SA" altLang="en-US" sz="2000" b="1" dirty="0"/>
              <a:t>(١) أيهما ينفق نقودا أكثر في الدقيقة : راشد أم ماجد ؟ وضح إجابتك .</a:t>
            </a:r>
          </a:p>
          <a:p>
            <a:pPr algn="r" rtl="1" eaLnBrk="1" hangingPunct="1">
              <a:defRPr/>
            </a:pPr>
            <a:r>
              <a:rPr lang="ar-SA" altLang="en-US" sz="2000" b="1" dirty="0"/>
              <a:t>(٢) أي العلاقتين الممثلتين بيانيا تتضمن تناسبا بين الزمن بالدقائق والتكلفة بالريال ؟ وضح إجابتك .</a:t>
            </a:r>
            <a:endParaRPr lang="en-US" altLang="en-US" sz="2000" b="1" dirty="0"/>
          </a:p>
        </p:txBody>
      </p:sp>
      <p:grpSp>
        <p:nvGrpSpPr>
          <p:cNvPr id="11" name="Group 6">
            <a:extLst>
              <a:ext uri="{FF2B5EF4-FFF2-40B4-BE49-F238E27FC236}">
                <a16:creationId xmlns:a16="http://schemas.microsoft.com/office/drawing/2014/main" id="{FEEB47A5-401C-FA5C-4DBE-304EEF2BBF0E}"/>
              </a:ext>
            </a:extLst>
          </p:cNvPr>
          <p:cNvGrpSpPr>
            <a:grpSpLocks/>
          </p:cNvGrpSpPr>
          <p:nvPr/>
        </p:nvGrpSpPr>
        <p:grpSpPr bwMode="auto">
          <a:xfrm>
            <a:off x="7962218" y="3559980"/>
            <a:ext cx="1851025" cy="901700"/>
            <a:chOff x="3052" y="2432"/>
            <a:chExt cx="480" cy="568"/>
          </a:xfrm>
        </p:grpSpPr>
        <p:grpSp>
          <p:nvGrpSpPr>
            <p:cNvPr id="13" name="Group 7">
              <a:extLst>
                <a:ext uri="{FF2B5EF4-FFF2-40B4-BE49-F238E27FC236}">
                  <a16:creationId xmlns:a16="http://schemas.microsoft.com/office/drawing/2014/main" id="{FC97282E-EA30-01E7-82CA-2BC86F59A25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198" y="2432"/>
              <a:ext cx="334" cy="568"/>
              <a:chOff x="4105" y="2976"/>
              <a:chExt cx="1360" cy="568"/>
            </a:xfrm>
          </p:grpSpPr>
          <p:sp>
            <p:nvSpPr>
              <p:cNvPr id="16" name="Text Box 8">
                <a:extLst>
                  <a:ext uri="{FF2B5EF4-FFF2-40B4-BE49-F238E27FC236}">
                    <a16:creationId xmlns:a16="http://schemas.microsoft.com/office/drawing/2014/main" id="{22443AF5-DE98-0680-D164-4786A9C79ECF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105" y="2976"/>
                <a:ext cx="1315" cy="2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</a:pPr>
                <a:r>
                  <a:rPr lang="ar-SA" altLang="en-US" sz="2000" b="1"/>
                  <a:t>٣ – ٠.٥</a:t>
                </a:r>
                <a:endParaRPr lang="en-US" altLang="en-US" sz="2000" b="1"/>
              </a:p>
            </p:txBody>
          </p:sp>
          <p:sp>
            <p:nvSpPr>
              <p:cNvPr id="17" name="Line 9">
                <a:extLst>
                  <a:ext uri="{FF2B5EF4-FFF2-40B4-BE49-F238E27FC236}">
                    <a16:creationId xmlns:a16="http://schemas.microsoft.com/office/drawing/2014/main" id="{C8556EEA-8A95-035E-434D-C1E3D860820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4150" y="3258"/>
                <a:ext cx="1315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18" name="Text Box 10">
                <a:extLst>
                  <a:ext uri="{FF2B5EF4-FFF2-40B4-BE49-F238E27FC236}">
                    <a16:creationId xmlns:a16="http://schemas.microsoft.com/office/drawing/2014/main" id="{CA255037-D839-D427-27A8-A33DF07BBDEF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105" y="3294"/>
                <a:ext cx="1315" cy="2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</a:pPr>
                <a:r>
                  <a:rPr lang="ar-SA" altLang="en-US" sz="2000" b="1"/>
                  <a:t>٦ - ١</a:t>
                </a:r>
                <a:endParaRPr lang="en-US" altLang="en-US" sz="2000" b="1"/>
              </a:p>
            </p:txBody>
          </p:sp>
        </p:grpSp>
        <p:sp>
          <p:nvSpPr>
            <p:cNvPr id="14" name="Text Box 11">
              <a:extLst>
                <a:ext uri="{FF2B5EF4-FFF2-40B4-BE49-F238E27FC236}">
                  <a16:creationId xmlns:a16="http://schemas.microsoft.com/office/drawing/2014/main" id="{44369D55-F6E3-4C33-5B84-FC21F1E9ABB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052" y="2586"/>
              <a:ext cx="182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ar-SA" altLang="en-US" sz="2000" b="1"/>
                <a:t>=</a:t>
              </a:r>
              <a:endParaRPr lang="en-US" altLang="en-US" sz="2000" b="1"/>
            </a:p>
          </p:txBody>
        </p:sp>
      </p:grpSp>
      <p:grpSp>
        <p:nvGrpSpPr>
          <p:cNvPr id="19" name="Group 12">
            <a:extLst>
              <a:ext uri="{FF2B5EF4-FFF2-40B4-BE49-F238E27FC236}">
                <a16:creationId xmlns:a16="http://schemas.microsoft.com/office/drawing/2014/main" id="{692C7C97-99BD-F23C-DC98-6CA7B33F5A1A}"/>
              </a:ext>
            </a:extLst>
          </p:cNvPr>
          <p:cNvGrpSpPr>
            <a:grpSpLocks/>
          </p:cNvGrpSpPr>
          <p:nvPr/>
        </p:nvGrpSpPr>
        <p:grpSpPr bwMode="auto">
          <a:xfrm>
            <a:off x="7039881" y="3607605"/>
            <a:ext cx="1146175" cy="773113"/>
            <a:chOff x="3947" y="2672"/>
            <a:chExt cx="640" cy="487"/>
          </a:xfrm>
        </p:grpSpPr>
        <p:grpSp>
          <p:nvGrpSpPr>
            <p:cNvPr id="20" name="Group 13">
              <a:extLst>
                <a:ext uri="{FF2B5EF4-FFF2-40B4-BE49-F238E27FC236}">
                  <a16:creationId xmlns:a16="http://schemas.microsoft.com/office/drawing/2014/main" id="{35B2EDF3-C26C-9E2D-118D-67E8ACE5D55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246" y="2672"/>
              <a:ext cx="341" cy="487"/>
              <a:chOff x="4246" y="2672"/>
              <a:chExt cx="341" cy="487"/>
            </a:xfrm>
          </p:grpSpPr>
          <p:sp>
            <p:nvSpPr>
              <p:cNvPr id="22" name="Text Box 14">
                <a:extLst>
                  <a:ext uri="{FF2B5EF4-FFF2-40B4-BE49-F238E27FC236}">
                    <a16:creationId xmlns:a16="http://schemas.microsoft.com/office/drawing/2014/main" id="{C8C12B07-D813-7015-D0F0-C61A15D41E14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264" y="2672"/>
                <a:ext cx="312" cy="2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</a:pPr>
                <a:r>
                  <a:rPr lang="ar-SA" altLang="en-US" sz="2000" b="1"/>
                  <a:t>٢.٥</a:t>
                </a:r>
                <a:endParaRPr lang="en-US" altLang="en-US" sz="2000" b="1"/>
              </a:p>
            </p:txBody>
          </p:sp>
          <p:sp>
            <p:nvSpPr>
              <p:cNvPr id="23" name="Line 15">
                <a:extLst>
                  <a:ext uri="{FF2B5EF4-FFF2-40B4-BE49-F238E27FC236}">
                    <a16:creationId xmlns:a16="http://schemas.microsoft.com/office/drawing/2014/main" id="{8F8D511E-B424-39A8-C991-DB658546EB5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4275" y="2909"/>
                <a:ext cx="312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4" name="Text Box 16">
                <a:extLst>
                  <a:ext uri="{FF2B5EF4-FFF2-40B4-BE49-F238E27FC236}">
                    <a16:creationId xmlns:a16="http://schemas.microsoft.com/office/drawing/2014/main" id="{8E95D9F2-4159-3D5F-88C9-E2C4BC45453E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246" y="2909"/>
                <a:ext cx="312" cy="2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</a:pPr>
                <a:r>
                  <a:rPr lang="ar-SA" altLang="en-US" sz="2000" b="1"/>
                  <a:t>٥</a:t>
                </a:r>
                <a:endParaRPr lang="en-US" altLang="en-US" sz="2000" b="1"/>
              </a:p>
            </p:txBody>
          </p:sp>
        </p:grpSp>
        <p:sp>
          <p:nvSpPr>
            <p:cNvPr id="21" name="Text Box 17">
              <a:extLst>
                <a:ext uri="{FF2B5EF4-FFF2-40B4-BE49-F238E27FC236}">
                  <a16:creationId xmlns:a16="http://schemas.microsoft.com/office/drawing/2014/main" id="{D9285080-A4D9-659A-FFD3-E194118320A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947" y="2799"/>
              <a:ext cx="449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ar-SA" altLang="en-US" sz="2000" b="1"/>
                <a:t>=</a:t>
              </a:r>
              <a:endParaRPr lang="en-US" altLang="en-US" sz="2000" b="1"/>
            </a:p>
          </p:txBody>
        </p:sp>
      </p:grpSp>
      <p:sp>
        <p:nvSpPr>
          <p:cNvPr id="25" name="Text Box 30">
            <a:extLst>
              <a:ext uri="{FF2B5EF4-FFF2-40B4-BE49-F238E27FC236}">
                <a16:creationId xmlns:a16="http://schemas.microsoft.com/office/drawing/2014/main" id="{C517FE8A-354F-63F9-44FC-B6095A3E737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60268" y="4463268"/>
            <a:ext cx="324008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ar-SA" altLang="en-US" sz="2000" b="1"/>
              <a:t>راشد ينفق أكثر لأن :    ٠.٥ &gt; ٠.٢</a:t>
            </a:r>
            <a:endParaRPr lang="en-US" altLang="en-US" sz="2000" b="1"/>
          </a:p>
        </p:txBody>
      </p:sp>
      <p:sp>
        <p:nvSpPr>
          <p:cNvPr id="26" name="AutoShape 31">
            <a:extLst>
              <a:ext uri="{FF2B5EF4-FFF2-40B4-BE49-F238E27FC236}">
                <a16:creationId xmlns:a16="http://schemas.microsoft.com/office/drawing/2014/main" id="{163F4831-940E-46AB-B002-241A4BA203D5}"/>
              </a:ext>
            </a:extLst>
          </p:cNvPr>
          <p:cNvSpPr>
            <a:spLocks noChangeArrowheads="1"/>
          </p:cNvSpPr>
          <p:nvPr/>
        </p:nvSpPr>
        <p:spPr bwMode="auto">
          <a:xfrm>
            <a:off x="8013018" y="5545943"/>
            <a:ext cx="431800" cy="360362"/>
          </a:xfrm>
          <a:prstGeom prst="leftArrow">
            <a:avLst>
              <a:gd name="adj1" fmla="val 50000"/>
              <a:gd name="adj2" fmla="val 29956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ar-SA"/>
          </a:p>
        </p:txBody>
      </p:sp>
      <p:sp>
        <p:nvSpPr>
          <p:cNvPr id="27" name="Text Box 32">
            <a:extLst>
              <a:ext uri="{FF2B5EF4-FFF2-40B4-BE49-F238E27FC236}">
                <a16:creationId xmlns:a16="http://schemas.microsoft.com/office/drawing/2014/main" id="{F68BE711-C030-EF95-9B33-E0D8AA28130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00131" y="5545943"/>
            <a:ext cx="15113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ar-SA" altLang="en-US" sz="2000" b="1"/>
              <a:t>العلاقة متناسبة</a:t>
            </a:r>
            <a:endParaRPr lang="en-US" altLang="en-US" sz="2000" b="1"/>
          </a:p>
        </p:txBody>
      </p:sp>
      <p:graphicFrame>
        <p:nvGraphicFramePr>
          <p:cNvPr id="29" name="Group 74">
            <a:extLst>
              <a:ext uri="{FF2B5EF4-FFF2-40B4-BE49-F238E27FC236}">
                <a16:creationId xmlns:a16="http://schemas.microsoft.com/office/drawing/2014/main" id="{BCCCF4A5-3FDF-46E4-FB43-6EF64C1209F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9058619"/>
              </p:ext>
            </p:extLst>
          </p:nvPr>
        </p:nvGraphicFramePr>
        <p:xfrm>
          <a:off x="7363731" y="2412218"/>
          <a:ext cx="1944687" cy="1097202"/>
        </p:xfrm>
        <a:graphic>
          <a:graphicData uri="http://schemas.openxmlformats.org/drawingml/2006/table">
            <a:tbl>
              <a:tblPr rtl="1"/>
              <a:tblGrid>
                <a:gridCol w="97313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715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65654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الزمن</a:t>
                      </a:r>
                      <a:endParaRPr kumimoji="0" lang="ar-SA" altLang="en-US" sz="1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07" marB="4570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التكلفة</a:t>
                      </a:r>
                      <a:endParaRPr kumimoji="0" lang="ar-SA" altLang="en-US" sz="1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07" marB="4570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5654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١</a:t>
                      </a:r>
                      <a:endParaRPr kumimoji="0" lang="ar-SA" alt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07" marB="4570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٠.٥٠</a:t>
                      </a:r>
                      <a:endParaRPr kumimoji="0" lang="ar-SA" alt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07" marB="4570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5654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٦</a:t>
                      </a:r>
                      <a:endParaRPr kumimoji="0" lang="ar-SA" alt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07" marB="4570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٣</a:t>
                      </a:r>
                      <a:endParaRPr kumimoji="0" lang="ar-SA" alt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07" marB="4570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30" name="Text Box 73">
            <a:extLst>
              <a:ext uri="{FF2B5EF4-FFF2-40B4-BE49-F238E27FC236}">
                <a16:creationId xmlns:a16="http://schemas.microsoft.com/office/drawing/2014/main" id="{52C1C868-A919-8051-E704-CFB66EA45BA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89056" y="3813980"/>
            <a:ext cx="576262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ar-SA" altLang="en-US" sz="2000" b="1"/>
              <a:t>٠.٥</a:t>
            </a:r>
            <a:endParaRPr lang="en-US" altLang="en-US" sz="2000" b="1"/>
          </a:p>
        </p:txBody>
      </p:sp>
      <p:grpSp>
        <p:nvGrpSpPr>
          <p:cNvPr id="31" name="Group 75">
            <a:extLst>
              <a:ext uri="{FF2B5EF4-FFF2-40B4-BE49-F238E27FC236}">
                <a16:creationId xmlns:a16="http://schemas.microsoft.com/office/drawing/2014/main" id="{C622E5F9-3B5F-7B38-CF27-F7F6ECEB5DB1}"/>
              </a:ext>
            </a:extLst>
          </p:cNvPr>
          <p:cNvGrpSpPr>
            <a:grpSpLocks/>
          </p:cNvGrpSpPr>
          <p:nvPr/>
        </p:nvGrpSpPr>
        <p:grpSpPr bwMode="auto">
          <a:xfrm>
            <a:off x="4361768" y="3521880"/>
            <a:ext cx="1851025" cy="901700"/>
            <a:chOff x="3052" y="2432"/>
            <a:chExt cx="480" cy="568"/>
          </a:xfrm>
        </p:grpSpPr>
        <p:grpSp>
          <p:nvGrpSpPr>
            <p:cNvPr id="32" name="Group 76">
              <a:extLst>
                <a:ext uri="{FF2B5EF4-FFF2-40B4-BE49-F238E27FC236}">
                  <a16:creationId xmlns:a16="http://schemas.microsoft.com/office/drawing/2014/main" id="{359F6333-637F-65BD-4E65-37BDF1BABF5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198" y="2432"/>
              <a:ext cx="334" cy="568"/>
              <a:chOff x="4105" y="2976"/>
              <a:chExt cx="1360" cy="568"/>
            </a:xfrm>
          </p:grpSpPr>
          <p:sp>
            <p:nvSpPr>
              <p:cNvPr id="34" name="Text Box 77">
                <a:extLst>
                  <a:ext uri="{FF2B5EF4-FFF2-40B4-BE49-F238E27FC236}">
                    <a16:creationId xmlns:a16="http://schemas.microsoft.com/office/drawing/2014/main" id="{23EA7D5A-E60C-6439-0B03-E2473B1EA55F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105" y="2976"/>
                <a:ext cx="1315" cy="2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</a:pPr>
                <a:r>
                  <a:rPr lang="ar-SA" altLang="en-US" sz="2000" b="1"/>
                  <a:t>٥ – ٤.٥</a:t>
                </a:r>
                <a:endParaRPr lang="en-US" altLang="en-US" sz="2000" b="1"/>
              </a:p>
            </p:txBody>
          </p:sp>
          <p:sp>
            <p:nvSpPr>
              <p:cNvPr id="35" name="Line 78">
                <a:extLst>
                  <a:ext uri="{FF2B5EF4-FFF2-40B4-BE49-F238E27FC236}">
                    <a16:creationId xmlns:a16="http://schemas.microsoft.com/office/drawing/2014/main" id="{1E404F84-74DB-C61E-2D09-ED9F548368D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4150" y="3258"/>
                <a:ext cx="1315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36" name="Text Box 79">
                <a:extLst>
                  <a:ext uri="{FF2B5EF4-FFF2-40B4-BE49-F238E27FC236}">
                    <a16:creationId xmlns:a16="http://schemas.microsoft.com/office/drawing/2014/main" id="{7F49A6FE-B156-9B29-1377-A8D220741BAB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105" y="3294"/>
                <a:ext cx="1315" cy="2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</a:pPr>
                <a:r>
                  <a:rPr lang="ar-SA" altLang="en-US" sz="2000" b="1"/>
                  <a:t>٦ - ٣</a:t>
                </a:r>
                <a:endParaRPr lang="en-US" altLang="en-US" sz="2000" b="1"/>
              </a:p>
            </p:txBody>
          </p:sp>
        </p:grpSp>
        <p:sp>
          <p:nvSpPr>
            <p:cNvPr id="33" name="Text Box 80">
              <a:extLst>
                <a:ext uri="{FF2B5EF4-FFF2-40B4-BE49-F238E27FC236}">
                  <a16:creationId xmlns:a16="http://schemas.microsoft.com/office/drawing/2014/main" id="{1B54A754-28CD-4B8E-B232-8C4AACC9393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052" y="2586"/>
              <a:ext cx="182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ar-SA" altLang="en-US" sz="2000" b="1"/>
                <a:t>=</a:t>
              </a:r>
              <a:endParaRPr lang="en-US" altLang="en-US" sz="2000" b="1"/>
            </a:p>
          </p:txBody>
        </p:sp>
      </p:grpSp>
      <p:grpSp>
        <p:nvGrpSpPr>
          <p:cNvPr id="37" name="Group 81">
            <a:extLst>
              <a:ext uri="{FF2B5EF4-FFF2-40B4-BE49-F238E27FC236}">
                <a16:creationId xmlns:a16="http://schemas.microsoft.com/office/drawing/2014/main" id="{AEE3160F-AB3D-E45A-2A9F-ABB41943C2A5}"/>
              </a:ext>
            </a:extLst>
          </p:cNvPr>
          <p:cNvGrpSpPr>
            <a:grpSpLocks/>
          </p:cNvGrpSpPr>
          <p:nvPr/>
        </p:nvGrpSpPr>
        <p:grpSpPr bwMode="auto">
          <a:xfrm>
            <a:off x="3439431" y="3604430"/>
            <a:ext cx="1146175" cy="773113"/>
            <a:chOff x="3947" y="2672"/>
            <a:chExt cx="640" cy="487"/>
          </a:xfrm>
        </p:grpSpPr>
        <p:grpSp>
          <p:nvGrpSpPr>
            <p:cNvPr id="38" name="Group 82">
              <a:extLst>
                <a:ext uri="{FF2B5EF4-FFF2-40B4-BE49-F238E27FC236}">
                  <a16:creationId xmlns:a16="http://schemas.microsoft.com/office/drawing/2014/main" id="{3D27DAF0-F8A8-6F58-996F-6B6EBD7771E3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246" y="2672"/>
              <a:ext cx="341" cy="487"/>
              <a:chOff x="4246" y="2672"/>
              <a:chExt cx="341" cy="487"/>
            </a:xfrm>
          </p:grpSpPr>
          <p:sp>
            <p:nvSpPr>
              <p:cNvPr id="40" name="Text Box 83">
                <a:extLst>
                  <a:ext uri="{FF2B5EF4-FFF2-40B4-BE49-F238E27FC236}">
                    <a16:creationId xmlns:a16="http://schemas.microsoft.com/office/drawing/2014/main" id="{4887A2AD-1352-EBD0-0579-5944EEAB5787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264" y="2672"/>
                <a:ext cx="312" cy="2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</a:pPr>
                <a:r>
                  <a:rPr lang="ar-SA" altLang="en-US" sz="2000" b="1"/>
                  <a:t>٠.٥</a:t>
                </a:r>
                <a:endParaRPr lang="en-US" altLang="en-US" sz="2000" b="1"/>
              </a:p>
            </p:txBody>
          </p:sp>
          <p:sp>
            <p:nvSpPr>
              <p:cNvPr id="41" name="Line 84">
                <a:extLst>
                  <a:ext uri="{FF2B5EF4-FFF2-40B4-BE49-F238E27FC236}">
                    <a16:creationId xmlns:a16="http://schemas.microsoft.com/office/drawing/2014/main" id="{153AC169-A474-7D49-D33E-F2F223FFB9A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4275" y="2909"/>
                <a:ext cx="312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42" name="Text Box 85">
                <a:extLst>
                  <a:ext uri="{FF2B5EF4-FFF2-40B4-BE49-F238E27FC236}">
                    <a16:creationId xmlns:a16="http://schemas.microsoft.com/office/drawing/2014/main" id="{24E36D82-DBE6-67E1-0E9C-06F9FC4A8194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246" y="2909"/>
                <a:ext cx="312" cy="2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</a:pPr>
                <a:r>
                  <a:rPr lang="ar-SA" altLang="en-US" sz="2000" b="1"/>
                  <a:t>٣</a:t>
                </a:r>
                <a:endParaRPr lang="en-US" altLang="en-US" sz="2000" b="1"/>
              </a:p>
            </p:txBody>
          </p:sp>
        </p:grpSp>
        <p:sp>
          <p:nvSpPr>
            <p:cNvPr id="39" name="Text Box 86">
              <a:extLst>
                <a:ext uri="{FF2B5EF4-FFF2-40B4-BE49-F238E27FC236}">
                  <a16:creationId xmlns:a16="http://schemas.microsoft.com/office/drawing/2014/main" id="{4BFD7445-F044-41D2-50B7-83FB007EA40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947" y="2799"/>
              <a:ext cx="449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ar-SA" altLang="en-US" sz="2000" b="1">
                  <a:latin typeface="Arial Unicode MS" panose="020B0604020202020204" pitchFamily="34" charset="-128"/>
                  <a:ea typeface="Arial Unicode MS" panose="020B0604020202020204" pitchFamily="34" charset="-128"/>
                  <a:cs typeface="Arial Unicode MS" panose="020B0604020202020204" pitchFamily="34" charset="-128"/>
                </a:rPr>
                <a:t>≈</a:t>
              </a:r>
            </a:p>
          </p:txBody>
        </p:sp>
      </p:grpSp>
      <p:graphicFrame>
        <p:nvGraphicFramePr>
          <p:cNvPr id="43" name="Group 87">
            <a:extLst>
              <a:ext uri="{FF2B5EF4-FFF2-40B4-BE49-F238E27FC236}">
                <a16:creationId xmlns:a16="http://schemas.microsoft.com/office/drawing/2014/main" id="{4F899370-B3C9-F6FE-B995-93521641319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21690201"/>
              </p:ext>
            </p:extLst>
          </p:nvPr>
        </p:nvGraphicFramePr>
        <p:xfrm>
          <a:off x="3763281" y="2409043"/>
          <a:ext cx="1944687" cy="1097202"/>
        </p:xfrm>
        <a:graphic>
          <a:graphicData uri="http://schemas.openxmlformats.org/drawingml/2006/table">
            <a:tbl>
              <a:tblPr rtl="1"/>
              <a:tblGrid>
                <a:gridCol w="97313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715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65654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الزمن</a:t>
                      </a:r>
                      <a:endParaRPr kumimoji="0" lang="ar-SA" altLang="en-US" sz="1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07" marB="4570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التكلفة</a:t>
                      </a:r>
                      <a:endParaRPr kumimoji="0" lang="ar-SA" altLang="en-US" sz="1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07" marB="4570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5654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٣</a:t>
                      </a:r>
                      <a:endParaRPr kumimoji="0" lang="ar-SA" alt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07" marB="4570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٤.٥</a:t>
                      </a:r>
                      <a:endParaRPr kumimoji="0" lang="ar-SA" alt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07" marB="4570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5654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٦</a:t>
                      </a:r>
                      <a:endParaRPr kumimoji="0" lang="ar-SA" alt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07" marB="4570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٥</a:t>
                      </a:r>
                      <a:endParaRPr kumimoji="0" lang="ar-SA" alt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07" marB="4570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44" name="Text Box 101">
            <a:extLst>
              <a:ext uri="{FF2B5EF4-FFF2-40B4-BE49-F238E27FC236}">
                <a16:creationId xmlns:a16="http://schemas.microsoft.com/office/drawing/2014/main" id="{5E963A46-C301-BB2D-D63E-693EEB282CE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23531" y="3813980"/>
            <a:ext cx="576262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ar-SA" altLang="en-US" sz="2000" b="1"/>
              <a:t>٠.٢</a:t>
            </a:r>
            <a:endParaRPr lang="en-US" altLang="en-US" sz="2000" b="1"/>
          </a:p>
        </p:txBody>
      </p:sp>
      <p:pic>
        <p:nvPicPr>
          <p:cNvPr id="45" name="Picture 103">
            <a:extLst>
              <a:ext uri="{FF2B5EF4-FFF2-40B4-BE49-F238E27FC236}">
                <a16:creationId xmlns:a16="http://schemas.microsoft.com/office/drawing/2014/main" id="{3B0DC21E-A2BF-DE88-A839-5396C74A1C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4993" y="2229655"/>
            <a:ext cx="2376488" cy="2195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6" name="Line 104">
            <a:extLst>
              <a:ext uri="{FF2B5EF4-FFF2-40B4-BE49-F238E27FC236}">
                <a16:creationId xmlns:a16="http://schemas.microsoft.com/office/drawing/2014/main" id="{361360D7-B43A-FECB-CCEE-AD907E82EEA7}"/>
              </a:ext>
            </a:extLst>
          </p:cNvPr>
          <p:cNvSpPr>
            <a:spLocks noChangeShapeType="1"/>
          </p:cNvSpPr>
          <p:nvPr/>
        </p:nvSpPr>
        <p:spPr bwMode="auto">
          <a:xfrm>
            <a:off x="6536643" y="2445555"/>
            <a:ext cx="0" cy="1908175"/>
          </a:xfrm>
          <a:prstGeom prst="line">
            <a:avLst/>
          </a:prstGeom>
          <a:noFill/>
          <a:ln w="76200" cmpd="tri">
            <a:solidFill>
              <a:srgbClr val="00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ar-SA"/>
          </a:p>
        </p:txBody>
      </p:sp>
      <p:sp>
        <p:nvSpPr>
          <p:cNvPr id="47" name="Oval 105">
            <a:extLst>
              <a:ext uri="{FF2B5EF4-FFF2-40B4-BE49-F238E27FC236}">
                <a16:creationId xmlns:a16="http://schemas.microsoft.com/office/drawing/2014/main" id="{D327AF26-AEC1-F89F-E743-42174C92F3D6}"/>
              </a:ext>
            </a:extLst>
          </p:cNvPr>
          <p:cNvSpPr>
            <a:spLocks noChangeArrowheads="1"/>
          </p:cNvSpPr>
          <p:nvPr/>
        </p:nvSpPr>
        <p:spPr bwMode="auto">
          <a:xfrm>
            <a:off x="7797118" y="1905805"/>
            <a:ext cx="1008063" cy="433388"/>
          </a:xfrm>
          <a:prstGeom prst="ellipse">
            <a:avLst/>
          </a:prstGeom>
          <a:solidFill>
            <a:srgbClr val="FF7C80"/>
          </a:solidFill>
          <a:ln w="9525">
            <a:solidFill>
              <a:srgbClr val="FF7C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ar-SA" altLang="en-US" sz="2000" b="1"/>
              <a:t>راشد</a:t>
            </a:r>
            <a:endParaRPr lang="en-US" altLang="en-US" sz="2000" b="1"/>
          </a:p>
        </p:txBody>
      </p:sp>
      <p:sp>
        <p:nvSpPr>
          <p:cNvPr id="48" name="Oval 106">
            <a:extLst>
              <a:ext uri="{FF2B5EF4-FFF2-40B4-BE49-F238E27FC236}">
                <a16:creationId xmlns:a16="http://schemas.microsoft.com/office/drawing/2014/main" id="{A381BE48-87AC-CEF3-D962-EE2A0B79468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17306" y="1905805"/>
            <a:ext cx="1008062" cy="433388"/>
          </a:xfrm>
          <a:prstGeom prst="ellipse">
            <a:avLst/>
          </a:prstGeom>
          <a:solidFill>
            <a:srgbClr val="FF7C80"/>
          </a:solidFill>
          <a:ln w="9525">
            <a:solidFill>
              <a:srgbClr val="FF7C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ar-SA" altLang="en-US" sz="2000" b="1"/>
              <a:t>ماجد</a:t>
            </a:r>
            <a:endParaRPr lang="en-US" altLang="en-US" sz="2000" b="1"/>
          </a:p>
        </p:txBody>
      </p:sp>
      <p:sp>
        <p:nvSpPr>
          <p:cNvPr id="49" name="Line 107">
            <a:extLst>
              <a:ext uri="{FF2B5EF4-FFF2-40B4-BE49-F238E27FC236}">
                <a16:creationId xmlns:a16="http://schemas.microsoft.com/office/drawing/2014/main" id="{76CE09F3-DD31-C537-DD14-E1E8A3E4227B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3655331" y="4929993"/>
            <a:ext cx="6119812" cy="0"/>
          </a:xfrm>
          <a:prstGeom prst="line">
            <a:avLst/>
          </a:prstGeom>
          <a:noFill/>
          <a:ln w="76200" cmpd="tri">
            <a:solidFill>
              <a:srgbClr val="00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ar-SA"/>
          </a:p>
        </p:txBody>
      </p:sp>
      <p:grpSp>
        <p:nvGrpSpPr>
          <p:cNvPr id="50" name="Group 108">
            <a:extLst>
              <a:ext uri="{FF2B5EF4-FFF2-40B4-BE49-F238E27FC236}">
                <a16:creationId xmlns:a16="http://schemas.microsoft.com/office/drawing/2014/main" id="{886A6D72-7250-1C24-5095-8ABE6A7605CE}"/>
              </a:ext>
            </a:extLst>
          </p:cNvPr>
          <p:cNvGrpSpPr>
            <a:grpSpLocks/>
          </p:cNvGrpSpPr>
          <p:nvPr/>
        </p:nvGrpSpPr>
        <p:grpSpPr bwMode="auto">
          <a:xfrm>
            <a:off x="8587693" y="5006193"/>
            <a:ext cx="1146175" cy="773112"/>
            <a:chOff x="3947" y="2672"/>
            <a:chExt cx="640" cy="487"/>
          </a:xfrm>
        </p:grpSpPr>
        <p:grpSp>
          <p:nvGrpSpPr>
            <p:cNvPr id="51" name="Group 109">
              <a:extLst>
                <a:ext uri="{FF2B5EF4-FFF2-40B4-BE49-F238E27FC236}">
                  <a16:creationId xmlns:a16="http://schemas.microsoft.com/office/drawing/2014/main" id="{D5AC862A-4D3A-A38D-848B-8D99E932EF7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246" y="2672"/>
              <a:ext cx="341" cy="487"/>
              <a:chOff x="4246" y="2672"/>
              <a:chExt cx="341" cy="487"/>
            </a:xfrm>
          </p:grpSpPr>
          <p:sp>
            <p:nvSpPr>
              <p:cNvPr id="53" name="Text Box 110">
                <a:extLst>
                  <a:ext uri="{FF2B5EF4-FFF2-40B4-BE49-F238E27FC236}">
                    <a16:creationId xmlns:a16="http://schemas.microsoft.com/office/drawing/2014/main" id="{E923EE51-EC6B-093D-733C-9F4BB9DA0C26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264" y="2672"/>
                <a:ext cx="312" cy="2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</a:pPr>
                <a:r>
                  <a:rPr lang="ar-SA" altLang="en-US" sz="2000" b="1"/>
                  <a:t>٠.٥</a:t>
                </a:r>
                <a:endParaRPr lang="en-US" altLang="en-US" sz="2000" b="1"/>
              </a:p>
            </p:txBody>
          </p:sp>
          <p:sp>
            <p:nvSpPr>
              <p:cNvPr id="54" name="Line 111">
                <a:extLst>
                  <a:ext uri="{FF2B5EF4-FFF2-40B4-BE49-F238E27FC236}">
                    <a16:creationId xmlns:a16="http://schemas.microsoft.com/office/drawing/2014/main" id="{A14D8BD8-BEB0-3E21-CA4C-9BC30F1D723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4275" y="2909"/>
                <a:ext cx="312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55" name="Text Box 112">
                <a:extLst>
                  <a:ext uri="{FF2B5EF4-FFF2-40B4-BE49-F238E27FC236}">
                    <a16:creationId xmlns:a16="http://schemas.microsoft.com/office/drawing/2014/main" id="{395D85AC-3A89-9256-03B3-BDEA84151EF0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246" y="2909"/>
                <a:ext cx="312" cy="2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</a:pPr>
                <a:r>
                  <a:rPr lang="ar-SA" altLang="en-US" sz="2000" b="1"/>
                  <a:t>١</a:t>
                </a:r>
                <a:endParaRPr lang="en-US" altLang="en-US" sz="2000" b="1"/>
              </a:p>
            </p:txBody>
          </p:sp>
        </p:grpSp>
        <p:sp>
          <p:nvSpPr>
            <p:cNvPr id="52" name="Text Box 113">
              <a:extLst>
                <a:ext uri="{FF2B5EF4-FFF2-40B4-BE49-F238E27FC236}">
                  <a16:creationId xmlns:a16="http://schemas.microsoft.com/office/drawing/2014/main" id="{B2AFCE97-FC02-9733-433E-2462695B6E3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947" y="2799"/>
              <a:ext cx="449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ar-SA" altLang="en-US" sz="2000" b="1"/>
                <a:t>=</a:t>
              </a:r>
              <a:endParaRPr lang="en-US" altLang="en-US" sz="2000" b="1"/>
            </a:p>
          </p:txBody>
        </p:sp>
      </p:grpSp>
      <p:sp>
        <p:nvSpPr>
          <p:cNvPr id="56" name="Text Box 114">
            <a:extLst>
              <a:ext uri="{FF2B5EF4-FFF2-40B4-BE49-F238E27FC236}">
                <a16:creationId xmlns:a16="http://schemas.microsoft.com/office/drawing/2014/main" id="{7F45D693-052F-D93C-D5A1-E64D1A84596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36868" y="5215743"/>
            <a:ext cx="576263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ar-SA" altLang="en-US" sz="2000" b="1"/>
              <a:t>٠.٥</a:t>
            </a:r>
            <a:endParaRPr lang="en-US" altLang="en-US" sz="2000" b="1"/>
          </a:p>
        </p:txBody>
      </p:sp>
      <p:grpSp>
        <p:nvGrpSpPr>
          <p:cNvPr id="57" name="Group 115">
            <a:extLst>
              <a:ext uri="{FF2B5EF4-FFF2-40B4-BE49-F238E27FC236}">
                <a16:creationId xmlns:a16="http://schemas.microsoft.com/office/drawing/2014/main" id="{4CD83470-ED39-F1EB-F8C5-7672B159B31E}"/>
              </a:ext>
            </a:extLst>
          </p:cNvPr>
          <p:cNvGrpSpPr>
            <a:grpSpLocks/>
          </p:cNvGrpSpPr>
          <p:nvPr/>
        </p:nvGrpSpPr>
        <p:grpSpPr bwMode="auto">
          <a:xfrm>
            <a:off x="8587693" y="5741205"/>
            <a:ext cx="1146175" cy="773113"/>
            <a:chOff x="3947" y="2672"/>
            <a:chExt cx="640" cy="487"/>
          </a:xfrm>
        </p:grpSpPr>
        <p:grpSp>
          <p:nvGrpSpPr>
            <p:cNvPr id="58" name="Group 116">
              <a:extLst>
                <a:ext uri="{FF2B5EF4-FFF2-40B4-BE49-F238E27FC236}">
                  <a16:creationId xmlns:a16="http://schemas.microsoft.com/office/drawing/2014/main" id="{B900DA01-0712-DFE3-77AB-030E0519697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246" y="2672"/>
              <a:ext cx="341" cy="487"/>
              <a:chOff x="4246" y="2672"/>
              <a:chExt cx="341" cy="487"/>
            </a:xfrm>
          </p:grpSpPr>
          <p:sp>
            <p:nvSpPr>
              <p:cNvPr id="60" name="Text Box 117">
                <a:extLst>
                  <a:ext uri="{FF2B5EF4-FFF2-40B4-BE49-F238E27FC236}">
                    <a16:creationId xmlns:a16="http://schemas.microsoft.com/office/drawing/2014/main" id="{FCD3267B-6DBC-39FE-7DEC-AC374E06C121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264" y="2672"/>
                <a:ext cx="312" cy="2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</a:pPr>
                <a:r>
                  <a:rPr lang="ar-SA" altLang="en-US" sz="2000" b="1"/>
                  <a:t> ٣</a:t>
                </a:r>
                <a:endParaRPr lang="en-US" altLang="en-US" sz="2000" b="1"/>
              </a:p>
            </p:txBody>
          </p:sp>
          <p:sp>
            <p:nvSpPr>
              <p:cNvPr id="61" name="Line 118">
                <a:extLst>
                  <a:ext uri="{FF2B5EF4-FFF2-40B4-BE49-F238E27FC236}">
                    <a16:creationId xmlns:a16="http://schemas.microsoft.com/office/drawing/2014/main" id="{9E04DDA3-9B1E-2F9E-09A6-4FF23DF7FB3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4275" y="2909"/>
                <a:ext cx="312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62" name="Text Box 119">
                <a:extLst>
                  <a:ext uri="{FF2B5EF4-FFF2-40B4-BE49-F238E27FC236}">
                    <a16:creationId xmlns:a16="http://schemas.microsoft.com/office/drawing/2014/main" id="{B4DB291E-0BAB-E9DA-40E2-1A1426A4A969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246" y="2909"/>
                <a:ext cx="312" cy="2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</a:pPr>
                <a:r>
                  <a:rPr lang="ar-SA" altLang="en-US" sz="2000" b="1"/>
                  <a:t>٦</a:t>
                </a:r>
                <a:endParaRPr lang="en-US" altLang="en-US" sz="2000" b="1"/>
              </a:p>
            </p:txBody>
          </p:sp>
        </p:grpSp>
        <p:sp>
          <p:nvSpPr>
            <p:cNvPr id="59" name="Text Box 120">
              <a:extLst>
                <a:ext uri="{FF2B5EF4-FFF2-40B4-BE49-F238E27FC236}">
                  <a16:creationId xmlns:a16="http://schemas.microsoft.com/office/drawing/2014/main" id="{09099995-495C-A1A6-A9C4-03D59BB0C62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947" y="2799"/>
              <a:ext cx="449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ar-SA" altLang="en-US" sz="2000" b="1"/>
                <a:t>=</a:t>
              </a:r>
              <a:endParaRPr lang="en-US" altLang="en-US" sz="2000" b="1"/>
            </a:p>
          </p:txBody>
        </p:sp>
      </p:grpSp>
      <p:sp>
        <p:nvSpPr>
          <p:cNvPr id="63" name="Text Box 121">
            <a:extLst>
              <a:ext uri="{FF2B5EF4-FFF2-40B4-BE49-F238E27FC236}">
                <a16:creationId xmlns:a16="http://schemas.microsoft.com/office/drawing/2014/main" id="{75CADE45-D638-36ED-5918-BF258D88258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36868" y="5950755"/>
            <a:ext cx="576263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ar-SA" altLang="en-US" sz="2000" b="1"/>
              <a:t>٠.٥</a:t>
            </a:r>
            <a:endParaRPr lang="en-US" altLang="en-US" sz="2000" b="1"/>
          </a:p>
        </p:txBody>
      </p:sp>
      <p:sp>
        <p:nvSpPr>
          <p:cNvPr id="64" name="Line 122">
            <a:extLst>
              <a:ext uri="{FF2B5EF4-FFF2-40B4-BE49-F238E27FC236}">
                <a16:creationId xmlns:a16="http://schemas.microsoft.com/office/drawing/2014/main" id="{3A64A69D-B4A1-7B33-0E1A-A60818D4573D}"/>
              </a:ext>
            </a:extLst>
          </p:cNvPr>
          <p:cNvSpPr>
            <a:spLocks noChangeShapeType="1"/>
          </p:cNvSpPr>
          <p:nvPr/>
        </p:nvSpPr>
        <p:spPr bwMode="auto">
          <a:xfrm>
            <a:off x="6536643" y="4895068"/>
            <a:ext cx="0" cy="1655762"/>
          </a:xfrm>
          <a:prstGeom prst="line">
            <a:avLst/>
          </a:prstGeom>
          <a:noFill/>
          <a:ln w="76200" cmpd="tri">
            <a:solidFill>
              <a:srgbClr val="00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ar-SA"/>
          </a:p>
        </p:txBody>
      </p:sp>
      <p:sp>
        <p:nvSpPr>
          <p:cNvPr id="65" name="AutoShape 123">
            <a:extLst>
              <a:ext uri="{FF2B5EF4-FFF2-40B4-BE49-F238E27FC236}">
                <a16:creationId xmlns:a16="http://schemas.microsoft.com/office/drawing/2014/main" id="{62876843-B1C5-462A-F61A-A10AAB2C378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64981" y="5545943"/>
            <a:ext cx="431800" cy="360362"/>
          </a:xfrm>
          <a:prstGeom prst="leftArrow">
            <a:avLst>
              <a:gd name="adj1" fmla="val 50000"/>
              <a:gd name="adj2" fmla="val 29956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ar-SA"/>
          </a:p>
        </p:txBody>
      </p:sp>
      <p:sp>
        <p:nvSpPr>
          <p:cNvPr id="66" name="Text Box 124">
            <a:extLst>
              <a:ext uri="{FF2B5EF4-FFF2-40B4-BE49-F238E27FC236}">
                <a16:creationId xmlns:a16="http://schemas.microsoft.com/office/drawing/2014/main" id="{C72E98D2-16C2-47CE-2204-501392A8262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83781" y="5545943"/>
            <a:ext cx="1979612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ar-SA" altLang="en-US" sz="2000" b="1"/>
              <a:t>العلاقة غير متناسبة</a:t>
            </a:r>
            <a:endParaRPr lang="en-US" altLang="en-US" sz="2000" b="1"/>
          </a:p>
        </p:txBody>
      </p:sp>
      <p:grpSp>
        <p:nvGrpSpPr>
          <p:cNvPr id="67" name="Group 125">
            <a:extLst>
              <a:ext uri="{FF2B5EF4-FFF2-40B4-BE49-F238E27FC236}">
                <a16:creationId xmlns:a16="http://schemas.microsoft.com/office/drawing/2014/main" id="{50016F7B-34B4-4F2A-F08E-0DBA3C9F02DC}"/>
              </a:ext>
            </a:extLst>
          </p:cNvPr>
          <p:cNvGrpSpPr>
            <a:grpSpLocks/>
          </p:cNvGrpSpPr>
          <p:nvPr/>
        </p:nvGrpSpPr>
        <p:grpSpPr bwMode="auto">
          <a:xfrm>
            <a:off x="5239656" y="5006193"/>
            <a:ext cx="1146175" cy="773112"/>
            <a:chOff x="3947" y="2672"/>
            <a:chExt cx="640" cy="487"/>
          </a:xfrm>
        </p:grpSpPr>
        <p:grpSp>
          <p:nvGrpSpPr>
            <p:cNvPr id="68" name="Group 126">
              <a:extLst>
                <a:ext uri="{FF2B5EF4-FFF2-40B4-BE49-F238E27FC236}">
                  <a16:creationId xmlns:a16="http://schemas.microsoft.com/office/drawing/2014/main" id="{79C98136-90D2-03A7-1E8C-5C288708D7A3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246" y="2672"/>
              <a:ext cx="341" cy="487"/>
              <a:chOff x="4246" y="2672"/>
              <a:chExt cx="341" cy="487"/>
            </a:xfrm>
          </p:grpSpPr>
          <p:sp>
            <p:nvSpPr>
              <p:cNvPr id="70" name="Text Box 127">
                <a:extLst>
                  <a:ext uri="{FF2B5EF4-FFF2-40B4-BE49-F238E27FC236}">
                    <a16:creationId xmlns:a16="http://schemas.microsoft.com/office/drawing/2014/main" id="{288AA1C4-C1C8-3CCF-D7E5-73666C968514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264" y="2672"/>
                <a:ext cx="312" cy="2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</a:pPr>
                <a:r>
                  <a:rPr lang="ar-SA" altLang="en-US" sz="2000" b="1"/>
                  <a:t>٤.٥</a:t>
                </a:r>
                <a:endParaRPr lang="en-US" altLang="en-US" sz="2000" b="1"/>
              </a:p>
            </p:txBody>
          </p:sp>
          <p:sp>
            <p:nvSpPr>
              <p:cNvPr id="71" name="Line 128">
                <a:extLst>
                  <a:ext uri="{FF2B5EF4-FFF2-40B4-BE49-F238E27FC236}">
                    <a16:creationId xmlns:a16="http://schemas.microsoft.com/office/drawing/2014/main" id="{42A4C433-A7E0-2950-2509-5A733EF9923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4275" y="2909"/>
                <a:ext cx="312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72" name="Text Box 129">
                <a:extLst>
                  <a:ext uri="{FF2B5EF4-FFF2-40B4-BE49-F238E27FC236}">
                    <a16:creationId xmlns:a16="http://schemas.microsoft.com/office/drawing/2014/main" id="{BFBDD0D6-D543-8EA7-DDA1-56EA8DA79A62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246" y="2909"/>
                <a:ext cx="312" cy="2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</a:pPr>
                <a:r>
                  <a:rPr lang="ar-SA" altLang="en-US" sz="2000" b="1"/>
                  <a:t>٣</a:t>
                </a:r>
                <a:endParaRPr lang="en-US" altLang="en-US" sz="2000" b="1"/>
              </a:p>
            </p:txBody>
          </p:sp>
        </p:grpSp>
        <p:sp>
          <p:nvSpPr>
            <p:cNvPr id="69" name="Text Box 130">
              <a:extLst>
                <a:ext uri="{FF2B5EF4-FFF2-40B4-BE49-F238E27FC236}">
                  <a16:creationId xmlns:a16="http://schemas.microsoft.com/office/drawing/2014/main" id="{598D9132-CEB0-921F-4ACE-B6B436F0888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947" y="2799"/>
              <a:ext cx="449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ar-SA" altLang="en-US" sz="2000" b="1"/>
                <a:t>=</a:t>
              </a:r>
              <a:endParaRPr lang="en-US" altLang="en-US" sz="2000" b="1"/>
            </a:p>
          </p:txBody>
        </p:sp>
      </p:grpSp>
      <p:sp>
        <p:nvSpPr>
          <p:cNvPr id="73" name="Text Box 131">
            <a:extLst>
              <a:ext uri="{FF2B5EF4-FFF2-40B4-BE49-F238E27FC236}">
                <a16:creationId xmlns:a16="http://schemas.microsoft.com/office/drawing/2014/main" id="{0DD0565F-53C0-32DE-8CEE-AB4C5304E55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88831" y="5215743"/>
            <a:ext cx="576262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ar-SA" altLang="en-US" sz="2000" b="1"/>
              <a:t>١.٥</a:t>
            </a:r>
            <a:endParaRPr lang="en-US" altLang="en-US" sz="2000" b="1"/>
          </a:p>
        </p:txBody>
      </p:sp>
      <p:grpSp>
        <p:nvGrpSpPr>
          <p:cNvPr id="74" name="Group 132">
            <a:extLst>
              <a:ext uri="{FF2B5EF4-FFF2-40B4-BE49-F238E27FC236}">
                <a16:creationId xmlns:a16="http://schemas.microsoft.com/office/drawing/2014/main" id="{780599D7-9598-453B-5E76-966F5F7E7A6B}"/>
              </a:ext>
            </a:extLst>
          </p:cNvPr>
          <p:cNvGrpSpPr>
            <a:grpSpLocks/>
          </p:cNvGrpSpPr>
          <p:nvPr/>
        </p:nvGrpSpPr>
        <p:grpSpPr bwMode="auto">
          <a:xfrm>
            <a:off x="5239656" y="5741205"/>
            <a:ext cx="1146175" cy="773113"/>
            <a:chOff x="3947" y="2672"/>
            <a:chExt cx="640" cy="487"/>
          </a:xfrm>
        </p:grpSpPr>
        <p:grpSp>
          <p:nvGrpSpPr>
            <p:cNvPr id="75" name="Group 133">
              <a:extLst>
                <a:ext uri="{FF2B5EF4-FFF2-40B4-BE49-F238E27FC236}">
                  <a16:creationId xmlns:a16="http://schemas.microsoft.com/office/drawing/2014/main" id="{9AB0DF0E-76AF-2F04-425A-94AE8254816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246" y="2672"/>
              <a:ext cx="341" cy="487"/>
              <a:chOff x="4246" y="2672"/>
              <a:chExt cx="341" cy="487"/>
            </a:xfrm>
          </p:grpSpPr>
          <p:sp>
            <p:nvSpPr>
              <p:cNvPr id="77" name="Text Box 134">
                <a:extLst>
                  <a:ext uri="{FF2B5EF4-FFF2-40B4-BE49-F238E27FC236}">
                    <a16:creationId xmlns:a16="http://schemas.microsoft.com/office/drawing/2014/main" id="{C48B7BFB-56CD-2033-6001-5834F75B7434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264" y="2672"/>
                <a:ext cx="312" cy="2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</a:pPr>
                <a:r>
                  <a:rPr lang="ar-SA" altLang="en-US" sz="2000" b="1"/>
                  <a:t>٥</a:t>
                </a:r>
                <a:endParaRPr lang="en-US" altLang="en-US" sz="2000" b="1"/>
              </a:p>
            </p:txBody>
          </p:sp>
          <p:sp>
            <p:nvSpPr>
              <p:cNvPr id="78" name="Line 135">
                <a:extLst>
                  <a:ext uri="{FF2B5EF4-FFF2-40B4-BE49-F238E27FC236}">
                    <a16:creationId xmlns:a16="http://schemas.microsoft.com/office/drawing/2014/main" id="{7399ECDF-A6FB-99E8-5FBE-4D4350D88C3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4275" y="2909"/>
                <a:ext cx="312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79" name="Text Box 136">
                <a:extLst>
                  <a:ext uri="{FF2B5EF4-FFF2-40B4-BE49-F238E27FC236}">
                    <a16:creationId xmlns:a16="http://schemas.microsoft.com/office/drawing/2014/main" id="{DBF2AB19-9163-DB08-AA3F-90A2788413D3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246" y="2909"/>
                <a:ext cx="312" cy="2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</a:pPr>
                <a:r>
                  <a:rPr lang="ar-SA" altLang="en-US" sz="2000" b="1"/>
                  <a:t>٦</a:t>
                </a:r>
                <a:endParaRPr lang="en-US" altLang="en-US" sz="2000" b="1"/>
              </a:p>
            </p:txBody>
          </p:sp>
        </p:grpSp>
        <p:sp>
          <p:nvSpPr>
            <p:cNvPr id="76" name="Text Box 137">
              <a:extLst>
                <a:ext uri="{FF2B5EF4-FFF2-40B4-BE49-F238E27FC236}">
                  <a16:creationId xmlns:a16="http://schemas.microsoft.com/office/drawing/2014/main" id="{2C11A29F-EB9F-B03B-9390-5F4539CC07C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947" y="2799"/>
              <a:ext cx="449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ar-SA" altLang="en-US" sz="2000" b="1">
                  <a:latin typeface="Arial Unicode MS" panose="020B0604020202020204" pitchFamily="34" charset="-128"/>
                  <a:ea typeface="Arial Unicode MS" panose="020B0604020202020204" pitchFamily="34" charset="-128"/>
                  <a:cs typeface="Arial Unicode MS" panose="020B0604020202020204" pitchFamily="34" charset="-128"/>
                </a:rPr>
                <a:t>≈</a:t>
              </a:r>
            </a:p>
          </p:txBody>
        </p:sp>
      </p:grpSp>
      <p:sp>
        <p:nvSpPr>
          <p:cNvPr id="80" name="Text Box 138">
            <a:extLst>
              <a:ext uri="{FF2B5EF4-FFF2-40B4-BE49-F238E27FC236}">
                <a16:creationId xmlns:a16="http://schemas.microsoft.com/office/drawing/2014/main" id="{D3AADD6B-EE92-7EC5-A71D-9BA76999B11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88831" y="5950755"/>
            <a:ext cx="576262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ar-SA" altLang="en-US" sz="2000" b="1"/>
              <a:t>٠.٨</a:t>
            </a:r>
            <a:endParaRPr lang="en-US" altLang="en-US" sz="2000" b="1"/>
          </a:p>
        </p:txBody>
      </p:sp>
    </p:spTree>
    <p:extLst>
      <p:ext uri="{BB962C8B-B14F-4D97-AF65-F5344CB8AC3E}">
        <p14:creationId xmlns:p14="http://schemas.microsoft.com/office/powerpoint/2010/main" val="236238595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drape" invX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800" decel="100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800" decel="100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800" decel="100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800" decel="100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800" decel="100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800" decel="100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800" decel="100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800" decel="100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3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8" dur="1000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3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800" decel="100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800" decel="100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800" decel="100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800" decel="100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6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81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86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91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96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9" dur="1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04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09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14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19" dur="1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4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9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34" dur="1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39" dur="1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0" fill="hold">
                      <p:stCondLst>
                        <p:cond delay="indefinite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44" dur="1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5" fill="hold">
                      <p:stCondLst>
                        <p:cond delay="indefinite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49" dur="10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0" fill="hold">
                      <p:stCondLst>
                        <p:cond delay="indefinite"/>
                      </p:stCondLst>
                      <p:childTnLst>
                        <p:par>
                          <p:cTn id="151" fill="hold">
                            <p:stCondLst>
                              <p:cond delay="0"/>
                            </p:stCondLst>
                            <p:childTnLst>
                              <p:par>
                                <p:cTn id="152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4" dur="1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5" fill="hold">
                      <p:stCondLst>
                        <p:cond delay="indefinite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59" dur="1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25" grpId="0"/>
      <p:bldP spid="27" grpId="0"/>
      <p:bldP spid="44" grpId="0"/>
      <p:bldP spid="47" grpId="0" animBg="1"/>
      <p:bldP spid="48" grpId="0" animBg="1"/>
      <p:bldP spid="56" grpId="0"/>
      <p:bldP spid="63" grpId="0"/>
      <p:bldP spid="66" grpId="0"/>
      <p:bldP spid="73" grpId="0"/>
      <p:bldP spid="80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مجموعة 14">
            <a:extLst>
              <a:ext uri="{FF2B5EF4-FFF2-40B4-BE49-F238E27FC236}">
                <a16:creationId xmlns:a16="http://schemas.microsoft.com/office/drawing/2014/main" id="{3BEC7F9E-8C24-864A-A12B-9F434E53465C}"/>
              </a:ext>
            </a:extLst>
          </p:cNvPr>
          <p:cNvGrpSpPr/>
          <p:nvPr/>
        </p:nvGrpSpPr>
        <p:grpSpPr>
          <a:xfrm>
            <a:off x="-253178" y="188270"/>
            <a:ext cx="11960495" cy="6481460"/>
            <a:chOff x="91939" y="0"/>
            <a:chExt cx="11960495" cy="6481460"/>
          </a:xfrm>
        </p:grpSpPr>
        <p:grpSp>
          <p:nvGrpSpPr>
            <p:cNvPr id="16" name="مجموعة 15">
              <a:extLst>
                <a:ext uri="{FF2B5EF4-FFF2-40B4-BE49-F238E27FC236}">
                  <a16:creationId xmlns:a16="http://schemas.microsoft.com/office/drawing/2014/main" id="{030B4BA2-9D9E-9D41-BC2E-6DC945BBCD34}"/>
                </a:ext>
              </a:extLst>
            </p:cNvPr>
            <p:cNvGrpSpPr/>
            <p:nvPr/>
          </p:nvGrpSpPr>
          <p:grpSpPr>
            <a:xfrm>
              <a:off x="568190" y="0"/>
              <a:ext cx="11484244" cy="6481460"/>
              <a:chOff x="353878" y="105480"/>
              <a:chExt cx="11484244" cy="6481460"/>
            </a:xfrm>
          </p:grpSpPr>
          <p:sp>
            <p:nvSpPr>
              <p:cNvPr id="4" name="مستطيل مستدير الزوايا 3">
                <a:extLst>
                  <a:ext uri="{FF2B5EF4-FFF2-40B4-BE49-F238E27FC236}">
                    <a16:creationId xmlns:a16="http://schemas.microsoft.com/office/drawing/2014/main" id="{8C0ED7A3-8A30-3A4C-8347-C9ACC9F689BD}"/>
                  </a:ext>
                </a:extLst>
              </p:cNvPr>
              <p:cNvSpPr/>
              <p:nvPr/>
            </p:nvSpPr>
            <p:spPr>
              <a:xfrm>
                <a:off x="353878" y="178229"/>
                <a:ext cx="11484244" cy="6408711"/>
              </a:xfrm>
              <a:prstGeom prst="roundRect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  <a:ln>
                <a:solidFill>
                  <a:schemeClr val="accent6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marL="0" algn="ctr" defTabSz="914400" rtl="1" eaLnBrk="1" latinLnBrk="0" hangingPunct="1"/>
                <a:endParaRPr lang="ar-SA" dirty="0"/>
              </a:p>
            </p:txBody>
          </p:sp>
          <p:sp>
            <p:nvSpPr>
              <p:cNvPr id="101" name="مستطيل مستدير الزوايا 100">
                <a:extLst>
                  <a:ext uri="{FF2B5EF4-FFF2-40B4-BE49-F238E27FC236}">
                    <a16:creationId xmlns:a16="http://schemas.microsoft.com/office/drawing/2014/main" id="{C15412E2-B747-9941-B223-DDD4C5BF62F5}"/>
                  </a:ext>
                </a:extLst>
              </p:cNvPr>
              <p:cNvSpPr/>
              <p:nvPr/>
            </p:nvSpPr>
            <p:spPr>
              <a:xfrm>
                <a:off x="1152354" y="220137"/>
                <a:ext cx="9841965" cy="550456"/>
              </a:xfrm>
              <a:prstGeom prst="roundRect">
                <a:avLst/>
              </a:prstGeom>
              <a:pattFill prst="openDmnd">
                <a:fgClr>
                  <a:srgbClr val="A5FFD8"/>
                </a:fgClr>
                <a:bgClr>
                  <a:schemeClr val="accent3"/>
                </a:bgClr>
              </a:patt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marL="0" algn="ctr" defTabSz="914400" rtl="0" eaLnBrk="1" latinLnBrk="0" hangingPunct="1"/>
                <a:endParaRPr lang="ar-SA" b="1" dirty="0"/>
              </a:p>
            </p:txBody>
          </p:sp>
          <p:grpSp>
            <p:nvGrpSpPr>
              <p:cNvPr id="103" name="مجموعة 102">
                <a:extLst>
                  <a:ext uri="{FF2B5EF4-FFF2-40B4-BE49-F238E27FC236}">
                    <a16:creationId xmlns:a16="http://schemas.microsoft.com/office/drawing/2014/main" id="{89B07C66-5BC3-B047-AF48-0920436C0FCB}"/>
                  </a:ext>
                </a:extLst>
              </p:cNvPr>
              <p:cNvGrpSpPr/>
              <p:nvPr/>
            </p:nvGrpSpPr>
            <p:grpSpPr>
              <a:xfrm>
                <a:off x="1265054" y="105480"/>
                <a:ext cx="9825293" cy="957263"/>
                <a:chOff x="1175018" y="147233"/>
                <a:chExt cx="9825293" cy="1169410"/>
              </a:xfrm>
            </p:grpSpPr>
            <p:grpSp>
              <p:nvGrpSpPr>
                <p:cNvPr id="5" name="مجموعة 110">
                  <a:extLst>
                    <a:ext uri="{FF2B5EF4-FFF2-40B4-BE49-F238E27FC236}">
                      <a16:creationId xmlns:a16="http://schemas.microsoft.com/office/drawing/2014/main" id="{D8FB447C-78AE-5B4C-A916-DB9DF6511DB4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 rot="16200000">
                  <a:off x="10089210" y="312255"/>
                  <a:ext cx="1076124" cy="746079"/>
                  <a:chOff x="5293799" y="1898773"/>
                  <a:chExt cx="1019146" cy="421363"/>
                </a:xfrm>
              </p:grpSpPr>
              <p:grpSp>
                <p:nvGrpSpPr>
                  <p:cNvPr id="6" name="مجموعة 111">
                    <a:extLst>
                      <a:ext uri="{FF2B5EF4-FFF2-40B4-BE49-F238E27FC236}">
                        <a16:creationId xmlns:a16="http://schemas.microsoft.com/office/drawing/2014/main" id="{67D72977-B08C-7D4E-B0D7-DBDA2819BE6F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5293799" y="1898773"/>
                    <a:ext cx="1019146" cy="421363"/>
                    <a:chOff x="5293799" y="1898773"/>
                    <a:chExt cx="1019146" cy="421363"/>
                  </a:xfrm>
                </p:grpSpPr>
                <p:sp>
                  <p:nvSpPr>
                    <p:cNvPr id="9" name="مستطيل مستدير الزوايا 8">
                      <a:extLst>
                        <a:ext uri="{FF2B5EF4-FFF2-40B4-BE49-F238E27FC236}">
                          <a16:creationId xmlns:a16="http://schemas.microsoft.com/office/drawing/2014/main" id="{B11773FE-C44F-974B-B5B8-2B35FCAF852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914235" y="2224405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  <p:sp>
                  <p:nvSpPr>
                    <p:cNvPr id="10" name="مستطيل مستدير الزوايا 9">
                      <a:extLst>
                        <a:ext uri="{FF2B5EF4-FFF2-40B4-BE49-F238E27FC236}">
                          <a16:creationId xmlns:a16="http://schemas.microsoft.com/office/drawing/2014/main" id="{7B167454-792B-D94C-9DDF-E60B4E63526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293801" y="1906865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  <p:sp>
                  <p:nvSpPr>
                    <p:cNvPr id="11" name="مستطيل مستدير الزوايا 10">
                      <a:extLst>
                        <a:ext uri="{FF2B5EF4-FFF2-40B4-BE49-F238E27FC236}">
                          <a16:creationId xmlns:a16="http://schemas.microsoft.com/office/drawing/2014/main" id="{AE14DBDD-5CEB-A747-9A03-AE00ACDFBD9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293799" y="2224404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/>
                    </a:p>
                  </p:txBody>
                </p:sp>
                <p:sp>
                  <p:nvSpPr>
                    <p:cNvPr id="12" name="مستطيل مستدير الزوايا 11">
                      <a:extLst>
                        <a:ext uri="{FF2B5EF4-FFF2-40B4-BE49-F238E27FC236}">
                          <a16:creationId xmlns:a16="http://schemas.microsoft.com/office/drawing/2014/main" id="{BA5D3C2D-21AD-ED41-B069-C79CE954970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914837" y="1898773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</p:grpSp>
              <p:sp>
                <p:nvSpPr>
                  <p:cNvPr id="7" name="Google Shape;153;p5">
                    <a:extLst>
                      <a:ext uri="{FF2B5EF4-FFF2-40B4-BE49-F238E27FC236}">
                        <a16:creationId xmlns:a16="http://schemas.microsoft.com/office/drawing/2014/main" id="{99327B25-9955-0F49-9A23-9631804D749C}"/>
                      </a:ext>
                    </a:extLst>
                  </p:cNvPr>
                  <p:cNvSpPr/>
                  <p:nvPr/>
                </p:nvSpPr>
                <p:spPr bwMode="auto">
                  <a:xfrm rot="10800000" flipV="1">
                    <a:off x="5422837" y="2240588"/>
                    <a:ext cx="790983" cy="65934"/>
                  </a:xfrm>
                  <a:prstGeom prst="flowChartTerminator">
                    <a:avLst/>
                  </a:prstGeom>
                  <a:gradFill>
                    <a:gsLst>
                      <a:gs pos="0">
                        <a:srgbClr val="595959"/>
                      </a:gs>
                      <a:gs pos="24000">
                        <a:srgbClr val="3F3F3F"/>
                      </a:gs>
                      <a:gs pos="47000">
                        <a:srgbClr val="D0CFC6"/>
                      </a:gs>
                      <a:gs pos="79668">
                        <a:schemeClr val="lt1"/>
                      </a:gs>
                      <a:gs pos="93000">
                        <a:srgbClr val="3F3F3F"/>
                      </a:gs>
                      <a:gs pos="100000">
                        <a:srgbClr val="3F3F3F"/>
                      </a:gs>
                    </a:gsLst>
                    <a:lin ang="0" scaled="0"/>
                  </a:gradFill>
                  <a:ln>
                    <a:noFill/>
                  </a:ln>
                </p:spPr>
                <p:txBody>
                  <a:bodyPr spcFirstLastPara="1" lIns="68569" tIns="34275" rIns="68569" bIns="34275" anchor="ctr"/>
                  <a:lstStyle/>
                  <a:p>
                    <a:pPr algn="ctr" defTabSz="685800">
                      <a:defRPr/>
                    </a:pPr>
                    <a:endParaRPr sz="1350" b="1" dirty="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8" name="Google Shape;153;p5">
                    <a:extLst>
                      <a:ext uri="{FF2B5EF4-FFF2-40B4-BE49-F238E27FC236}">
                        <a16:creationId xmlns:a16="http://schemas.microsoft.com/office/drawing/2014/main" id="{017969FD-F0F8-D34F-BDB6-D812313463D6}"/>
                      </a:ext>
                    </a:extLst>
                  </p:cNvPr>
                  <p:cNvSpPr/>
                  <p:nvPr/>
                </p:nvSpPr>
                <p:spPr bwMode="auto">
                  <a:xfrm rot="10800000" flipV="1">
                    <a:off x="5407881" y="1928570"/>
                    <a:ext cx="790983" cy="65934"/>
                  </a:xfrm>
                  <a:prstGeom prst="flowChartTerminator">
                    <a:avLst/>
                  </a:prstGeom>
                  <a:gradFill>
                    <a:gsLst>
                      <a:gs pos="0">
                        <a:srgbClr val="595959"/>
                      </a:gs>
                      <a:gs pos="24000">
                        <a:srgbClr val="3F3F3F"/>
                      </a:gs>
                      <a:gs pos="47000">
                        <a:schemeClr val="bg2"/>
                      </a:gs>
                      <a:gs pos="79668">
                        <a:schemeClr val="lt1"/>
                      </a:gs>
                      <a:gs pos="93000">
                        <a:srgbClr val="3F3F3F"/>
                      </a:gs>
                      <a:gs pos="100000">
                        <a:srgbClr val="3F3F3F"/>
                      </a:gs>
                    </a:gsLst>
                    <a:lin ang="0" scaled="0"/>
                  </a:gradFill>
                  <a:ln>
                    <a:noFill/>
                  </a:ln>
                </p:spPr>
                <p:txBody>
                  <a:bodyPr spcFirstLastPara="1" lIns="68569" tIns="34275" rIns="68569" bIns="34275" anchor="ctr"/>
                  <a:lstStyle/>
                  <a:p>
                    <a:pPr algn="ctr" defTabSz="685800">
                      <a:defRPr/>
                    </a:pPr>
                    <a:endParaRPr sz="1350" b="1" dirty="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45" name="مجموعة 110">
                  <a:extLst>
                    <a:ext uri="{FF2B5EF4-FFF2-40B4-BE49-F238E27FC236}">
                      <a16:creationId xmlns:a16="http://schemas.microsoft.com/office/drawing/2014/main" id="{86E76CD3-003F-D947-9014-8F9C6C441A0A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 rot="16200000">
                  <a:off x="8633352" y="328049"/>
                  <a:ext cx="1076124" cy="746079"/>
                  <a:chOff x="5293799" y="1898773"/>
                  <a:chExt cx="1019146" cy="421363"/>
                </a:xfrm>
              </p:grpSpPr>
              <p:grpSp>
                <p:nvGrpSpPr>
                  <p:cNvPr id="46" name="مجموعة 111">
                    <a:extLst>
                      <a:ext uri="{FF2B5EF4-FFF2-40B4-BE49-F238E27FC236}">
                        <a16:creationId xmlns:a16="http://schemas.microsoft.com/office/drawing/2014/main" id="{94C35998-35ED-E04B-BE8E-4B91B91686AC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5293799" y="1898773"/>
                    <a:ext cx="1019146" cy="421363"/>
                    <a:chOff x="5293799" y="1898773"/>
                    <a:chExt cx="1019146" cy="421363"/>
                  </a:xfrm>
                </p:grpSpPr>
                <p:sp>
                  <p:nvSpPr>
                    <p:cNvPr id="49" name="مستطيل مستدير الزوايا 48">
                      <a:extLst>
                        <a:ext uri="{FF2B5EF4-FFF2-40B4-BE49-F238E27FC236}">
                          <a16:creationId xmlns:a16="http://schemas.microsoft.com/office/drawing/2014/main" id="{2E487F7A-09CD-C142-AFB9-6805CC16F0D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914235" y="2224405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  <p:sp>
                  <p:nvSpPr>
                    <p:cNvPr id="50" name="مستطيل مستدير الزوايا 49">
                      <a:extLst>
                        <a:ext uri="{FF2B5EF4-FFF2-40B4-BE49-F238E27FC236}">
                          <a16:creationId xmlns:a16="http://schemas.microsoft.com/office/drawing/2014/main" id="{1E838335-7CEE-A048-85DC-6D54CE2F3C0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293801" y="1906865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  <p:sp>
                  <p:nvSpPr>
                    <p:cNvPr id="51" name="مستطيل مستدير الزوايا 50">
                      <a:extLst>
                        <a:ext uri="{FF2B5EF4-FFF2-40B4-BE49-F238E27FC236}">
                          <a16:creationId xmlns:a16="http://schemas.microsoft.com/office/drawing/2014/main" id="{E7C7CBDD-7DA1-FB4E-ABA3-33351C66DD3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293799" y="2224404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/>
                    </a:p>
                  </p:txBody>
                </p:sp>
                <p:sp>
                  <p:nvSpPr>
                    <p:cNvPr id="52" name="مستطيل مستدير الزوايا 51">
                      <a:extLst>
                        <a:ext uri="{FF2B5EF4-FFF2-40B4-BE49-F238E27FC236}">
                          <a16:creationId xmlns:a16="http://schemas.microsoft.com/office/drawing/2014/main" id="{C0DE696C-F2EC-7B48-B33C-77F7B7339C2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914837" y="1898773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</p:grpSp>
              <p:sp>
                <p:nvSpPr>
                  <p:cNvPr id="47" name="Google Shape;153;p5">
                    <a:extLst>
                      <a:ext uri="{FF2B5EF4-FFF2-40B4-BE49-F238E27FC236}">
                        <a16:creationId xmlns:a16="http://schemas.microsoft.com/office/drawing/2014/main" id="{2EE3B57C-8BDE-A746-8E4B-B5D1A179AE81}"/>
                      </a:ext>
                    </a:extLst>
                  </p:cNvPr>
                  <p:cNvSpPr/>
                  <p:nvPr/>
                </p:nvSpPr>
                <p:spPr bwMode="auto">
                  <a:xfrm rot="10800000" flipV="1">
                    <a:off x="5422837" y="2240588"/>
                    <a:ext cx="790983" cy="65934"/>
                  </a:xfrm>
                  <a:prstGeom prst="flowChartTerminator">
                    <a:avLst/>
                  </a:prstGeom>
                  <a:gradFill>
                    <a:gsLst>
                      <a:gs pos="0">
                        <a:srgbClr val="595959"/>
                      </a:gs>
                      <a:gs pos="24000">
                        <a:srgbClr val="3F3F3F"/>
                      </a:gs>
                      <a:gs pos="47000">
                        <a:srgbClr val="D0CFC6"/>
                      </a:gs>
                      <a:gs pos="79668">
                        <a:schemeClr val="lt1"/>
                      </a:gs>
                      <a:gs pos="93000">
                        <a:srgbClr val="3F3F3F"/>
                      </a:gs>
                      <a:gs pos="100000">
                        <a:srgbClr val="3F3F3F"/>
                      </a:gs>
                    </a:gsLst>
                    <a:lin ang="0" scaled="0"/>
                  </a:gradFill>
                  <a:ln>
                    <a:noFill/>
                  </a:ln>
                </p:spPr>
                <p:txBody>
                  <a:bodyPr spcFirstLastPara="1" lIns="68569" tIns="34275" rIns="68569" bIns="34275" anchor="ctr"/>
                  <a:lstStyle/>
                  <a:p>
                    <a:pPr algn="ctr" defTabSz="685800">
                      <a:defRPr/>
                    </a:pPr>
                    <a:endParaRPr sz="1350" b="1" dirty="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48" name="Google Shape;153;p5">
                    <a:extLst>
                      <a:ext uri="{FF2B5EF4-FFF2-40B4-BE49-F238E27FC236}">
                        <a16:creationId xmlns:a16="http://schemas.microsoft.com/office/drawing/2014/main" id="{F406B427-FB9E-F541-8CE6-505B398A1D8D}"/>
                      </a:ext>
                    </a:extLst>
                  </p:cNvPr>
                  <p:cNvSpPr/>
                  <p:nvPr/>
                </p:nvSpPr>
                <p:spPr bwMode="auto">
                  <a:xfrm rot="10800000" flipV="1">
                    <a:off x="5407881" y="1928570"/>
                    <a:ext cx="790983" cy="65934"/>
                  </a:xfrm>
                  <a:prstGeom prst="flowChartTerminator">
                    <a:avLst/>
                  </a:prstGeom>
                  <a:gradFill>
                    <a:gsLst>
                      <a:gs pos="0">
                        <a:srgbClr val="595959"/>
                      </a:gs>
                      <a:gs pos="24000">
                        <a:srgbClr val="3F3F3F"/>
                      </a:gs>
                      <a:gs pos="47000">
                        <a:schemeClr val="bg2"/>
                      </a:gs>
                      <a:gs pos="79668">
                        <a:schemeClr val="lt1"/>
                      </a:gs>
                      <a:gs pos="93000">
                        <a:srgbClr val="3F3F3F"/>
                      </a:gs>
                      <a:gs pos="100000">
                        <a:srgbClr val="3F3F3F"/>
                      </a:gs>
                    </a:gsLst>
                    <a:lin ang="0" scaled="0"/>
                  </a:gradFill>
                  <a:ln>
                    <a:noFill/>
                  </a:ln>
                </p:spPr>
                <p:txBody>
                  <a:bodyPr spcFirstLastPara="1" lIns="68569" tIns="34275" rIns="68569" bIns="34275" anchor="ctr"/>
                  <a:lstStyle/>
                  <a:p>
                    <a:pPr algn="ctr" defTabSz="685800">
                      <a:defRPr/>
                    </a:pPr>
                    <a:endParaRPr sz="1350" b="1" dirty="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53" name="مجموعة 110">
                  <a:extLst>
                    <a:ext uri="{FF2B5EF4-FFF2-40B4-BE49-F238E27FC236}">
                      <a16:creationId xmlns:a16="http://schemas.microsoft.com/office/drawing/2014/main" id="{275C270F-E3F1-464C-B22A-BDD63369D0D3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 rot="16200000">
                  <a:off x="7303136" y="278879"/>
                  <a:ext cx="1105793" cy="917531"/>
                  <a:chOff x="5245129" y="1929694"/>
                  <a:chExt cx="1047244" cy="518194"/>
                </a:xfrm>
              </p:grpSpPr>
              <p:grpSp>
                <p:nvGrpSpPr>
                  <p:cNvPr id="54" name="مجموعة 111">
                    <a:extLst>
                      <a:ext uri="{FF2B5EF4-FFF2-40B4-BE49-F238E27FC236}">
                        <a16:creationId xmlns:a16="http://schemas.microsoft.com/office/drawing/2014/main" id="{CA4C9D07-B687-2F45-A2DA-CF7DB5E29DC3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5245129" y="1929694"/>
                    <a:ext cx="1047244" cy="514828"/>
                    <a:chOff x="5245129" y="1929694"/>
                    <a:chExt cx="1047244" cy="514828"/>
                  </a:xfrm>
                </p:grpSpPr>
                <p:sp>
                  <p:nvSpPr>
                    <p:cNvPr id="57" name="مستطيل مستدير الزوايا 56">
                      <a:extLst>
                        <a:ext uri="{FF2B5EF4-FFF2-40B4-BE49-F238E27FC236}">
                          <a16:creationId xmlns:a16="http://schemas.microsoft.com/office/drawing/2014/main" id="{937AB966-247A-E143-B768-DD65C35A92D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852064" y="2348791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  <p:sp>
                  <p:nvSpPr>
                    <p:cNvPr id="58" name="مستطيل مستدير الزوايا 57">
                      <a:extLst>
                        <a:ext uri="{FF2B5EF4-FFF2-40B4-BE49-F238E27FC236}">
                          <a16:creationId xmlns:a16="http://schemas.microsoft.com/office/drawing/2014/main" id="{E6272113-4621-094E-A553-8225F5D538E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245129" y="1932728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  <p:sp>
                  <p:nvSpPr>
                    <p:cNvPr id="59" name="مستطيل مستدير الزوايا 58">
                      <a:extLst>
                        <a:ext uri="{FF2B5EF4-FFF2-40B4-BE49-F238E27FC236}">
                          <a16:creationId xmlns:a16="http://schemas.microsoft.com/office/drawing/2014/main" id="{B079C989-BB59-CC4A-93F6-D2D3371D1C9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255194" y="2342181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/>
                    </a:p>
                  </p:txBody>
                </p:sp>
                <p:sp>
                  <p:nvSpPr>
                    <p:cNvPr id="60" name="مستطيل مستدير الزوايا 59">
                      <a:extLst>
                        <a:ext uri="{FF2B5EF4-FFF2-40B4-BE49-F238E27FC236}">
                          <a16:creationId xmlns:a16="http://schemas.microsoft.com/office/drawing/2014/main" id="{C7500518-B718-B648-86E6-241F341BBF5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894265" y="1929694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</p:grpSp>
              <p:sp>
                <p:nvSpPr>
                  <p:cNvPr id="55" name="Google Shape;153;p5">
                    <a:extLst>
                      <a:ext uri="{FF2B5EF4-FFF2-40B4-BE49-F238E27FC236}">
                        <a16:creationId xmlns:a16="http://schemas.microsoft.com/office/drawing/2014/main" id="{B2C82BAD-209A-2E41-9CC0-B00E01AC4D5A}"/>
                      </a:ext>
                    </a:extLst>
                  </p:cNvPr>
                  <p:cNvSpPr/>
                  <p:nvPr/>
                </p:nvSpPr>
                <p:spPr bwMode="auto">
                  <a:xfrm rot="10800000" flipV="1">
                    <a:off x="5383629" y="2381954"/>
                    <a:ext cx="790983" cy="65934"/>
                  </a:xfrm>
                  <a:prstGeom prst="flowChartTerminator">
                    <a:avLst/>
                  </a:prstGeom>
                  <a:gradFill>
                    <a:gsLst>
                      <a:gs pos="0">
                        <a:srgbClr val="595959"/>
                      </a:gs>
                      <a:gs pos="24000">
                        <a:srgbClr val="3F3F3F"/>
                      </a:gs>
                      <a:gs pos="47000">
                        <a:srgbClr val="D0CFC6"/>
                      </a:gs>
                      <a:gs pos="79668">
                        <a:schemeClr val="lt1"/>
                      </a:gs>
                      <a:gs pos="93000">
                        <a:srgbClr val="3F3F3F"/>
                      </a:gs>
                      <a:gs pos="100000">
                        <a:srgbClr val="3F3F3F"/>
                      </a:gs>
                    </a:gsLst>
                    <a:lin ang="0" scaled="0"/>
                  </a:gradFill>
                  <a:ln>
                    <a:noFill/>
                  </a:ln>
                </p:spPr>
                <p:txBody>
                  <a:bodyPr spcFirstLastPara="1" lIns="68569" tIns="34275" rIns="68569" bIns="34275" anchor="ctr"/>
                  <a:lstStyle/>
                  <a:p>
                    <a:pPr algn="ctr" defTabSz="685800">
                      <a:defRPr/>
                    </a:pPr>
                    <a:endParaRPr sz="1350" b="1" dirty="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56" name="Google Shape;153;p5">
                    <a:extLst>
                      <a:ext uri="{FF2B5EF4-FFF2-40B4-BE49-F238E27FC236}">
                        <a16:creationId xmlns:a16="http://schemas.microsoft.com/office/drawing/2014/main" id="{BC8FEE3A-B906-C14F-8B28-DE0604757C6D}"/>
                      </a:ext>
                    </a:extLst>
                  </p:cNvPr>
                  <p:cNvSpPr/>
                  <p:nvPr/>
                </p:nvSpPr>
                <p:spPr bwMode="auto">
                  <a:xfrm rot="10800000" flipV="1">
                    <a:off x="5386751" y="1952424"/>
                    <a:ext cx="790983" cy="65934"/>
                  </a:xfrm>
                  <a:prstGeom prst="flowChartTerminator">
                    <a:avLst/>
                  </a:prstGeom>
                  <a:gradFill>
                    <a:gsLst>
                      <a:gs pos="0">
                        <a:srgbClr val="595959"/>
                      </a:gs>
                      <a:gs pos="24000">
                        <a:srgbClr val="3F3F3F"/>
                      </a:gs>
                      <a:gs pos="47000">
                        <a:schemeClr val="bg2"/>
                      </a:gs>
                      <a:gs pos="79668">
                        <a:schemeClr val="lt1"/>
                      </a:gs>
                      <a:gs pos="93000">
                        <a:srgbClr val="3F3F3F"/>
                      </a:gs>
                      <a:gs pos="100000">
                        <a:srgbClr val="3F3F3F"/>
                      </a:gs>
                    </a:gsLst>
                    <a:lin ang="0" scaled="0"/>
                  </a:gradFill>
                  <a:ln>
                    <a:noFill/>
                  </a:ln>
                </p:spPr>
                <p:txBody>
                  <a:bodyPr spcFirstLastPara="1" lIns="68569" tIns="34275" rIns="68569" bIns="34275" anchor="ctr"/>
                  <a:lstStyle/>
                  <a:p>
                    <a:pPr algn="ctr" defTabSz="685800">
                      <a:defRPr/>
                    </a:pPr>
                    <a:endParaRPr sz="1350" b="1" dirty="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61" name="مجموعة 110">
                  <a:extLst>
                    <a:ext uri="{FF2B5EF4-FFF2-40B4-BE49-F238E27FC236}">
                      <a16:creationId xmlns:a16="http://schemas.microsoft.com/office/drawing/2014/main" id="{00CB73BA-1415-1348-A303-627EC4ABA57A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 rot="16200000">
                  <a:off x="5851762" y="336312"/>
                  <a:ext cx="1077846" cy="832402"/>
                  <a:chOff x="5273639" y="1905166"/>
                  <a:chExt cx="1020777" cy="470116"/>
                </a:xfrm>
              </p:grpSpPr>
              <p:grpSp>
                <p:nvGrpSpPr>
                  <p:cNvPr id="62" name="مجموعة 111">
                    <a:extLst>
                      <a:ext uri="{FF2B5EF4-FFF2-40B4-BE49-F238E27FC236}">
                        <a16:creationId xmlns:a16="http://schemas.microsoft.com/office/drawing/2014/main" id="{C65943EA-9805-DC45-B06A-EBD9EBF2E99D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5273639" y="1905166"/>
                    <a:ext cx="1020777" cy="470116"/>
                    <a:chOff x="5273639" y="1905166"/>
                    <a:chExt cx="1020777" cy="470116"/>
                  </a:xfrm>
                </p:grpSpPr>
                <p:sp>
                  <p:nvSpPr>
                    <p:cNvPr id="65" name="مستطيل مستدير الزوايا 64">
                      <a:extLst>
                        <a:ext uri="{FF2B5EF4-FFF2-40B4-BE49-F238E27FC236}">
                          <a16:creationId xmlns:a16="http://schemas.microsoft.com/office/drawing/2014/main" id="{DC50539E-268F-7743-A958-7EF825B179D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896308" y="2279551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  <p:sp>
                  <p:nvSpPr>
                    <p:cNvPr id="66" name="مستطيل مستدير الزوايا 65">
                      <a:extLst>
                        <a:ext uri="{FF2B5EF4-FFF2-40B4-BE49-F238E27FC236}">
                          <a16:creationId xmlns:a16="http://schemas.microsoft.com/office/drawing/2014/main" id="{8B84A0E0-BD45-5D4F-AD8C-7A12A8611FD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293801" y="1906865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  <p:sp>
                  <p:nvSpPr>
                    <p:cNvPr id="67" name="مستطيل مستدير الزوايا 66">
                      <a:extLst>
                        <a:ext uri="{FF2B5EF4-FFF2-40B4-BE49-F238E27FC236}">
                          <a16:creationId xmlns:a16="http://schemas.microsoft.com/office/drawing/2014/main" id="{42D9D22A-8C1B-6C45-A462-564DAEFBE5C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273639" y="2273700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/>
                    </a:p>
                  </p:txBody>
                </p:sp>
                <p:sp>
                  <p:nvSpPr>
                    <p:cNvPr id="68" name="مستطيل مستدير الزوايا 67">
                      <a:extLst>
                        <a:ext uri="{FF2B5EF4-FFF2-40B4-BE49-F238E27FC236}">
                          <a16:creationId xmlns:a16="http://schemas.microsoft.com/office/drawing/2014/main" id="{0A2C1AE4-C9D0-1D46-969E-A35CF2D5A53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892765" y="1905166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</p:grpSp>
              <p:sp>
                <p:nvSpPr>
                  <p:cNvPr id="63" name="Google Shape;153;p5">
                    <a:extLst>
                      <a:ext uri="{FF2B5EF4-FFF2-40B4-BE49-F238E27FC236}">
                        <a16:creationId xmlns:a16="http://schemas.microsoft.com/office/drawing/2014/main" id="{428C837E-DA5C-4C44-914A-56F8C50C1B9C}"/>
                      </a:ext>
                    </a:extLst>
                  </p:cNvPr>
                  <p:cNvSpPr/>
                  <p:nvPr/>
                </p:nvSpPr>
                <p:spPr bwMode="auto">
                  <a:xfrm rot="10800000" flipV="1">
                    <a:off x="5310332" y="2294965"/>
                    <a:ext cx="790983" cy="65934"/>
                  </a:xfrm>
                  <a:prstGeom prst="flowChartTerminator">
                    <a:avLst/>
                  </a:prstGeom>
                  <a:gradFill>
                    <a:gsLst>
                      <a:gs pos="0">
                        <a:srgbClr val="595959"/>
                      </a:gs>
                      <a:gs pos="24000">
                        <a:srgbClr val="3F3F3F"/>
                      </a:gs>
                      <a:gs pos="47000">
                        <a:srgbClr val="D0CFC6"/>
                      </a:gs>
                      <a:gs pos="79668">
                        <a:schemeClr val="lt1"/>
                      </a:gs>
                      <a:gs pos="93000">
                        <a:srgbClr val="3F3F3F"/>
                      </a:gs>
                      <a:gs pos="100000">
                        <a:srgbClr val="3F3F3F"/>
                      </a:gs>
                    </a:gsLst>
                    <a:lin ang="0" scaled="0"/>
                  </a:gradFill>
                  <a:ln>
                    <a:noFill/>
                  </a:ln>
                </p:spPr>
                <p:txBody>
                  <a:bodyPr spcFirstLastPara="1" lIns="68569" tIns="34275" rIns="68569" bIns="34275" anchor="ctr"/>
                  <a:lstStyle/>
                  <a:p>
                    <a:pPr algn="ctr" defTabSz="685800">
                      <a:defRPr/>
                    </a:pPr>
                    <a:endParaRPr sz="1350" b="1" dirty="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64" name="Google Shape;153;p5">
                    <a:extLst>
                      <a:ext uri="{FF2B5EF4-FFF2-40B4-BE49-F238E27FC236}">
                        <a16:creationId xmlns:a16="http://schemas.microsoft.com/office/drawing/2014/main" id="{908BF49D-AE8C-674A-B883-1DE0E6B2ED9F}"/>
                      </a:ext>
                    </a:extLst>
                  </p:cNvPr>
                  <p:cNvSpPr/>
                  <p:nvPr/>
                </p:nvSpPr>
                <p:spPr bwMode="auto">
                  <a:xfrm rot="10800000" flipV="1">
                    <a:off x="5375891" y="1915210"/>
                    <a:ext cx="790983" cy="65934"/>
                  </a:xfrm>
                  <a:prstGeom prst="flowChartTerminator">
                    <a:avLst/>
                  </a:prstGeom>
                  <a:gradFill>
                    <a:gsLst>
                      <a:gs pos="0">
                        <a:srgbClr val="595959"/>
                      </a:gs>
                      <a:gs pos="24000">
                        <a:srgbClr val="3F3F3F"/>
                      </a:gs>
                      <a:gs pos="47000">
                        <a:schemeClr val="bg2"/>
                      </a:gs>
                      <a:gs pos="79668">
                        <a:schemeClr val="lt1"/>
                      </a:gs>
                      <a:gs pos="93000">
                        <a:srgbClr val="3F3F3F"/>
                      </a:gs>
                      <a:gs pos="100000">
                        <a:srgbClr val="3F3F3F"/>
                      </a:gs>
                    </a:gsLst>
                    <a:lin ang="0" scaled="0"/>
                  </a:gradFill>
                  <a:ln>
                    <a:noFill/>
                  </a:ln>
                </p:spPr>
                <p:txBody>
                  <a:bodyPr spcFirstLastPara="1" lIns="68569" tIns="34275" rIns="68569" bIns="34275" anchor="ctr"/>
                  <a:lstStyle/>
                  <a:p>
                    <a:pPr algn="ctr" defTabSz="685800">
                      <a:defRPr/>
                    </a:pPr>
                    <a:endParaRPr sz="1350" b="1" dirty="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69" name="مجموعة 110">
                  <a:extLst>
                    <a:ext uri="{FF2B5EF4-FFF2-40B4-BE49-F238E27FC236}">
                      <a16:creationId xmlns:a16="http://schemas.microsoft.com/office/drawing/2014/main" id="{449D5064-B5FB-5F49-A92F-ED5C95BCB2B9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 rot="16200000">
                  <a:off x="4480787" y="405541"/>
                  <a:ext cx="1076124" cy="746079"/>
                  <a:chOff x="5293799" y="1898773"/>
                  <a:chExt cx="1019146" cy="421363"/>
                </a:xfrm>
              </p:grpSpPr>
              <p:grpSp>
                <p:nvGrpSpPr>
                  <p:cNvPr id="70" name="مجموعة 111">
                    <a:extLst>
                      <a:ext uri="{FF2B5EF4-FFF2-40B4-BE49-F238E27FC236}">
                        <a16:creationId xmlns:a16="http://schemas.microsoft.com/office/drawing/2014/main" id="{C9A1F6A5-BF46-AB45-8A2E-FD7674A288EC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5293799" y="1898773"/>
                    <a:ext cx="1019146" cy="421363"/>
                    <a:chOff x="5293799" y="1898773"/>
                    <a:chExt cx="1019146" cy="421363"/>
                  </a:xfrm>
                </p:grpSpPr>
                <p:sp>
                  <p:nvSpPr>
                    <p:cNvPr id="73" name="مستطيل مستدير الزوايا 72">
                      <a:extLst>
                        <a:ext uri="{FF2B5EF4-FFF2-40B4-BE49-F238E27FC236}">
                          <a16:creationId xmlns:a16="http://schemas.microsoft.com/office/drawing/2014/main" id="{0BF05E30-31CF-ED4E-92C4-C9AEC318E35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914235" y="2224405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  <p:sp>
                  <p:nvSpPr>
                    <p:cNvPr id="74" name="مستطيل مستدير الزوايا 73">
                      <a:extLst>
                        <a:ext uri="{FF2B5EF4-FFF2-40B4-BE49-F238E27FC236}">
                          <a16:creationId xmlns:a16="http://schemas.microsoft.com/office/drawing/2014/main" id="{871AE7DF-2CB1-D14A-81A6-D5419771502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293801" y="1906865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  <p:sp>
                  <p:nvSpPr>
                    <p:cNvPr id="75" name="مستطيل مستدير الزوايا 74">
                      <a:extLst>
                        <a:ext uri="{FF2B5EF4-FFF2-40B4-BE49-F238E27FC236}">
                          <a16:creationId xmlns:a16="http://schemas.microsoft.com/office/drawing/2014/main" id="{CB1CA13F-AA0B-2D4D-9DB7-2C5E8194139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293799" y="2224404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/>
                    </a:p>
                  </p:txBody>
                </p:sp>
                <p:sp>
                  <p:nvSpPr>
                    <p:cNvPr id="76" name="مستطيل مستدير الزوايا 75">
                      <a:extLst>
                        <a:ext uri="{FF2B5EF4-FFF2-40B4-BE49-F238E27FC236}">
                          <a16:creationId xmlns:a16="http://schemas.microsoft.com/office/drawing/2014/main" id="{98D89A3D-9107-344E-8FE2-2FC327ABD9F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914837" y="1898773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</p:grpSp>
              <p:sp>
                <p:nvSpPr>
                  <p:cNvPr id="71" name="Google Shape;153;p5">
                    <a:extLst>
                      <a:ext uri="{FF2B5EF4-FFF2-40B4-BE49-F238E27FC236}">
                        <a16:creationId xmlns:a16="http://schemas.microsoft.com/office/drawing/2014/main" id="{A61E54F4-D954-9B4E-BEBE-5E1F8AD0A5A7}"/>
                      </a:ext>
                    </a:extLst>
                  </p:cNvPr>
                  <p:cNvSpPr/>
                  <p:nvPr/>
                </p:nvSpPr>
                <p:spPr bwMode="auto">
                  <a:xfrm rot="10800000" flipV="1">
                    <a:off x="5422837" y="2240588"/>
                    <a:ext cx="790983" cy="65934"/>
                  </a:xfrm>
                  <a:prstGeom prst="flowChartTerminator">
                    <a:avLst/>
                  </a:prstGeom>
                  <a:gradFill>
                    <a:gsLst>
                      <a:gs pos="0">
                        <a:srgbClr val="595959"/>
                      </a:gs>
                      <a:gs pos="24000">
                        <a:srgbClr val="3F3F3F"/>
                      </a:gs>
                      <a:gs pos="47000">
                        <a:srgbClr val="D0CFC6"/>
                      </a:gs>
                      <a:gs pos="79668">
                        <a:schemeClr val="lt1"/>
                      </a:gs>
                      <a:gs pos="93000">
                        <a:srgbClr val="3F3F3F"/>
                      </a:gs>
                      <a:gs pos="100000">
                        <a:srgbClr val="3F3F3F"/>
                      </a:gs>
                    </a:gsLst>
                    <a:lin ang="0" scaled="0"/>
                  </a:gradFill>
                  <a:ln>
                    <a:noFill/>
                  </a:ln>
                </p:spPr>
                <p:txBody>
                  <a:bodyPr spcFirstLastPara="1" lIns="68569" tIns="34275" rIns="68569" bIns="34275" anchor="ctr"/>
                  <a:lstStyle/>
                  <a:p>
                    <a:pPr algn="ctr" defTabSz="685800">
                      <a:defRPr/>
                    </a:pPr>
                    <a:endParaRPr sz="1350" b="1" dirty="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72" name="Google Shape;153;p5">
                    <a:extLst>
                      <a:ext uri="{FF2B5EF4-FFF2-40B4-BE49-F238E27FC236}">
                        <a16:creationId xmlns:a16="http://schemas.microsoft.com/office/drawing/2014/main" id="{600F0D4C-7D57-5749-997D-6CFF57107C3B}"/>
                      </a:ext>
                    </a:extLst>
                  </p:cNvPr>
                  <p:cNvSpPr/>
                  <p:nvPr/>
                </p:nvSpPr>
                <p:spPr bwMode="auto">
                  <a:xfrm rot="10800000" flipV="1">
                    <a:off x="5407881" y="1928570"/>
                    <a:ext cx="790983" cy="65934"/>
                  </a:xfrm>
                  <a:prstGeom prst="flowChartTerminator">
                    <a:avLst/>
                  </a:prstGeom>
                  <a:gradFill>
                    <a:gsLst>
                      <a:gs pos="0">
                        <a:srgbClr val="595959"/>
                      </a:gs>
                      <a:gs pos="24000">
                        <a:srgbClr val="3F3F3F"/>
                      </a:gs>
                      <a:gs pos="47000">
                        <a:schemeClr val="bg2"/>
                      </a:gs>
                      <a:gs pos="79668">
                        <a:schemeClr val="lt1"/>
                      </a:gs>
                      <a:gs pos="93000">
                        <a:srgbClr val="3F3F3F"/>
                      </a:gs>
                      <a:gs pos="100000">
                        <a:srgbClr val="3F3F3F"/>
                      </a:gs>
                    </a:gsLst>
                    <a:lin ang="0" scaled="0"/>
                  </a:gradFill>
                  <a:ln>
                    <a:noFill/>
                  </a:ln>
                </p:spPr>
                <p:txBody>
                  <a:bodyPr spcFirstLastPara="1" lIns="68569" tIns="34275" rIns="68569" bIns="34275" anchor="ctr"/>
                  <a:lstStyle/>
                  <a:p>
                    <a:pPr algn="ctr" defTabSz="685800">
                      <a:defRPr/>
                    </a:pPr>
                    <a:endParaRPr sz="1350" b="1" dirty="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77" name="مجموعة 110">
                  <a:extLst>
                    <a:ext uri="{FF2B5EF4-FFF2-40B4-BE49-F238E27FC236}">
                      <a16:creationId xmlns:a16="http://schemas.microsoft.com/office/drawing/2014/main" id="{C8B018B1-D3F4-F640-A0D3-E2BA0ECFC012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 rot="16200000">
                  <a:off x="3287417" y="405541"/>
                  <a:ext cx="1076124" cy="746079"/>
                  <a:chOff x="5293799" y="1898773"/>
                  <a:chExt cx="1019146" cy="421363"/>
                </a:xfrm>
              </p:grpSpPr>
              <p:grpSp>
                <p:nvGrpSpPr>
                  <p:cNvPr id="78" name="مجموعة 111">
                    <a:extLst>
                      <a:ext uri="{FF2B5EF4-FFF2-40B4-BE49-F238E27FC236}">
                        <a16:creationId xmlns:a16="http://schemas.microsoft.com/office/drawing/2014/main" id="{FB5DEB45-C71D-C54B-B6A2-4C9406B0DF19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5293799" y="1898773"/>
                    <a:ext cx="1019146" cy="421363"/>
                    <a:chOff x="5293799" y="1898773"/>
                    <a:chExt cx="1019146" cy="421363"/>
                  </a:xfrm>
                </p:grpSpPr>
                <p:sp>
                  <p:nvSpPr>
                    <p:cNvPr id="81" name="مستطيل مستدير الزوايا 80">
                      <a:extLst>
                        <a:ext uri="{FF2B5EF4-FFF2-40B4-BE49-F238E27FC236}">
                          <a16:creationId xmlns:a16="http://schemas.microsoft.com/office/drawing/2014/main" id="{148C37B4-8079-FE46-9C40-885B4ABCEA9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914235" y="2224405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  <p:sp>
                  <p:nvSpPr>
                    <p:cNvPr id="82" name="مستطيل مستدير الزوايا 81">
                      <a:extLst>
                        <a:ext uri="{FF2B5EF4-FFF2-40B4-BE49-F238E27FC236}">
                          <a16:creationId xmlns:a16="http://schemas.microsoft.com/office/drawing/2014/main" id="{96E25728-DE18-7C40-92BF-8DD66F97FF3D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293801" y="1906865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  <p:sp>
                  <p:nvSpPr>
                    <p:cNvPr id="83" name="مستطيل مستدير الزوايا 82">
                      <a:extLst>
                        <a:ext uri="{FF2B5EF4-FFF2-40B4-BE49-F238E27FC236}">
                          <a16:creationId xmlns:a16="http://schemas.microsoft.com/office/drawing/2014/main" id="{1491CB03-B420-894D-AF97-A012BD8F223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293799" y="2224404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/>
                    </a:p>
                  </p:txBody>
                </p:sp>
                <p:sp>
                  <p:nvSpPr>
                    <p:cNvPr id="84" name="مستطيل مستدير الزوايا 83">
                      <a:extLst>
                        <a:ext uri="{FF2B5EF4-FFF2-40B4-BE49-F238E27FC236}">
                          <a16:creationId xmlns:a16="http://schemas.microsoft.com/office/drawing/2014/main" id="{0DAC7330-991B-BE4A-8636-743D7366FFB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914837" y="1898773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</p:grpSp>
              <p:sp>
                <p:nvSpPr>
                  <p:cNvPr id="79" name="Google Shape;153;p5">
                    <a:extLst>
                      <a:ext uri="{FF2B5EF4-FFF2-40B4-BE49-F238E27FC236}">
                        <a16:creationId xmlns:a16="http://schemas.microsoft.com/office/drawing/2014/main" id="{728ECFA4-2ECD-7F47-8BC1-B75A6349E0E4}"/>
                      </a:ext>
                    </a:extLst>
                  </p:cNvPr>
                  <p:cNvSpPr/>
                  <p:nvPr/>
                </p:nvSpPr>
                <p:spPr bwMode="auto">
                  <a:xfrm rot="10800000" flipV="1">
                    <a:off x="5422837" y="2240588"/>
                    <a:ext cx="790983" cy="65934"/>
                  </a:xfrm>
                  <a:prstGeom prst="flowChartTerminator">
                    <a:avLst/>
                  </a:prstGeom>
                  <a:gradFill>
                    <a:gsLst>
                      <a:gs pos="0">
                        <a:srgbClr val="595959"/>
                      </a:gs>
                      <a:gs pos="24000">
                        <a:srgbClr val="3F3F3F"/>
                      </a:gs>
                      <a:gs pos="47000">
                        <a:srgbClr val="D0CFC6"/>
                      </a:gs>
                      <a:gs pos="79668">
                        <a:schemeClr val="lt1"/>
                      </a:gs>
                      <a:gs pos="93000">
                        <a:srgbClr val="3F3F3F"/>
                      </a:gs>
                      <a:gs pos="100000">
                        <a:srgbClr val="3F3F3F"/>
                      </a:gs>
                    </a:gsLst>
                    <a:lin ang="0" scaled="0"/>
                  </a:gradFill>
                  <a:ln>
                    <a:noFill/>
                  </a:ln>
                </p:spPr>
                <p:txBody>
                  <a:bodyPr spcFirstLastPara="1" lIns="68569" tIns="34275" rIns="68569" bIns="34275" anchor="ctr"/>
                  <a:lstStyle/>
                  <a:p>
                    <a:pPr algn="ctr" defTabSz="685800">
                      <a:defRPr/>
                    </a:pPr>
                    <a:endParaRPr sz="1350" b="1" dirty="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80" name="Google Shape;153;p5">
                    <a:extLst>
                      <a:ext uri="{FF2B5EF4-FFF2-40B4-BE49-F238E27FC236}">
                        <a16:creationId xmlns:a16="http://schemas.microsoft.com/office/drawing/2014/main" id="{A9EF06EE-075B-6E4A-AC03-426A2D3F98F5}"/>
                      </a:ext>
                    </a:extLst>
                  </p:cNvPr>
                  <p:cNvSpPr/>
                  <p:nvPr/>
                </p:nvSpPr>
                <p:spPr bwMode="auto">
                  <a:xfrm rot="10800000" flipV="1">
                    <a:off x="5407881" y="1928570"/>
                    <a:ext cx="790983" cy="65934"/>
                  </a:xfrm>
                  <a:prstGeom prst="flowChartTerminator">
                    <a:avLst/>
                  </a:prstGeom>
                  <a:gradFill>
                    <a:gsLst>
                      <a:gs pos="0">
                        <a:srgbClr val="595959"/>
                      </a:gs>
                      <a:gs pos="24000">
                        <a:srgbClr val="3F3F3F"/>
                      </a:gs>
                      <a:gs pos="47000">
                        <a:schemeClr val="bg2"/>
                      </a:gs>
                      <a:gs pos="79668">
                        <a:schemeClr val="lt1"/>
                      </a:gs>
                      <a:gs pos="93000">
                        <a:srgbClr val="3F3F3F"/>
                      </a:gs>
                      <a:gs pos="100000">
                        <a:srgbClr val="3F3F3F"/>
                      </a:gs>
                    </a:gsLst>
                    <a:lin ang="0" scaled="0"/>
                  </a:gradFill>
                  <a:ln>
                    <a:noFill/>
                  </a:ln>
                </p:spPr>
                <p:txBody>
                  <a:bodyPr spcFirstLastPara="1" lIns="68569" tIns="34275" rIns="68569" bIns="34275" anchor="ctr"/>
                  <a:lstStyle/>
                  <a:p>
                    <a:pPr algn="ctr" defTabSz="685800">
                      <a:defRPr/>
                    </a:pPr>
                    <a:endParaRPr sz="1350" b="1" dirty="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85" name="مجموعة 110">
                  <a:extLst>
                    <a:ext uri="{FF2B5EF4-FFF2-40B4-BE49-F238E27FC236}">
                      <a16:creationId xmlns:a16="http://schemas.microsoft.com/office/drawing/2014/main" id="{EF79F695-C84B-564F-AEFD-35FF22D2BA2D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 rot="16200000">
                  <a:off x="2094047" y="359046"/>
                  <a:ext cx="1076124" cy="746079"/>
                  <a:chOff x="5293799" y="1898773"/>
                  <a:chExt cx="1019146" cy="421363"/>
                </a:xfrm>
              </p:grpSpPr>
              <p:grpSp>
                <p:nvGrpSpPr>
                  <p:cNvPr id="86" name="مجموعة 111">
                    <a:extLst>
                      <a:ext uri="{FF2B5EF4-FFF2-40B4-BE49-F238E27FC236}">
                        <a16:creationId xmlns:a16="http://schemas.microsoft.com/office/drawing/2014/main" id="{DED6A6E3-548C-4A4D-BFF6-962D5A44A9A3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5293799" y="1898773"/>
                    <a:ext cx="1019146" cy="421363"/>
                    <a:chOff x="5293799" y="1898773"/>
                    <a:chExt cx="1019146" cy="421363"/>
                  </a:xfrm>
                </p:grpSpPr>
                <p:sp>
                  <p:nvSpPr>
                    <p:cNvPr id="89" name="مستطيل مستدير الزوايا 88">
                      <a:extLst>
                        <a:ext uri="{FF2B5EF4-FFF2-40B4-BE49-F238E27FC236}">
                          <a16:creationId xmlns:a16="http://schemas.microsoft.com/office/drawing/2014/main" id="{030EB5C7-565A-EA4C-BF36-CADFE3D9BD2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914235" y="2224405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  <p:sp>
                  <p:nvSpPr>
                    <p:cNvPr id="90" name="مستطيل مستدير الزوايا 89">
                      <a:extLst>
                        <a:ext uri="{FF2B5EF4-FFF2-40B4-BE49-F238E27FC236}">
                          <a16:creationId xmlns:a16="http://schemas.microsoft.com/office/drawing/2014/main" id="{68A9E73F-8DC0-5348-ABDD-39E54CF9463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293801" y="1906865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  <p:sp>
                  <p:nvSpPr>
                    <p:cNvPr id="91" name="مستطيل مستدير الزوايا 90">
                      <a:extLst>
                        <a:ext uri="{FF2B5EF4-FFF2-40B4-BE49-F238E27FC236}">
                          <a16:creationId xmlns:a16="http://schemas.microsoft.com/office/drawing/2014/main" id="{97E5C65D-F5E6-8C44-B404-5D0D2A2E375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293799" y="2224404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/>
                    </a:p>
                  </p:txBody>
                </p:sp>
                <p:sp>
                  <p:nvSpPr>
                    <p:cNvPr id="92" name="مستطيل مستدير الزوايا 91">
                      <a:extLst>
                        <a:ext uri="{FF2B5EF4-FFF2-40B4-BE49-F238E27FC236}">
                          <a16:creationId xmlns:a16="http://schemas.microsoft.com/office/drawing/2014/main" id="{8314E805-4D18-4A4E-9210-347645CB0D7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914837" y="1898773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</p:grpSp>
              <p:sp>
                <p:nvSpPr>
                  <p:cNvPr id="87" name="Google Shape;153;p5">
                    <a:extLst>
                      <a:ext uri="{FF2B5EF4-FFF2-40B4-BE49-F238E27FC236}">
                        <a16:creationId xmlns:a16="http://schemas.microsoft.com/office/drawing/2014/main" id="{88152DAF-4698-964B-80BF-4CD7A200E30B}"/>
                      </a:ext>
                    </a:extLst>
                  </p:cNvPr>
                  <p:cNvSpPr/>
                  <p:nvPr/>
                </p:nvSpPr>
                <p:spPr bwMode="auto">
                  <a:xfrm rot="10800000" flipV="1">
                    <a:off x="5422837" y="2240588"/>
                    <a:ext cx="790983" cy="65934"/>
                  </a:xfrm>
                  <a:prstGeom prst="flowChartTerminator">
                    <a:avLst/>
                  </a:prstGeom>
                  <a:gradFill>
                    <a:gsLst>
                      <a:gs pos="0">
                        <a:srgbClr val="595959"/>
                      </a:gs>
                      <a:gs pos="24000">
                        <a:srgbClr val="3F3F3F"/>
                      </a:gs>
                      <a:gs pos="47000">
                        <a:srgbClr val="D0CFC6"/>
                      </a:gs>
                      <a:gs pos="79668">
                        <a:schemeClr val="lt1"/>
                      </a:gs>
                      <a:gs pos="93000">
                        <a:srgbClr val="3F3F3F"/>
                      </a:gs>
                      <a:gs pos="100000">
                        <a:srgbClr val="3F3F3F"/>
                      </a:gs>
                    </a:gsLst>
                    <a:lin ang="0" scaled="0"/>
                  </a:gradFill>
                  <a:ln>
                    <a:noFill/>
                  </a:ln>
                </p:spPr>
                <p:txBody>
                  <a:bodyPr spcFirstLastPara="1" lIns="68569" tIns="34275" rIns="68569" bIns="34275" anchor="ctr"/>
                  <a:lstStyle/>
                  <a:p>
                    <a:pPr algn="ctr" defTabSz="685800">
                      <a:defRPr/>
                    </a:pPr>
                    <a:endParaRPr sz="1350" b="1" dirty="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88" name="Google Shape;153;p5">
                    <a:extLst>
                      <a:ext uri="{FF2B5EF4-FFF2-40B4-BE49-F238E27FC236}">
                        <a16:creationId xmlns:a16="http://schemas.microsoft.com/office/drawing/2014/main" id="{4F3079B3-94A4-854A-AFFC-109E4E3EE23D}"/>
                      </a:ext>
                    </a:extLst>
                  </p:cNvPr>
                  <p:cNvSpPr/>
                  <p:nvPr/>
                </p:nvSpPr>
                <p:spPr bwMode="auto">
                  <a:xfrm rot="10800000" flipV="1">
                    <a:off x="5407881" y="1928570"/>
                    <a:ext cx="790983" cy="65934"/>
                  </a:xfrm>
                  <a:prstGeom prst="flowChartTerminator">
                    <a:avLst/>
                  </a:prstGeom>
                  <a:gradFill>
                    <a:gsLst>
                      <a:gs pos="0">
                        <a:srgbClr val="595959"/>
                      </a:gs>
                      <a:gs pos="24000">
                        <a:srgbClr val="3F3F3F"/>
                      </a:gs>
                      <a:gs pos="47000">
                        <a:schemeClr val="bg2"/>
                      </a:gs>
                      <a:gs pos="79668">
                        <a:schemeClr val="lt1"/>
                      </a:gs>
                      <a:gs pos="93000">
                        <a:srgbClr val="3F3F3F"/>
                      </a:gs>
                      <a:gs pos="100000">
                        <a:srgbClr val="3F3F3F"/>
                      </a:gs>
                    </a:gsLst>
                    <a:lin ang="0" scaled="0"/>
                  </a:gradFill>
                  <a:ln>
                    <a:noFill/>
                  </a:ln>
                </p:spPr>
                <p:txBody>
                  <a:bodyPr spcFirstLastPara="1" lIns="68569" tIns="34275" rIns="68569" bIns="34275" anchor="ctr"/>
                  <a:lstStyle/>
                  <a:p>
                    <a:pPr algn="ctr" defTabSz="685800">
                      <a:defRPr/>
                    </a:pPr>
                    <a:endParaRPr sz="1350" b="1" dirty="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93" name="مجموعة 110">
                  <a:extLst>
                    <a:ext uri="{FF2B5EF4-FFF2-40B4-BE49-F238E27FC236}">
                      <a16:creationId xmlns:a16="http://schemas.microsoft.com/office/drawing/2014/main" id="{831C2CC7-ACDE-7A47-86C7-A65306A2E9A5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 rot="16200000">
                  <a:off x="1009996" y="343252"/>
                  <a:ext cx="1076124" cy="746079"/>
                  <a:chOff x="5293799" y="1898773"/>
                  <a:chExt cx="1019146" cy="421363"/>
                </a:xfrm>
              </p:grpSpPr>
              <p:grpSp>
                <p:nvGrpSpPr>
                  <p:cNvPr id="94" name="مجموعة 111">
                    <a:extLst>
                      <a:ext uri="{FF2B5EF4-FFF2-40B4-BE49-F238E27FC236}">
                        <a16:creationId xmlns:a16="http://schemas.microsoft.com/office/drawing/2014/main" id="{9B1E8C9A-D563-404E-AC49-F1EAE3110335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5293799" y="1898773"/>
                    <a:ext cx="1019146" cy="421363"/>
                    <a:chOff x="5293799" y="1898773"/>
                    <a:chExt cx="1019146" cy="421363"/>
                  </a:xfrm>
                </p:grpSpPr>
                <p:sp>
                  <p:nvSpPr>
                    <p:cNvPr id="97" name="مستطيل مستدير الزوايا 96">
                      <a:extLst>
                        <a:ext uri="{FF2B5EF4-FFF2-40B4-BE49-F238E27FC236}">
                          <a16:creationId xmlns:a16="http://schemas.microsoft.com/office/drawing/2014/main" id="{28FEA676-9570-9E40-B956-A25836039B7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914235" y="2224405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  <p:sp>
                  <p:nvSpPr>
                    <p:cNvPr id="98" name="مستطيل مستدير الزوايا 97">
                      <a:extLst>
                        <a:ext uri="{FF2B5EF4-FFF2-40B4-BE49-F238E27FC236}">
                          <a16:creationId xmlns:a16="http://schemas.microsoft.com/office/drawing/2014/main" id="{AAC9DA80-BDF3-B945-A300-B535286B8E5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293801" y="1906865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  <p:sp>
                  <p:nvSpPr>
                    <p:cNvPr id="99" name="مستطيل مستدير الزوايا 98">
                      <a:extLst>
                        <a:ext uri="{FF2B5EF4-FFF2-40B4-BE49-F238E27FC236}">
                          <a16:creationId xmlns:a16="http://schemas.microsoft.com/office/drawing/2014/main" id="{F233800A-F4DF-7A45-8A5A-7B299AAA640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293799" y="2224404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/>
                    </a:p>
                  </p:txBody>
                </p:sp>
                <p:sp>
                  <p:nvSpPr>
                    <p:cNvPr id="100" name="مستطيل مستدير الزوايا 99">
                      <a:extLst>
                        <a:ext uri="{FF2B5EF4-FFF2-40B4-BE49-F238E27FC236}">
                          <a16:creationId xmlns:a16="http://schemas.microsoft.com/office/drawing/2014/main" id="{5BBE4F7E-4FF9-184F-BD0E-6F5A0281CB6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914837" y="1898773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</p:grpSp>
              <p:sp>
                <p:nvSpPr>
                  <p:cNvPr id="95" name="Google Shape;153;p5">
                    <a:extLst>
                      <a:ext uri="{FF2B5EF4-FFF2-40B4-BE49-F238E27FC236}">
                        <a16:creationId xmlns:a16="http://schemas.microsoft.com/office/drawing/2014/main" id="{B1338737-B85E-8944-83F3-190E6BB8B029}"/>
                      </a:ext>
                    </a:extLst>
                  </p:cNvPr>
                  <p:cNvSpPr/>
                  <p:nvPr/>
                </p:nvSpPr>
                <p:spPr bwMode="auto">
                  <a:xfrm rot="10800000" flipV="1">
                    <a:off x="5422837" y="2240588"/>
                    <a:ext cx="790983" cy="65934"/>
                  </a:xfrm>
                  <a:prstGeom prst="flowChartTerminator">
                    <a:avLst/>
                  </a:prstGeom>
                  <a:gradFill>
                    <a:gsLst>
                      <a:gs pos="0">
                        <a:srgbClr val="595959"/>
                      </a:gs>
                      <a:gs pos="24000">
                        <a:srgbClr val="3F3F3F"/>
                      </a:gs>
                      <a:gs pos="47000">
                        <a:srgbClr val="D0CFC6"/>
                      </a:gs>
                      <a:gs pos="79668">
                        <a:schemeClr val="lt1"/>
                      </a:gs>
                      <a:gs pos="93000">
                        <a:srgbClr val="3F3F3F"/>
                      </a:gs>
                      <a:gs pos="100000">
                        <a:srgbClr val="3F3F3F"/>
                      </a:gs>
                    </a:gsLst>
                    <a:lin ang="0" scaled="0"/>
                  </a:gradFill>
                  <a:ln>
                    <a:noFill/>
                  </a:ln>
                </p:spPr>
                <p:txBody>
                  <a:bodyPr spcFirstLastPara="1" lIns="68569" tIns="34275" rIns="68569" bIns="34275" anchor="ctr"/>
                  <a:lstStyle/>
                  <a:p>
                    <a:pPr algn="ctr" defTabSz="685800">
                      <a:defRPr/>
                    </a:pPr>
                    <a:endParaRPr sz="1350" b="1" dirty="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96" name="Google Shape;153;p5">
                    <a:extLst>
                      <a:ext uri="{FF2B5EF4-FFF2-40B4-BE49-F238E27FC236}">
                        <a16:creationId xmlns:a16="http://schemas.microsoft.com/office/drawing/2014/main" id="{D2DF8137-45DA-E044-ADA4-F3FDA5178177}"/>
                      </a:ext>
                    </a:extLst>
                  </p:cNvPr>
                  <p:cNvSpPr/>
                  <p:nvPr/>
                </p:nvSpPr>
                <p:spPr bwMode="auto">
                  <a:xfrm rot="10800000" flipV="1">
                    <a:off x="5407881" y="1928570"/>
                    <a:ext cx="790983" cy="65934"/>
                  </a:xfrm>
                  <a:prstGeom prst="flowChartTerminator">
                    <a:avLst/>
                  </a:prstGeom>
                  <a:gradFill>
                    <a:gsLst>
                      <a:gs pos="0">
                        <a:srgbClr val="595959"/>
                      </a:gs>
                      <a:gs pos="24000">
                        <a:srgbClr val="3F3F3F"/>
                      </a:gs>
                      <a:gs pos="47000">
                        <a:schemeClr val="bg2"/>
                      </a:gs>
                      <a:gs pos="79668">
                        <a:schemeClr val="lt1"/>
                      </a:gs>
                      <a:gs pos="93000">
                        <a:srgbClr val="3F3F3F"/>
                      </a:gs>
                      <a:gs pos="100000">
                        <a:srgbClr val="3F3F3F"/>
                      </a:gs>
                    </a:gsLst>
                    <a:lin ang="0" scaled="0"/>
                  </a:gradFill>
                  <a:ln>
                    <a:noFill/>
                  </a:ln>
                </p:spPr>
                <p:txBody>
                  <a:bodyPr spcFirstLastPara="1" lIns="68569" tIns="34275" rIns="68569" bIns="34275" anchor="ctr"/>
                  <a:lstStyle/>
                  <a:p>
                    <a:pPr marL="0" algn="ctr" defTabSz="685800" rtl="1" eaLnBrk="1" latinLnBrk="0" hangingPunct="1">
                      <a:defRPr/>
                    </a:pPr>
                    <a:endParaRPr sz="1350" b="1" dirty="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</p:grpSp>
          <p:pic>
            <p:nvPicPr>
              <p:cNvPr id="104" name="صورة 103">
                <a:extLst>
                  <a:ext uri="{FF2B5EF4-FFF2-40B4-BE49-F238E27FC236}">
                    <a16:creationId xmlns:a16="http://schemas.microsoft.com/office/drawing/2014/main" id="{9F92FB98-41FD-5A48-ADF1-20F0EB4B257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alphaModFix amt="70000"/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artisticCrisscrossEtching/>
                        </a14:imgEffect>
                      </a14:imgLayer>
                    </a14:imgProps>
                  </a:ext>
                </a:extLst>
              </a:blip>
              <a:stretch>
                <a:fillRect/>
              </a:stretch>
            </p:blipFill>
            <p:spPr>
              <a:xfrm>
                <a:off x="465558" y="609070"/>
                <a:ext cx="11016137" cy="5533364"/>
              </a:xfrm>
              <a:prstGeom prst="rect">
                <a:avLst/>
              </a:prstGeom>
              <a:scene3d>
                <a:camera prst="orthographicFront"/>
                <a:lightRig rig="threePt" dir="t"/>
              </a:scene3d>
              <a:sp3d>
                <a:bevelT w="165100" prst="coolSlant"/>
              </a:sp3d>
            </p:spPr>
          </p:pic>
        </p:grpSp>
        <p:pic>
          <p:nvPicPr>
            <p:cNvPr id="3" name="صورة 2">
              <a:extLst>
                <a:ext uri="{FF2B5EF4-FFF2-40B4-BE49-F238E27FC236}">
                  <a16:creationId xmlns:a16="http://schemas.microsoft.com/office/drawing/2014/main" id="{DF266FCE-452A-E64C-ACB0-906A86A514C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alphaModFix amt="85000"/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artisticCutout/>
                      </a14:imgEffect>
                    </a14:imgLayer>
                  </a14:imgProps>
                </a:ext>
              </a:extLst>
            </a:blip>
            <a:srcRect b="29958"/>
            <a:stretch/>
          </p:blipFill>
          <p:spPr>
            <a:xfrm>
              <a:off x="91939" y="3254900"/>
              <a:ext cx="3717608" cy="2609093"/>
            </a:xfrm>
            <a:prstGeom prst="rect">
              <a:avLst/>
            </a:prstGeom>
            <a:scene3d>
              <a:camera prst="orthographicFront"/>
              <a:lightRig rig="threePt" dir="t"/>
            </a:scene3d>
            <a:sp3d>
              <a:bevelT prst="slope"/>
            </a:sp3d>
          </p:spPr>
        </p:pic>
      </p:grpSp>
      <p:pic>
        <p:nvPicPr>
          <p:cNvPr id="106" name="صورة 105">
            <a:extLst>
              <a:ext uri="{FF2B5EF4-FFF2-40B4-BE49-F238E27FC236}">
                <a16:creationId xmlns:a16="http://schemas.microsoft.com/office/drawing/2014/main" id="{D6036796-6B74-D54C-BE39-FDCEBA8A8E0E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alphaModFix amt="8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981" t="28481" r="11885" b="24222"/>
          <a:stretch/>
        </p:blipFill>
        <p:spPr>
          <a:xfrm>
            <a:off x="9331309" y="1049934"/>
            <a:ext cx="2191955" cy="19783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993305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 invX="1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صورة 4">
            <a:extLst>
              <a:ext uri="{FF2B5EF4-FFF2-40B4-BE49-F238E27FC236}">
                <a16:creationId xmlns:a16="http://schemas.microsoft.com/office/drawing/2014/main" id="{2E574B4E-CBF4-4E22-BF08-F866E5CA4A1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3425437" y="126952"/>
            <a:ext cx="5515244" cy="1068592"/>
          </a:xfrm>
          <a:prstGeom prst="rect">
            <a:avLst/>
          </a:prstGeom>
        </p:spPr>
      </p:pic>
      <p:pic>
        <p:nvPicPr>
          <p:cNvPr id="13" name="صورة 12">
            <a:extLst>
              <a:ext uri="{FF2B5EF4-FFF2-40B4-BE49-F238E27FC236}">
                <a16:creationId xmlns:a16="http://schemas.microsoft.com/office/drawing/2014/main" id="{D5703730-1C9F-4B5A-BE5E-03339422C3A6}"/>
              </a:ext>
            </a:extLst>
          </p:cNvPr>
          <p:cNvPicPr>
            <a:picLocks/>
          </p:cNvPicPr>
          <p:nvPr/>
        </p:nvPicPr>
        <p:blipFill>
          <a:blip r:embed="rId5"/>
          <a:stretch>
            <a:fillRect/>
          </a:stretch>
        </p:blipFill>
        <p:spPr>
          <a:xfrm>
            <a:off x="254000" y="187960"/>
            <a:ext cx="1625600" cy="1625600"/>
          </a:xfrm>
          <a:prstGeom prst="rect">
            <a:avLst/>
          </a:prstGeom>
        </p:spPr>
      </p:pic>
      <p:sp>
        <p:nvSpPr>
          <p:cNvPr id="17" name="مربع نص 9">
            <a:extLst>
              <a:ext uri="{FF2B5EF4-FFF2-40B4-BE49-F238E27FC236}">
                <a16:creationId xmlns:a16="http://schemas.microsoft.com/office/drawing/2014/main" id="{EF82B83F-E53D-6F41-831D-275409928A6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76481" y="2704880"/>
            <a:ext cx="184731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l" rtl="0">
              <a:spcBef>
                <a:spcPct val="0"/>
              </a:spcBef>
              <a:buFontTx/>
              <a:buNone/>
            </a:pPr>
            <a:endParaRPr lang="ar-SA" altLang="ar-SA" sz="4400"/>
          </a:p>
        </p:txBody>
      </p:sp>
      <p:sp>
        <p:nvSpPr>
          <p:cNvPr id="19" name="مستطيل 18">
            <a:extLst>
              <a:ext uri="{FF2B5EF4-FFF2-40B4-BE49-F238E27FC236}">
                <a16:creationId xmlns:a16="http://schemas.microsoft.com/office/drawing/2014/main" id="{D75FBDD9-7BF2-114D-BDAB-68BB8326E587}"/>
              </a:ext>
            </a:extLst>
          </p:cNvPr>
          <p:cNvSpPr/>
          <p:nvPr/>
        </p:nvSpPr>
        <p:spPr>
          <a:xfrm>
            <a:off x="2770254" y="1346041"/>
            <a:ext cx="6879719" cy="935038"/>
          </a:xfrm>
          <a:prstGeom prst="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r>
              <a:rPr lang="ar-SA" sz="4800" dirty="0">
                <a:solidFill>
                  <a:srgbClr val="FF0000"/>
                </a:solidFill>
                <a:latin typeface="Beirut" pitchFamily="2" charset="-78"/>
                <a:cs typeface="Beirut" pitchFamily="2" charset="-78"/>
              </a:rPr>
              <a:t>٣-٣</a:t>
            </a:r>
          </a:p>
          <a:p>
            <a:pPr algn="ctr">
              <a:defRPr/>
            </a:pPr>
            <a:r>
              <a:rPr lang="ar-SA" sz="4800" dirty="0">
                <a:solidFill>
                  <a:srgbClr val="002060"/>
                </a:solidFill>
                <a:latin typeface="Beirut" pitchFamily="2" charset="-78"/>
                <a:cs typeface="Beirut" pitchFamily="2" charset="-78"/>
              </a:rPr>
              <a:t>معدل الثابت للتغير</a:t>
            </a:r>
            <a:endParaRPr lang="ar-SA" sz="4800" dirty="0">
              <a:solidFill>
                <a:srgbClr val="00B050"/>
              </a:solidFill>
              <a:latin typeface="Beirut" pitchFamily="2" charset="-78"/>
              <a:cs typeface="Beirut" pitchFamily="2" charset="-78"/>
            </a:endParaRPr>
          </a:p>
        </p:txBody>
      </p:sp>
      <p:sp>
        <p:nvSpPr>
          <p:cNvPr id="20" name="مربع نص 5">
            <a:extLst>
              <a:ext uri="{FF2B5EF4-FFF2-40B4-BE49-F238E27FC236}">
                <a16:creationId xmlns:a16="http://schemas.microsoft.com/office/drawing/2014/main" id="{186193D6-32B2-D044-B948-32ECA392CB9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07839" y="949448"/>
            <a:ext cx="4630161" cy="954107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defTabSz="685800" rtl="0">
              <a:spcBef>
                <a:spcPct val="0"/>
              </a:spcBef>
              <a:buNone/>
              <a:defRPr/>
            </a:pPr>
            <a:r>
              <a:rPr lang="ar-SA" altLang="ar-SA" sz="2800" dirty="0">
                <a:solidFill>
                  <a:srgbClr val="C00000"/>
                </a:solidFill>
              </a:rPr>
              <a:t>التاريخ   </a:t>
            </a:r>
            <a:r>
              <a:rPr lang="ar-SA" altLang="ar-SA" sz="2800" dirty="0">
                <a:solidFill>
                  <a:srgbClr val="002060"/>
                </a:solidFill>
              </a:rPr>
              <a:t>/    /  ١٤٤هـ</a:t>
            </a:r>
          </a:p>
          <a:p>
            <a:pPr defTabSz="685800" rtl="0">
              <a:spcBef>
                <a:spcPct val="0"/>
              </a:spcBef>
              <a:buNone/>
              <a:defRPr/>
            </a:pPr>
            <a:r>
              <a:rPr lang="ar-SA" altLang="ar-SA" sz="2800" dirty="0">
                <a:solidFill>
                  <a:srgbClr val="C00000"/>
                </a:solidFill>
              </a:rPr>
              <a:t>رقم الصفحة :</a:t>
            </a:r>
            <a:endParaRPr lang="ar-SA" altLang="ar-SA" sz="2800" dirty="0">
              <a:solidFill>
                <a:srgbClr val="00B050"/>
              </a:solidFill>
            </a:endParaRPr>
          </a:p>
        </p:txBody>
      </p:sp>
      <p:sp>
        <p:nvSpPr>
          <p:cNvPr id="21" name="مستطيل 20">
            <a:extLst>
              <a:ext uri="{FF2B5EF4-FFF2-40B4-BE49-F238E27FC236}">
                <a16:creationId xmlns:a16="http://schemas.microsoft.com/office/drawing/2014/main" id="{B6E80AF1-7A4A-CC49-8CD2-8CDF313C19CE}"/>
              </a:ext>
            </a:extLst>
          </p:cNvPr>
          <p:cNvSpPr/>
          <p:nvPr/>
        </p:nvSpPr>
        <p:spPr>
          <a:xfrm>
            <a:off x="3534399" y="2756710"/>
            <a:ext cx="5515244" cy="1141412"/>
          </a:xfrm>
          <a:prstGeom prst="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r>
              <a:rPr lang="ar-SA" sz="3600" dirty="0">
                <a:solidFill>
                  <a:srgbClr val="008F00"/>
                </a:solidFill>
                <a:latin typeface="Beirut" pitchFamily="2" charset="-78"/>
                <a:cs typeface="Beirut" pitchFamily="2" charset="-78"/>
              </a:rPr>
              <a:t>فكرة الدرس</a:t>
            </a:r>
          </a:p>
          <a:p>
            <a:pPr algn="ctr">
              <a:defRPr/>
            </a:pPr>
            <a:r>
              <a:rPr lang="ar-SA" sz="2400" dirty="0">
                <a:solidFill>
                  <a:srgbClr val="011893"/>
                </a:solidFill>
                <a:latin typeface="Beirut" pitchFamily="2" charset="-78"/>
                <a:cs typeface="Beirut" pitchFamily="2" charset="-78"/>
              </a:rPr>
              <a:t>اعين العلاقات الخطية</a:t>
            </a:r>
          </a:p>
          <a:p>
            <a:pPr algn="ctr">
              <a:defRPr/>
            </a:pPr>
            <a:r>
              <a:rPr lang="ar-SA" sz="2400" dirty="0">
                <a:solidFill>
                  <a:srgbClr val="011893"/>
                </a:solidFill>
                <a:latin typeface="Beirut" pitchFamily="2" charset="-78"/>
                <a:cs typeface="Beirut" pitchFamily="2" charset="-78"/>
              </a:rPr>
              <a:t>المتناسبة والغير متناسبة</a:t>
            </a:r>
          </a:p>
          <a:p>
            <a:pPr algn="ctr">
              <a:defRPr/>
            </a:pPr>
            <a:r>
              <a:rPr lang="ar-SA" sz="2400" dirty="0">
                <a:solidFill>
                  <a:srgbClr val="011893"/>
                </a:solidFill>
                <a:latin typeface="Beirut" pitchFamily="2" charset="-78"/>
                <a:cs typeface="Beirut" pitchFamily="2" charset="-78"/>
              </a:rPr>
              <a:t>من خلال إيجاد معدل التغير الثابت</a:t>
            </a:r>
          </a:p>
        </p:txBody>
      </p:sp>
      <p:pic>
        <p:nvPicPr>
          <p:cNvPr id="22" name="صورة 21">
            <a:extLst>
              <a:ext uri="{FF2B5EF4-FFF2-40B4-BE49-F238E27FC236}">
                <a16:creationId xmlns:a16="http://schemas.microsoft.com/office/drawing/2014/main" id="{D811B8FC-53C6-F940-AC11-1CBCAA72706C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alphaModFix amt="50000"/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artisticGlowEdges/>
                    </a14:imgEffect>
                  </a14:imgLayer>
                </a14:imgProps>
              </a:ext>
            </a:extLst>
          </a:blip>
          <a:srcRect b="25551"/>
          <a:stretch/>
        </p:blipFill>
        <p:spPr>
          <a:xfrm>
            <a:off x="0" y="5610615"/>
            <a:ext cx="1433033" cy="1016116"/>
          </a:xfrm>
          <a:prstGeom prst="rect">
            <a:avLst/>
          </a:prstGeom>
          <a:ln>
            <a:noFill/>
          </a:ln>
        </p:spPr>
      </p:pic>
      <p:sp>
        <p:nvSpPr>
          <p:cNvPr id="2" name="مستطيل 1">
            <a:extLst>
              <a:ext uri="{FF2B5EF4-FFF2-40B4-BE49-F238E27FC236}">
                <a16:creationId xmlns:a16="http://schemas.microsoft.com/office/drawing/2014/main" id="{869DCB73-69CB-934F-B71E-2360853C6692}"/>
              </a:ext>
            </a:extLst>
          </p:cNvPr>
          <p:cNvSpPr/>
          <p:nvPr/>
        </p:nvSpPr>
        <p:spPr>
          <a:xfrm>
            <a:off x="4468354" y="3035153"/>
            <a:ext cx="3483517" cy="1163075"/>
          </a:xfrm>
          <a:prstGeom prst="rect">
            <a:avLst/>
          </a:prstGeom>
          <a:solidFill>
            <a:srgbClr val="FFFF00">
              <a:alpha val="37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sp>
        <p:nvSpPr>
          <p:cNvPr id="3" name="مربع نص 2">
            <a:extLst>
              <a:ext uri="{FF2B5EF4-FFF2-40B4-BE49-F238E27FC236}">
                <a16:creationId xmlns:a16="http://schemas.microsoft.com/office/drawing/2014/main" id="{192977B2-7D2E-AB41-A06B-48A769D67AA1}"/>
              </a:ext>
            </a:extLst>
          </p:cNvPr>
          <p:cNvSpPr txBox="1"/>
          <p:nvPr/>
        </p:nvSpPr>
        <p:spPr>
          <a:xfrm>
            <a:off x="4767280" y="3182587"/>
            <a:ext cx="184730" cy="369332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endParaRPr lang="ar-SA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4" name="حبر 3">
                <a:extLst>
                  <a:ext uri="{FF2B5EF4-FFF2-40B4-BE49-F238E27FC236}">
                    <a16:creationId xmlns:a16="http://schemas.microsoft.com/office/drawing/2014/main" id="{CFD7CEB8-E0A6-4D48-AFBD-687BD6E25DEA}"/>
                  </a:ext>
                </a:extLst>
              </p14:cNvPr>
              <p14:cNvContentPartPr/>
              <p14:nvPr/>
            </p14:nvContentPartPr>
            <p14:xfrm>
              <a:off x="11799720" y="6248520"/>
              <a:ext cx="360" cy="360"/>
            </p14:xfrm>
          </p:contentPart>
        </mc:Choice>
        <mc:Fallback xmlns="">
          <p:pic>
            <p:nvPicPr>
              <p:cNvPr id="4" name="حبر 3">
                <a:extLst>
                  <a:ext uri="{FF2B5EF4-FFF2-40B4-BE49-F238E27FC236}">
                    <a16:creationId xmlns:a16="http://schemas.microsoft.com/office/drawing/2014/main" id="{CFD7CEB8-E0A6-4D48-AFBD-687BD6E25DEA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11790360" y="6239160"/>
                <a:ext cx="19080" cy="19080"/>
              </a:xfrm>
              <a:prstGeom prst="rect">
                <a:avLst/>
              </a:prstGeom>
            </p:spPr>
          </p:pic>
        </mc:Fallback>
      </mc:AlternateContent>
      <p:graphicFrame>
        <p:nvGraphicFramePr>
          <p:cNvPr id="23" name="الجدول">
            <a:extLst>
              <a:ext uri="{FF2B5EF4-FFF2-40B4-BE49-F238E27FC236}">
                <a16:creationId xmlns:a16="http://schemas.microsoft.com/office/drawing/2014/main" id="{50E2EA83-915A-7D45-9CF3-CBA29C42CD02}"/>
              </a:ext>
            </a:extLst>
          </p:cNvPr>
          <p:cNvGraphicFramePr/>
          <p:nvPr/>
        </p:nvGraphicFramePr>
        <p:xfrm>
          <a:off x="4214253" y="5132379"/>
          <a:ext cx="4205283" cy="1494352"/>
        </p:xfrm>
        <a:graphic>
          <a:graphicData uri="http://schemas.openxmlformats.org/drawingml/2006/table">
            <a:tbl>
              <a:tblPr rtl="1"/>
              <a:tblGrid>
                <a:gridCol w="140176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0176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0176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747176">
                <a:tc>
                  <a:txBody>
                    <a:bodyPr/>
                    <a:lstStyle/>
                    <a:p>
                      <a:pPr algn="ctr" rtl="0">
                        <a:defRPr sz="1800"/>
                      </a:pPr>
                      <a:r>
                        <a:rPr lang="ar-SA" sz="1500" dirty="0">
                          <a:solidFill>
                            <a:srgbClr val="551029"/>
                          </a:solidFill>
                          <a:latin typeface="Geeza Pro Bold"/>
                          <a:ea typeface="Geeza Pro Bold"/>
                          <a:cs typeface="Geeza Pro Bold"/>
                          <a:sym typeface="Geeza Pro Bold"/>
                        </a:rPr>
                        <a:t>ماذا نعرف</a:t>
                      </a:r>
                      <a:endParaRPr sz="1500" dirty="0">
                        <a:solidFill>
                          <a:srgbClr val="551029"/>
                        </a:solidFill>
                        <a:latin typeface="Geeza Pro Bold"/>
                        <a:ea typeface="Geeza Pro Bold"/>
                        <a:cs typeface="Geeza Pro Bold"/>
                        <a:sym typeface="Geeza Pro Bold"/>
                      </a:endParaRPr>
                    </a:p>
                  </a:txBody>
                  <a:tcPr marL="50800" marR="50800" marT="50800" marB="50800" anchor="ctr" horzOverflow="overflow">
                    <a:lnL w="12700">
                      <a:solidFill>
                        <a:srgbClr val="A9A9A9"/>
                      </a:solidFill>
                      <a:miter lim="400000"/>
                    </a:lnL>
                    <a:lnR w="12700">
                      <a:solidFill>
                        <a:srgbClr val="C8C8C8"/>
                      </a:solidFill>
                      <a:miter lim="400000"/>
                    </a:lnR>
                    <a:lnT w="12700">
                      <a:solidFill>
                        <a:srgbClr val="A9A9A9"/>
                      </a:solidFill>
                      <a:miter lim="400000"/>
                    </a:lnT>
                    <a:lnB w="12700">
                      <a:solidFill>
                        <a:srgbClr val="C8C8C8"/>
                      </a:solidFill>
                      <a:miter lim="400000"/>
                    </a:lnB>
                    <a:solidFill>
                      <a:srgbClr val="FFDBD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defRPr sz="1800"/>
                      </a:pPr>
                      <a:r>
                        <a:rPr lang="ar-SA" sz="1500" dirty="0">
                          <a:solidFill>
                            <a:srgbClr val="551029"/>
                          </a:solidFill>
                          <a:latin typeface="Geeza Pro Bold"/>
                          <a:ea typeface="Geeza Pro Bold"/>
                          <a:cs typeface="Geeza Pro Bold"/>
                          <a:sym typeface="Geeza Pro Bold"/>
                        </a:rPr>
                        <a:t>ماذا سنتعلم</a:t>
                      </a:r>
                      <a:endParaRPr sz="1500" dirty="0">
                        <a:solidFill>
                          <a:srgbClr val="551029"/>
                        </a:solidFill>
                        <a:latin typeface="Geeza Pro Bold"/>
                        <a:ea typeface="Geeza Pro Bold"/>
                        <a:cs typeface="Geeza Pro Bold"/>
                        <a:sym typeface="Geeza Pro Bold"/>
                      </a:endParaRPr>
                    </a:p>
                  </a:txBody>
                  <a:tcPr marL="50800" marR="50800" marT="50800" marB="50800" anchor="ctr" horzOverflow="overflow">
                    <a:lnL w="12700">
                      <a:solidFill>
                        <a:srgbClr val="C8C8C8"/>
                      </a:solidFill>
                      <a:miter lim="400000"/>
                    </a:lnL>
                    <a:lnR w="12700">
                      <a:solidFill>
                        <a:srgbClr val="C8C8C8"/>
                      </a:solidFill>
                      <a:miter lim="400000"/>
                    </a:lnR>
                    <a:lnT w="12700">
                      <a:solidFill>
                        <a:srgbClr val="A9A9A9"/>
                      </a:solidFill>
                      <a:miter lim="400000"/>
                    </a:lnT>
                    <a:lnB w="12700">
                      <a:solidFill>
                        <a:srgbClr val="C8C8C8"/>
                      </a:solidFill>
                      <a:miter lim="400000"/>
                    </a:lnB>
                    <a:solidFill>
                      <a:srgbClr val="FEFCD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defRPr sz="1800"/>
                      </a:pPr>
                      <a:r>
                        <a:rPr sz="1500">
                          <a:solidFill>
                            <a:srgbClr val="551029"/>
                          </a:solidFill>
                          <a:latin typeface="Geeza Pro Bold"/>
                          <a:ea typeface="Geeza Pro Bold"/>
                          <a:cs typeface="Geeza Pro Bold"/>
                          <a:sym typeface="Geeza Pro Bold"/>
                        </a:rPr>
                        <a:t>ماذا تعلمنا اليوم </a:t>
                      </a:r>
                    </a:p>
                  </a:txBody>
                  <a:tcPr marL="50800" marR="50800" marT="50800" marB="50800" anchor="ctr" horzOverflow="overflow">
                    <a:lnL w="12700">
                      <a:solidFill>
                        <a:srgbClr val="C8C8C8"/>
                      </a:solidFill>
                      <a:miter lim="400000"/>
                    </a:lnL>
                    <a:lnR w="12700">
                      <a:solidFill>
                        <a:srgbClr val="A9A9A9"/>
                      </a:solidFill>
                      <a:miter lim="400000"/>
                    </a:lnR>
                    <a:lnT w="12700">
                      <a:solidFill>
                        <a:srgbClr val="A9A9A9"/>
                      </a:solidFill>
                      <a:miter lim="400000"/>
                    </a:lnT>
                    <a:lnB w="12700">
                      <a:solidFill>
                        <a:srgbClr val="C8C8C8"/>
                      </a:solidFill>
                      <a:miter lim="400000"/>
                    </a:lnB>
                    <a:solidFill>
                      <a:srgbClr val="CBF0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47176">
                <a:tc>
                  <a:txBody>
                    <a:bodyPr/>
                    <a:lstStyle/>
                    <a:p>
                      <a:pPr algn="ctr" rtl="0">
                        <a:defRPr sz="1500">
                          <a:latin typeface="Geeza Pro Regular"/>
                          <a:ea typeface="Geeza Pro Regular"/>
                          <a:cs typeface="Geeza Pro Regular"/>
                          <a:sym typeface="Geeza Pro Regular"/>
                        </a:defRPr>
                      </a:pPr>
                      <a:endParaRPr/>
                    </a:p>
                  </a:txBody>
                  <a:tcPr marL="50800" marR="50800" marT="50800" marB="50800" anchor="ctr" horzOverflow="overflow">
                    <a:lnL w="12700">
                      <a:solidFill>
                        <a:srgbClr val="A9A9A9"/>
                      </a:solidFill>
                      <a:miter lim="400000"/>
                    </a:lnL>
                    <a:lnR w="12700">
                      <a:solidFill>
                        <a:srgbClr val="C8C8C8"/>
                      </a:solidFill>
                      <a:miter lim="400000"/>
                    </a:lnR>
                    <a:lnT w="12700">
                      <a:solidFill>
                        <a:srgbClr val="C8C8C8"/>
                      </a:solidFill>
                      <a:miter lim="400000"/>
                    </a:lnT>
                    <a:lnB w="12700">
                      <a:solidFill>
                        <a:srgbClr val="A9A9A9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1" eaLnBrk="1" latinLnBrk="0" hangingPunct="1">
                        <a:defRPr sz="1500">
                          <a:latin typeface="Geeza Pro Regular"/>
                          <a:ea typeface="Geeza Pro Regular"/>
                          <a:cs typeface="Geeza Pro Regular"/>
                          <a:sym typeface="Geeza Pro Regular"/>
                        </a:defRPr>
                      </a:pPr>
                      <a:endParaRPr dirty="0"/>
                    </a:p>
                  </a:txBody>
                  <a:tcPr marL="50800" marR="50800" marT="50800" marB="50800" anchor="ctr" horzOverflow="overflow">
                    <a:lnL w="12700">
                      <a:solidFill>
                        <a:srgbClr val="C8C8C8"/>
                      </a:solidFill>
                      <a:miter lim="400000"/>
                    </a:lnL>
                    <a:lnR w="12700">
                      <a:solidFill>
                        <a:srgbClr val="C8C8C8"/>
                      </a:solidFill>
                      <a:miter lim="400000"/>
                    </a:lnR>
                    <a:lnT w="12700">
                      <a:solidFill>
                        <a:srgbClr val="C8C8C8"/>
                      </a:solidFill>
                      <a:miter lim="400000"/>
                    </a:lnT>
                    <a:lnB w="12700">
                      <a:solidFill>
                        <a:srgbClr val="A9A9A9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1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500">
                          <a:latin typeface="Geeza Pro Regular"/>
                          <a:ea typeface="Geeza Pro Regular"/>
                          <a:cs typeface="Geeza Pro Regular"/>
                          <a:sym typeface="Geeza Pro Regular"/>
                        </a:defRPr>
                      </a:pPr>
                      <a:endParaRPr dirty="0"/>
                    </a:p>
                  </a:txBody>
                  <a:tcPr marL="50800" marR="50800" marT="50800" marB="50800" anchor="ctr" horzOverflow="overflow">
                    <a:lnL w="12700">
                      <a:solidFill>
                        <a:srgbClr val="C8C8C8"/>
                      </a:solidFill>
                      <a:miter lim="400000"/>
                    </a:lnL>
                    <a:lnR w="12700">
                      <a:solidFill>
                        <a:srgbClr val="A9A9A9"/>
                      </a:solidFill>
                      <a:miter lim="400000"/>
                    </a:lnR>
                    <a:lnT w="12700">
                      <a:solidFill>
                        <a:srgbClr val="C8C8C8"/>
                      </a:solidFill>
                      <a:miter lim="400000"/>
                    </a:lnT>
                    <a:lnB w="12700">
                      <a:solidFill>
                        <a:srgbClr val="A9A9A9"/>
                      </a:solidFill>
                      <a:miter lim="400000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pSp>
        <p:nvGrpSpPr>
          <p:cNvPr id="24" name="تجميع">
            <a:extLst>
              <a:ext uri="{FF2B5EF4-FFF2-40B4-BE49-F238E27FC236}">
                <a16:creationId xmlns:a16="http://schemas.microsoft.com/office/drawing/2014/main" id="{B8063C16-92DD-3E43-B21A-1A2069489436}"/>
              </a:ext>
            </a:extLst>
          </p:cNvPr>
          <p:cNvGrpSpPr/>
          <p:nvPr/>
        </p:nvGrpSpPr>
        <p:grpSpPr>
          <a:xfrm>
            <a:off x="7652948" y="4446932"/>
            <a:ext cx="1859646" cy="536968"/>
            <a:chOff x="495148" y="-25400"/>
            <a:chExt cx="1859645" cy="536966"/>
          </a:xfrm>
        </p:grpSpPr>
        <p:pic>
          <p:nvPicPr>
            <p:cNvPr id="25" name="Google Shape;714;p59" descr="Google Shape;714;p59">
              <a:extLst>
                <a:ext uri="{FF2B5EF4-FFF2-40B4-BE49-F238E27FC236}">
                  <a16:creationId xmlns:a16="http://schemas.microsoft.com/office/drawing/2014/main" id="{1BA64C45-680F-1345-ADA8-36F0ADE43F5C}"/>
                </a:ext>
              </a:extLst>
            </p:cNvPr>
            <p:cNvPicPr>
              <a:picLocks/>
            </p:cNvPicPr>
            <p:nvPr/>
          </p:nvPicPr>
          <p:blipFill>
            <a:blip r:embed="rId10"/>
            <a:stretch>
              <a:fillRect/>
            </a:stretch>
          </p:blipFill>
          <p:spPr>
            <a:xfrm rot="10800000">
              <a:off x="495148" y="-25400"/>
              <a:ext cx="1859645" cy="536966"/>
            </a:xfrm>
            <a:prstGeom prst="rect">
              <a:avLst/>
            </a:prstGeom>
            <a:effectLst>
              <a:outerShdw blurRad="190500" dist="12700" dir="5400000" rotWithShape="0">
                <a:srgbClr val="000000"/>
              </a:outerShdw>
            </a:effectLst>
          </p:spPr>
        </p:pic>
        <p:sp>
          <p:nvSpPr>
            <p:cNvPr id="26" name="جدول التعلم">
              <a:extLst>
                <a:ext uri="{FF2B5EF4-FFF2-40B4-BE49-F238E27FC236}">
                  <a16:creationId xmlns:a16="http://schemas.microsoft.com/office/drawing/2014/main" id="{28D1B47D-0CDF-494E-A180-6DE34C8159AE}"/>
                </a:ext>
              </a:extLst>
            </p:cNvPr>
            <p:cNvSpPr txBox="1"/>
            <p:nvPr/>
          </p:nvSpPr>
          <p:spPr>
            <a:xfrm>
              <a:off x="669117" y="99021"/>
              <a:ext cx="1251857" cy="28812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0" tIns="0" rIns="0" bIns="0" numCol="1" anchor="t">
              <a:noAutofit/>
            </a:bodyPr>
            <a:lstStyle>
              <a:lvl1pPr>
                <a:defRPr sz="2100">
                  <a:blipFill rotWithShape="1">
                    <a:blip r:embed="rId11"/>
                    <a:srcRect/>
                    <a:tile tx="0" ty="0" sx="100000" sy="100000" flip="none" algn="tl"/>
                  </a:blipFill>
                  <a:latin typeface="Muna Bold"/>
                  <a:ea typeface="Muna Bold"/>
                  <a:cs typeface="Muna Bold"/>
                  <a:sym typeface="Muna Bold"/>
                </a:defRPr>
              </a:lvl1pPr>
            </a:lstStyle>
            <a:p>
              <a:pPr rtl="0">
                <a:defRPr/>
              </a:pPr>
              <a:r>
                <a:rPr lang="ar-SA" dirty="0"/>
                <a:t>جدول التعلم</a:t>
              </a:r>
              <a:endParaRPr dirty="0"/>
            </a:p>
          </p:txBody>
        </p:sp>
      </p:grpSp>
      <p:sp>
        <p:nvSpPr>
          <p:cNvPr id="27" name="مستطيل 26">
            <a:extLst>
              <a:ext uri="{FF2B5EF4-FFF2-40B4-BE49-F238E27FC236}">
                <a16:creationId xmlns:a16="http://schemas.microsoft.com/office/drawing/2014/main" id="{0336639B-2012-AD4A-BB89-1BF3C428435B}"/>
              </a:ext>
            </a:extLst>
          </p:cNvPr>
          <p:cNvSpPr/>
          <p:nvPr/>
        </p:nvSpPr>
        <p:spPr>
          <a:xfrm>
            <a:off x="7081034" y="5249370"/>
            <a:ext cx="1187755" cy="361245"/>
          </a:xfrm>
          <a:prstGeom prst="rect">
            <a:avLst/>
          </a:prstGeom>
          <a:solidFill>
            <a:srgbClr val="FFFF00">
              <a:alpha val="37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sp>
        <p:nvSpPr>
          <p:cNvPr id="28" name="مستطيل 27">
            <a:extLst>
              <a:ext uri="{FF2B5EF4-FFF2-40B4-BE49-F238E27FC236}">
                <a16:creationId xmlns:a16="http://schemas.microsoft.com/office/drawing/2014/main" id="{0517DEDA-159A-E247-A127-A8E3A1287AD2}"/>
              </a:ext>
            </a:extLst>
          </p:cNvPr>
          <p:cNvSpPr/>
          <p:nvPr/>
        </p:nvSpPr>
        <p:spPr>
          <a:xfrm>
            <a:off x="5723016" y="5331336"/>
            <a:ext cx="1187755" cy="361245"/>
          </a:xfrm>
          <a:prstGeom prst="rect">
            <a:avLst/>
          </a:prstGeom>
          <a:solidFill>
            <a:srgbClr val="FFFF00">
              <a:alpha val="37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sp>
        <p:nvSpPr>
          <p:cNvPr id="29" name="مستطيل 28">
            <a:extLst>
              <a:ext uri="{FF2B5EF4-FFF2-40B4-BE49-F238E27FC236}">
                <a16:creationId xmlns:a16="http://schemas.microsoft.com/office/drawing/2014/main" id="{F9C50EE5-0CFD-9B41-BDA8-CAC9AEC9B030}"/>
              </a:ext>
            </a:extLst>
          </p:cNvPr>
          <p:cNvSpPr/>
          <p:nvPr/>
        </p:nvSpPr>
        <p:spPr>
          <a:xfrm>
            <a:off x="4214251" y="5331335"/>
            <a:ext cx="1331635" cy="361245"/>
          </a:xfrm>
          <a:prstGeom prst="rect">
            <a:avLst/>
          </a:prstGeom>
          <a:solidFill>
            <a:srgbClr val="FFFF00">
              <a:alpha val="37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301958174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 invX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  <p:bldP spid="27" grpId="0" animBg="1"/>
      <p:bldP spid="27" grpId="1" animBg="1"/>
      <p:bldP spid="28" grpId="0" animBg="1"/>
      <p:bldP spid="28" grpId="1" animBg="1"/>
      <p:bldP spid="29" grpId="0" animBg="1"/>
      <p:bldP spid="29" grpId="1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مجموعة 14">
            <a:extLst>
              <a:ext uri="{FF2B5EF4-FFF2-40B4-BE49-F238E27FC236}">
                <a16:creationId xmlns:a16="http://schemas.microsoft.com/office/drawing/2014/main" id="{3BEC7F9E-8C24-864A-A12B-9F434E53465C}"/>
              </a:ext>
            </a:extLst>
          </p:cNvPr>
          <p:cNvGrpSpPr/>
          <p:nvPr/>
        </p:nvGrpSpPr>
        <p:grpSpPr>
          <a:xfrm>
            <a:off x="-253178" y="188270"/>
            <a:ext cx="11960495" cy="6481460"/>
            <a:chOff x="91939" y="0"/>
            <a:chExt cx="11960495" cy="6481460"/>
          </a:xfrm>
        </p:grpSpPr>
        <p:grpSp>
          <p:nvGrpSpPr>
            <p:cNvPr id="16" name="مجموعة 15">
              <a:extLst>
                <a:ext uri="{FF2B5EF4-FFF2-40B4-BE49-F238E27FC236}">
                  <a16:creationId xmlns:a16="http://schemas.microsoft.com/office/drawing/2014/main" id="{030B4BA2-9D9E-9D41-BC2E-6DC945BBCD34}"/>
                </a:ext>
              </a:extLst>
            </p:cNvPr>
            <p:cNvGrpSpPr/>
            <p:nvPr/>
          </p:nvGrpSpPr>
          <p:grpSpPr>
            <a:xfrm>
              <a:off x="568190" y="0"/>
              <a:ext cx="11484244" cy="6481460"/>
              <a:chOff x="353878" y="105480"/>
              <a:chExt cx="11484244" cy="6481460"/>
            </a:xfrm>
          </p:grpSpPr>
          <p:sp>
            <p:nvSpPr>
              <p:cNvPr id="4" name="مستطيل مستدير الزوايا 3">
                <a:extLst>
                  <a:ext uri="{FF2B5EF4-FFF2-40B4-BE49-F238E27FC236}">
                    <a16:creationId xmlns:a16="http://schemas.microsoft.com/office/drawing/2014/main" id="{8C0ED7A3-8A30-3A4C-8347-C9ACC9F689BD}"/>
                  </a:ext>
                </a:extLst>
              </p:cNvPr>
              <p:cNvSpPr/>
              <p:nvPr/>
            </p:nvSpPr>
            <p:spPr>
              <a:xfrm>
                <a:off x="353878" y="178229"/>
                <a:ext cx="11484244" cy="6408711"/>
              </a:xfrm>
              <a:prstGeom prst="roundRect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  <a:ln>
                <a:solidFill>
                  <a:schemeClr val="accent6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marL="0" algn="ctr" defTabSz="914400" rtl="1" eaLnBrk="1" latinLnBrk="0" hangingPunct="1"/>
                <a:endParaRPr lang="ar-SA" dirty="0"/>
              </a:p>
            </p:txBody>
          </p:sp>
          <p:sp>
            <p:nvSpPr>
              <p:cNvPr id="101" name="مستطيل مستدير الزوايا 100">
                <a:extLst>
                  <a:ext uri="{FF2B5EF4-FFF2-40B4-BE49-F238E27FC236}">
                    <a16:creationId xmlns:a16="http://schemas.microsoft.com/office/drawing/2014/main" id="{C15412E2-B747-9941-B223-DDD4C5BF62F5}"/>
                  </a:ext>
                </a:extLst>
              </p:cNvPr>
              <p:cNvSpPr/>
              <p:nvPr/>
            </p:nvSpPr>
            <p:spPr>
              <a:xfrm>
                <a:off x="1152354" y="220137"/>
                <a:ext cx="9841965" cy="550456"/>
              </a:xfrm>
              <a:prstGeom prst="roundRect">
                <a:avLst/>
              </a:prstGeom>
              <a:pattFill prst="openDmnd">
                <a:fgClr>
                  <a:srgbClr val="A5FFD8"/>
                </a:fgClr>
                <a:bgClr>
                  <a:schemeClr val="accent3"/>
                </a:bgClr>
              </a:patt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marL="0" algn="ctr" defTabSz="914400" rtl="0" eaLnBrk="1" latinLnBrk="0" hangingPunct="1"/>
                <a:endParaRPr lang="ar-SA" b="1" dirty="0"/>
              </a:p>
            </p:txBody>
          </p:sp>
          <p:grpSp>
            <p:nvGrpSpPr>
              <p:cNvPr id="103" name="مجموعة 102">
                <a:extLst>
                  <a:ext uri="{FF2B5EF4-FFF2-40B4-BE49-F238E27FC236}">
                    <a16:creationId xmlns:a16="http://schemas.microsoft.com/office/drawing/2014/main" id="{89B07C66-5BC3-B047-AF48-0920436C0FCB}"/>
                  </a:ext>
                </a:extLst>
              </p:cNvPr>
              <p:cNvGrpSpPr/>
              <p:nvPr/>
            </p:nvGrpSpPr>
            <p:grpSpPr>
              <a:xfrm>
                <a:off x="1265054" y="105480"/>
                <a:ext cx="9825293" cy="957263"/>
                <a:chOff x="1175018" y="147233"/>
                <a:chExt cx="9825293" cy="1169410"/>
              </a:xfrm>
            </p:grpSpPr>
            <p:grpSp>
              <p:nvGrpSpPr>
                <p:cNvPr id="5" name="مجموعة 110">
                  <a:extLst>
                    <a:ext uri="{FF2B5EF4-FFF2-40B4-BE49-F238E27FC236}">
                      <a16:creationId xmlns:a16="http://schemas.microsoft.com/office/drawing/2014/main" id="{D8FB447C-78AE-5B4C-A916-DB9DF6511DB4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 rot="16200000">
                  <a:off x="10089210" y="312255"/>
                  <a:ext cx="1076124" cy="746079"/>
                  <a:chOff x="5293799" y="1898773"/>
                  <a:chExt cx="1019146" cy="421363"/>
                </a:xfrm>
              </p:grpSpPr>
              <p:grpSp>
                <p:nvGrpSpPr>
                  <p:cNvPr id="6" name="مجموعة 111">
                    <a:extLst>
                      <a:ext uri="{FF2B5EF4-FFF2-40B4-BE49-F238E27FC236}">
                        <a16:creationId xmlns:a16="http://schemas.microsoft.com/office/drawing/2014/main" id="{67D72977-B08C-7D4E-B0D7-DBDA2819BE6F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5293799" y="1898773"/>
                    <a:ext cx="1019146" cy="421363"/>
                    <a:chOff x="5293799" y="1898773"/>
                    <a:chExt cx="1019146" cy="421363"/>
                  </a:xfrm>
                </p:grpSpPr>
                <p:sp>
                  <p:nvSpPr>
                    <p:cNvPr id="9" name="مستطيل مستدير الزوايا 8">
                      <a:extLst>
                        <a:ext uri="{FF2B5EF4-FFF2-40B4-BE49-F238E27FC236}">
                          <a16:creationId xmlns:a16="http://schemas.microsoft.com/office/drawing/2014/main" id="{B11773FE-C44F-974B-B5B8-2B35FCAF852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914235" y="2224405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  <p:sp>
                  <p:nvSpPr>
                    <p:cNvPr id="10" name="مستطيل مستدير الزوايا 9">
                      <a:extLst>
                        <a:ext uri="{FF2B5EF4-FFF2-40B4-BE49-F238E27FC236}">
                          <a16:creationId xmlns:a16="http://schemas.microsoft.com/office/drawing/2014/main" id="{7B167454-792B-D94C-9DDF-E60B4E63526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293801" y="1906865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  <p:sp>
                  <p:nvSpPr>
                    <p:cNvPr id="11" name="مستطيل مستدير الزوايا 10">
                      <a:extLst>
                        <a:ext uri="{FF2B5EF4-FFF2-40B4-BE49-F238E27FC236}">
                          <a16:creationId xmlns:a16="http://schemas.microsoft.com/office/drawing/2014/main" id="{AE14DBDD-5CEB-A747-9A03-AE00ACDFBD9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293799" y="2224404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/>
                    </a:p>
                  </p:txBody>
                </p:sp>
                <p:sp>
                  <p:nvSpPr>
                    <p:cNvPr id="12" name="مستطيل مستدير الزوايا 11">
                      <a:extLst>
                        <a:ext uri="{FF2B5EF4-FFF2-40B4-BE49-F238E27FC236}">
                          <a16:creationId xmlns:a16="http://schemas.microsoft.com/office/drawing/2014/main" id="{BA5D3C2D-21AD-ED41-B069-C79CE954970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914837" y="1898773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</p:grpSp>
              <p:sp>
                <p:nvSpPr>
                  <p:cNvPr id="7" name="Google Shape;153;p5">
                    <a:extLst>
                      <a:ext uri="{FF2B5EF4-FFF2-40B4-BE49-F238E27FC236}">
                        <a16:creationId xmlns:a16="http://schemas.microsoft.com/office/drawing/2014/main" id="{99327B25-9955-0F49-9A23-9631804D749C}"/>
                      </a:ext>
                    </a:extLst>
                  </p:cNvPr>
                  <p:cNvSpPr/>
                  <p:nvPr/>
                </p:nvSpPr>
                <p:spPr bwMode="auto">
                  <a:xfrm rot="10800000" flipV="1">
                    <a:off x="5422837" y="2240588"/>
                    <a:ext cx="790983" cy="65934"/>
                  </a:xfrm>
                  <a:prstGeom prst="flowChartTerminator">
                    <a:avLst/>
                  </a:prstGeom>
                  <a:gradFill>
                    <a:gsLst>
                      <a:gs pos="0">
                        <a:srgbClr val="595959"/>
                      </a:gs>
                      <a:gs pos="24000">
                        <a:srgbClr val="3F3F3F"/>
                      </a:gs>
                      <a:gs pos="47000">
                        <a:srgbClr val="D0CFC6"/>
                      </a:gs>
                      <a:gs pos="79668">
                        <a:schemeClr val="lt1"/>
                      </a:gs>
                      <a:gs pos="93000">
                        <a:srgbClr val="3F3F3F"/>
                      </a:gs>
                      <a:gs pos="100000">
                        <a:srgbClr val="3F3F3F"/>
                      </a:gs>
                    </a:gsLst>
                    <a:lin ang="0" scaled="0"/>
                  </a:gradFill>
                  <a:ln>
                    <a:noFill/>
                  </a:ln>
                </p:spPr>
                <p:txBody>
                  <a:bodyPr spcFirstLastPara="1" lIns="68569" tIns="34275" rIns="68569" bIns="34275" anchor="ctr"/>
                  <a:lstStyle/>
                  <a:p>
                    <a:pPr algn="ctr" defTabSz="685800">
                      <a:defRPr/>
                    </a:pPr>
                    <a:endParaRPr sz="1350" b="1" dirty="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8" name="Google Shape;153;p5">
                    <a:extLst>
                      <a:ext uri="{FF2B5EF4-FFF2-40B4-BE49-F238E27FC236}">
                        <a16:creationId xmlns:a16="http://schemas.microsoft.com/office/drawing/2014/main" id="{017969FD-F0F8-D34F-BDB6-D812313463D6}"/>
                      </a:ext>
                    </a:extLst>
                  </p:cNvPr>
                  <p:cNvSpPr/>
                  <p:nvPr/>
                </p:nvSpPr>
                <p:spPr bwMode="auto">
                  <a:xfrm rot="10800000" flipV="1">
                    <a:off x="5407881" y="1928570"/>
                    <a:ext cx="790983" cy="65934"/>
                  </a:xfrm>
                  <a:prstGeom prst="flowChartTerminator">
                    <a:avLst/>
                  </a:prstGeom>
                  <a:gradFill>
                    <a:gsLst>
                      <a:gs pos="0">
                        <a:srgbClr val="595959"/>
                      </a:gs>
                      <a:gs pos="24000">
                        <a:srgbClr val="3F3F3F"/>
                      </a:gs>
                      <a:gs pos="47000">
                        <a:schemeClr val="bg2"/>
                      </a:gs>
                      <a:gs pos="79668">
                        <a:schemeClr val="lt1"/>
                      </a:gs>
                      <a:gs pos="93000">
                        <a:srgbClr val="3F3F3F"/>
                      </a:gs>
                      <a:gs pos="100000">
                        <a:srgbClr val="3F3F3F"/>
                      </a:gs>
                    </a:gsLst>
                    <a:lin ang="0" scaled="0"/>
                  </a:gradFill>
                  <a:ln>
                    <a:noFill/>
                  </a:ln>
                </p:spPr>
                <p:txBody>
                  <a:bodyPr spcFirstLastPara="1" lIns="68569" tIns="34275" rIns="68569" bIns="34275" anchor="ctr"/>
                  <a:lstStyle/>
                  <a:p>
                    <a:pPr algn="ctr" defTabSz="685800">
                      <a:defRPr/>
                    </a:pPr>
                    <a:endParaRPr sz="1350" b="1" dirty="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45" name="مجموعة 110">
                  <a:extLst>
                    <a:ext uri="{FF2B5EF4-FFF2-40B4-BE49-F238E27FC236}">
                      <a16:creationId xmlns:a16="http://schemas.microsoft.com/office/drawing/2014/main" id="{86E76CD3-003F-D947-9014-8F9C6C441A0A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 rot="16200000">
                  <a:off x="8633352" y="328049"/>
                  <a:ext cx="1076124" cy="746079"/>
                  <a:chOff x="5293799" y="1898773"/>
                  <a:chExt cx="1019146" cy="421363"/>
                </a:xfrm>
              </p:grpSpPr>
              <p:grpSp>
                <p:nvGrpSpPr>
                  <p:cNvPr id="46" name="مجموعة 111">
                    <a:extLst>
                      <a:ext uri="{FF2B5EF4-FFF2-40B4-BE49-F238E27FC236}">
                        <a16:creationId xmlns:a16="http://schemas.microsoft.com/office/drawing/2014/main" id="{94C35998-35ED-E04B-BE8E-4B91B91686AC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5293799" y="1898773"/>
                    <a:ext cx="1019146" cy="421363"/>
                    <a:chOff x="5293799" y="1898773"/>
                    <a:chExt cx="1019146" cy="421363"/>
                  </a:xfrm>
                </p:grpSpPr>
                <p:sp>
                  <p:nvSpPr>
                    <p:cNvPr id="49" name="مستطيل مستدير الزوايا 48">
                      <a:extLst>
                        <a:ext uri="{FF2B5EF4-FFF2-40B4-BE49-F238E27FC236}">
                          <a16:creationId xmlns:a16="http://schemas.microsoft.com/office/drawing/2014/main" id="{2E487F7A-09CD-C142-AFB9-6805CC16F0D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914235" y="2224405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  <p:sp>
                  <p:nvSpPr>
                    <p:cNvPr id="50" name="مستطيل مستدير الزوايا 49">
                      <a:extLst>
                        <a:ext uri="{FF2B5EF4-FFF2-40B4-BE49-F238E27FC236}">
                          <a16:creationId xmlns:a16="http://schemas.microsoft.com/office/drawing/2014/main" id="{1E838335-7CEE-A048-85DC-6D54CE2F3C0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293801" y="1906865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  <p:sp>
                  <p:nvSpPr>
                    <p:cNvPr id="51" name="مستطيل مستدير الزوايا 50">
                      <a:extLst>
                        <a:ext uri="{FF2B5EF4-FFF2-40B4-BE49-F238E27FC236}">
                          <a16:creationId xmlns:a16="http://schemas.microsoft.com/office/drawing/2014/main" id="{E7C7CBDD-7DA1-FB4E-ABA3-33351C66DD3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293799" y="2224404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/>
                    </a:p>
                  </p:txBody>
                </p:sp>
                <p:sp>
                  <p:nvSpPr>
                    <p:cNvPr id="52" name="مستطيل مستدير الزوايا 51">
                      <a:extLst>
                        <a:ext uri="{FF2B5EF4-FFF2-40B4-BE49-F238E27FC236}">
                          <a16:creationId xmlns:a16="http://schemas.microsoft.com/office/drawing/2014/main" id="{C0DE696C-F2EC-7B48-B33C-77F7B7339C2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914837" y="1898773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</p:grpSp>
              <p:sp>
                <p:nvSpPr>
                  <p:cNvPr id="47" name="Google Shape;153;p5">
                    <a:extLst>
                      <a:ext uri="{FF2B5EF4-FFF2-40B4-BE49-F238E27FC236}">
                        <a16:creationId xmlns:a16="http://schemas.microsoft.com/office/drawing/2014/main" id="{2EE3B57C-8BDE-A746-8E4B-B5D1A179AE81}"/>
                      </a:ext>
                    </a:extLst>
                  </p:cNvPr>
                  <p:cNvSpPr/>
                  <p:nvPr/>
                </p:nvSpPr>
                <p:spPr bwMode="auto">
                  <a:xfrm rot="10800000" flipV="1">
                    <a:off x="5422837" y="2240588"/>
                    <a:ext cx="790983" cy="65934"/>
                  </a:xfrm>
                  <a:prstGeom prst="flowChartTerminator">
                    <a:avLst/>
                  </a:prstGeom>
                  <a:gradFill>
                    <a:gsLst>
                      <a:gs pos="0">
                        <a:srgbClr val="595959"/>
                      </a:gs>
                      <a:gs pos="24000">
                        <a:srgbClr val="3F3F3F"/>
                      </a:gs>
                      <a:gs pos="47000">
                        <a:srgbClr val="D0CFC6"/>
                      </a:gs>
                      <a:gs pos="79668">
                        <a:schemeClr val="lt1"/>
                      </a:gs>
                      <a:gs pos="93000">
                        <a:srgbClr val="3F3F3F"/>
                      </a:gs>
                      <a:gs pos="100000">
                        <a:srgbClr val="3F3F3F"/>
                      </a:gs>
                    </a:gsLst>
                    <a:lin ang="0" scaled="0"/>
                  </a:gradFill>
                  <a:ln>
                    <a:noFill/>
                  </a:ln>
                </p:spPr>
                <p:txBody>
                  <a:bodyPr spcFirstLastPara="1" lIns="68569" tIns="34275" rIns="68569" bIns="34275" anchor="ctr"/>
                  <a:lstStyle/>
                  <a:p>
                    <a:pPr algn="ctr" defTabSz="685800">
                      <a:defRPr/>
                    </a:pPr>
                    <a:endParaRPr sz="1350" b="1" dirty="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48" name="Google Shape;153;p5">
                    <a:extLst>
                      <a:ext uri="{FF2B5EF4-FFF2-40B4-BE49-F238E27FC236}">
                        <a16:creationId xmlns:a16="http://schemas.microsoft.com/office/drawing/2014/main" id="{F406B427-FB9E-F541-8CE6-505B398A1D8D}"/>
                      </a:ext>
                    </a:extLst>
                  </p:cNvPr>
                  <p:cNvSpPr/>
                  <p:nvPr/>
                </p:nvSpPr>
                <p:spPr bwMode="auto">
                  <a:xfrm rot="10800000" flipV="1">
                    <a:off x="5407881" y="1928570"/>
                    <a:ext cx="790983" cy="65934"/>
                  </a:xfrm>
                  <a:prstGeom prst="flowChartTerminator">
                    <a:avLst/>
                  </a:prstGeom>
                  <a:gradFill>
                    <a:gsLst>
                      <a:gs pos="0">
                        <a:srgbClr val="595959"/>
                      </a:gs>
                      <a:gs pos="24000">
                        <a:srgbClr val="3F3F3F"/>
                      </a:gs>
                      <a:gs pos="47000">
                        <a:schemeClr val="bg2"/>
                      </a:gs>
                      <a:gs pos="79668">
                        <a:schemeClr val="lt1"/>
                      </a:gs>
                      <a:gs pos="93000">
                        <a:srgbClr val="3F3F3F"/>
                      </a:gs>
                      <a:gs pos="100000">
                        <a:srgbClr val="3F3F3F"/>
                      </a:gs>
                    </a:gsLst>
                    <a:lin ang="0" scaled="0"/>
                  </a:gradFill>
                  <a:ln>
                    <a:noFill/>
                  </a:ln>
                </p:spPr>
                <p:txBody>
                  <a:bodyPr spcFirstLastPara="1" lIns="68569" tIns="34275" rIns="68569" bIns="34275" anchor="ctr"/>
                  <a:lstStyle/>
                  <a:p>
                    <a:pPr algn="ctr" defTabSz="685800">
                      <a:defRPr/>
                    </a:pPr>
                    <a:endParaRPr sz="1350" b="1" dirty="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53" name="مجموعة 110">
                  <a:extLst>
                    <a:ext uri="{FF2B5EF4-FFF2-40B4-BE49-F238E27FC236}">
                      <a16:creationId xmlns:a16="http://schemas.microsoft.com/office/drawing/2014/main" id="{275C270F-E3F1-464C-B22A-BDD63369D0D3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 rot="16200000">
                  <a:off x="7303136" y="278879"/>
                  <a:ext cx="1105793" cy="917531"/>
                  <a:chOff x="5245129" y="1929694"/>
                  <a:chExt cx="1047244" cy="518194"/>
                </a:xfrm>
              </p:grpSpPr>
              <p:grpSp>
                <p:nvGrpSpPr>
                  <p:cNvPr id="54" name="مجموعة 111">
                    <a:extLst>
                      <a:ext uri="{FF2B5EF4-FFF2-40B4-BE49-F238E27FC236}">
                        <a16:creationId xmlns:a16="http://schemas.microsoft.com/office/drawing/2014/main" id="{CA4C9D07-B687-2F45-A2DA-CF7DB5E29DC3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5245129" y="1929694"/>
                    <a:ext cx="1047244" cy="514828"/>
                    <a:chOff x="5245129" y="1929694"/>
                    <a:chExt cx="1047244" cy="514828"/>
                  </a:xfrm>
                </p:grpSpPr>
                <p:sp>
                  <p:nvSpPr>
                    <p:cNvPr id="57" name="مستطيل مستدير الزوايا 56">
                      <a:extLst>
                        <a:ext uri="{FF2B5EF4-FFF2-40B4-BE49-F238E27FC236}">
                          <a16:creationId xmlns:a16="http://schemas.microsoft.com/office/drawing/2014/main" id="{937AB966-247A-E143-B768-DD65C35A92D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852064" y="2348791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  <p:sp>
                  <p:nvSpPr>
                    <p:cNvPr id="58" name="مستطيل مستدير الزوايا 57">
                      <a:extLst>
                        <a:ext uri="{FF2B5EF4-FFF2-40B4-BE49-F238E27FC236}">
                          <a16:creationId xmlns:a16="http://schemas.microsoft.com/office/drawing/2014/main" id="{E6272113-4621-094E-A553-8225F5D538E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245129" y="1932728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  <p:sp>
                  <p:nvSpPr>
                    <p:cNvPr id="59" name="مستطيل مستدير الزوايا 58">
                      <a:extLst>
                        <a:ext uri="{FF2B5EF4-FFF2-40B4-BE49-F238E27FC236}">
                          <a16:creationId xmlns:a16="http://schemas.microsoft.com/office/drawing/2014/main" id="{B079C989-BB59-CC4A-93F6-D2D3371D1C9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255194" y="2342181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/>
                    </a:p>
                  </p:txBody>
                </p:sp>
                <p:sp>
                  <p:nvSpPr>
                    <p:cNvPr id="60" name="مستطيل مستدير الزوايا 59">
                      <a:extLst>
                        <a:ext uri="{FF2B5EF4-FFF2-40B4-BE49-F238E27FC236}">
                          <a16:creationId xmlns:a16="http://schemas.microsoft.com/office/drawing/2014/main" id="{C7500518-B718-B648-86E6-241F341BBF5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894265" y="1929694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</p:grpSp>
              <p:sp>
                <p:nvSpPr>
                  <p:cNvPr id="55" name="Google Shape;153;p5">
                    <a:extLst>
                      <a:ext uri="{FF2B5EF4-FFF2-40B4-BE49-F238E27FC236}">
                        <a16:creationId xmlns:a16="http://schemas.microsoft.com/office/drawing/2014/main" id="{B2C82BAD-209A-2E41-9CC0-B00E01AC4D5A}"/>
                      </a:ext>
                    </a:extLst>
                  </p:cNvPr>
                  <p:cNvSpPr/>
                  <p:nvPr/>
                </p:nvSpPr>
                <p:spPr bwMode="auto">
                  <a:xfrm rot="10800000" flipV="1">
                    <a:off x="5383629" y="2381954"/>
                    <a:ext cx="790983" cy="65934"/>
                  </a:xfrm>
                  <a:prstGeom prst="flowChartTerminator">
                    <a:avLst/>
                  </a:prstGeom>
                  <a:gradFill>
                    <a:gsLst>
                      <a:gs pos="0">
                        <a:srgbClr val="595959"/>
                      </a:gs>
                      <a:gs pos="24000">
                        <a:srgbClr val="3F3F3F"/>
                      </a:gs>
                      <a:gs pos="47000">
                        <a:srgbClr val="D0CFC6"/>
                      </a:gs>
                      <a:gs pos="79668">
                        <a:schemeClr val="lt1"/>
                      </a:gs>
                      <a:gs pos="93000">
                        <a:srgbClr val="3F3F3F"/>
                      </a:gs>
                      <a:gs pos="100000">
                        <a:srgbClr val="3F3F3F"/>
                      </a:gs>
                    </a:gsLst>
                    <a:lin ang="0" scaled="0"/>
                  </a:gradFill>
                  <a:ln>
                    <a:noFill/>
                  </a:ln>
                </p:spPr>
                <p:txBody>
                  <a:bodyPr spcFirstLastPara="1" lIns="68569" tIns="34275" rIns="68569" bIns="34275" anchor="ctr"/>
                  <a:lstStyle/>
                  <a:p>
                    <a:pPr algn="ctr" defTabSz="685800">
                      <a:defRPr/>
                    </a:pPr>
                    <a:endParaRPr sz="1350" b="1" dirty="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56" name="Google Shape;153;p5">
                    <a:extLst>
                      <a:ext uri="{FF2B5EF4-FFF2-40B4-BE49-F238E27FC236}">
                        <a16:creationId xmlns:a16="http://schemas.microsoft.com/office/drawing/2014/main" id="{BC8FEE3A-B906-C14F-8B28-DE0604757C6D}"/>
                      </a:ext>
                    </a:extLst>
                  </p:cNvPr>
                  <p:cNvSpPr/>
                  <p:nvPr/>
                </p:nvSpPr>
                <p:spPr bwMode="auto">
                  <a:xfrm rot="10800000" flipV="1">
                    <a:off x="5386751" y="1952424"/>
                    <a:ext cx="790983" cy="65934"/>
                  </a:xfrm>
                  <a:prstGeom prst="flowChartTerminator">
                    <a:avLst/>
                  </a:prstGeom>
                  <a:gradFill>
                    <a:gsLst>
                      <a:gs pos="0">
                        <a:srgbClr val="595959"/>
                      </a:gs>
                      <a:gs pos="24000">
                        <a:srgbClr val="3F3F3F"/>
                      </a:gs>
                      <a:gs pos="47000">
                        <a:schemeClr val="bg2"/>
                      </a:gs>
                      <a:gs pos="79668">
                        <a:schemeClr val="lt1"/>
                      </a:gs>
                      <a:gs pos="93000">
                        <a:srgbClr val="3F3F3F"/>
                      </a:gs>
                      <a:gs pos="100000">
                        <a:srgbClr val="3F3F3F"/>
                      </a:gs>
                    </a:gsLst>
                    <a:lin ang="0" scaled="0"/>
                  </a:gradFill>
                  <a:ln>
                    <a:noFill/>
                  </a:ln>
                </p:spPr>
                <p:txBody>
                  <a:bodyPr spcFirstLastPara="1" lIns="68569" tIns="34275" rIns="68569" bIns="34275" anchor="ctr"/>
                  <a:lstStyle/>
                  <a:p>
                    <a:pPr algn="ctr" defTabSz="685800">
                      <a:defRPr/>
                    </a:pPr>
                    <a:endParaRPr sz="1350" b="1" dirty="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61" name="مجموعة 110">
                  <a:extLst>
                    <a:ext uri="{FF2B5EF4-FFF2-40B4-BE49-F238E27FC236}">
                      <a16:creationId xmlns:a16="http://schemas.microsoft.com/office/drawing/2014/main" id="{00CB73BA-1415-1348-A303-627EC4ABA57A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 rot="16200000">
                  <a:off x="5851762" y="336312"/>
                  <a:ext cx="1077846" cy="832402"/>
                  <a:chOff x="5273639" y="1905166"/>
                  <a:chExt cx="1020777" cy="470116"/>
                </a:xfrm>
              </p:grpSpPr>
              <p:grpSp>
                <p:nvGrpSpPr>
                  <p:cNvPr id="62" name="مجموعة 111">
                    <a:extLst>
                      <a:ext uri="{FF2B5EF4-FFF2-40B4-BE49-F238E27FC236}">
                        <a16:creationId xmlns:a16="http://schemas.microsoft.com/office/drawing/2014/main" id="{C65943EA-9805-DC45-B06A-EBD9EBF2E99D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5273639" y="1905166"/>
                    <a:ext cx="1020777" cy="470116"/>
                    <a:chOff x="5273639" y="1905166"/>
                    <a:chExt cx="1020777" cy="470116"/>
                  </a:xfrm>
                </p:grpSpPr>
                <p:sp>
                  <p:nvSpPr>
                    <p:cNvPr id="65" name="مستطيل مستدير الزوايا 64">
                      <a:extLst>
                        <a:ext uri="{FF2B5EF4-FFF2-40B4-BE49-F238E27FC236}">
                          <a16:creationId xmlns:a16="http://schemas.microsoft.com/office/drawing/2014/main" id="{DC50539E-268F-7743-A958-7EF825B179D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896308" y="2279551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  <p:sp>
                  <p:nvSpPr>
                    <p:cNvPr id="66" name="مستطيل مستدير الزوايا 65">
                      <a:extLst>
                        <a:ext uri="{FF2B5EF4-FFF2-40B4-BE49-F238E27FC236}">
                          <a16:creationId xmlns:a16="http://schemas.microsoft.com/office/drawing/2014/main" id="{8B84A0E0-BD45-5D4F-AD8C-7A12A8611FD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293801" y="1906865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  <p:sp>
                  <p:nvSpPr>
                    <p:cNvPr id="67" name="مستطيل مستدير الزوايا 66">
                      <a:extLst>
                        <a:ext uri="{FF2B5EF4-FFF2-40B4-BE49-F238E27FC236}">
                          <a16:creationId xmlns:a16="http://schemas.microsoft.com/office/drawing/2014/main" id="{42D9D22A-8C1B-6C45-A462-564DAEFBE5C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273639" y="2273700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/>
                    </a:p>
                  </p:txBody>
                </p:sp>
                <p:sp>
                  <p:nvSpPr>
                    <p:cNvPr id="68" name="مستطيل مستدير الزوايا 67">
                      <a:extLst>
                        <a:ext uri="{FF2B5EF4-FFF2-40B4-BE49-F238E27FC236}">
                          <a16:creationId xmlns:a16="http://schemas.microsoft.com/office/drawing/2014/main" id="{0A2C1AE4-C9D0-1D46-969E-A35CF2D5A53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892765" y="1905166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</p:grpSp>
              <p:sp>
                <p:nvSpPr>
                  <p:cNvPr id="63" name="Google Shape;153;p5">
                    <a:extLst>
                      <a:ext uri="{FF2B5EF4-FFF2-40B4-BE49-F238E27FC236}">
                        <a16:creationId xmlns:a16="http://schemas.microsoft.com/office/drawing/2014/main" id="{428C837E-DA5C-4C44-914A-56F8C50C1B9C}"/>
                      </a:ext>
                    </a:extLst>
                  </p:cNvPr>
                  <p:cNvSpPr/>
                  <p:nvPr/>
                </p:nvSpPr>
                <p:spPr bwMode="auto">
                  <a:xfrm rot="10800000" flipV="1">
                    <a:off x="5310332" y="2294965"/>
                    <a:ext cx="790983" cy="65934"/>
                  </a:xfrm>
                  <a:prstGeom prst="flowChartTerminator">
                    <a:avLst/>
                  </a:prstGeom>
                  <a:gradFill>
                    <a:gsLst>
                      <a:gs pos="0">
                        <a:srgbClr val="595959"/>
                      </a:gs>
                      <a:gs pos="24000">
                        <a:srgbClr val="3F3F3F"/>
                      </a:gs>
                      <a:gs pos="47000">
                        <a:srgbClr val="D0CFC6"/>
                      </a:gs>
                      <a:gs pos="79668">
                        <a:schemeClr val="lt1"/>
                      </a:gs>
                      <a:gs pos="93000">
                        <a:srgbClr val="3F3F3F"/>
                      </a:gs>
                      <a:gs pos="100000">
                        <a:srgbClr val="3F3F3F"/>
                      </a:gs>
                    </a:gsLst>
                    <a:lin ang="0" scaled="0"/>
                  </a:gradFill>
                  <a:ln>
                    <a:noFill/>
                  </a:ln>
                </p:spPr>
                <p:txBody>
                  <a:bodyPr spcFirstLastPara="1" lIns="68569" tIns="34275" rIns="68569" bIns="34275" anchor="ctr"/>
                  <a:lstStyle/>
                  <a:p>
                    <a:pPr algn="ctr" defTabSz="685800">
                      <a:defRPr/>
                    </a:pPr>
                    <a:endParaRPr sz="1350" b="1" dirty="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64" name="Google Shape;153;p5">
                    <a:extLst>
                      <a:ext uri="{FF2B5EF4-FFF2-40B4-BE49-F238E27FC236}">
                        <a16:creationId xmlns:a16="http://schemas.microsoft.com/office/drawing/2014/main" id="{908BF49D-AE8C-674A-B883-1DE0E6B2ED9F}"/>
                      </a:ext>
                    </a:extLst>
                  </p:cNvPr>
                  <p:cNvSpPr/>
                  <p:nvPr/>
                </p:nvSpPr>
                <p:spPr bwMode="auto">
                  <a:xfrm rot="10800000" flipV="1">
                    <a:off x="5375891" y="1915210"/>
                    <a:ext cx="790983" cy="65934"/>
                  </a:xfrm>
                  <a:prstGeom prst="flowChartTerminator">
                    <a:avLst/>
                  </a:prstGeom>
                  <a:gradFill>
                    <a:gsLst>
                      <a:gs pos="0">
                        <a:srgbClr val="595959"/>
                      </a:gs>
                      <a:gs pos="24000">
                        <a:srgbClr val="3F3F3F"/>
                      </a:gs>
                      <a:gs pos="47000">
                        <a:schemeClr val="bg2"/>
                      </a:gs>
                      <a:gs pos="79668">
                        <a:schemeClr val="lt1"/>
                      </a:gs>
                      <a:gs pos="93000">
                        <a:srgbClr val="3F3F3F"/>
                      </a:gs>
                      <a:gs pos="100000">
                        <a:srgbClr val="3F3F3F"/>
                      </a:gs>
                    </a:gsLst>
                    <a:lin ang="0" scaled="0"/>
                  </a:gradFill>
                  <a:ln>
                    <a:noFill/>
                  </a:ln>
                </p:spPr>
                <p:txBody>
                  <a:bodyPr spcFirstLastPara="1" lIns="68569" tIns="34275" rIns="68569" bIns="34275" anchor="ctr"/>
                  <a:lstStyle/>
                  <a:p>
                    <a:pPr algn="ctr" defTabSz="685800">
                      <a:defRPr/>
                    </a:pPr>
                    <a:endParaRPr sz="1350" b="1" dirty="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69" name="مجموعة 110">
                  <a:extLst>
                    <a:ext uri="{FF2B5EF4-FFF2-40B4-BE49-F238E27FC236}">
                      <a16:creationId xmlns:a16="http://schemas.microsoft.com/office/drawing/2014/main" id="{449D5064-B5FB-5F49-A92F-ED5C95BCB2B9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 rot="16200000">
                  <a:off x="4480787" y="405541"/>
                  <a:ext cx="1076124" cy="746079"/>
                  <a:chOff x="5293799" y="1898773"/>
                  <a:chExt cx="1019146" cy="421363"/>
                </a:xfrm>
              </p:grpSpPr>
              <p:grpSp>
                <p:nvGrpSpPr>
                  <p:cNvPr id="70" name="مجموعة 111">
                    <a:extLst>
                      <a:ext uri="{FF2B5EF4-FFF2-40B4-BE49-F238E27FC236}">
                        <a16:creationId xmlns:a16="http://schemas.microsoft.com/office/drawing/2014/main" id="{C9A1F6A5-BF46-AB45-8A2E-FD7674A288EC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5293799" y="1898773"/>
                    <a:ext cx="1019146" cy="421363"/>
                    <a:chOff x="5293799" y="1898773"/>
                    <a:chExt cx="1019146" cy="421363"/>
                  </a:xfrm>
                </p:grpSpPr>
                <p:sp>
                  <p:nvSpPr>
                    <p:cNvPr id="73" name="مستطيل مستدير الزوايا 72">
                      <a:extLst>
                        <a:ext uri="{FF2B5EF4-FFF2-40B4-BE49-F238E27FC236}">
                          <a16:creationId xmlns:a16="http://schemas.microsoft.com/office/drawing/2014/main" id="{0BF05E30-31CF-ED4E-92C4-C9AEC318E35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914235" y="2224405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  <p:sp>
                  <p:nvSpPr>
                    <p:cNvPr id="74" name="مستطيل مستدير الزوايا 73">
                      <a:extLst>
                        <a:ext uri="{FF2B5EF4-FFF2-40B4-BE49-F238E27FC236}">
                          <a16:creationId xmlns:a16="http://schemas.microsoft.com/office/drawing/2014/main" id="{871AE7DF-2CB1-D14A-81A6-D5419771502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293801" y="1906865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  <p:sp>
                  <p:nvSpPr>
                    <p:cNvPr id="75" name="مستطيل مستدير الزوايا 74">
                      <a:extLst>
                        <a:ext uri="{FF2B5EF4-FFF2-40B4-BE49-F238E27FC236}">
                          <a16:creationId xmlns:a16="http://schemas.microsoft.com/office/drawing/2014/main" id="{CB1CA13F-AA0B-2D4D-9DB7-2C5E8194139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293799" y="2224404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/>
                    </a:p>
                  </p:txBody>
                </p:sp>
                <p:sp>
                  <p:nvSpPr>
                    <p:cNvPr id="76" name="مستطيل مستدير الزوايا 75">
                      <a:extLst>
                        <a:ext uri="{FF2B5EF4-FFF2-40B4-BE49-F238E27FC236}">
                          <a16:creationId xmlns:a16="http://schemas.microsoft.com/office/drawing/2014/main" id="{98D89A3D-9107-344E-8FE2-2FC327ABD9F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914837" y="1898773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</p:grpSp>
              <p:sp>
                <p:nvSpPr>
                  <p:cNvPr id="71" name="Google Shape;153;p5">
                    <a:extLst>
                      <a:ext uri="{FF2B5EF4-FFF2-40B4-BE49-F238E27FC236}">
                        <a16:creationId xmlns:a16="http://schemas.microsoft.com/office/drawing/2014/main" id="{A61E54F4-D954-9B4E-BEBE-5E1F8AD0A5A7}"/>
                      </a:ext>
                    </a:extLst>
                  </p:cNvPr>
                  <p:cNvSpPr/>
                  <p:nvPr/>
                </p:nvSpPr>
                <p:spPr bwMode="auto">
                  <a:xfrm rot="10800000" flipV="1">
                    <a:off x="5422837" y="2240588"/>
                    <a:ext cx="790983" cy="65934"/>
                  </a:xfrm>
                  <a:prstGeom prst="flowChartTerminator">
                    <a:avLst/>
                  </a:prstGeom>
                  <a:gradFill>
                    <a:gsLst>
                      <a:gs pos="0">
                        <a:srgbClr val="595959"/>
                      </a:gs>
                      <a:gs pos="24000">
                        <a:srgbClr val="3F3F3F"/>
                      </a:gs>
                      <a:gs pos="47000">
                        <a:srgbClr val="D0CFC6"/>
                      </a:gs>
                      <a:gs pos="79668">
                        <a:schemeClr val="lt1"/>
                      </a:gs>
                      <a:gs pos="93000">
                        <a:srgbClr val="3F3F3F"/>
                      </a:gs>
                      <a:gs pos="100000">
                        <a:srgbClr val="3F3F3F"/>
                      </a:gs>
                    </a:gsLst>
                    <a:lin ang="0" scaled="0"/>
                  </a:gradFill>
                  <a:ln>
                    <a:noFill/>
                  </a:ln>
                </p:spPr>
                <p:txBody>
                  <a:bodyPr spcFirstLastPara="1" lIns="68569" tIns="34275" rIns="68569" bIns="34275" anchor="ctr"/>
                  <a:lstStyle/>
                  <a:p>
                    <a:pPr algn="ctr" defTabSz="685800">
                      <a:defRPr/>
                    </a:pPr>
                    <a:endParaRPr sz="1350" b="1" dirty="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72" name="Google Shape;153;p5">
                    <a:extLst>
                      <a:ext uri="{FF2B5EF4-FFF2-40B4-BE49-F238E27FC236}">
                        <a16:creationId xmlns:a16="http://schemas.microsoft.com/office/drawing/2014/main" id="{600F0D4C-7D57-5749-997D-6CFF57107C3B}"/>
                      </a:ext>
                    </a:extLst>
                  </p:cNvPr>
                  <p:cNvSpPr/>
                  <p:nvPr/>
                </p:nvSpPr>
                <p:spPr bwMode="auto">
                  <a:xfrm rot="10800000" flipV="1">
                    <a:off x="5407881" y="1928570"/>
                    <a:ext cx="790983" cy="65934"/>
                  </a:xfrm>
                  <a:prstGeom prst="flowChartTerminator">
                    <a:avLst/>
                  </a:prstGeom>
                  <a:gradFill>
                    <a:gsLst>
                      <a:gs pos="0">
                        <a:srgbClr val="595959"/>
                      </a:gs>
                      <a:gs pos="24000">
                        <a:srgbClr val="3F3F3F"/>
                      </a:gs>
                      <a:gs pos="47000">
                        <a:schemeClr val="bg2"/>
                      </a:gs>
                      <a:gs pos="79668">
                        <a:schemeClr val="lt1"/>
                      </a:gs>
                      <a:gs pos="93000">
                        <a:srgbClr val="3F3F3F"/>
                      </a:gs>
                      <a:gs pos="100000">
                        <a:srgbClr val="3F3F3F"/>
                      </a:gs>
                    </a:gsLst>
                    <a:lin ang="0" scaled="0"/>
                  </a:gradFill>
                  <a:ln>
                    <a:noFill/>
                  </a:ln>
                </p:spPr>
                <p:txBody>
                  <a:bodyPr spcFirstLastPara="1" lIns="68569" tIns="34275" rIns="68569" bIns="34275" anchor="ctr"/>
                  <a:lstStyle/>
                  <a:p>
                    <a:pPr algn="ctr" defTabSz="685800">
                      <a:defRPr/>
                    </a:pPr>
                    <a:endParaRPr sz="1350" b="1" dirty="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77" name="مجموعة 110">
                  <a:extLst>
                    <a:ext uri="{FF2B5EF4-FFF2-40B4-BE49-F238E27FC236}">
                      <a16:creationId xmlns:a16="http://schemas.microsoft.com/office/drawing/2014/main" id="{C8B018B1-D3F4-F640-A0D3-E2BA0ECFC012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 rot="16200000">
                  <a:off x="3287417" y="405541"/>
                  <a:ext cx="1076124" cy="746079"/>
                  <a:chOff x="5293799" y="1898773"/>
                  <a:chExt cx="1019146" cy="421363"/>
                </a:xfrm>
              </p:grpSpPr>
              <p:grpSp>
                <p:nvGrpSpPr>
                  <p:cNvPr id="78" name="مجموعة 111">
                    <a:extLst>
                      <a:ext uri="{FF2B5EF4-FFF2-40B4-BE49-F238E27FC236}">
                        <a16:creationId xmlns:a16="http://schemas.microsoft.com/office/drawing/2014/main" id="{FB5DEB45-C71D-C54B-B6A2-4C9406B0DF19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5293799" y="1898773"/>
                    <a:ext cx="1019146" cy="421363"/>
                    <a:chOff x="5293799" y="1898773"/>
                    <a:chExt cx="1019146" cy="421363"/>
                  </a:xfrm>
                </p:grpSpPr>
                <p:sp>
                  <p:nvSpPr>
                    <p:cNvPr id="81" name="مستطيل مستدير الزوايا 80">
                      <a:extLst>
                        <a:ext uri="{FF2B5EF4-FFF2-40B4-BE49-F238E27FC236}">
                          <a16:creationId xmlns:a16="http://schemas.microsoft.com/office/drawing/2014/main" id="{148C37B4-8079-FE46-9C40-885B4ABCEA9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914235" y="2224405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  <p:sp>
                  <p:nvSpPr>
                    <p:cNvPr id="82" name="مستطيل مستدير الزوايا 81">
                      <a:extLst>
                        <a:ext uri="{FF2B5EF4-FFF2-40B4-BE49-F238E27FC236}">
                          <a16:creationId xmlns:a16="http://schemas.microsoft.com/office/drawing/2014/main" id="{96E25728-DE18-7C40-92BF-8DD66F97FF3D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293801" y="1906865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  <p:sp>
                  <p:nvSpPr>
                    <p:cNvPr id="83" name="مستطيل مستدير الزوايا 82">
                      <a:extLst>
                        <a:ext uri="{FF2B5EF4-FFF2-40B4-BE49-F238E27FC236}">
                          <a16:creationId xmlns:a16="http://schemas.microsoft.com/office/drawing/2014/main" id="{1491CB03-B420-894D-AF97-A012BD8F223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293799" y="2224404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/>
                    </a:p>
                  </p:txBody>
                </p:sp>
                <p:sp>
                  <p:nvSpPr>
                    <p:cNvPr id="84" name="مستطيل مستدير الزوايا 83">
                      <a:extLst>
                        <a:ext uri="{FF2B5EF4-FFF2-40B4-BE49-F238E27FC236}">
                          <a16:creationId xmlns:a16="http://schemas.microsoft.com/office/drawing/2014/main" id="{0DAC7330-991B-BE4A-8636-743D7366FFB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914837" y="1898773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</p:grpSp>
              <p:sp>
                <p:nvSpPr>
                  <p:cNvPr id="79" name="Google Shape;153;p5">
                    <a:extLst>
                      <a:ext uri="{FF2B5EF4-FFF2-40B4-BE49-F238E27FC236}">
                        <a16:creationId xmlns:a16="http://schemas.microsoft.com/office/drawing/2014/main" id="{728ECFA4-2ECD-7F47-8BC1-B75A6349E0E4}"/>
                      </a:ext>
                    </a:extLst>
                  </p:cNvPr>
                  <p:cNvSpPr/>
                  <p:nvPr/>
                </p:nvSpPr>
                <p:spPr bwMode="auto">
                  <a:xfrm rot="10800000" flipV="1">
                    <a:off x="5422837" y="2240588"/>
                    <a:ext cx="790983" cy="65934"/>
                  </a:xfrm>
                  <a:prstGeom prst="flowChartTerminator">
                    <a:avLst/>
                  </a:prstGeom>
                  <a:gradFill>
                    <a:gsLst>
                      <a:gs pos="0">
                        <a:srgbClr val="595959"/>
                      </a:gs>
                      <a:gs pos="24000">
                        <a:srgbClr val="3F3F3F"/>
                      </a:gs>
                      <a:gs pos="47000">
                        <a:srgbClr val="D0CFC6"/>
                      </a:gs>
                      <a:gs pos="79668">
                        <a:schemeClr val="lt1"/>
                      </a:gs>
                      <a:gs pos="93000">
                        <a:srgbClr val="3F3F3F"/>
                      </a:gs>
                      <a:gs pos="100000">
                        <a:srgbClr val="3F3F3F"/>
                      </a:gs>
                    </a:gsLst>
                    <a:lin ang="0" scaled="0"/>
                  </a:gradFill>
                  <a:ln>
                    <a:noFill/>
                  </a:ln>
                </p:spPr>
                <p:txBody>
                  <a:bodyPr spcFirstLastPara="1" lIns="68569" tIns="34275" rIns="68569" bIns="34275" anchor="ctr"/>
                  <a:lstStyle/>
                  <a:p>
                    <a:pPr algn="ctr" defTabSz="685800">
                      <a:defRPr/>
                    </a:pPr>
                    <a:endParaRPr sz="1350" b="1" dirty="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80" name="Google Shape;153;p5">
                    <a:extLst>
                      <a:ext uri="{FF2B5EF4-FFF2-40B4-BE49-F238E27FC236}">
                        <a16:creationId xmlns:a16="http://schemas.microsoft.com/office/drawing/2014/main" id="{A9EF06EE-075B-6E4A-AC03-426A2D3F98F5}"/>
                      </a:ext>
                    </a:extLst>
                  </p:cNvPr>
                  <p:cNvSpPr/>
                  <p:nvPr/>
                </p:nvSpPr>
                <p:spPr bwMode="auto">
                  <a:xfrm rot="10800000" flipV="1">
                    <a:off x="5407881" y="1928570"/>
                    <a:ext cx="790983" cy="65934"/>
                  </a:xfrm>
                  <a:prstGeom prst="flowChartTerminator">
                    <a:avLst/>
                  </a:prstGeom>
                  <a:gradFill>
                    <a:gsLst>
                      <a:gs pos="0">
                        <a:srgbClr val="595959"/>
                      </a:gs>
                      <a:gs pos="24000">
                        <a:srgbClr val="3F3F3F"/>
                      </a:gs>
                      <a:gs pos="47000">
                        <a:schemeClr val="bg2"/>
                      </a:gs>
                      <a:gs pos="79668">
                        <a:schemeClr val="lt1"/>
                      </a:gs>
                      <a:gs pos="93000">
                        <a:srgbClr val="3F3F3F"/>
                      </a:gs>
                      <a:gs pos="100000">
                        <a:srgbClr val="3F3F3F"/>
                      </a:gs>
                    </a:gsLst>
                    <a:lin ang="0" scaled="0"/>
                  </a:gradFill>
                  <a:ln>
                    <a:noFill/>
                  </a:ln>
                </p:spPr>
                <p:txBody>
                  <a:bodyPr spcFirstLastPara="1" lIns="68569" tIns="34275" rIns="68569" bIns="34275" anchor="ctr"/>
                  <a:lstStyle/>
                  <a:p>
                    <a:pPr algn="ctr" defTabSz="685800">
                      <a:defRPr/>
                    </a:pPr>
                    <a:endParaRPr sz="1350" b="1" dirty="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85" name="مجموعة 110">
                  <a:extLst>
                    <a:ext uri="{FF2B5EF4-FFF2-40B4-BE49-F238E27FC236}">
                      <a16:creationId xmlns:a16="http://schemas.microsoft.com/office/drawing/2014/main" id="{EF79F695-C84B-564F-AEFD-35FF22D2BA2D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 rot="16200000">
                  <a:off x="2094047" y="359046"/>
                  <a:ext cx="1076124" cy="746079"/>
                  <a:chOff x="5293799" y="1898773"/>
                  <a:chExt cx="1019146" cy="421363"/>
                </a:xfrm>
              </p:grpSpPr>
              <p:grpSp>
                <p:nvGrpSpPr>
                  <p:cNvPr id="86" name="مجموعة 111">
                    <a:extLst>
                      <a:ext uri="{FF2B5EF4-FFF2-40B4-BE49-F238E27FC236}">
                        <a16:creationId xmlns:a16="http://schemas.microsoft.com/office/drawing/2014/main" id="{DED6A6E3-548C-4A4D-BFF6-962D5A44A9A3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5293799" y="1898773"/>
                    <a:ext cx="1019146" cy="421363"/>
                    <a:chOff x="5293799" y="1898773"/>
                    <a:chExt cx="1019146" cy="421363"/>
                  </a:xfrm>
                </p:grpSpPr>
                <p:sp>
                  <p:nvSpPr>
                    <p:cNvPr id="89" name="مستطيل مستدير الزوايا 88">
                      <a:extLst>
                        <a:ext uri="{FF2B5EF4-FFF2-40B4-BE49-F238E27FC236}">
                          <a16:creationId xmlns:a16="http://schemas.microsoft.com/office/drawing/2014/main" id="{030EB5C7-565A-EA4C-BF36-CADFE3D9BD2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914235" y="2224405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  <p:sp>
                  <p:nvSpPr>
                    <p:cNvPr id="90" name="مستطيل مستدير الزوايا 89">
                      <a:extLst>
                        <a:ext uri="{FF2B5EF4-FFF2-40B4-BE49-F238E27FC236}">
                          <a16:creationId xmlns:a16="http://schemas.microsoft.com/office/drawing/2014/main" id="{68A9E73F-8DC0-5348-ABDD-39E54CF9463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293801" y="1906865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  <p:sp>
                  <p:nvSpPr>
                    <p:cNvPr id="91" name="مستطيل مستدير الزوايا 90">
                      <a:extLst>
                        <a:ext uri="{FF2B5EF4-FFF2-40B4-BE49-F238E27FC236}">
                          <a16:creationId xmlns:a16="http://schemas.microsoft.com/office/drawing/2014/main" id="{97E5C65D-F5E6-8C44-B404-5D0D2A2E375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293799" y="2224404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/>
                    </a:p>
                  </p:txBody>
                </p:sp>
                <p:sp>
                  <p:nvSpPr>
                    <p:cNvPr id="92" name="مستطيل مستدير الزوايا 91">
                      <a:extLst>
                        <a:ext uri="{FF2B5EF4-FFF2-40B4-BE49-F238E27FC236}">
                          <a16:creationId xmlns:a16="http://schemas.microsoft.com/office/drawing/2014/main" id="{8314E805-4D18-4A4E-9210-347645CB0D7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914837" y="1898773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</p:grpSp>
              <p:sp>
                <p:nvSpPr>
                  <p:cNvPr id="87" name="Google Shape;153;p5">
                    <a:extLst>
                      <a:ext uri="{FF2B5EF4-FFF2-40B4-BE49-F238E27FC236}">
                        <a16:creationId xmlns:a16="http://schemas.microsoft.com/office/drawing/2014/main" id="{88152DAF-4698-964B-80BF-4CD7A200E30B}"/>
                      </a:ext>
                    </a:extLst>
                  </p:cNvPr>
                  <p:cNvSpPr/>
                  <p:nvPr/>
                </p:nvSpPr>
                <p:spPr bwMode="auto">
                  <a:xfrm rot="10800000" flipV="1">
                    <a:off x="5422837" y="2240588"/>
                    <a:ext cx="790983" cy="65934"/>
                  </a:xfrm>
                  <a:prstGeom prst="flowChartTerminator">
                    <a:avLst/>
                  </a:prstGeom>
                  <a:gradFill>
                    <a:gsLst>
                      <a:gs pos="0">
                        <a:srgbClr val="595959"/>
                      </a:gs>
                      <a:gs pos="24000">
                        <a:srgbClr val="3F3F3F"/>
                      </a:gs>
                      <a:gs pos="47000">
                        <a:srgbClr val="D0CFC6"/>
                      </a:gs>
                      <a:gs pos="79668">
                        <a:schemeClr val="lt1"/>
                      </a:gs>
                      <a:gs pos="93000">
                        <a:srgbClr val="3F3F3F"/>
                      </a:gs>
                      <a:gs pos="100000">
                        <a:srgbClr val="3F3F3F"/>
                      </a:gs>
                    </a:gsLst>
                    <a:lin ang="0" scaled="0"/>
                  </a:gradFill>
                  <a:ln>
                    <a:noFill/>
                  </a:ln>
                </p:spPr>
                <p:txBody>
                  <a:bodyPr spcFirstLastPara="1" lIns="68569" tIns="34275" rIns="68569" bIns="34275" anchor="ctr"/>
                  <a:lstStyle/>
                  <a:p>
                    <a:pPr algn="ctr" defTabSz="685800">
                      <a:defRPr/>
                    </a:pPr>
                    <a:endParaRPr sz="1350" b="1" dirty="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88" name="Google Shape;153;p5">
                    <a:extLst>
                      <a:ext uri="{FF2B5EF4-FFF2-40B4-BE49-F238E27FC236}">
                        <a16:creationId xmlns:a16="http://schemas.microsoft.com/office/drawing/2014/main" id="{4F3079B3-94A4-854A-AFFC-109E4E3EE23D}"/>
                      </a:ext>
                    </a:extLst>
                  </p:cNvPr>
                  <p:cNvSpPr/>
                  <p:nvPr/>
                </p:nvSpPr>
                <p:spPr bwMode="auto">
                  <a:xfrm rot="10800000" flipV="1">
                    <a:off x="5407881" y="1928570"/>
                    <a:ext cx="790983" cy="65934"/>
                  </a:xfrm>
                  <a:prstGeom prst="flowChartTerminator">
                    <a:avLst/>
                  </a:prstGeom>
                  <a:gradFill>
                    <a:gsLst>
                      <a:gs pos="0">
                        <a:srgbClr val="595959"/>
                      </a:gs>
                      <a:gs pos="24000">
                        <a:srgbClr val="3F3F3F"/>
                      </a:gs>
                      <a:gs pos="47000">
                        <a:schemeClr val="bg2"/>
                      </a:gs>
                      <a:gs pos="79668">
                        <a:schemeClr val="lt1"/>
                      </a:gs>
                      <a:gs pos="93000">
                        <a:srgbClr val="3F3F3F"/>
                      </a:gs>
                      <a:gs pos="100000">
                        <a:srgbClr val="3F3F3F"/>
                      </a:gs>
                    </a:gsLst>
                    <a:lin ang="0" scaled="0"/>
                  </a:gradFill>
                  <a:ln>
                    <a:noFill/>
                  </a:ln>
                </p:spPr>
                <p:txBody>
                  <a:bodyPr spcFirstLastPara="1" lIns="68569" tIns="34275" rIns="68569" bIns="34275" anchor="ctr"/>
                  <a:lstStyle/>
                  <a:p>
                    <a:pPr algn="ctr" defTabSz="685800">
                      <a:defRPr/>
                    </a:pPr>
                    <a:endParaRPr sz="1350" b="1" dirty="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93" name="مجموعة 110">
                  <a:extLst>
                    <a:ext uri="{FF2B5EF4-FFF2-40B4-BE49-F238E27FC236}">
                      <a16:creationId xmlns:a16="http://schemas.microsoft.com/office/drawing/2014/main" id="{831C2CC7-ACDE-7A47-86C7-A65306A2E9A5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 rot="16200000">
                  <a:off x="1009996" y="343252"/>
                  <a:ext cx="1076124" cy="746079"/>
                  <a:chOff x="5293799" y="1898773"/>
                  <a:chExt cx="1019146" cy="421363"/>
                </a:xfrm>
              </p:grpSpPr>
              <p:grpSp>
                <p:nvGrpSpPr>
                  <p:cNvPr id="94" name="مجموعة 111">
                    <a:extLst>
                      <a:ext uri="{FF2B5EF4-FFF2-40B4-BE49-F238E27FC236}">
                        <a16:creationId xmlns:a16="http://schemas.microsoft.com/office/drawing/2014/main" id="{9B1E8C9A-D563-404E-AC49-F1EAE3110335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5293799" y="1898773"/>
                    <a:ext cx="1019146" cy="421363"/>
                    <a:chOff x="5293799" y="1898773"/>
                    <a:chExt cx="1019146" cy="421363"/>
                  </a:xfrm>
                </p:grpSpPr>
                <p:sp>
                  <p:nvSpPr>
                    <p:cNvPr id="97" name="مستطيل مستدير الزوايا 96">
                      <a:extLst>
                        <a:ext uri="{FF2B5EF4-FFF2-40B4-BE49-F238E27FC236}">
                          <a16:creationId xmlns:a16="http://schemas.microsoft.com/office/drawing/2014/main" id="{28FEA676-9570-9E40-B956-A25836039B7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914235" y="2224405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  <p:sp>
                  <p:nvSpPr>
                    <p:cNvPr id="98" name="مستطيل مستدير الزوايا 97">
                      <a:extLst>
                        <a:ext uri="{FF2B5EF4-FFF2-40B4-BE49-F238E27FC236}">
                          <a16:creationId xmlns:a16="http://schemas.microsoft.com/office/drawing/2014/main" id="{AAC9DA80-BDF3-B945-A300-B535286B8E5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293801" y="1906865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  <p:sp>
                  <p:nvSpPr>
                    <p:cNvPr id="99" name="مستطيل مستدير الزوايا 98">
                      <a:extLst>
                        <a:ext uri="{FF2B5EF4-FFF2-40B4-BE49-F238E27FC236}">
                          <a16:creationId xmlns:a16="http://schemas.microsoft.com/office/drawing/2014/main" id="{F233800A-F4DF-7A45-8A5A-7B299AAA640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293799" y="2224404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/>
                    </a:p>
                  </p:txBody>
                </p:sp>
                <p:sp>
                  <p:nvSpPr>
                    <p:cNvPr id="100" name="مستطيل مستدير الزوايا 99">
                      <a:extLst>
                        <a:ext uri="{FF2B5EF4-FFF2-40B4-BE49-F238E27FC236}">
                          <a16:creationId xmlns:a16="http://schemas.microsoft.com/office/drawing/2014/main" id="{5BBE4F7E-4FF9-184F-BD0E-6F5A0281CB6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914837" y="1898773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</p:grpSp>
              <p:sp>
                <p:nvSpPr>
                  <p:cNvPr id="95" name="Google Shape;153;p5">
                    <a:extLst>
                      <a:ext uri="{FF2B5EF4-FFF2-40B4-BE49-F238E27FC236}">
                        <a16:creationId xmlns:a16="http://schemas.microsoft.com/office/drawing/2014/main" id="{B1338737-B85E-8944-83F3-190E6BB8B029}"/>
                      </a:ext>
                    </a:extLst>
                  </p:cNvPr>
                  <p:cNvSpPr/>
                  <p:nvPr/>
                </p:nvSpPr>
                <p:spPr bwMode="auto">
                  <a:xfrm rot="10800000" flipV="1">
                    <a:off x="5422837" y="2240588"/>
                    <a:ext cx="790983" cy="65934"/>
                  </a:xfrm>
                  <a:prstGeom prst="flowChartTerminator">
                    <a:avLst/>
                  </a:prstGeom>
                  <a:gradFill>
                    <a:gsLst>
                      <a:gs pos="0">
                        <a:srgbClr val="595959"/>
                      </a:gs>
                      <a:gs pos="24000">
                        <a:srgbClr val="3F3F3F"/>
                      </a:gs>
                      <a:gs pos="47000">
                        <a:srgbClr val="D0CFC6"/>
                      </a:gs>
                      <a:gs pos="79668">
                        <a:schemeClr val="lt1"/>
                      </a:gs>
                      <a:gs pos="93000">
                        <a:srgbClr val="3F3F3F"/>
                      </a:gs>
                      <a:gs pos="100000">
                        <a:srgbClr val="3F3F3F"/>
                      </a:gs>
                    </a:gsLst>
                    <a:lin ang="0" scaled="0"/>
                  </a:gradFill>
                  <a:ln>
                    <a:noFill/>
                  </a:ln>
                </p:spPr>
                <p:txBody>
                  <a:bodyPr spcFirstLastPara="1" lIns="68569" tIns="34275" rIns="68569" bIns="34275" anchor="ctr"/>
                  <a:lstStyle/>
                  <a:p>
                    <a:pPr algn="ctr" defTabSz="685800">
                      <a:defRPr/>
                    </a:pPr>
                    <a:endParaRPr sz="1350" b="1" dirty="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96" name="Google Shape;153;p5">
                    <a:extLst>
                      <a:ext uri="{FF2B5EF4-FFF2-40B4-BE49-F238E27FC236}">
                        <a16:creationId xmlns:a16="http://schemas.microsoft.com/office/drawing/2014/main" id="{D2DF8137-45DA-E044-ADA4-F3FDA5178177}"/>
                      </a:ext>
                    </a:extLst>
                  </p:cNvPr>
                  <p:cNvSpPr/>
                  <p:nvPr/>
                </p:nvSpPr>
                <p:spPr bwMode="auto">
                  <a:xfrm rot="10800000" flipV="1">
                    <a:off x="5407881" y="1928570"/>
                    <a:ext cx="790983" cy="65934"/>
                  </a:xfrm>
                  <a:prstGeom prst="flowChartTerminator">
                    <a:avLst/>
                  </a:prstGeom>
                  <a:gradFill>
                    <a:gsLst>
                      <a:gs pos="0">
                        <a:srgbClr val="595959"/>
                      </a:gs>
                      <a:gs pos="24000">
                        <a:srgbClr val="3F3F3F"/>
                      </a:gs>
                      <a:gs pos="47000">
                        <a:schemeClr val="bg2"/>
                      </a:gs>
                      <a:gs pos="79668">
                        <a:schemeClr val="lt1"/>
                      </a:gs>
                      <a:gs pos="93000">
                        <a:srgbClr val="3F3F3F"/>
                      </a:gs>
                      <a:gs pos="100000">
                        <a:srgbClr val="3F3F3F"/>
                      </a:gs>
                    </a:gsLst>
                    <a:lin ang="0" scaled="0"/>
                  </a:gradFill>
                  <a:ln>
                    <a:noFill/>
                  </a:ln>
                </p:spPr>
                <p:txBody>
                  <a:bodyPr spcFirstLastPara="1" lIns="68569" tIns="34275" rIns="68569" bIns="34275" anchor="ctr"/>
                  <a:lstStyle/>
                  <a:p>
                    <a:pPr marL="0" algn="ctr" defTabSz="685800" rtl="0" eaLnBrk="1" latinLnBrk="0" hangingPunct="1">
                      <a:defRPr/>
                    </a:pPr>
                    <a:endParaRPr sz="1350" b="1" dirty="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</p:grpSp>
          <p:pic>
            <p:nvPicPr>
              <p:cNvPr id="104" name="صورة 103">
                <a:extLst>
                  <a:ext uri="{FF2B5EF4-FFF2-40B4-BE49-F238E27FC236}">
                    <a16:creationId xmlns:a16="http://schemas.microsoft.com/office/drawing/2014/main" id="{9F92FB98-41FD-5A48-ADF1-20F0EB4B257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alphaModFix amt="70000"/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artisticCrisscrossEtching/>
                        </a14:imgEffect>
                      </a14:imgLayer>
                    </a14:imgProps>
                  </a:ext>
                </a:extLst>
              </a:blip>
              <a:stretch>
                <a:fillRect/>
              </a:stretch>
            </p:blipFill>
            <p:spPr>
              <a:xfrm>
                <a:off x="465558" y="609070"/>
                <a:ext cx="11016137" cy="5533364"/>
              </a:xfrm>
              <a:prstGeom prst="rect">
                <a:avLst/>
              </a:prstGeom>
              <a:scene3d>
                <a:camera prst="orthographicFront"/>
                <a:lightRig rig="threePt" dir="t"/>
              </a:scene3d>
              <a:sp3d>
                <a:bevelT w="165100" prst="coolSlant"/>
              </a:sp3d>
            </p:spPr>
          </p:pic>
        </p:grpSp>
        <p:pic>
          <p:nvPicPr>
            <p:cNvPr id="3" name="صورة 2">
              <a:extLst>
                <a:ext uri="{FF2B5EF4-FFF2-40B4-BE49-F238E27FC236}">
                  <a16:creationId xmlns:a16="http://schemas.microsoft.com/office/drawing/2014/main" id="{DF266FCE-452A-E64C-ACB0-906A86A514C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alphaModFix amt="85000"/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artisticCutout/>
                      </a14:imgEffect>
                    </a14:imgLayer>
                  </a14:imgProps>
                </a:ext>
              </a:extLst>
            </a:blip>
            <a:srcRect b="29958"/>
            <a:stretch/>
          </p:blipFill>
          <p:spPr>
            <a:xfrm>
              <a:off x="91939" y="3254900"/>
              <a:ext cx="3717608" cy="2609093"/>
            </a:xfrm>
            <a:prstGeom prst="rect">
              <a:avLst/>
            </a:prstGeom>
            <a:scene3d>
              <a:camera prst="orthographicFront"/>
              <a:lightRig rig="threePt" dir="t"/>
            </a:scene3d>
            <a:sp3d>
              <a:bevelT prst="slope"/>
            </a:sp3d>
          </p:spPr>
        </p:pic>
      </p:grpSp>
      <p:sp>
        <p:nvSpPr>
          <p:cNvPr id="102" name="مستطيل 101">
            <a:extLst>
              <a:ext uri="{FF2B5EF4-FFF2-40B4-BE49-F238E27FC236}">
                <a16:creationId xmlns:a16="http://schemas.microsoft.com/office/drawing/2014/main" id="{C06408C8-9DB8-1B45-A590-9326BB579A29}"/>
              </a:ext>
            </a:extLst>
          </p:cNvPr>
          <p:cNvSpPr/>
          <p:nvPr/>
        </p:nvSpPr>
        <p:spPr>
          <a:xfrm>
            <a:off x="4806151" y="2397628"/>
            <a:ext cx="2803525" cy="933450"/>
          </a:xfrm>
          <a:prstGeom prst="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r>
              <a:rPr lang="ar-SA" sz="4500" dirty="0">
                <a:solidFill>
                  <a:srgbClr val="C00000"/>
                </a:solidFill>
                <a:latin typeface="18 Khebrat Musamim" pitchFamily="2" charset="0"/>
                <a:cs typeface="KufiStandardGK" pitchFamily="2" charset="-78"/>
              </a:rPr>
              <a:t>٣-٣</a:t>
            </a:r>
          </a:p>
        </p:txBody>
      </p:sp>
      <p:sp>
        <p:nvSpPr>
          <p:cNvPr id="105" name="مستطيل 104">
            <a:extLst>
              <a:ext uri="{FF2B5EF4-FFF2-40B4-BE49-F238E27FC236}">
                <a16:creationId xmlns:a16="http://schemas.microsoft.com/office/drawing/2014/main" id="{7CAFE9A6-DF8F-9A44-B1A1-5A519CA53192}"/>
              </a:ext>
            </a:extLst>
          </p:cNvPr>
          <p:cNvSpPr/>
          <p:nvPr/>
        </p:nvSpPr>
        <p:spPr>
          <a:xfrm>
            <a:off x="3616684" y="3516423"/>
            <a:ext cx="5374516" cy="935038"/>
          </a:xfrm>
          <a:prstGeom prst="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algn="ctr" defTabSz="914400" rtl="0" eaLnBrk="1" latinLnBrk="0" hangingPunct="1">
              <a:defRPr/>
            </a:pPr>
            <a:r>
              <a:rPr lang="ar-SA" sz="4000" dirty="0">
                <a:solidFill>
                  <a:srgbClr val="002060"/>
                </a:solidFill>
                <a:latin typeface="Beirut" pitchFamily="2" charset="-78"/>
                <a:cs typeface="Beirut" pitchFamily="2" charset="-78"/>
              </a:rPr>
              <a:t>المعدل الثابت للتغير</a:t>
            </a:r>
          </a:p>
          <a:p>
            <a:pPr marL="0" algn="ctr" defTabSz="914400" rtl="0" eaLnBrk="1" latinLnBrk="0" hangingPunct="1">
              <a:defRPr/>
            </a:pPr>
            <a:endParaRPr lang="ar-SA" sz="4000" dirty="0">
              <a:solidFill>
                <a:srgbClr val="002060"/>
              </a:solidFill>
              <a:latin typeface="Beirut" pitchFamily="2" charset="-78"/>
              <a:cs typeface="Beirut" pitchFamily="2" charset="-78"/>
            </a:endParaRPr>
          </a:p>
        </p:txBody>
      </p:sp>
      <p:pic>
        <p:nvPicPr>
          <p:cNvPr id="106" name="صورة 105">
            <a:extLst>
              <a:ext uri="{FF2B5EF4-FFF2-40B4-BE49-F238E27FC236}">
                <a16:creationId xmlns:a16="http://schemas.microsoft.com/office/drawing/2014/main" id="{D6036796-6B74-D54C-BE39-FDCEBA8A8E0E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alphaModFix amt="8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981" t="28481" r="11885" b="24222"/>
          <a:stretch/>
        </p:blipFill>
        <p:spPr>
          <a:xfrm>
            <a:off x="9331309" y="1049934"/>
            <a:ext cx="2191955" cy="19783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00671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 invX="1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16">
            <a:extLst>
              <a:ext uri="{FF2B5EF4-FFF2-40B4-BE49-F238E27FC236}">
                <a16:creationId xmlns:a16="http://schemas.microsoft.com/office/drawing/2014/main" id="{2C812E65-0528-9D4C-8757-56FC36AD61B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55750" y="360361"/>
            <a:ext cx="1524000" cy="6399216"/>
          </a:xfrm>
          <a:prstGeom prst="rect">
            <a:avLst/>
          </a:prstGeom>
          <a:solidFill>
            <a:srgbClr val="008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rtl="1" eaLnBrk="1" fontAlgn="base" hangingPunct="1">
              <a:spcBef>
                <a:spcPct val="0"/>
              </a:spcBef>
              <a:spcAft>
                <a:spcPct val="0"/>
              </a:spcAft>
            </a:pPr>
            <a:endParaRPr lang="ar-SA" altLang="ar-SA"/>
          </a:p>
        </p:txBody>
      </p:sp>
      <p:sp>
        <p:nvSpPr>
          <p:cNvPr id="2051" name="Rectangle 13">
            <a:extLst>
              <a:ext uri="{FF2B5EF4-FFF2-40B4-BE49-F238E27FC236}">
                <a16:creationId xmlns:a16="http://schemas.microsoft.com/office/drawing/2014/main" id="{1F14D205-7DA9-264A-A491-8F39BB08302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0" y="350836"/>
            <a:ext cx="9144000" cy="6278564"/>
          </a:xfrm>
          <a:prstGeom prst="rect">
            <a:avLst/>
          </a:prstGeom>
          <a:noFill/>
          <a:ln w="57150">
            <a:solidFill>
              <a:srgbClr val="008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ar-SA" altLang="ar-SA"/>
          </a:p>
        </p:txBody>
      </p:sp>
      <p:sp>
        <p:nvSpPr>
          <p:cNvPr id="2052" name="Rectangle 21">
            <a:extLst>
              <a:ext uri="{FF2B5EF4-FFF2-40B4-BE49-F238E27FC236}">
                <a16:creationId xmlns:a16="http://schemas.microsoft.com/office/drawing/2014/main" id="{A9B2151A-850F-D64A-8F5E-4495D8DAE86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352800" y="228600"/>
            <a:ext cx="6858000" cy="1143000"/>
          </a:xfrm>
        </p:spPr>
        <p:txBody>
          <a:bodyPr/>
          <a:lstStyle/>
          <a:p>
            <a:pPr algn="ctr" eaLnBrk="1" hangingPunct="1"/>
            <a:r>
              <a:rPr lang="ar-SA" altLang="ar-SA" dirty="0">
                <a:latin typeface="Arial Black" panose="020B0604020202020204" pitchFamily="34" charset="0"/>
              </a:rPr>
              <a:t>جدول الضرب</a:t>
            </a:r>
            <a:endParaRPr lang="en-US" altLang="ar-SA" dirty="0">
              <a:latin typeface="Arial Black" panose="020B0604020202020204" pitchFamily="34" charset="0"/>
            </a:endParaRPr>
          </a:p>
        </p:txBody>
      </p:sp>
      <p:graphicFrame>
        <p:nvGraphicFramePr>
          <p:cNvPr id="2407" name="Group 359">
            <a:extLst>
              <a:ext uri="{FF2B5EF4-FFF2-40B4-BE49-F238E27FC236}">
                <a16:creationId xmlns:a16="http://schemas.microsoft.com/office/drawing/2014/main" id="{43035325-AECC-2541-9BF8-FC6437A9844E}"/>
              </a:ext>
            </a:extLst>
          </p:cNvPr>
          <p:cNvGraphicFramePr>
            <a:graphicFrameLocks noGrp="1"/>
          </p:cNvGraphicFramePr>
          <p:nvPr>
            <p:ph sz="quarter" idx="3"/>
          </p:nvPr>
        </p:nvGraphicFramePr>
        <p:xfrm>
          <a:off x="3352800" y="1371600"/>
          <a:ext cx="6845300" cy="5105402"/>
        </p:xfrm>
        <a:graphic>
          <a:graphicData uri="http://schemas.openxmlformats.org/drawingml/2006/table">
            <a:tbl>
              <a:tblPr rtl="1"/>
              <a:tblGrid>
                <a:gridCol w="488950">
                  <a:extLst>
                    <a:ext uri="{9D8B030D-6E8A-4147-A177-3AD203B41FA5}">
                      <a16:colId xmlns:a16="http://schemas.microsoft.com/office/drawing/2014/main" val="3226942931"/>
                    </a:ext>
                  </a:extLst>
                </a:gridCol>
                <a:gridCol w="488950">
                  <a:extLst>
                    <a:ext uri="{9D8B030D-6E8A-4147-A177-3AD203B41FA5}">
                      <a16:colId xmlns:a16="http://schemas.microsoft.com/office/drawing/2014/main" val="2786500422"/>
                    </a:ext>
                  </a:extLst>
                </a:gridCol>
                <a:gridCol w="488950">
                  <a:extLst>
                    <a:ext uri="{9D8B030D-6E8A-4147-A177-3AD203B41FA5}">
                      <a16:colId xmlns:a16="http://schemas.microsoft.com/office/drawing/2014/main" val="2708498738"/>
                    </a:ext>
                  </a:extLst>
                </a:gridCol>
                <a:gridCol w="488950">
                  <a:extLst>
                    <a:ext uri="{9D8B030D-6E8A-4147-A177-3AD203B41FA5}">
                      <a16:colId xmlns:a16="http://schemas.microsoft.com/office/drawing/2014/main" val="4196080147"/>
                    </a:ext>
                  </a:extLst>
                </a:gridCol>
                <a:gridCol w="488950">
                  <a:extLst>
                    <a:ext uri="{9D8B030D-6E8A-4147-A177-3AD203B41FA5}">
                      <a16:colId xmlns:a16="http://schemas.microsoft.com/office/drawing/2014/main" val="911566668"/>
                    </a:ext>
                  </a:extLst>
                </a:gridCol>
                <a:gridCol w="488950">
                  <a:extLst>
                    <a:ext uri="{9D8B030D-6E8A-4147-A177-3AD203B41FA5}">
                      <a16:colId xmlns:a16="http://schemas.microsoft.com/office/drawing/2014/main" val="2643694632"/>
                    </a:ext>
                  </a:extLst>
                </a:gridCol>
                <a:gridCol w="488950">
                  <a:extLst>
                    <a:ext uri="{9D8B030D-6E8A-4147-A177-3AD203B41FA5}">
                      <a16:colId xmlns:a16="http://schemas.microsoft.com/office/drawing/2014/main" val="741038355"/>
                    </a:ext>
                  </a:extLst>
                </a:gridCol>
                <a:gridCol w="488950">
                  <a:extLst>
                    <a:ext uri="{9D8B030D-6E8A-4147-A177-3AD203B41FA5}">
                      <a16:colId xmlns:a16="http://schemas.microsoft.com/office/drawing/2014/main" val="2559982474"/>
                    </a:ext>
                  </a:extLst>
                </a:gridCol>
                <a:gridCol w="488950">
                  <a:extLst>
                    <a:ext uri="{9D8B030D-6E8A-4147-A177-3AD203B41FA5}">
                      <a16:colId xmlns:a16="http://schemas.microsoft.com/office/drawing/2014/main" val="3727493380"/>
                    </a:ext>
                  </a:extLst>
                </a:gridCol>
                <a:gridCol w="488950">
                  <a:extLst>
                    <a:ext uri="{9D8B030D-6E8A-4147-A177-3AD203B41FA5}">
                      <a16:colId xmlns:a16="http://schemas.microsoft.com/office/drawing/2014/main" val="659727240"/>
                    </a:ext>
                  </a:extLst>
                </a:gridCol>
                <a:gridCol w="488950">
                  <a:extLst>
                    <a:ext uri="{9D8B030D-6E8A-4147-A177-3AD203B41FA5}">
                      <a16:colId xmlns:a16="http://schemas.microsoft.com/office/drawing/2014/main" val="1261614774"/>
                    </a:ext>
                  </a:extLst>
                </a:gridCol>
                <a:gridCol w="488950">
                  <a:extLst>
                    <a:ext uri="{9D8B030D-6E8A-4147-A177-3AD203B41FA5}">
                      <a16:colId xmlns:a16="http://schemas.microsoft.com/office/drawing/2014/main" val="1384154053"/>
                    </a:ext>
                  </a:extLst>
                </a:gridCol>
                <a:gridCol w="488950">
                  <a:extLst>
                    <a:ext uri="{9D8B030D-6E8A-4147-A177-3AD203B41FA5}">
                      <a16:colId xmlns:a16="http://schemas.microsoft.com/office/drawing/2014/main" val="624728409"/>
                    </a:ext>
                  </a:extLst>
                </a:gridCol>
                <a:gridCol w="488950">
                  <a:extLst>
                    <a:ext uri="{9D8B030D-6E8A-4147-A177-3AD203B41FA5}">
                      <a16:colId xmlns:a16="http://schemas.microsoft.com/office/drawing/2014/main" val="3547923522"/>
                    </a:ext>
                  </a:extLst>
                </a:gridCol>
              </a:tblGrid>
              <a:tr h="36512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ar-SA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x</a:t>
                      </a:r>
                      <a:endParaRPr kumimoji="0" lang="en-US" altLang="ar-SA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٠</a:t>
                      </a:r>
                      <a:endParaRPr kumimoji="0" lang="en-US" altLang="ar-SA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</a:t>
                      </a:r>
                      <a:endParaRPr kumimoji="0" lang="en-US" altLang="ar-SA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zh-CN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٢</a:t>
                      </a:r>
                      <a:endParaRPr kumimoji="0" lang="en-US" altLang="ar-SA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٣</a:t>
                      </a:r>
                      <a:endParaRPr kumimoji="0" lang="en-US" altLang="ar-SA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٤</a:t>
                      </a:r>
                      <a:endParaRPr kumimoji="0" lang="en-US" altLang="ar-SA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٥</a:t>
                      </a:r>
                      <a:endParaRPr kumimoji="0" lang="en-US" altLang="ar-SA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٦</a:t>
                      </a:r>
                      <a:endParaRPr kumimoji="0" lang="en-US" altLang="ar-SA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٧</a:t>
                      </a:r>
                      <a:endParaRPr kumimoji="0" lang="en-US" altLang="ar-SA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٨</a:t>
                      </a:r>
                      <a:endParaRPr kumimoji="0" lang="en-US" altLang="ar-SA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٩</a:t>
                      </a:r>
                      <a:endParaRPr kumimoji="0" lang="en-US" altLang="ar-SA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١٠</a:t>
                      </a:r>
                      <a:endParaRPr kumimoji="0" lang="en-US" altLang="ar-SA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١١</a:t>
                      </a:r>
                      <a:endParaRPr kumimoji="0" lang="en-US" altLang="ar-SA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١٢</a:t>
                      </a:r>
                      <a:endParaRPr kumimoji="0" lang="en-US" altLang="ar-SA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>
                        <a:alpha val="50195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36651237"/>
                  </a:ext>
                </a:extLst>
              </a:tr>
              <a:tr h="363538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٠</a:t>
                      </a:r>
                      <a:endParaRPr kumimoji="0" lang="en-US" altLang="ar-SA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29786784"/>
                  </a:ext>
                </a:extLst>
              </a:tr>
              <a:tr h="36512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</a:t>
                      </a:r>
                      <a:endParaRPr kumimoji="0" lang="en-US" altLang="ar-SA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٢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٣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٤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٥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٦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٧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٨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٩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١١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١٢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74406700"/>
                  </a:ext>
                </a:extLst>
              </a:tr>
              <a:tr h="36512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٢</a:t>
                      </a:r>
                      <a:endParaRPr kumimoji="0" lang="en-US" altLang="ar-SA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٢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٤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٦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٨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١٢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١٤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١٦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١٨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٢٠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٢٢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٢٤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04724536"/>
                  </a:ext>
                </a:extLst>
              </a:tr>
              <a:tr h="36512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٣</a:t>
                      </a:r>
                      <a:endParaRPr kumimoji="0" lang="en-US" altLang="ar-SA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٣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٦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٩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١٢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١٥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١٨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٢١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٢٤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٢٧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٣٠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٣٣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٣٦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34198321"/>
                  </a:ext>
                </a:extLst>
              </a:tr>
              <a:tr h="363538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٤</a:t>
                      </a:r>
                      <a:endParaRPr kumimoji="0" lang="en-US" altLang="ar-SA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٤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٨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١٢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١٦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٢٠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٢٤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٢٨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٣٢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٣٦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٤٠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٤٤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٤٨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60528301"/>
                  </a:ext>
                </a:extLst>
              </a:tr>
              <a:tr h="36512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٥</a:t>
                      </a:r>
                      <a:endParaRPr kumimoji="0" lang="en-US" altLang="ar-SA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٥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١٥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٢٠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٢٥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٣٠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٣٥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٤٠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٤٥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٥٠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٥٥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٦٠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74089384"/>
                  </a:ext>
                </a:extLst>
              </a:tr>
              <a:tr h="36512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٦</a:t>
                      </a:r>
                      <a:endParaRPr kumimoji="0" lang="en-US" altLang="ar-SA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٦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١٢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١٨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٢٤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٣٠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٤٦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٤٢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٤٨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٥٤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٦٠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٦٦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٧٢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19107371"/>
                  </a:ext>
                </a:extLst>
              </a:tr>
              <a:tr h="363538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٧</a:t>
                      </a:r>
                      <a:endParaRPr kumimoji="0" lang="en-US" altLang="ar-SA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٧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١٤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٢١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٢٨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٣٥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٤٢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٤٩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٥٦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٦٣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٧٠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٧٧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٨٤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42188446"/>
                  </a:ext>
                </a:extLst>
              </a:tr>
              <a:tr h="36512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٨</a:t>
                      </a:r>
                      <a:endParaRPr kumimoji="0" lang="en-US" altLang="ar-SA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٨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١٦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٢٤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٣٢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٤٠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٤٨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٥٦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٦٤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٧٢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٨٠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٨٨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٩٦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15520234"/>
                  </a:ext>
                </a:extLst>
              </a:tr>
              <a:tr h="36512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٩</a:t>
                      </a:r>
                      <a:endParaRPr kumimoji="0" lang="en-US" altLang="ar-SA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٩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١٨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27</a:t>
                      </a:r>
                      <a:endParaRPr kumimoji="0" lang="en-US" altLang="ar-SA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٣٦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٤٥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٥٤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٦٣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٧٢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٨١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٩٠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٩٩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١٠٨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03034789"/>
                  </a:ext>
                </a:extLst>
              </a:tr>
              <a:tr h="36512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١٠</a:t>
                      </a:r>
                      <a:endParaRPr kumimoji="0" lang="en-US" altLang="ar-SA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٢٠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٣٠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٤٠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٥٠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٦٠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٧٠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٨٠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٩٠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١٠٠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١١٠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١٢٠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33289887"/>
                  </a:ext>
                </a:extLst>
              </a:tr>
              <a:tr h="363538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١١</a:t>
                      </a:r>
                      <a:endParaRPr kumimoji="0" lang="en-US" altLang="ar-SA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١١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٢٢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٣٣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٤٤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٥٥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٦٦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٧٧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٨٨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٩٩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١١٠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١٢١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١٣٢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79414580"/>
                  </a:ext>
                </a:extLst>
              </a:tr>
              <a:tr h="36512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١٢</a:t>
                      </a:r>
                      <a:endParaRPr kumimoji="0" lang="en-US" altLang="ar-SA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١٢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٢٤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٣٦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٤٨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٦٠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٧٢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٨٤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٩٦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١٠٨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١٢٠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١٣٢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١٤٤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76458886"/>
                  </a:ext>
                </a:extLst>
              </a:tr>
            </a:tbl>
          </a:graphicData>
        </a:graphic>
      </p:graphicFrame>
      <p:grpSp>
        <p:nvGrpSpPr>
          <p:cNvPr id="2280" name="Group 1357" descr="Happy cartoon apple">
            <a:extLst>
              <a:ext uri="{FF2B5EF4-FFF2-40B4-BE49-F238E27FC236}">
                <a16:creationId xmlns:a16="http://schemas.microsoft.com/office/drawing/2014/main" id="{73A39C34-653A-2443-880C-ACC8F53CC334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1746781" y="482866"/>
            <a:ext cx="1214438" cy="1347788"/>
            <a:chOff x="288" y="144"/>
            <a:chExt cx="765" cy="849"/>
          </a:xfrm>
        </p:grpSpPr>
        <p:sp>
          <p:nvSpPr>
            <p:cNvPr id="2376" name="AutoShape 1356">
              <a:extLst>
                <a:ext uri="{FF2B5EF4-FFF2-40B4-BE49-F238E27FC236}">
                  <a16:creationId xmlns:a16="http://schemas.microsoft.com/office/drawing/2014/main" id="{99B73353-E42E-2A47-BA3D-29D402B796FA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288" y="144"/>
              <a:ext cx="765" cy="8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ar-SA"/>
            </a:p>
          </p:txBody>
        </p:sp>
        <p:sp>
          <p:nvSpPr>
            <p:cNvPr id="2377" name="Freeform 1358">
              <a:extLst>
                <a:ext uri="{FF2B5EF4-FFF2-40B4-BE49-F238E27FC236}">
                  <a16:creationId xmlns:a16="http://schemas.microsoft.com/office/drawing/2014/main" id="{120E5C05-EA0C-B042-86C3-750BB9A8F7D3}"/>
                </a:ext>
              </a:extLst>
            </p:cNvPr>
            <p:cNvSpPr>
              <a:spLocks/>
            </p:cNvSpPr>
            <p:nvPr/>
          </p:nvSpPr>
          <p:spPr bwMode="auto">
            <a:xfrm>
              <a:off x="646" y="400"/>
              <a:ext cx="365" cy="538"/>
            </a:xfrm>
            <a:custGeom>
              <a:avLst/>
              <a:gdLst>
                <a:gd name="T0" fmla="*/ 403 w 1096"/>
                <a:gd name="T1" fmla="*/ 128 h 1612"/>
                <a:gd name="T2" fmla="*/ 582 w 1096"/>
                <a:gd name="T3" fmla="*/ 25 h 1612"/>
                <a:gd name="T4" fmla="*/ 797 w 1096"/>
                <a:gd name="T5" fmla="*/ 0 h 1612"/>
                <a:gd name="T6" fmla="*/ 964 w 1096"/>
                <a:gd name="T7" fmla="*/ 86 h 1612"/>
                <a:gd name="T8" fmla="*/ 1058 w 1096"/>
                <a:gd name="T9" fmla="*/ 231 h 1612"/>
                <a:gd name="T10" fmla="*/ 1096 w 1096"/>
                <a:gd name="T11" fmla="*/ 445 h 1612"/>
                <a:gd name="T12" fmla="*/ 1071 w 1096"/>
                <a:gd name="T13" fmla="*/ 695 h 1612"/>
                <a:gd name="T14" fmla="*/ 1033 w 1096"/>
                <a:gd name="T15" fmla="*/ 947 h 1612"/>
                <a:gd name="T16" fmla="*/ 933 w 1096"/>
                <a:gd name="T17" fmla="*/ 1196 h 1612"/>
                <a:gd name="T18" fmla="*/ 745 w 1096"/>
                <a:gd name="T19" fmla="*/ 1389 h 1612"/>
                <a:gd name="T20" fmla="*/ 565 w 1096"/>
                <a:gd name="T21" fmla="*/ 1535 h 1612"/>
                <a:gd name="T22" fmla="*/ 355 w 1096"/>
                <a:gd name="T23" fmla="*/ 1612 h 1612"/>
                <a:gd name="T24" fmla="*/ 142 w 1096"/>
                <a:gd name="T25" fmla="*/ 1600 h 1612"/>
                <a:gd name="T26" fmla="*/ 0 w 1096"/>
                <a:gd name="T27" fmla="*/ 1449 h 1612"/>
                <a:gd name="T28" fmla="*/ 193 w 1096"/>
                <a:gd name="T29" fmla="*/ 1119 h 1612"/>
                <a:gd name="T30" fmla="*/ 446 w 1096"/>
                <a:gd name="T31" fmla="*/ 459 h 1612"/>
                <a:gd name="T32" fmla="*/ 403 w 1096"/>
                <a:gd name="T33" fmla="*/ 128 h 1612"/>
                <a:gd name="T34" fmla="*/ 403 w 1096"/>
                <a:gd name="T35" fmla="*/ 128 h 1612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1096"/>
                <a:gd name="T55" fmla="*/ 0 h 1612"/>
                <a:gd name="T56" fmla="*/ 1096 w 1096"/>
                <a:gd name="T57" fmla="*/ 1612 h 1612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1096" h="1612">
                  <a:moveTo>
                    <a:pt x="403" y="128"/>
                  </a:moveTo>
                  <a:lnTo>
                    <a:pt x="582" y="25"/>
                  </a:lnTo>
                  <a:lnTo>
                    <a:pt x="797" y="0"/>
                  </a:lnTo>
                  <a:lnTo>
                    <a:pt x="964" y="86"/>
                  </a:lnTo>
                  <a:lnTo>
                    <a:pt x="1058" y="231"/>
                  </a:lnTo>
                  <a:lnTo>
                    <a:pt x="1096" y="445"/>
                  </a:lnTo>
                  <a:lnTo>
                    <a:pt x="1071" y="695"/>
                  </a:lnTo>
                  <a:lnTo>
                    <a:pt x="1033" y="947"/>
                  </a:lnTo>
                  <a:lnTo>
                    <a:pt x="933" y="1196"/>
                  </a:lnTo>
                  <a:lnTo>
                    <a:pt x="745" y="1389"/>
                  </a:lnTo>
                  <a:lnTo>
                    <a:pt x="565" y="1535"/>
                  </a:lnTo>
                  <a:lnTo>
                    <a:pt x="355" y="1612"/>
                  </a:lnTo>
                  <a:lnTo>
                    <a:pt x="142" y="1600"/>
                  </a:lnTo>
                  <a:lnTo>
                    <a:pt x="0" y="1449"/>
                  </a:lnTo>
                  <a:lnTo>
                    <a:pt x="193" y="1119"/>
                  </a:lnTo>
                  <a:lnTo>
                    <a:pt x="446" y="459"/>
                  </a:lnTo>
                  <a:lnTo>
                    <a:pt x="403" y="128"/>
                  </a:lnTo>
                  <a:close/>
                </a:path>
              </a:pathLst>
            </a:custGeom>
            <a:solidFill>
              <a:srgbClr val="FFFF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78" name="Freeform 1359">
              <a:extLst>
                <a:ext uri="{FF2B5EF4-FFF2-40B4-BE49-F238E27FC236}">
                  <a16:creationId xmlns:a16="http://schemas.microsoft.com/office/drawing/2014/main" id="{09FF6CE8-7B20-F249-AF70-3FFCBB2FDC0A}"/>
                </a:ext>
              </a:extLst>
            </p:cNvPr>
            <p:cNvSpPr>
              <a:spLocks/>
            </p:cNvSpPr>
            <p:nvPr/>
          </p:nvSpPr>
          <p:spPr bwMode="auto">
            <a:xfrm>
              <a:off x="302" y="302"/>
              <a:ext cx="730" cy="660"/>
            </a:xfrm>
            <a:custGeom>
              <a:avLst/>
              <a:gdLst>
                <a:gd name="T0" fmla="*/ 891 w 2192"/>
                <a:gd name="T1" fmla="*/ 9 h 1981"/>
                <a:gd name="T2" fmla="*/ 707 w 2192"/>
                <a:gd name="T3" fmla="*/ 0 h 1981"/>
                <a:gd name="T4" fmla="*/ 574 w 2192"/>
                <a:gd name="T5" fmla="*/ 17 h 1981"/>
                <a:gd name="T6" fmla="*/ 450 w 2192"/>
                <a:gd name="T7" fmla="*/ 55 h 1981"/>
                <a:gd name="T8" fmla="*/ 360 w 2192"/>
                <a:gd name="T9" fmla="*/ 116 h 1981"/>
                <a:gd name="T10" fmla="*/ 236 w 2192"/>
                <a:gd name="T11" fmla="*/ 232 h 1981"/>
                <a:gd name="T12" fmla="*/ 90 w 2192"/>
                <a:gd name="T13" fmla="*/ 535 h 1981"/>
                <a:gd name="T14" fmla="*/ 4 w 2192"/>
                <a:gd name="T15" fmla="*/ 850 h 1981"/>
                <a:gd name="T16" fmla="*/ 0 w 2192"/>
                <a:gd name="T17" fmla="*/ 1098 h 1981"/>
                <a:gd name="T18" fmla="*/ 64 w 2192"/>
                <a:gd name="T19" fmla="*/ 1402 h 1981"/>
                <a:gd name="T20" fmla="*/ 172 w 2192"/>
                <a:gd name="T21" fmla="*/ 1646 h 1981"/>
                <a:gd name="T22" fmla="*/ 326 w 2192"/>
                <a:gd name="T23" fmla="*/ 1814 h 1981"/>
                <a:gd name="T24" fmla="*/ 515 w 2192"/>
                <a:gd name="T25" fmla="*/ 1891 h 1981"/>
                <a:gd name="T26" fmla="*/ 669 w 2192"/>
                <a:gd name="T27" fmla="*/ 1878 h 1981"/>
                <a:gd name="T28" fmla="*/ 766 w 2192"/>
                <a:gd name="T29" fmla="*/ 1950 h 1981"/>
                <a:gd name="T30" fmla="*/ 895 w 2192"/>
                <a:gd name="T31" fmla="*/ 1969 h 1981"/>
                <a:gd name="T32" fmla="*/ 985 w 2192"/>
                <a:gd name="T33" fmla="*/ 1930 h 1981"/>
                <a:gd name="T34" fmla="*/ 1071 w 2192"/>
                <a:gd name="T35" fmla="*/ 1900 h 1981"/>
                <a:gd name="T36" fmla="*/ 1186 w 2192"/>
                <a:gd name="T37" fmla="*/ 1981 h 1981"/>
                <a:gd name="T38" fmla="*/ 1319 w 2192"/>
                <a:gd name="T39" fmla="*/ 1950 h 1981"/>
                <a:gd name="T40" fmla="*/ 1298 w 2192"/>
                <a:gd name="T41" fmla="*/ 1904 h 1981"/>
                <a:gd name="T42" fmla="*/ 1195 w 2192"/>
                <a:gd name="T43" fmla="*/ 1870 h 1981"/>
                <a:gd name="T44" fmla="*/ 1122 w 2192"/>
                <a:gd name="T45" fmla="*/ 1809 h 1981"/>
                <a:gd name="T46" fmla="*/ 1105 w 2192"/>
                <a:gd name="T47" fmla="*/ 1749 h 1981"/>
                <a:gd name="T48" fmla="*/ 1303 w 2192"/>
                <a:gd name="T49" fmla="*/ 1458 h 1981"/>
                <a:gd name="T50" fmla="*/ 1431 w 2192"/>
                <a:gd name="T51" fmla="*/ 1118 h 1981"/>
                <a:gd name="T52" fmla="*/ 1486 w 2192"/>
                <a:gd name="T53" fmla="*/ 798 h 1981"/>
                <a:gd name="T54" fmla="*/ 1469 w 2192"/>
                <a:gd name="T55" fmla="*/ 531 h 1981"/>
                <a:gd name="T56" fmla="*/ 1435 w 2192"/>
                <a:gd name="T57" fmla="*/ 424 h 1981"/>
                <a:gd name="T58" fmla="*/ 1649 w 2192"/>
                <a:gd name="T59" fmla="*/ 326 h 1981"/>
                <a:gd name="T60" fmla="*/ 1790 w 2192"/>
                <a:gd name="T61" fmla="*/ 309 h 1981"/>
                <a:gd name="T62" fmla="*/ 1902 w 2192"/>
                <a:gd name="T63" fmla="*/ 351 h 1981"/>
                <a:gd name="T64" fmla="*/ 2017 w 2192"/>
                <a:gd name="T65" fmla="*/ 442 h 1981"/>
                <a:gd name="T66" fmla="*/ 2090 w 2192"/>
                <a:gd name="T67" fmla="*/ 565 h 1981"/>
                <a:gd name="T68" fmla="*/ 2133 w 2192"/>
                <a:gd name="T69" fmla="*/ 708 h 1981"/>
                <a:gd name="T70" fmla="*/ 2124 w 2192"/>
                <a:gd name="T71" fmla="*/ 879 h 1981"/>
                <a:gd name="T72" fmla="*/ 2103 w 2192"/>
                <a:gd name="T73" fmla="*/ 1068 h 1981"/>
                <a:gd name="T74" fmla="*/ 2086 w 2192"/>
                <a:gd name="T75" fmla="*/ 1273 h 1981"/>
                <a:gd name="T76" fmla="*/ 2192 w 2192"/>
                <a:gd name="T77" fmla="*/ 1016 h 1981"/>
                <a:gd name="T78" fmla="*/ 2192 w 2192"/>
                <a:gd name="T79" fmla="*/ 681 h 1981"/>
                <a:gd name="T80" fmla="*/ 2150 w 2192"/>
                <a:gd name="T81" fmla="*/ 466 h 1981"/>
                <a:gd name="T82" fmla="*/ 2065 w 2192"/>
                <a:gd name="T83" fmla="*/ 318 h 1981"/>
                <a:gd name="T84" fmla="*/ 1905 w 2192"/>
                <a:gd name="T85" fmla="*/ 193 h 1981"/>
                <a:gd name="T86" fmla="*/ 1748 w 2192"/>
                <a:gd name="T87" fmla="*/ 133 h 1981"/>
                <a:gd name="T88" fmla="*/ 1606 w 2192"/>
                <a:gd name="T89" fmla="*/ 133 h 1981"/>
                <a:gd name="T90" fmla="*/ 1439 w 2192"/>
                <a:gd name="T91" fmla="*/ 145 h 1981"/>
                <a:gd name="T92" fmla="*/ 1328 w 2192"/>
                <a:gd name="T93" fmla="*/ 167 h 1981"/>
                <a:gd name="T94" fmla="*/ 1273 w 2192"/>
                <a:gd name="T95" fmla="*/ 223 h 1981"/>
                <a:gd name="T96" fmla="*/ 1204 w 2192"/>
                <a:gd name="T97" fmla="*/ 176 h 1981"/>
                <a:gd name="T98" fmla="*/ 1092 w 2192"/>
                <a:gd name="T99" fmla="*/ 85 h 1981"/>
                <a:gd name="T100" fmla="*/ 929 w 2192"/>
                <a:gd name="T101" fmla="*/ 17 h 1981"/>
                <a:gd name="T102" fmla="*/ 891 w 2192"/>
                <a:gd name="T103" fmla="*/ 9 h 1981"/>
                <a:gd name="T104" fmla="*/ 891 w 2192"/>
                <a:gd name="T105" fmla="*/ 9 h 1981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2192"/>
                <a:gd name="T160" fmla="*/ 0 h 1981"/>
                <a:gd name="T161" fmla="*/ 2192 w 2192"/>
                <a:gd name="T162" fmla="*/ 1981 h 1981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2192" h="1981">
                  <a:moveTo>
                    <a:pt x="891" y="9"/>
                  </a:moveTo>
                  <a:lnTo>
                    <a:pt x="707" y="0"/>
                  </a:lnTo>
                  <a:lnTo>
                    <a:pt x="574" y="17"/>
                  </a:lnTo>
                  <a:lnTo>
                    <a:pt x="450" y="55"/>
                  </a:lnTo>
                  <a:lnTo>
                    <a:pt x="360" y="116"/>
                  </a:lnTo>
                  <a:lnTo>
                    <a:pt x="236" y="232"/>
                  </a:lnTo>
                  <a:lnTo>
                    <a:pt x="90" y="535"/>
                  </a:lnTo>
                  <a:lnTo>
                    <a:pt x="4" y="850"/>
                  </a:lnTo>
                  <a:lnTo>
                    <a:pt x="0" y="1098"/>
                  </a:lnTo>
                  <a:lnTo>
                    <a:pt x="64" y="1402"/>
                  </a:lnTo>
                  <a:lnTo>
                    <a:pt x="172" y="1646"/>
                  </a:lnTo>
                  <a:lnTo>
                    <a:pt x="326" y="1814"/>
                  </a:lnTo>
                  <a:lnTo>
                    <a:pt x="515" y="1891"/>
                  </a:lnTo>
                  <a:lnTo>
                    <a:pt x="669" y="1878"/>
                  </a:lnTo>
                  <a:lnTo>
                    <a:pt x="766" y="1950"/>
                  </a:lnTo>
                  <a:lnTo>
                    <a:pt x="895" y="1969"/>
                  </a:lnTo>
                  <a:lnTo>
                    <a:pt x="985" y="1930"/>
                  </a:lnTo>
                  <a:lnTo>
                    <a:pt x="1071" y="1900"/>
                  </a:lnTo>
                  <a:lnTo>
                    <a:pt x="1186" y="1981"/>
                  </a:lnTo>
                  <a:lnTo>
                    <a:pt x="1319" y="1950"/>
                  </a:lnTo>
                  <a:lnTo>
                    <a:pt x="1298" y="1904"/>
                  </a:lnTo>
                  <a:lnTo>
                    <a:pt x="1195" y="1870"/>
                  </a:lnTo>
                  <a:lnTo>
                    <a:pt x="1122" y="1809"/>
                  </a:lnTo>
                  <a:lnTo>
                    <a:pt x="1105" y="1749"/>
                  </a:lnTo>
                  <a:lnTo>
                    <a:pt x="1303" y="1458"/>
                  </a:lnTo>
                  <a:lnTo>
                    <a:pt x="1431" y="1118"/>
                  </a:lnTo>
                  <a:lnTo>
                    <a:pt x="1486" y="798"/>
                  </a:lnTo>
                  <a:lnTo>
                    <a:pt x="1469" y="531"/>
                  </a:lnTo>
                  <a:lnTo>
                    <a:pt x="1435" y="424"/>
                  </a:lnTo>
                  <a:lnTo>
                    <a:pt x="1649" y="326"/>
                  </a:lnTo>
                  <a:lnTo>
                    <a:pt x="1790" y="309"/>
                  </a:lnTo>
                  <a:lnTo>
                    <a:pt x="1902" y="351"/>
                  </a:lnTo>
                  <a:lnTo>
                    <a:pt x="2017" y="442"/>
                  </a:lnTo>
                  <a:lnTo>
                    <a:pt x="2090" y="565"/>
                  </a:lnTo>
                  <a:lnTo>
                    <a:pt x="2133" y="708"/>
                  </a:lnTo>
                  <a:lnTo>
                    <a:pt x="2124" y="879"/>
                  </a:lnTo>
                  <a:lnTo>
                    <a:pt x="2103" y="1068"/>
                  </a:lnTo>
                  <a:lnTo>
                    <a:pt x="2086" y="1273"/>
                  </a:lnTo>
                  <a:lnTo>
                    <a:pt x="2192" y="1016"/>
                  </a:lnTo>
                  <a:lnTo>
                    <a:pt x="2192" y="681"/>
                  </a:lnTo>
                  <a:lnTo>
                    <a:pt x="2150" y="466"/>
                  </a:lnTo>
                  <a:lnTo>
                    <a:pt x="2065" y="318"/>
                  </a:lnTo>
                  <a:lnTo>
                    <a:pt x="1905" y="193"/>
                  </a:lnTo>
                  <a:lnTo>
                    <a:pt x="1748" y="133"/>
                  </a:lnTo>
                  <a:lnTo>
                    <a:pt x="1606" y="133"/>
                  </a:lnTo>
                  <a:lnTo>
                    <a:pt x="1439" y="145"/>
                  </a:lnTo>
                  <a:lnTo>
                    <a:pt x="1328" y="167"/>
                  </a:lnTo>
                  <a:lnTo>
                    <a:pt x="1273" y="223"/>
                  </a:lnTo>
                  <a:lnTo>
                    <a:pt x="1204" y="176"/>
                  </a:lnTo>
                  <a:lnTo>
                    <a:pt x="1092" y="85"/>
                  </a:lnTo>
                  <a:lnTo>
                    <a:pt x="929" y="17"/>
                  </a:lnTo>
                  <a:lnTo>
                    <a:pt x="891" y="9"/>
                  </a:lnTo>
                  <a:close/>
                </a:path>
              </a:pathLst>
            </a:custGeom>
            <a:solidFill>
              <a:srgbClr val="B2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79" name="Freeform 1360">
              <a:extLst>
                <a:ext uri="{FF2B5EF4-FFF2-40B4-BE49-F238E27FC236}">
                  <a16:creationId xmlns:a16="http://schemas.microsoft.com/office/drawing/2014/main" id="{9E81401D-4F7A-224C-899C-C7FB9EEB3A59}"/>
                </a:ext>
              </a:extLst>
            </p:cNvPr>
            <p:cNvSpPr>
              <a:spLocks/>
            </p:cNvSpPr>
            <p:nvPr/>
          </p:nvSpPr>
          <p:spPr bwMode="auto">
            <a:xfrm>
              <a:off x="335" y="320"/>
              <a:ext cx="441" cy="509"/>
            </a:xfrm>
            <a:custGeom>
              <a:avLst/>
              <a:gdLst>
                <a:gd name="T0" fmla="*/ 416 w 1323"/>
                <a:gd name="T1" fmla="*/ 56 h 1527"/>
                <a:gd name="T2" fmla="*/ 312 w 1323"/>
                <a:gd name="T3" fmla="*/ 108 h 1527"/>
                <a:gd name="T4" fmla="*/ 214 w 1323"/>
                <a:gd name="T5" fmla="*/ 211 h 1527"/>
                <a:gd name="T6" fmla="*/ 124 w 1323"/>
                <a:gd name="T7" fmla="*/ 353 h 1527"/>
                <a:gd name="T8" fmla="*/ 59 w 1323"/>
                <a:gd name="T9" fmla="*/ 523 h 1527"/>
                <a:gd name="T10" fmla="*/ 8 w 1323"/>
                <a:gd name="T11" fmla="*/ 704 h 1527"/>
                <a:gd name="T12" fmla="*/ 0 w 1323"/>
                <a:gd name="T13" fmla="*/ 876 h 1527"/>
                <a:gd name="T14" fmla="*/ 17 w 1323"/>
                <a:gd name="T15" fmla="*/ 1063 h 1527"/>
                <a:gd name="T16" fmla="*/ 68 w 1323"/>
                <a:gd name="T17" fmla="*/ 1214 h 1527"/>
                <a:gd name="T18" fmla="*/ 146 w 1323"/>
                <a:gd name="T19" fmla="*/ 1386 h 1527"/>
                <a:gd name="T20" fmla="*/ 137 w 1323"/>
                <a:gd name="T21" fmla="*/ 1137 h 1527"/>
                <a:gd name="T22" fmla="*/ 257 w 1323"/>
                <a:gd name="T23" fmla="*/ 1493 h 1527"/>
                <a:gd name="T24" fmla="*/ 206 w 1323"/>
                <a:gd name="T25" fmla="*/ 1124 h 1527"/>
                <a:gd name="T26" fmla="*/ 360 w 1323"/>
                <a:gd name="T27" fmla="*/ 1523 h 1527"/>
                <a:gd name="T28" fmla="*/ 321 w 1323"/>
                <a:gd name="T29" fmla="*/ 1142 h 1527"/>
                <a:gd name="T30" fmla="*/ 467 w 1323"/>
                <a:gd name="T31" fmla="*/ 1527 h 1527"/>
                <a:gd name="T32" fmla="*/ 428 w 1323"/>
                <a:gd name="T33" fmla="*/ 1133 h 1527"/>
                <a:gd name="T34" fmla="*/ 557 w 1323"/>
                <a:gd name="T35" fmla="*/ 1523 h 1527"/>
                <a:gd name="T36" fmla="*/ 543 w 1323"/>
                <a:gd name="T37" fmla="*/ 1146 h 1527"/>
                <a:gd name="T38" fmla="*/ 685 w 1323"/>
                <a:gd name="T39" fmla="*/ 1502 h 1527"/>
                <a:gd name="T40" fmla="*/ 697 w 1323"/>
                <a:gd name="T41" fmla="*/ 1154 h 1527"/>
                <a:gd name="T42" fmla="*/ 826 w 1323"/>
                <a:gd name="T43" fmla="*/ 1479 h 1527"/>
                <a:gd name="T44" fmla="*/ 821 w 1323"/>
                <a:gd name="T45" fmla="*/ 1142 h 1527"/>
                <a:gd name="T46" fmla="*/ 920 w 1323"/>
                <a:gd name="T47" fmla="*/ 1411 h 1527"/>
                <a:gd name="T48" fmla="*/ 920 w 1323"/>
                <a:gd name="T49" fmla="*/ 1095 h 1527"/>
                <a:gd name="T50" fmla="*/ 1023 w 1323"/>
                <a:gd name="T51" fmla="*/ 1351 h 1527"/>
                <a:gd name="T52" fmla="*/ 1036 w 1323"/>
                <a:gd name="T53" fmla="*/ 1043 h 1527"/>
                <a:gd name="T54" fmla="*/ 1117 w 1323"/>
                <a:gd name="T55" fmla="*/ 1218 h 1527"/>
                <a:gd name="T56" fmla="*/ 1126 w 1323"/>
                <a:gd name="T57" fmla="*/ 996 h 1527"/>
                <a:gd name="T58" fmla="*/ 1186 w 1323"/>
                <a:gd name="T59" fmla="*/ 1112 h 1527"/>
                <a:gd name="T60" fmla="*/ 1199 w 1323"/>
                <a:gd name="T61" fmla="*/ 871 h 1527"/>
                <a:gd name="T62" fmla="*/ 1259 w 1323"/>
                <a:gd name="T63" fmla="*/ 944 h 1527"/>
                <a:gd name="T64" fmla="*/ 1323 w 1323"/>
                <a:gd name="T65" fmla="*/ 670 h 1527"/>
                <a:gd name="T66" fmla="*/ 1284 w 1323"/>
                <a:gd name="T67" fmla="*/ 399 h 1527"/>
                <a:gd name="T68" fmla="*/ 1216 w 1323"/>
                <a:gd name="T69" fmla="*/ 296 h 1527"/>
                <a:gd name="T70" fmla="*/ 1048 w 1323"/>
                <a:gd name="T71" fmla="*/ 198 h 1527"/>
                <a:gd name="T72" fmla="*/ 878 w 1323"/>
                <a:gd name="T73" fmla="*/ 66 h 1527"/>
                <a:gd name="T74" fmla="*/ 723 w 1323"/>
                <a:gd name="T75" fmla="*/ 5 h 1527"/>
                <a:gd name="T76" fmla="*/ 595 w 1323"/>
                <a:gd name="T77" fmla="*/ 0 h 1527"/>
                <a:gd name="T78" fmla="*/ 509 w 1323"/>
                <a:gd name="T79" fmla="*/ 30 h 1527"/>
                <a:gd name="T80" fmla="*/ 416 w 1323"/>
                <a:gd name="T81" fmla="*/ 56 h 1527"/>
                <a:gd name="T82" fmla="*/ 416 w 1323"/>
                <a:gd name="T83" fmla="*/ 56 h 1527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1323"/>
                <a:gd name="T127" fmla="*/ 0 h 1527"/>
                <a:gd name="T128" fmla="*/ 1323 w 1323"/>
                <a:gd name="T129" fmla="*/ 1527 h 1527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1323" h="1527">
                  <a:moveTo>
                    <a:pt x="416" y="56"/>
                  </a:moveTo>
                  <a:lnTo>
                    <a:pt x="312" y="108"/>
                  </a:lnTo>
                  <a:lnTo>
                    <a:pt x="214" y="211"/>
                  </a:lnTo>
                  <a:lnTo>
                    <a:pt x="124" y="353"/>
                  </a:lnTo>
                  <a:lnTo>
                    <a:pt x="59" y="523"/>
                  </a:lnTo>
                  <a:lnTo>
                    <a:pt x="8" y="704"/>
                  </a:lnTo>
                  <a:lnTo>
                    <a:pt x="0" y="876"/>
                  </a:lnTo>
                  <a:lnTo>
                    <a:pt x="17" y="1063"/>
                  </a:lnTo>
                  <a:lnTo>
                    <a:pt x="68" y="1214"/>
                  </a:lnTo>
                  <a:lnTo>
                    <a:pt x="146" y="1386"/>
                  </a:lnTo>
                  <a:lnTo>
                    <a:pt x="137" y="1137"/>
                  </a:lnTo>
                  <a:lnTo>
                    <a:pt x="257" y="1493"/>
                  </a:lnTo>
                  <a:lnTo>
                    <a:pt x="206" y="1124"/>
                  </a:lnTo>
                  <a:lnTo>
                    <a:pt x="360" y="1523"/>
                  </a:lnTo>
                  <a:lnTo>
                    <a:pt x="321" y="1142"/>
                  </a:lnTo>
                  <a:lnTo>
                    <a:pt x="467" y="1527"/>
                  </a:lnTo>
                  <a:lnTo>
                    <a:pt x="428" y="1133"/>
                  </a:lnTo>
                  <a:lnTo>
                    <a:pt x="557" y="1523"/>
                  </a:lnTo>
                  <a:lnTo>
                    <a:pt x="543" y="1146"/>
                  </a:lnTo>
                  <a:lnTo>
                    <a:pt x="685" y="1502"/>
                  </a:lnTo>
                  <a:lnTo>
                    <a:pt x="697" y="1154"/>
                  </a:lnTo>
                  <a:lnTo>
                    <a:pt x="826" y="1479"/>
                  </a:lnTo>
                  <a:lnTo>
                    <a:pt x="821" y="1142"/>
                  </a:lnTo>
                  <a:lnTo>
                    <a:pt x="920" y="1411"/>
                  </a:lnTo>
                  <a:lnTo>
                    <a:pt x="920" y="1095"/>
                  </a:lnTo>
                  <a:lnTo>
                    <a:pt x="1023" y="1351"/>
                  </a:lnTo>
                  <a:lnTo>
                    <a:pt x="1036" y="1043"/>
                  </a:lnTo>
                  <a:lnTo>
                    <a:pt x="1117" y="1218"/>
                  </a:lnTo>
                  <a:lnTo>
                    <a:pt x="1126" y="996"/>
                  </a:lnTo>
                  <a:lnTo>
                    <a:pt x="1186" y="1112"/>
                  </a:lnTo>
                  <a:lnTo>
                    <a:pt x="1199" y="871"/>
                  </a:lnTo>
                  <a:lnTo>
                    <a:pt x="1259" y="944"/>
                  </a:lnTo>
                  <a:lnTo>
                    <a:pt x="1323" y="670"/>
                  </a:lnTo>
                  <a:lnTo>
                    <a:pt x="1284" y="399"/>
                  </a:lnTo>
                  <a:lnTo>
                    <a:pt x="1216" y="296"/>
                  </a:lnTo>
                  <a:lnTo>
                    <a:pt x="1048" y="198"/>
                  </a:lnTo>
                  <a:lnTo>
                    <a:pt x="878" y="66"/>
                  </a:lnTo>
                  <a:lnTo>
                    <a:pt x="723" y="5"/>
                  </a:lnTo>
                  <a:lnTo>
                    <a:pt x="595" y="0"/>
                  </a:lnTo>
                  <a:lnTo>
                    <a:pt x="509" y="30"/>
                  </a:lnTo>
                  <a:lnTo>
                    <a:pt x="416" y="56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80" name="Freeform 1361">
              <a:extLst>
                <a:ext uri="{FF2B5EF4-FFF2-40B4-BE49-F238E27FC236}">
                  <a16:creationId xmlns:a16="http://schemas.microsoft.com/office/drawing/2014/main" id="{E3491423-1C80-DB41-BDE3-896F567D1132}"/>
                </a:ext>
              </a:extLst>
            </p:cNvPr>
            <p:cNvSpPr>
              <a:spLocks/>
            </p:cNvSpPr>
            <p:nvPr/>
          </p:nvSpPr>
          <p:spPr bwMode="auto">
            <a:xfrm>
              <a:off x="360" y="357"/>
              <a:ext cx="210" cy="309"/>
            </a:xfrm>
            <a:custGeom>
              <a:avLst/>
              <a:gdLst>
                <a:gd name="T0" fmla="*/ 429 w 630"/>
                <a:gd name="T1" fmla="*/ 21 h 927"/>
                <a:gd name="T2" fmla="*/ 283 w 630"/>
                <a:gd name="T3" fmla="*/ 69 h 927"/>
                <a:gd name="T4" fmla="*/ 175 w 630"/>
                <a:gd name="T5" fmla="*/ 171 h 927"/>
                <a:gd name="T6" fmla="*/ 94 w 630"/>
                <a:gd name="T7" fmla="*/ 305 h 927"/>
                <a:gd name="T8" fmla="*/ 39 w 630"/>
                <a:gd name="T9" fmla="*/ 459 h 927"/>
                <a:gd name="T10" fmla="*/ 8 w 630"/>
                <a:gd name="T11" fmla="*/ 596 h 927"/>
                <a:gd name="T12" fmla="*/ 0 w 630"/>
                <a:gd name="T13" fmla="*/ 746 h 927"/>
                <a:gd name="T14" fmla="*/ 21 w 630"/>
                <a:gd name="T15" fmla="*/ 857 h 927"/>
                <a:gd name="T16" fmla="*/ 90 w 630"/>
                <a:gd name="T17" fmla="*/ 927 h 927"/>
                <a:gd name="T18" fmla="*/ 167 w 630"/>
                <a:gd name="T19" fmla="*/ 927 h 927"/>
                <a:gd name="T20" fmla="*/ 209 w 630"/>
                <a:gd name="T21" fmla="*/ 874 h 927"/>
                <a:gd name="T22" fmla="*/ 214 w 630"/>
                <a:gd name="T23" fmla="*/ 729 h 927"/>
                <a:gd name="T24" fmla="*/ 239 w 630"/>
                <a:gd name="T25" fmla="*/ 579 h 927"/>
                <a:gd name="T26" fmla="*/ 300 w 630"/>
                <a:gd name="T27" fmla="*/ 381 h 927"/>
                <a:gd name="T28" fmla="*/ 390 w 630"/>
                <a:gd name="T29" fmla="*/ 250 h 927"/>
                <a:gd name="T30" fmla="*/ 531 w 630"/>
                <a:gd name="T31" fmla="*/ 154 h 927"/>
                <a:gd name="T32" fmla="*/ 630 w 630"/>
                <a:gd name="T33" fmla="*/ 82 h 927"/>
                <a:gd name="T34" fmla="*/ 604 w 630"/>
                <a:gd name="T35" fmla="*/ 5 h 927"/>
                <a:gd name="T36" fmla="*/ 510 w 630"/>
                <a:gd name="T37" fmla="*/ 0 h 927"/>
                <a:gd name="T38" fmla="*/ 450 w 630"/>
                <a:gd name="T39" fmla="*/ 18 h 927"/>
                <a:gd name="T40" fmla="*/ 429 w 630"/>
                <a:gd name="T41" fmla="*/ 21 h 927"/>
                <a:gd name="T42" fmla="*/ 429 w 630"/>
                <a:gd name="T43" fmla="*/ 21 h 927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630"/>
                <a:gd name="T67" fmla="*/ 0 h 927"/>
                <a:gd name="T68" fmla="*/ 630 w 630"/>
                <a:gd name="T69" fmla="*/ 927 h 927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630" h="927">
                  <a:moveTo>
                    <a:pt x="429" y="21"/>
                  </a:moveTo>
                  <a:lnTo>
                    <a:pt x="283" y="69"/>
                  </a:lnTo>
                  <a:lnTo>
                    <a:pt x="175" y="171"/>
                  </a:lnTo>
                  <a:lnTo>
                    <a:pt x="94" y="305"/>
                  </a:lnTo>
                  <a:lnTo>
                    <a:pt x="39" y="459"/>
                  </a:lnTo>
                  <a:lnTo>
                    <a:pt x="8" y="596"/>
                  </a:lnTo>
                  <a:lnTo>
                    <a:pt x="0" y="746"/>
                  </a:lnTo>
                  <a:lnTo>
                    <a:pt x="21" y="857"/>
                  </a:lnTo>
                  <a:lnTo>
                    <a:pt x="90" y="927"/>
                  </a:lnTo>
                  <a:lnTo>
                    <a:pt x="167" y="927"/>
                  </a:lnTo>
                  <a:lnTo>
                    <a:pt x="209" y="874"/>
                  </a:lnTo>
                  <a:lnTo>
                    <a:pt x="214" y="729"/>
                  </a:lnTo>
                  <a:lnTo>
                    <a:pt x="239" y="579"/>
                  </a:lnTo>
                  <a:lnTo>
                    <a:pt x="300" y="381"/>
                  </a:lnTo>
                  <a:lnTo>
                    <a:pt x="390" y="250"/>
                  </a:lnTo>
                  <a:lnTo>
                    <a:pt x="531" y="154"/>
                  </a:lnTo>
                  <a:lnTo>
                    <a:pt x="630" y="82"/>
                  </a:lnTo>
                  <a:lnTo>
                    <a:pt x="604" y="5"/>
                  </a:lnTo>
                  <a:lnTo>
                    <a:pt x="510" y="0"/>
                  </a:lnTo>
                  <a:lnTo>
                    <a:pt x="450" y="18"/>
                  </a:lnTo>
                  <a:lnTo>
                    <a:pt x="429" y="21"/>
                  </a:lnTo>
                  <a:close/>
                </a:path>
              </a:pathLst>
            </a:custGeom>
            <a:solidFill>
              <a:srgbClr val="FF7F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81" name="Freeform 1362">
              <a:extLst>
                <a:ext uri="{FF2B5EF4-FFF2-40B4-BE49-F238E27FC236}">
                  <a16:creationId xmlns:a16="http://schemas.microsoft.com/office/drawing/2014/main" id="{62730EDC-57F7-4B45-A51A-894A1089F7AD}"/>
                </a:ext>
              </a:extLst>
            </p:cNvPr>
            <p:cNvSpPr>
              <a:spLocks/>
            </p:cNvSpPr>
            <p:nvPr/>
          </p:nvSpPr>
          <p:spPr bwMode="auto">
            <a:xfrm>
              <a:off x="670" y="159"/>
              <a:ext cx="78" cy="224"/>
            </a:xfrm>
            <a:custGeom>
              <a:avLst/>
              <a:gdLst>
                <a:gd name="T0" fmla="*/ 60 w 235"/>
                <a:gd name="T1" fmla="*/ 0 h 673"/>
                <a:gd name="T2" fmla="*/ 0 w 235"/>
                <a:gd name="T3" fmla="*/ 26 h 673"/>
                <a:gd name="T4" fmla="*/ 0 w 235"/>
                <a:gd name="T5" fmla="*/ 69 h 673"/>
                <a:gd name="T6" fmla="*/ 81 w 235"/>
                <a:gd name="T7" fmla="*/ 250 h 673"/>
                <a:gd name="T8" fmla="*/ 133 w 235"/>
                <a:gd name="T9" fmla="*/ 429 h 673"/>
                <a:gd name="T10" fmla="*/ 141 w 235"/>
                <a:gd name="T11" fmla="*/ 550 h 673"/>
                <a:gd name="T12" fmla="*/ 111 w 235"/>
                <a:gd name="T13" fmla="*/ 626 h 673"/>
                <a:gd name="T14" fmla="*/ 193 w 235"/>
                <a:gd name="T15" fmla="*/ 673 h 673"/>
                <a:gd name="T16" fmla="*/ 235 w 235"/>
                <a:gd name="T17" fmla="*/ 519 h 673"/>
                <a:gd name="T18" fmla="*/ 202 w 235"/>
                <a:gd name="T19" fmla="*/ 308 h 673"/>
                <a:gd name="T20" fmla="*/ 150 w 235"/>
                <a:gd name="T21" fmla="*/ 129 h 673"/>
                <a:gd name="T22" fmla="*/ 133 w 235"/>
                <a:gd name="T23" fmla="*/ 14 h 673"/>
                <a:gd name="T24" fmla="*/ 60 w 235"/>
                <a:gd name="T25" fmla="*/ 0 h 673"/>
                <a:gd name="T26" fmla="*/ 60 w 235"/>
                <a:gd name="T27" fmla="*/ 0 h 673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235"/>
                <a:gd name="T43" fmla="*/ 0 h 673"/>
                <a:gd name="T44" fmla="*/ 235 w 235"/>
                <a:gd name="T45" fmla="*/ 673 h 673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235" h="673">
                  <a:moveTo>
                    <a:pt x="60" y="0"/>
                  </a:moveTo>
                  <a:lnTo>
                    <a:pt x="0" y="26"/>
                  </a:lnTo>
                  <a:lnTo>
                    <a:pt x="0" y="69"/>
                  </a:lnTo>
                  <a:lnTo>
                    <a:pt x="81" y="250"/>
                  </a:lnTo>
                  <a:lnTo>
                    <a:pt x="133" y="429"/>
                  </a:lnTo>
                  <a:lnTo>
                    <a:pt x="141" y="550"/>
                  </a:lnTo>
                  <a:lnTo>
                    <a:pt x="111" y="626"/>
                  </a:lnTo>
                  <a:lnTo>
                    <a:pt x="193" y="673"/>
                  </a:lnTo>
                  <a:lnTo>
                    <a:pt x="235" y="519"/>
                  </a:lnTo>
                  <a:lnTo>
                    <a:pt x="202" y="308"/>
                  </a:lnTo>
                  <a:lnTo>
                    <a:pt x="150" y="129"/>
                  </a:lnTo>
                  <a:lnTo>
                    <a:pt x="133" y="14"/>
                  </a:lnTo>
                  <a:lnTo>
                    <a:pt x="60" y="0"/>
                  </a:lnTo>
                  <a:close/>
                </a:path>
              </a:pathLst>
            </a:custGeom>
            <a:solidFill>
              <a:srgbClr val="F5857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82" name="Freeform 1363">
              <a:extLst>
                <a:ext uri="{FF2B5EF4-FFF2-40B4-BE49-F238E27FC236}">
                  <a16:creationId xmlns:a16="http://schemas.microsoft.com/office/drawing/2014/main" id="{4D5E7E07-25CA-F24E-9E4B-AF32F8AEAAF0}"/>
                </a:ext>
              </a:extLst>
            </p:cNvPr>
            <p:cNvSpPr>
              <a:spLocks/>
            </p:cNvSpPr>
            <p:nvPr/>
          </p:nvSpPr>
          <p:spPr bwMode="auto">
            <a:xfrm>
              <a:off x="425" y="497"/>
              <a:ext cx="248" cy="126"/>
            </a:xfrm>
            <a:custGeom>
              <a:avLst/>
              <a:gdLst>
                <a:gd name="T0" fmla="*/ 0 w 744"/>
                <a:gd name="T1" fmla="*/ 154 h 378"/>
                <a:gd name="T2" fmla="*/ 170 w 744"/>
                <a:gd name="T3" fmla="*/ 151 h 378"/>
                <a:gd name="T4" fmla="*/ 368 w 744"/>
                <a:gd name="T5" fmla="*/ 129 h 378"/>
                <a:gd name="T6" fmla="*/ 548 w 744"/>
                <a:gd name="T7" fmla="*/ 78 h 378"/>
                <a:gd name="T8" fmla="*/ 723 w 744"/>
                <a:gd name="T9" fmla="*/ 0 h 378"/>
                <a:gd name="T10" fmla="*/ 744 w 744"/>
                <a:gd name="T11" fmla="*/ 30 h 378"/>
                <a:gd name="T12" fmla="*/ 684 w 744"/>
                <a:gd name="T13" fmla="*/ 151 h 378"/>
                <a:gd name="T14" fmla="*/ 595 w 744"/>
                <a:gd name="T15" fmla="*/ 275 h 378"/>
                <a:gd name="T16" fmla="*/ 475 w 744"/>
                <a:gd name="T17" fmla="*/ 353 h 378"/>
                <a:gd name="T18" fmla="*/ 351 w 744"/>
                <a:gd name="T19" fmla="*/ 378 h 378"/>
                <a:gd name="T20" fmla="*/ 222 w 744"/>
                <a:gd name="T21" fmla="*/ 365 h 378"/>
                <a:gd name="T22" fmla="*/ 111 w 744"/>
                <a:gd name="T23" fmla="*/ 300 h 378"/>
                <a:gd name="T24" fmla="*/ 0 w 744"/>
                <a:gd name="T25" fmla="*/ 154 h 378"/>
                <a:gd name="T26" fmla="*/ 0 w 744"/>
                <a:gd name="T27" fmla="*/ 154 h 378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744"/>
                <a:gd name="T43" fmla="*/ 0 h 378"/>
                <a:gd name="T44" fmla="*/ 744 w 744"/>
                <a:gd name="T45" fmla="*/ 378 h 378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744" h="378">
                  <a:moveTo>
                    <a:pt x="0" y="154"/>
                  </a:moveTo>
                  <a:lnTo>
                    <a:pt x="170" y="151"/>
                  </a:lnTo>
                  <a:lnTo>
                    <a:pt x="368" y="129"/>
                  </a:lnTo>
                  <a:lnTo>
                    <a:pt x="548" y="78"/>
                  </a:lnTo>
                  <a:lnTo>
                    <a:pt x="723" y="0"/>
                  </a:lnTo>
                  <a:lnTo>
                    <a:pt x="744" y="30"/>
                  </a:lnTo>
                  <a:lnTo>
                    <a:pt x="684" y="151"/>
                  </a:lnTo>
                  <a:lnTo>
                    <a:pt x="595" y="275"/>
                  </a:lnTo>
                  <a:lnTo>
                    <a:pt x="475" y="353"/>
                  </a:lnTo>
                  <a:lnTo>
                    <a:pt x="351" y="378"/>
                  </a:lnTo>
                  <a:lnTo>
                    <a:pt x="222" y="365"/>
                  </a:lnTo>
                  <a:lnTo>
                    <a:pt x="111" y="300"/>
                  </a:lnTo>
                  <a:lnTo>
                    <a:pt x="0" y="15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83" name="Freeform 1364">
              <a:extLst>
                <a:ext uri="{FF2B5EF4-FFF2-40B4-BE49-F238E27FC236}">
                  <a16:creationId xmlns:a16="http://schemas.microsoft.com/office/drawing/2014/main" id="{BFA100EA-BAA0-B449-A5FE-E8A100D6A509}"/>
                </a:ext>
              </a:extLst>
            </p:cNvPr>
            <p:cNvSpPr>
              <a:spLocks/>
            </p:cNvSpPr>
            <p:nvPr/>
          </p:nvSpPr>
          <p:spPr bwMode="auto">
            <a:xfrm>
              <a:off x="412" y="340"/>
              <a:ext cx="209" cy="167"/>
            </a:xfrm>
            <a:custGeom>
              <a:avLst/>
              <a:gdLst>
                <a:gd name="T0" fmla="*/ 115 w 629"/>
                <a:gd name="T1" fmla="*/ 77 h 501"/>
                <a:gd name="T2" fmla="*/ 51 w 629"/>
                <a:gd name="T3" fmla="*/ 116 h 501"/>
                <a:gd name="T4" fmla="*/ 21 w 629"/>
                <a:gd name="T5" fmla="*/ 205 h 501"/>
                <a:gd name="T6" fmla="*/ 0 w 629"/>
                <a:gd name="T7" fmla="*/ 317 h 501"/>
                <a:gd name="T8" fmla="*/ 26 w 629"/>
                <a:gd name="T9" fmla="*/ 432 h 501"/>
                <a:gd name="T10" fmla="*/ 73 w 629"/>
                <a:gd name="T11" fmla="*/ 480 h 501"/>
                <a:gd name="T12" fmla="*/ 142 w 629"/>
                <a:gd name="T13" fmla="*/ 501 h 501"/>
                <a:gd name="T14" fmla="*/ 218 w 629"/>
                <a:gd name="T15" fmla="*/ 489 h 501"/>
                <a:gd name="T16" fmla="*/ 257 w 629"/>
                <a:gd name="T17" fmla="*/ 449 h 501"/>
                <a:gd name="T18" fmla="*/ 284 w 629"/>
                <a:gd name="T19" fmla="*/ 390 h 501"/>
                <a:gd name="T20" fmla="*/ 300 w 629"/>
                <a:gd name="T21" fmla="*/ 331 h 501"/>
                <a:gd name="T22" fmla="*/ 398 w 629"/>
                <a:gd name="T23" fmla="*/ 411 h 501"/>
                <a:gd name="T24" fmla="*/ 489 w 629"/>
                <a:gd name="T25" fmla="*/ 429 h 501"/>
                <a:gd name="T26" fmla="*/ 590 w 629"/>
                <a:gd name="T27" fmla="*/ 386 h 501"/>
                <a:gd name="T28" fmla="*/ 629 w 629"/>
                <a:gd name="T29" fmla="*/ 278 h 501"/>
                <a:gd name="T30" fmla="*/ 613 w 629"/>
                <a:gd name="T31" fmla="*/ 107 h 501"/>
                <a:gd name="T32" fmla="*/ 553 w 629"/>
                <a:gd name="T33" fmla="*/ 29 h 501"/>
                <a:gd name="T34" fmla="*/ 489 w 629"/>
                <a:gd name="T35" fmla="*/ 0 h 501"/>
                <a:gd name="T36" fmla="*/ 411 w 629"/>
                <a:gd name="T37" fmla="*/ 5 h 501"/>
                <a:gd name="T38" fmla="*/ 339 w 629"/>
                <a:gd name="T39" fmla="*/ 42 h 501"/>
                <a:gd name="T40" fmla="*/ 312 w 629"/>
                <a:gd name="T41" fmla="*/ 99 h 501"/>
                <a:gd name="T42" fmla="*/ 287 w 629"/>
                <a:gd name="T43" fmla="*/ 150 h 501"/>
                <a:gd name="T44" fmla="*/ 278 w 629"/>
                <a:gd name="T45" fmla="*/ 232 h 501"/>
                <a:gd name="T46" fmla="*/ 236 w 629"/>
                <a:gd name="T47" fmla="*/ 116 h 501"/>
                <a:gd name="T48" fmla="*/ 185 w 629"/>
                <a:gd name="T49" fmla="*/ 77 h 501"/>
                <a:gd name="T50" fmla="*/ 115 w 629"/>
                <a:gd name="T51" fmla="*/ 77 h 501"/>
                <a:gd name="T52" fmla="*/ 115 w 629"/>
                <a:gd name="T53" fmla="*/ 77 h 501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w 629"/>
                <a:gd name="T82" fmla="*/ 0 h 501"/>
                <a:gd name="T83" fmla="*/ 629 w 629"/>
                <a:gd name="T84" fmla="*/ 501 h 501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T81" t="T82" r="T83" b="T84"/>
              <a:pathLst>
                <a:path w="629" h="501">
                  <a:moveTo>
                    <a:pt x="115" y="77"/>
                  </a:moveTo>
                  <a:lnTo>
                    <a:pt x="51" y="116"/>
                  </a:lnTo>
                  <a:lnTo>
                    <a:pt x="21" y="205"/>
                  </a:lnTo>
                  <a:lnTo>
                    <a:pt x="0" y="317"/>
                  </a:lnTo>
                  <a:lnTo>
                    <a:pt x="26" y="432"/>
                  </a:lnTo>
                  <a:lnTo>
                    <a:pt x="73" y="480"/>
                  </a:lnTo>
                  <a:lnTo>
                    <a:pt x="142" y="501"/>
                  </a:lnTo>
                  <a:lnTo>
                    <a:pt x="218" y="489"/>
                  </a:lnTo>
                  <a:lnTo>
                    <a:pt x="257" y="449"/>
                  </a:lnTo>
                  <a:lnTo>
                    <a:pt x="284" y="390"/>
                  </a:lnTo>
                  <a:lnTo>
                    <a:pt x="300" y="331"/>
                  </a:lnTo>
                  <a:lnTo>
                    <a:pt x="398" y="411"/>
                  </a:lnTo>
                  <a:lnTo>
                    <a:pt x="489" y="429"/>
                  </a:lnTo>
                  <a:lnTo>
                    <a:pt x="590" y="386"/>
                  </a:lnTo>
                  <a:lnTo>
                    <a:pt x="629" y="278"/>
                  </a:lnTo>
                  <a:lnTo>
                    <a:pt x="613" y="107"/>
                  </a:lnTo>
                  <a:lnTo>
                    <a:pt x="553" y="29"/>
                  </a:lnTo>
                  <a:lnTo>
                    <a:pt x="489" y="0"/>
                  </a:lnTo>
                  <a:lnTo>
                    <a:pt x="411" y="5"/>
                  </a:lnTo>
                  <a:lnTo>
                    <a:pt x="339" y="42"/>
                  </a:lnTo>
                  <a:lnTo>
                    <a:pt x="312" y="99"/>
                  </a:lnTo>
                  <a:lnTo>
                    <a:pt x="287" y="150"/>
                  </a:lnTo>
                  <a:lnTo>
                    <a:pt x="278" y="232"/>
                  </a:lnTo>
                  <a:lnTo>
                    <a:pt x="236" y="116"/>
                  </a:lnTo>
                  <a:lnTo>
                    <a:pt x="185" y="77"/>
                  </a:lnTo>
                  <a:lnTo>
                    <a:pt x="115" y="7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84" name="Freeform 1365">
              <a:extLst>
                <a:ext uri="{FF2B5EF4-FFF2-40B4-BE49-F238E27FC236}">
                  <a16:creationId xmlns:a16="http://schemas.microsoft.com/office/drawing/2014/main" id="{A008DF95-0B5A-694A-A2FC-C55063FB1D47}"/>
                </a:ext>
              </a:extLst>
            </p:cNvPr>
            <p:cNvSpPr>
              <a:spLocks/>
            </p:cNvSpPr>
            <p:nvPr/>
          </p:nvSpPr>
          <p:spPr bwMode="auto">
            <a:xfrm>
              <a:off x="693" y="432"/>
              <a:ext cx="294" cy="478"/>
            </a:xfrm>
            <a:custGeom>
              <a:avLst/>
              <a:gdLst>
                <a:gd name="T0" fmla="*/ 363 w 882"/>
                <a:gd name="T1" fmla="*/ 76 h 1436"/>
                <a:gd name="T2" fmla="*/ 449 w 882"/>
                <a:gd name="T3" fmla="*/ 12 h 1436"/>
                <a:gd name="T4" fmla="*/ 534 w 882"/>
                <a:gd name="T5" fmla="*/ 0 h 1436"/>
                <a:gd name="T6" fmla="*/ 641 w 882"/>
                <a:gd name="T7" fmla="*/ 18 h 1436"/>
                <a:gd name="T8" fmla="*/ 753 w 882"/>
                <a:gd name="T9" fmla="*/ 64 h 1436"/>
                <a:gd name="T10" fmla="*/ 830 w 882"/>
                <a:gd name="T11" fmla="*/ 145 h 1436"/>
                <a:gd name="T12" fmla="*/ 873 w 882"/>
                <a:gd name="T13" fmla="*/ 257 h 1436"/>
                <a:gd name="T14" fmla="*/ 882 w 882"/>
                <a:gd name="T15" fmla="*/ 390 h 1436"/>
                <a:gd name="T16" fmla="*/ 861 w 882"/>
                <a:gd name="T17" fmla="*/ 601 h 1436"/>
                <a:gd name="T18" fmla="*/ 813 w 882"/>
                <a:gd name="T19" fmla="*/ 793 h 1436"/>
                <a:gd name="T20" fmla="*/ 737 w 882"/>
                <a:gd name="T21" fmla="*/ 973 h 1436"/>
                <a:gd name="T22" fmla="*/ 664 w 882"/>
                <a:gd name="T23" fmla="*/ 1110 h 1436"/>
                <a:gd name="T24" fmla="*/ 561 w 882"/>
                <a:gd name="T25" fmla="*/ 1214 h 1436"/>
                <a:gd name="T26" fmla="*/ 445 w 882"/>
                <a:gd name="T27" fmla="*/ 1308 h 1436"/>
                <a:gd name="T28" fmla="*/ 326 w 882"/>
                <a:gd name="T29" fmla="*/ 1380 h 1436"/>
                <a:gd name="T30" fmla="*/ 188 w 882"/>
                <a:gd name="T31" fmla="*/ 1433 h 1436"/>
                <a:gd name="T32" fmla="*/ 94 w 882"/>
                <a:gd name="T33" fmla="*/ 1436 h 1436"/>
                <a:gd name="T34" fmla="*/ 34 w 882"/>
                <a:gd name="T35" fmla="*/ 1389 h 1436"/>
                <a:gd name="T36" fmla="*/ 0 w 882"/>
                <a:gd name="T37" fmla="*/ 1313 h 1436"/>
                <a:gd name="T38" fmla="*/ 163 w 882"/>
                <a:gd name="T39" fmla="*/ 1007 h 1436"/>
                <a:gd name="T40" fmla="*/ 326 w 882"/>
                <a:gd name="T41" fmla="*/ 904 h 1436"/>
                <a:gd name="T42" fmla="*/ 449 w 882"/>
                <a:gd name="T43" fmla="*/ 819 h 1436"/>
                <a:gd name="T44" fmla="*/ 544 w 882"/>
                <a:gd name="T45" fmla="*/ 720 h 1436"/>
                <a:gd name="T46" fmla="*/ 561 w 882"/>
                <a:gd name="T47" fmla="*/ 592 h 1436"/>
                <a:gd name="T48" fmla="*/ 531 w 882"/>
                <a:gd name="T49" fmla="*/ 463 h 1436"/>
                <a:gd name="T50" fmla="*/ 466 w 882"/>
                <a:gd name="T51" fmla="*/ 378 h 1436"/>
                <a:gd name="T52" fmla="*/ 377 w 882"/>
                <a:gd name="T53" fmla="*/ 271 h 1436"/>
                <a:gd name="T54" fmla="*/ 326 w 882"/>
                <a:gd name="T55" fmla="*/ 155 h 1436"/>
                <a:gd name="T56" fmla="*/ 363 w 882"/>
                <a:gd name="T57" fmla="*/ 76 h 1436"/>
                <a:gd name="T58" fmla="*/ 363 w 882"/>
                <a:gd name="T59" fmla="*/ 76 h 14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w 882"/>
                <a:gd name="T91" fmla="*/ 0 h 1436"/>
                <a:gd name="T92" fmla="*/ 882 w 882"/>
                <a:gd name="T93" fmla="*/ 1436 h 1436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T90" t="T91" r="T92" b="T93"/>
              <a:pathLst>
                <a:path w="882" h="1436">
                  <a:moveTo>
                    <a:pt x="363" y="76"/>
                  </a:moveTo>
                  <a:lnTo>
                    <a:pt x="449" y="12"/>
                  </a:lnTo>
                  <a:lnTo>
                    <a:pt x="534" y="0"/>
                  </a:lnTo>
                  <a:lnTo>
                    <a:pt x="641" y="18"/>
                  </a:lnTo>
                  <a:lnTo>
                    <a:pt x="753" y="64"/>
                  </a:lnTo>
                  <a:lnTo>
                    <a:pt x="830" y="145"/>
                  </a:lnTo>
                  <a:lnTo>
                    <a:pt x="873" y="257"/>
                  </a:lnTo>
                  <a:lnTo>
                    <a:pt x="882" y="390"/>
                  </a:lnTo>
                  <a:lnTo>
                    <a:pt x="861" y="601"/>
                  </a:lnTo>
                  <a:lnTo>
                    <a:pt x="813" y="793"/>
                  </a:lnTo>
                  <a:lnTo>
                    <a:pt x="737" y="973"/>
                  </a:lnTo>
                  <a:lnTo>
                    <a:pt x="664" y="1110"/>
                  </a:lnTo>
                  <a:lnTo>
                    <a:pt x="561" y="1214"/>
                  </a:lnTo>
                  <a:lnTo>
                    <a:pt x="445" y="1308"/>
                  </a:lnTo>
                  <a:lnTo>
                    <a:pt x="326" y="1380"/>
                  </a:lnTo>
                  <a:lnTo>
                    <a:pt x="188" y="1433"/>
                  </a:lnTo>
                  <a:lnTo>
                    <a:pt x="94" y="1436"/>
                  </a:lnTo>
                  <a:lnTo>
                    <a:pt x="34" y="1389"/>
                  </a:lnTo>
                  <a:lnTo>
                    <a:pt x="0" y="1313"/>
                  </a:lnTo>
                  <a:lnTo>
                    <a:pt x="163" y="1007"/>
                  </a:lnTo>
                  <a:lnTo>
                    <a:pt x="326" y="904"/>
                  </a:lnTo>
                  <a:lnTo>
                    <a:pt x="449" y="819"/>
                  </a:lnTo>
                  <a:lnTo>
                    <a:pt x="544" y="720"/>
                  </a:lnTo>
                  <a:lnTo>
                    <a:pt x="561" y="592"/>
                  </a:lnTo>
                  <a:lnTo>
                    <a:pt x="531" y="463"/>
                  </a:lnTo>
                  <a:lnTo>
                    <a:pt x="466" y="378"/>
                  </a:lnTo>
                  <a:lnTo>
                    <a:pt x="377" y="271"/>
                  </a:lnTo>
                  <a:lnTo>
                    <a:pt x="326" y="155"/>
                  </a:lnTo>
                  <a:lnTo>
                    <a:pt x="363" y="7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85" name="Freeform 1366">
              <a:extLst>
                <a:ext uri="{FF2B5EF4-FFF2-40B4-BE49-F238E27FC236}">
                  <a16:creationId xmlns:a16="http://schemas.microsoft.com/office/drawing/2014/main" id="{63187152-14CA-1B4C-B9C5-D2E88D482007}"/>
                </a:ext>
              </a:extLst>
            </p:cNvPr>
            <p:cNvSpPr>
              <a:spLocks/>
            </p:cNvSpPr>
            <p:nvPr/>
          </p:nvSpPr>
          <p:spPr bwMode="auto">
            <a:xfrm>
              <a:off x="288" y="150"/>
              <a:ext cx="758" cy="836"/>
            </a:xfrm>
            <a:custGeom>
              <a:avLst/>
              <a:gdLst>
                <a:gd name="T0" fmla="*/ 1315 w 2273"/>
                <a:gd name="T1" fmla="*/ 82 h 2506"/>
                <a:gd name="T2" fmla="*/ 1361 w 2273"/>
                <a:gd name="T3" fmla="*/ 303 h 2506"/>
                <a:gd name="T4" fmla="*/ 1412 w 2273"/>
                <a:gd name="T5" fmla="*/ 549 h 2506"/>
                <a:gd name="T6" fmla="*/ 1594 w 2273"/>
                <a:gd name="T7" fmla="*/ 567 h 2506"/>
                <a:gd name="T8" fmla="*/ 1999 w 2273"/>
                <a:gd name="T9" fmla="*/ 649 h 2506"/>
                <a:gd name="T10" fmla="*/ 2236 w 2273"/>
                <a:gd name="T11" fmla="*/ 984 h 2506"/>
                <a:gd name="T12" fmla="*/ 2262 w 2273"/>
                <a:gd name="T13" fmla="*/ 1480 h 2506"/>
                <a:gd name="T14" fmla="*/ 2150 w 2273"/>
                <a:gd name="T15" fmla="*/ 1839 h 2506"/>
                <a:gd name="T16" fmla="*/ 2034 w 2273"/>
                <a:gd name="T17" fmla="*/ 2024 h 2506"/>
                <a:gd name="T18" fmla="*/ 1589 w 2273"/>
                <a:gd name="T19" fmla="*/ 2424 h 2506"/>
                <a:gd name="T20" fmla="*/ 1206 w 2273"/>
                <a:gd name="T21" fmla="*/ 2477 h 2506"/>
                <a:gd name="T22" fmla="*/ 1084 w 2273"/>
                <a:gd name="T23" fmla="*/ 2401 h 2506"/>
                <a:gd name="T24" fmla="*/ 941 w 2273"/>
                <a:gd name="T25" fmla="*/ 2480 h 2506"/>
                <a:gd name="T26" fmla="*/ 683 w 2273"/>
                <a:gd name="T27" fmla="*/ 2390 h 2506"/>
                <a:gd name="T28" fmla="*/ 347 w 2273"/>
                <a:gd name="T29" fmla="*/ 2282 h 2506"/>
                <a:gd name="T30" fmla="*/ 91 w 2273"/>
                <a:gd name="T31" fmla="*/ 1910 h 2506"/>
                <a:gd name="T32" fmla="*/ 20 w 2273"/>
                <a:gd name="T33" fmla="*/ 1630 h 2506"/>
                <a:gd name="T34" fmla="*/ 7 w 2273"/>
                <a:gd name="T35" fmla="*/ 1302 h 2506"/>
                <a:gd name="T36" fmla="*/ 37 w 2273"/>
                <a:gd name="T37" fmla="*/ 1149 h 2506"/>
                <a:gd name="T38" fmla="*/ 143 w 2273"/>
                <a:gd name="T39" fmla="*/ 886 h 2506"/>
                <a:gd name="T40" fmla="*/ 440 w 2273"/>
                <a:gd name="T41" fmla="*/ 554 h 2506"/>
                <a:gd name="T42" fmla="*/ 254 w 2273"/>
                <a:gd name="T43" fmla="*/ 798 h 2506"/>
                <a:gd name="T44" fmla="*/ 124 w 2273"/>
                <a:gd name="T45" fmla="*/ 1071 h 2506"/>
                <a:gd name="T46" fmla="*/ 73 w 2273"/>
                <a:gd name="T47" fmla="*/ 1331 h 2506"/>
                <a:gd name="T48" fmla="*/ 122 w 2273"/>
                <a:gd name="T49" fmla="*/ 1762 h 2506"/>
                <a:gd name="T50" fmla="*/ 389 w 2273"/>
                <a:gd name="T51" fmla="*/ 2198 h 2506"/>
                <a:gd name="T52" fmla="*/ 683 w 2273"/>
                <a:gd name="T53" fmla="*/ 2282 h 2506"/>
                <a:gd name="T54" fmla="*/ 725 w 2273"/>
                <a:gd name="T55" fmla="*/ 2259 h 2506"/>
                <a:gd name="T56" fmla="*/ 975 w 2273"/>
                <a:gd name="T57" fmla="*/ 2341 h 2506"/>
                <a:gd name="T58" fmla="*/ 1153 w 2273"/>
                <a:gd name="T59" fmla="*/ 2326 h 2506"/>
                <a:gd name="T60" fmla="*/ 1305 w 2273"/>
                <a:gd name="T61" fmla="*/ 2373 h 2506"/>
                <a:gd name="T62" fmla="*/ 1192 w 2273"/>
                <a:gd name="T63" fmla="*/ 2311 h 2506"/>
                <a:gd name="T64" fmla="*/ 1208 w 2273"/>
                <a:gd name="T65" fmla="*/ 2290 h 2506"/>
                <a:gd name="T66" fmla="*/ 1630 w 2273"/>
                <a:gd name="T67" fmla="*/ 2241 h 2506"/>
                <a:gd name="T68" fmla="*/ 1978 w 2273"/>
                <a:gd name="T69" fmla="*/ 1901 h 2506"/>
                <a:gd name="T70" fmla="*/ 2071 w 2273"/>
                <a:gd name="T71" fmla="*/ 1725 h 2506"/>
                <a:gd name="T72" fmla="*/ 2131 w 2273"/>
                <a:gd name="T73" fmla="*/ 1492 h 2506"/>
                <a:gd name="T74" fmla="*/ 2137 w 2273"/>
                <a:gd name="T75" fmla="*/ 1088 h 2506"/>
                <a:gd name="T76" fmla="*/ 1918 w 2273"/>
                <a:gd name="T77" fmla="*/ 810 h 2506"/>
                <a:gd name="T78" fmla="*/ 1614 w 2273"/>
                <a:gd name="T79" fmla="*/ 827 h 2506"/>
                <a:gd name="T80" fmla="*/ 1507 w 2273"/>
                <a:gd name="T81" fmla="*/ 846 h 2506"/>
                <a:gd name="T82" fmla="*/ 1844 w 2273"/>
                <a:gd name="T83" fmla="*/ 742 h 2506"/>
                <a:gd name="T84" fmla="*/ 2131 w 2273"/>
                <a:gd name="T85" fmla="*/ 988 h 2506"/>
                <a:gd name="T86" fmla="*/ 2188 w 2273"/>
                <a:gd name="T87" fmla="*/ 1213 h 2506"/>
                <a:gd name="T88" fmla="*/ 2163 w 2273"/>
                <a:gd name="T89" fmla="*/ 1574 h 2506"/>
                <a:gd name="T90" fmla="*/ 2201 w 2273"/>
                <a:gd name="T91" fmla="*/ 1436 h 2506"/>
                <a:gd name="T92" fmla="*/ 2191 w 2273"/>
                <a:gd name="T93" fmla="*/ 1020 h 2506"/>
                <a:gd name="T94" fmla="*/ 2025 w 2273"/>
                <a:gd name="T95" fmla="*/ 730 h 2506"/>
                <a:gd name="T96" fmla="*/ 1612 w 2273"/>
                <a:gd name="T97" fmla="*/ 637 h 2506"/>
                <a:gd name="T98" fmla="*/ 1484 w 2273"/>
                <a:gd name="T99" fmla="*/ 658 h 2506"/>
                <a:gd name="T100" fmla="*/ 1379 w 2273"/>
                <a:gd name="T101" fmla="*/ 711 h 2506"/>
                <a:gd name="T102" fmla="*/ 1108 w 2273"/>
                <a:gd name="T103" fmla="*/ 552 h 2506"/>
                <a:gd name="T104" fmla="*/ 918 w 2273"/>
                <a:gd name="T105" fmla="*/ 488 h 2506"/>
                <a:gd name="T106" fmla="*/ 997 w 2273"/>
                <a:gd name="T107" fmla="*/ 458 h 2506"/>
                <a:gd name="T108" fmla="*/ 1301 w 2273"/>
                <a:gd name="T109" fmla="*/ 662 h 2506"/>
                <a:gd name="T110" fmla="*/ 1340 w 2273"/>
                <a:gd name="T111" fmla="*/ 556 h 2506"/>
                <a:gd name="T112" fmla="*/ 1298 w 2273"/>
                <a:gd name="T113" fmla="*/ 251 h 2506"/>
                <a:gd name="T114" fmla="*/ 1238 w 2273"/>
                <a:gd name="T115" fmla="*/ 40 h 2506"/>
                <a:gd name="T116" fmla="*/ 1226 w 2273"/>
                <a:gd name="T117" fmla="*/ 194 h 2506"/>
                <a:gd name="T118" fmla="*/ 1298 w 2273"/>
                <a:gd name="T119" fmla="*/ 544 h 2506"/>
                <a:gd name="T120" fmla="*/ 1275 w 2273"/>
                <a:gd name="T121" fmla="*/ 524 h 2506"/>
                <a:gd name="T122" fmla="*/ 1162 w 2273"/>
                <a:gd name="T123" fmla="*/ 166 h 2506"/>
                <a:gd name="T124" fmla="*/ 1180 w 2273"/>
                <a:gd name="T125" fmla="*/ 9 h 250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2273"/>
                <a:gd name="T190" fmla="*/ 0 h 2506"/>
                <a:gd name="T191" fmla="*/ 2273 w 2273"/>
                <a:gd name="T192" fmla="*/ 2506 h 2506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2273" h="2506">
                  <a:moveTo>
                    <a:pt x="1285" y="15"/>
                  </a:moveTo>
                  <a:lnTo>
                    <a:pt x="1301" y="31"/>
                  </a:lnTo>
                  <a:lnTo>
                    <a:pt x="1298" y="47"/>
                  </a:lnTo>
                  <a:lnTo>
                    <a:pt x="1291" y="69"/>
                  </a:lnTo>
                  <a:lnTo>
                    <a:pt x="1315" y="82"/>
                  </a:lnTo>
                  <a:lnTo>
                    <a:pt x="1319" y="87"/>
                  </a:lnTo>
                  <a:lnTo>
                    <a:pt x="1317" y="122"/>
                  </a:lnTo>
                  <a:lnTo>
                    <a:pt x="1319" y="175"/>
                  </a:lnTo>
                  <a:lnTo>
                    <a:pt x="1351" y="264"/>
                  </a:lnTo>
                  <a:lnTo>
                    <a:pt x="1361" y="303"/>
                  </a:lnTo>
                  <a:lnTo>
                    <a:pt x="1385" y="382"/>
                  </a:lnTo>
                  <a:lnTo>
                    <a:pt x="1393" y="410"/>
                  </a:lnTo>
                  <a:lnTo>
                    <a:pt x="1398" y="431"/>
                  </a:lnTo>
                  <a:lnTo>
                    <a:pt x="1408" y="482"/>
                  </a:lnTo>
                  <a:lnTo>
                    <a:pt x="1412" y="549"/>
                  </a:lnTo>
                  <a:lnTo>
                    <a:pt x="1410" y="588"/>
                  </a:lnTo>
                  <a:lnTo>
                    <a:pt x="1419" y="598"/>
                  </a:lnTo>
                  <a:lnTo>
                    <a:pt x="1461" y="593"/>
                  </a:lnTo>
                  <a:lnTo>
                    <a:pt x="1519" y="581"/>
                  </a:lnTo>
                  <a:lnTo>
                    <a:pt x="1594" y="567"/>
                  </a:lnTo>
                  <a:lnTo>
                    <a:pt x="1721" y="558"/>
                  </a:lnTo>
                  <a:lnTo>
                    <a:pt x="1767" y="560"/>
                  </a:lnTo>
                  <a:lnTo>
                    <a:pt x="1825" y="570"/>
                  </a:lnTo>
                  <a:lnTo>
                    <a:pt x="1911" y="598"/>
                  </a:lnTo>
                  <a:lnTo>
                    <a:pt x="1999" y="649"/>
                  </a:lnTo>
                  <a:lnTo>
                    <a:pt x="2086" y="721"/>
                  </a:lnTo>
                  <a:lnTo>
                    <a:pt x="2131" y="772"/>
                  </a:lnTo>
                  <a:lnTo>
                    <a:pt x="2184" y="858"/>
                  </a:lnTo>
                  <a:lnTo>
                    <a:pt x="2217" y="933"/>
                  </a:lnTo>
                  <a:lnTo>
                    <a:pt x="2236" y="984"/>
                  </a:lnTo>
                  <a:lnTo>
                    <a:pt x="2252" y="1058"/>
                  </a:lnTo>
                  <a:lnTo>
                    <a:pt x="2268" y="1204"/>
                  </a:lnTo>
                  <a:lnTo>
                    <a:pt x="2273" y="1269"/>
                  </a:lnTo>
                  <a:lnTo>
                    <a:pt x="2271" y="1420"/>
                  </a:lnTo>
                  <a:lnTo>
                    <a:pt x="2262" y="1480"/>
                  </a:lnTo>
                  <a:lnTo>
                    <a:pt x="2258" y="1501"/>
                  </a:lnTo>
                  <a:lnTo>
                    <a:pt x="2250" y="1558"/>
                  </a:lnTo>
                  <a:lnTo>
                    <a:pt x="2231" y="1630"/>
                  </a:lnTo>
                  <a:lnTo>
                    <a:pt x="2201" y="1723"/>
                  </a:lnTo>
                  <a:lnTo>
                    <a:pt x="2150" y="1839"/>
                  </a:lnTo>
                  <a:lnTo>
                    <a:pt x="2103" y="1919"/>
                  </a:lnTo>
                  <a:lnTo>
                    <a:pt x="2080" y="1955"/>
                  </a:lnTo>
                  <a:lnTo>
                    <a:pt x="2052" y="1994"/>
                  </a:lnTo>
                  <a:lnTo>
                    <a:pt x="2037" y="2015"/>
                  </a:lnTo>
                  <a:lnTo>
                    <a:pt x="2034" y="2024"/>
                  </a:lnTo>
                  <a:lnTo>
                    <a:pt x="1999" y="2068"/>
                  </a:lnTo>
                  <a:lnTo>
                    <a:pt x="1951" y="2131"/>
                  </a:lnTo>
                  <a:lnTo>
                    <a:pt x="1841" y="2252"/>
                  </a:lnTo>
                  <a:lnTo>
                    <a:pt x="1700" y="2357"/>
                  </a:lnTo>
                  <a:lnTo>
                    <a:pt x="1589" y="2424"/>
                  </a:lnTo>
                  <a:lnTo>
                    <a:pt x="1478" y="2476"/>
                  </a:lnTo>
                  <a:lnTo>
                    <a:pt x="1408" y="2496"/>
                  </a:lnTo>
                  <a:lnTo>
                    <a:pt x="1315" y="2506"/>
                  </a:lnTo>
                  <a:lnTo>
                    <a:pt x="1247" y="2494"/>
                  </a:lnTo>
                  <a:lnTo>
                    <a:pt x="1206" y="2477"/>
                  </a:lnTo>
                  <a:lnTo>
                    <a:pt x="1122" y="2417"/>
                  </a:lnTo>
                  <a:lnTo>
                    <a:pt x="1097" y="2377"/>
                  </a:lnTo>
                  <a:lnTo>
                    <a:pt x="1090" y="2377"/>
                  </a:lnTo>
                  <a:lnTo>
                    <a:pt x="1084" y="2384"/>
                  </a:lnTo>
                  <a:lnTo>
                    <a:pt x="1084" y="2401"/>
                  </a:lnTo>
                  <a:lnTo>
                    <a:pt x="1078" y="2424"/>
                  </a:lnTo>
                  <a:lnTo>
                    <a:pt x="1067" y="2440"/>
                  </a:lnTo>
                  <a:lnTo>
                    <a:pt x="1039" y="2462"/>
                  </a:lnTo>
                  <a:lnTo>
                    <a:pt x="991" y="2476"/>
                  </a:lnTo>
                  <a:lnTo>
                    <a:pt x="941" y="2480"/>
                  </a:lnTo>
                  <a:lnTo>
                    <a:pt x="876" y="2473"/>
                  </a:lnTo>
                  <a:lnTo>
                    <a:pt x="834" y="2462"/>
                  </a:lnTo>
                  <a:lnTo>
                    <a:pt x="769" y="2426"/>
                  </a:lnTo>
                  <a:lnTo>
                    <a:pt x="714" y="2384"/>
                  </a:lnTo>
                  <a:lnTo>
                    <a:pt x="683" y="2390"/>
                  </a:lnTo>
                  <a:lnTo>
                    <a:pt x="577" y="2387"/>
                  </a:lnTo>
                  <a:lnTo>
                    <a:pt x="539" y="2377"/>
                  </a:lnTo>
                  <a:lnTo>
                    <a:pt x="484" y="2364"/>
                  </a:lnTo>
                  <a:lnTo>
                    <a:pt x="405" y="2326"/>
                  </a:lnTo>
                  <a:lnTo>
                    <a:pt x="347" y="2282"/>
                  </a:lnTo>
                  <a:lnTo>
                    <a:pt x="315" y="2257"/>
                  </a:lnTo>
                  <a:lnTo>
                    <a:pt x="245" y="2178"/>
                  </a:lnTo>
                  <a:lnTo>
                    <a:pt x="196" y="2114"/>
                  </a:lnTo>
                  <a:lnTo>
                    <a:pt x="136" y="2008"/>
                  </a:lnTo>
                  <a:lnTo>
                    <a:pt x="91" y="1910"/>
                  </a:lnTo>
                  <a:lnTo>
                    <a:pt x="81" y="1869"/>
                  </a:lnTo>
                  <a:lnTo>
                    <a:pt x="73" y="1827"/>
                  </a:lnTo>
                  <a:lnTo>
                    <a:pt x="51" y="1762"/>
                  </a:lnTo>
                  <a:lnTo>
                    <a:pt x="29" y="1687"/>
                  </a:lnTo>
                  <a:lnTo>
                    <a:pt x="20" y="1630"/>
                  </a:lnTo>
                  <a:lnTo>
                    <a:pt x="16" y="1613"/>
                  </a:lnTo>
                  <a:lnTo>
                    <a:pt x="13" y="1592"/>
                  </a:lnTo>
                  <a:lnTo>
                    <a:pt x="4" y="1498"/>
                  </a:lnTo>
                  <a:lnTo>
                    <a:pt x="0" y="1436"/>
                  </a:lnTo>
                  <a:lnTo>
                    <a:pt x="7" y="1302"/>
                  </a:lnTo>
                  <a:lnTo>
                    <a:pt x="7" y="1291"/>
                  </a:lnTo>
                  <a:lnTo>
                    <a:pt x="16" y="1234"/>
                  </a:lnTo>
                  <a:lnTo>
                    <a:pt x="22" y="1204"/>
                  </a:lnTo>
                  <a:lnTo>
                    <a:pt x="31" y="1155"/>
                  </a:lnTo>
                  <a:lnTo>
                    <a:pt x="37" y="1149"/>
                  </a:lnTo>
                  <a:lnTo>
                    <a:pt x="41" y="1125"/>
                  </a:lnTo>
                  <a:lnTo>
                    <a:pt x="66" y="1048"/>
                  </a:lnTo>
                  <a:lnTo>
                    <a:pt x="76" y="1032"/>
                  </a:lnTo>
                  <a:lnTo>
                    <a:pt x="111" y="949"/>
                  </a:lnTo>
                  <a:lnTo>
                    <a:pt x="143" y="886"/>
                  </a:lnTo>
                  <a:lnTo>
                    <a:pt x="215" y="768"/>
                  </a:lnTo>
                  <a:lnTo>
                    <a:pt x="294" y="662"/>
                  </a:lnTo>
                  <a:lnTo>
                    <a:pt x="322" y="630"/>
                  </a:lnTo>
                  <a:lnTo>
                    <a:pt x="401" y="570"/>
                  </a:lnTo>
                  <a:lnTo>
                    <a:pt x="440" y="554"/>
                  </a:lnTo>
                  <a:lnTo>
                    <a:pt x="465" y="556"/>
                  </a:lnTo>
                  <a:lnTo>
                    <a:pt x="465" y="565"/>
                  </a:lnTo>
                  <a:lnTo>
                    <a:pt x="375" y="637"/>
                  </a:lnTo>
                  <a:lnTo>
                    <a:pt x="336" y="681"/>
                  </a:lnTo>
                  <a:lnTo>
                    <a:pt x="254" y="798"/>
                  </a:lnTo>
                  <a:lnTo>
                    <a:pt x="229" y="848"/>
                  </a:lnTo>
                  <a:lnTo>
                    <a:pt x="184" y="923"/>
                  </a:lnTo>
                  <a:lnTo>
                    <a:pt x="161" y="974"/>
                  </a:lnTo>
                  <a:lnTo>
                    <a:pt x="136" y="1048"/>
                  </a:lnTo>
                  <a:lnTo>
                    <a:pt x="124" y="1071"/>
                  </a:lnTo>
                  <a:lnTo>
                    <a:pt x="117" y="1102"/>
                  </a:lnTo>
                  <a:lnTo>
                    <a:pt x="112" y="1109"/>
                  </a:lnTo>
                  <a:lnTo>
                    <a:pt x="99" y="1168"/>
                  </a:lnTo>
                  <a:lnTo>
                    <a:pt x="85" y="1213"/>
                  </a:lnTo>
                  <a:lnTo>
                    <a:pt x="73" y="1331"/>
                  </a:lnTo>
                  <a:lnTo>
                    <a:pt x="69" y="1397"/>
                  </a:lnTo>
                  <a:lnTo>
                    <a:pt x="71" y="1504"/>
                  </a:lnTo>
                  <a:lnTo>
                    <a:pt x="76" y="1525"/>
                  </a:lnTo>
                  <a:lnTo>
                    <a:pt x="91" y="1644"/>
                  </a:lnTo>
                  <a:lnTo>
                    <a:pt x="122" y="1762"/>
                  </a:lnTo>
                  <a:lnTo>
                    <a:pt x="154" y="1848"/>
                  </a:lnTo>
                  <a:lnTo>
                    <a:pt x="215" y="1971"/>
                  </a:lnTo>
                  <a:lnTo>
                    <a:pt x="257" y="2042"/>
                  </a:lnTo>
                  <a:lnTo>
                    <a:pt x="336" y="2145"/>
                  </a:lnTo>
                  <a:lnTo>
                    <a:pt x="389" y="2198"/>
                  </a:lnTo>
                  <a:lnTo>
                    <a:pt x="444" y="2242"/>
                  </a:lnTo>
                  <a:lnTo>
                    <a:pt x="484" y="2267"/>
                  </a:lnTo>
                  <a:lnTo>
                    <a:pt x="547" y="2282"/>
                  </a:lnTo>
                  <a:lnTo>
                    <a:pt x="651" y="2290"/>
                  </a:lnTo>
                  <a:lnTo>
                    <a:pt x="683" y="2282"/>
                  </a:lnTo>
                  <a:lnTo>
                    <a:pt x="686" y="2282"/>
                  </a:lnTo>
                  <a:lnTo>
                    <a:pt x="690" y="2278"/>
                  </a:lnTo>
                  <a:lnTo>
                    <a:pt x="690" y="2252"/>
                  </a:lnTo>
                  <a:lnTo>
                    <a:pt x="698" y="2248"/>
                  </a:lnTo>
                  <a:lnTo>
                    <a:pt x="725" y="2259"/>
                  </a:lnTo>
                  <a:lnTo>
                    <a:pt x="804" y="2333"/>
                  </a:lnTo>
                  <a:lnTo>
                    <a:pt x="844" y="2352"/>
                  </a:lnTo>
                  <a:lnTo>
                    <a:pt x="872" y="2357"/>
                  </a:lnTo>
                  <a:lnTo>
                    <a:pt x="934" y="2352"/>
                  </a:lnTo>
                  <a:lnTo>
                    <a:pt x="975" y="2341"/>
                  </a:lnTo>
                  <a:lnTo>
                    <a:pt x="1054" y="2321"/>
                  </a:lnTo>
                  <a:lnTo>
                    <a:pt x="1099" y="2312"/>
                  </a:lnTo>
                  <a:lnTo>
                    <a:pt x="1113" y="2299"/>
                  </a:lnTo>
                  <a:lnTo>
                    <a:pt x="1126" y="2301"/>
                  </a:lnTo>
                  <a:lnTo>
                    <a:pt x="1153" y="2326"/>
                  </a:lnTo>
                  <a:lnTo>
                    <a:pt x="1194" y="2360"/>
                  </a:lnTo>
                  <a:lnTo>
                    <a:pt x="1241" y="2380"/>
                  </a:lnTo>
                  <a:lnTo>
                    <a:pt x="1280" y="2387"/>
                  </a:lnTo>
                  <a:lnTo>
                    <a:pt x="1296" y="2384"/>
                  </a:lnTo>
                  <a:lnTo>
                    <a:pt x="1305" y="2373"/>
                  </a:lnTo>
                  <a:lnTo>
                    <a:pt x="1304" y="2360"/>
                  </a:lnTo>
                  <a:lnTo>
                    <a:pt x="1291" y="2350"/>
                  </a:lnTo>
                  <a:lnTo>
                    <a:pt x="1247" y="2341"/>
                  </a:lnTo>
                  <a:lnTo>
                    <a:pt x="1213" y="2324"/>
                  </a:lnTo>
                  <a:lnTo>
                    <a:pt x="1192" y="2311"/>
                  </a:lnTo>
                  <a:lnTo>
                    <a:pt x="1156" y="2275"/>
                  </a:lnTo>
                  <a:lnTo>
                    <a:pt x="1148" y="2259"/>
                  </a:lnTo>
                  <a:lnTo>
                    <a:pt x="1148" y="2248"/>
                  </a:lnTo>
                  <a:lnTo>
                    <a:pt x="1164" y="2248"/>
                  </a:lnTo>
                  <a:lnTo>
                    <a:pt x="1208" y="2290"/>
                  </a:lnTo>
                  <a:lnTo>
                    <a:pt x="1274" y="2321"/>
                  </a:lnTo>
                  <a:lnTo>
                    <a:pt x="1304" y="2331"/>
                  </a:lnTo>
                  <a:lnTo>
                    <a:pt x="1389" y="2335"/>
                  </a:lnTo>
                  <a:lnTo>
                    <a:pt x="1486" y="2312"/>
                  </a:lnTo>
                  <a:lnTo>
                    <a:pt x="1630" y="2241"/>
                  </a:lnTo>
                  <a:lnTo>
                    <a:pt x="1756" y="2152"/>
                  </a:lnTo>
                  <a:lnTo>
                    <a:pt x="1851" y="2064"/>
                  </a:lnTo>
                  <a:lnTo>
                    <a:pt x="1865" y="2045"/>
                  </a:lnTo>
                  <a:lnTo>
                    <a:pt x="1927" y="1973"/>
                  </a:lnTo>
                  <a:lnTo>
                    <a:pt x="1978" y="1901"/>
                  </a:lnTo>
                  <a:lnTo>
                    <a:pt x="2006" y="1854"/>
                  </a:lnTo>
                  <a:lnTo>
                    <a:pt x="2018" y="1829"/>
                  </a:lnTo>
                  <a:lnTo>
                    <a:pt x="2041" y="1792"/>
                  </a:lnTo>
                  <a:lnTo>
                    <a:pt x="2065" y="1734"/>
                  </a:lnTo>
                  <a:lnTo>
                    <a:pt x="2071" y="1725"/>
                  </a:lnTo>
                  <a:lnTo>
                    <a:pt x="2078" y="1704"/>
                  </a:lnTo>
                  <a:lnTo>
                    <a:pt x="2097" y="1651"/>
                  </a:lnTo>
                  <a:lnTo>
                    <a:pt x="2110" y="1604"/>
                  </a:lnTo>
                  <a:lnTo>
                    <a:pt x="2120" y="1564"/>
                  </a:lnTo>
                  <a:lnTo>
                    <a:pt x="2131" y="1492"/>
                  </a:lnTo>
                  <a:lnTo>
                    <a:pt x="2145" y="1392"/>
                  </a:lnTo>
                  <a:lnTo>
                    <a:pt x="2150" y="1356"/>
                  </a:lnTo>
                  <a:lnTo>
                    <a:pt x="2148" y="1151"/>
                  </a:lnTo>
                  <a:lnTo>
                    <a:pt x="2142" y="1120"/>
                  </a:lnTo>
                  <a:lnTo>
                    <a:pt x="2137" y="1088"/>
                  </a:lnTo>
                  <a:lnTo>
                    <a:pt x="2127" y="1058"/>
                  </a:lnTo>
                  <a:lnTo>
                    <a:pt x="2097" y="990"/>
                  </a:lnTo>
                  <a:lnTo>
                    <a:pt x="2046" y="909"/>
                  </a:lnTo>
                  <a:lnTo>
                    <a:pt x="1980" y="846"/>
                  </a:lnTo>
                  <a:lnTo>
                    <a:pt x="1918" y="810"/>
                  </a:lnTo>
                  <a:lnTo>
                    <a:pt x="1865" y="789"/>
                  </a:lnTo>
                  <a:lnTo>
                    <a:pt x="1809" y="778"/>
                  </a:lnTo>
                  <a:lnTo>
                    <a:pt x="1743" y="782"/>
                  </a:lnTo>
                  <a:lnTo>
                    <a:pt x="1670" y="802"/>
                  </a:lnTo>
                  <a:lnTo>
                    <a:pt x="1614" y="827"/>
                  </a:lnTo>
                  <a:lnTo>
                    <a:pt x="1544" y="865"/>
                  </a:lnTo>
                  <a:lnTo>
                    <a:pt x="1523" y="874"/>
                  </a:lnTo>
                  <a:lnTo>
                    <a:pt x="1512" y="872"/>
                  </a:lnTo>
                  <a:lnTo>
                    <a:pt x="1505" y="863"/>
                  </a:lnTo>
                  <a:lnTo>
                    <a:pt x="1507" y="846"/>
                  </a:lnTo>
                  <a:lnTo>
                    <a:pt x="1544" y="823"/>
                  </a:lnTo>
                  <a:lnTo>
                    <a:pt x="1635" y="772"/>
                  </a:lnTo>
                  <a:lnTo>
                    <a:pt x="1737" y="739"/>
                  </a:lnTo>
                  <a:lnTo>
                    <a:pt x="1788" y="734"/>
                  </a:lnTo>
                  <a:lnTo>
                    <a:pt x="1844" y="742"/>
                  </a:lnTo>
                  <a:lnTo>
                    <a:pt x="1914" y="765"/>
                  </a:lnTo>
                  <a:lnTo>
                    <a:pt x="1969" y="795"/>
                  </a:lnTo>
                  <a:lnTo>
                    <a:pt x="2037" y="852"/>
                  </a:lnTo>
                  <a:lnTo>
                    <a:pt x="2071" y="891"/>
                  </a:lnTo>
                  <a:lnTo>
                    <a:pt x="2131" y="988"/>
                  </a:lnTo>
                  <a:lnTo>
                    <a:pt x="2167" y="1071"/>
                  </a:lnTo>
                  <a:lnTo>
                    <a:pt x="2169" y="1087"/>
                  </a:lnTo>
                  <a:lnTo>
                    <a:pt x="2180" y="1130"/>
                  </a:lnTo>
                  <a:lnTo>
                    <a:pt x="2182" y="1160"/>
                  </a:lnTo>
                  <a:lnTo>
                    <a:pt x="2188" y="1213"/>
                  </a:lnTo>
                  <a:lnTo>
                    <a:pt x="2188" y="1371"/>
                  </a:lnTo>
                  <a:lnTo>
                    <a:pt x="2180" y="1450"/>
                  </a:lnTo>
                  <a:lnTo>
                    <a:pt x="2175" y="1477"/>
                  </a:lnTo>
                  <a:lnTo>
                    <a:pt x="2161" y="1571"/>
                  </a:lnTo>
                  <a:lnTo>
                    <a:pt x="2163" y="1574"/>
                  </a:lnTo>
                  <a:lnTo>
                    <a:pt x="2167" y="1574"/>
                  </a:lnTo>
                  <a:lnTo>
                    <a:pt x="2180" y="1536"/>
                  </a:lnTo>
                  <a:lnTo>
                    <a:pt x="2188" y="1507"/>
                  </a:lnTo>
                  <a:lnTo>
                    <a:pt x="2191" y="1471"/>
                  </a:lnTo>
                  <a:lnTo>
                    <a:pt x="2201" y="1436"/>
                  </a:lnTo>
                  <a:lnTo>
                    <a:pt x="2215" y="1286"/>
                  </a:lnTo>
                  <a:lnTo>
                    <a:pt x="2210" y="1141"/>
                  </a:lnTo>
                  <a:lnTo>
                    <a:pt x="2205" y="1109"/>
                  </a:lnTo>
                  <a:lnTo>
                    <a:pt x="2199" y="1047"/>
                  </a:lnTo>
                  <a:lnTo>
                    <a:pt x="2191" y="1020"/>
                  </a:lnTo>
                  <a:lnTo>
                    <a:pt x="2184" y="981"/>
                  </a:lnTo>
                  <a:lnTo>
                    <a:pt x="2170" y="928"/>
                  </a:lnTo>
                  <a:lnTo>
                    <a:pt x="2131" y="842"/>
                  </a:lnTo>
                  <a:lnTo>
                    <a:pt x="2108" y="807"/>
                  </a:lnTo>
                  <a:lnTo>
                    <a:pt x="2025" y="730"/>
                  </a:lnTo>
                  <a:lnTo>
                    <a:pt x="1945" y="681"/>
                  </a:lnTo>
                  <a:lnTo>
                    <a:pt x="1881" y="653"/>
                  </a:lnTo>
                  <a:lnTo>
                    <a:pt x="1851" y="645"/>
                  </a:lnTo>
                  <a:lnTo>
                    <a:pt x="1742" y="630"/>
                  </a:lnTo>
                  <a:lnTo>
                    <a:pt x="1612" y="637"/>
                  </a:lnTo>
                  <a:lnTo>
                    <a:pt x="1591" y="642"/>
                  </a:lnTo>
                  <a:lnTo>
                    <a:pt x="1554" y="645"/>
                  </a:lnTo>
                  <a:lnTo>
                    <a:pt x="1537" y="649"/>
                  </a:lnTo>
                  <a:lnTo>
                    <a:pt x="1505" y="653"/>
                  </a:lnTo>
                  <a:lnTo>
                    <a:pt x="1484" y="658"/>
                  </a:lnTo>
                  <a:lnTo>
                    <a:pt x="1412" y="656"/>
                  </a:lnTo>
                  <a:lnTo>
                    <a:pt x="1410" y="653"/>
                  </a:lnTo>
                  <a:lnTo>
                    <a:pt x="1406" y="653"/>
                  </a:lnTo>
                  <a:lnTo>
                    <a:pt x="1396" y="662"/>
                  </a:lnTo>
                  <a:lnTo>
                    <a:pt x="1379" y="711"/>
                  </a:lnTo>
                  <a:lnTo>
                    <a:pt x="1361" y="730"/>
                  </a:lnTo>
                  <a:lnTo>
                    <a:pt x="1304" y="714"/>
                  </a:lnTo>
                  <a:lnTo>
                    <a:pt x="1277" y="696"/>
                  </a:lnTo>
                  <a:lnTo>
                    <a:pt x="1162" y="581"/>
                  </a:lnTo>
                  <a:lnTo>
                    <a:pt x="1108" y="552"/>
                  </a:lnTo>
                  <a:lnTo>
                    <a:pt x="1071" y="535"/>
                  </a:lnTo>
                  <a:lnTo>
                    <a:pt x="1036" y="519"/>
                  </a:lnTo>
                  <a:lnTo>
                    <a:pt x="1022" y="516"/>
                  </a:lnTo>
                  <a:lnTo>
                    <a:pt x="946" y="494"/>
                  </a:lnTo>
                  <a:lnTo>
                    <a:pt x="918" y="488"/>
                  </a:lnTo>
                  <a:lnTo>
                    <a:pt x="899" y="470"/>
                  </a:lnTo>
                  <a:lnTo>
                    <a:pt x="897" y="461"/>
                  </a:lnTo>
                  <a:lnTo>
                    <a:pt x="897" y="454"/>
                  </a:lnTo>
                  <a:lnTo>
                    <a:pt x="904" y="450"/>
                  </a:lnTo>
                  <a:lnTo>
                    <a:pt x="997" y="458"/>
                  </a:lnTo>
                  <a:lnTo>
                    <a:pt x="1076" y="484"/>
                  </a:lnTo>
                  <a:lnTo>
                    <a:pt x="1143" y="516"/>
                  </a:lnTo>
                  <a:lnTo>
                    <a:pt x="1194" y="556"/>
                  </a:lnTo>
                  <a:lnTo>
                    <a:pt x="1296" y="658"/>
                  </a:lnTo>
                  <a:lnTo>
                    <a:pt x="1301" y="662"/>
                  </a:lnTo>
                  <a:lnTo>
                    <a:pt x="1305" y="662"/>
                  </a:lnTo>
                  <a:lnTo>
                    <a:pt x="1321" y="642"/>
                  </a:lnTo>
                  <a:lnTo>
                    <a:pt x="1330" y="611"/>
                  </a:lnTo>
                  <a:lnTo>
                    <a:pt x="1334" y="593"/>
                  </a:lnTo>
                  <a:lnTo>
                    <a:pt x="1340" y="556"/>
                  </a:lnTo>
                  <a:lnTo>
                    <a:pt x="1338" y="447"/>
                  </a:lnTo>
                  <a:lnTo>
                    <a:pt x="1335" y="424"/>
                  </a:lnTo>
                  <a:lnTo>
                    <a:pt x="1326" y="363"/>
                  </a:lnTo>
                  <a:lnTo>
                    <a:pt x="1315" y="312"/>
                  </a:lnTo>
                  <a:lnTo>
                    <a:pt x="1298" y="251"/>
                  </a:lnTo>
                  <a:lnTo>
                    <a:pt x="1291" y="225"/>
                  </a:lnTo>
                  <a:lnTo>
                    <a:pt x="1283" y="204"/>
                  </a:lnTo>
                  <a:lnTo>
                    <a:pt x="1274" y="145"/>
                  </a:lnTo>
                  <a:lnTo>
                    <a:pt x="1280" y="75"/>
                  </a:lnTo>
                  <a:lnTo>
                    <a:pt x="1238" y="40"/>
                  </a:lnTo>
                  <a:lnTo>
                    <a:pt x="1196" y="52"/>
                  </a:lnTo>
                  <a:lnTo>
                    <a:pt x="1183" y="61"/>
                  </a:lnTo>
                  <a:lnTo>
                    <a:pt x="1173" y="75"/>
                  </a:lnTo>
                  <a:lnTo>
                    <a:pt x="1176" y="98"/>
                  </a:lnTo>
                  <a:lnTo>
                    <a:pt x="1226" y="194"/>
                  </a:lnTo>
                  <a:lnTo>
                    <a:pt x="1274" y="319"/>
                  </a:lnTo>
                  <a:lnTo>
                    <a:pt x="1285" y="363"/>
                  </a:lnTo>
                  <a:lnTo>
                    <a:pt x="1298" y="429"/>
                  </a:lnTo>
                  <a:lnTo>
                    <a:pt x="1304" y="463"/>
                  </a:lnTo>
                  <a:lnTo>
                    <a:pt x="1298" y="544"/>
                  </a:lnTo>
                  <a:lnTo>
                    <a:pt x="1285" y="600"/>
                  </a:lnTo>
                  <a:lnTo>
                    <a:pt x="1280" y="605"/>
                  </a:lnTo>
                  <a:lnTo>
                    <a:pt x="1270" y="605"/>
                  </a:lnTo>
                  <a:lnTo>
                    <a:pt x="1266" y="600"/>
                  </a:lnTo>
                  <a:lnTo>
                    <a:pt x="1275" y="524"/>
                  </a:lnTo>
                  <a:lnTo>
                    <a:pt x="1275" y="447"/>
                  </a:lnTo>
                  <a:lnTo>
                    <a:pt x="1262" y="401"/>
                  </a:lnTo>
                  <a:lnTo>
                    <a:pt x="1253" y="361"/>
                  </a:lnTo>
                  <a:lnTo>
                    <a:pt x="1222" y="286"/>
                  </a:lnTo>
                  <a:lnTo>
                    <a:pt x="1162" y="166"/>
                  </a:lnTo>
                  <a:lnTo>
                    <a:pt x="1111" y="87"/>
                  </a:lnTo>
                  <a:lnTo>
                    <a:pt x="1113" y="59"/>
                  </a:lnTo>
                  <a:lnTo>
                    <a:pt x="1124" y="40"/>
                  </a:lnTo>
                  <a:lnTo>
                    <a:pt x="1150" y="19"/>
                  </a:lnTo>
                  <a:lnTo>
                    <a:pt x="1180" y="9"/>
                  </a:lnTo>
                  <a:lnTo>
                    <a:pt x="1208" y="0"/>
                  </a:lnTo>
                  <a:lnTo>
                    <a:pt x="1253" y="3"/>
                  </a:lnTo>
                  <a:lnTo>
                    <a:pt x="1285" y="1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86" name="Freeform 1367">
              <a:extLst>
                <a:ext uri="{FF2B5EF4-FFF2-40B4-BE49-F238E27FC236}">
                  <a16:creationId xmlns:a16="http://schemas.microsoft.com/office/drawing/2014/main" id="{DC9F8E71-AE27-D842-94E0-7C9107D7AD6D}"/>
                </a:ext>
              </a:extLst>
            </p:cNvPr>
            <p:cNvSpPr>
              <a:spLocks/>
            </p:cNvSpPr>
            <p:nvPr/>
          </p:nvSpPr>
          <p:spPr bwMode="auto">
            <a:xfrm>
              <a:off x="508" y="269"/>
              <a:ext cx="65" cy="55"/>
            </a:xfrm>
            <a:custGeom>
              <a:avLst/>
              <a:gdLst>
                <a:gd name="T0" fmla="*/ 79 w 195"/>
                <a:gd name="T1" fmla="*/ 18 h 165"/>
                <a:gd name="T2" fmla="*/ 116 w 195"/>
                <a:gd name="T3" fmla="*/ 38 h 165"/>
                <a:gd name="T4" fmla="*/ 156 w 195"/>
                <a:gd name="T5" fmla="*/ 69 h 165"/>
                <a:gd name="T6" fmla="*/ 170 w 195"/>
                <a:gd name="T7" fmla="*/ 78 h 165"/>
                <a:gd name="T8" fmla="*/ 177 w 195"/>
                <a:gd name="T9" fmla="*/ 94 h 165"/>
                <a:gd name="T10" fmla="*/ 174 w 195"/>
                <a:gd name="T11" fmla="*/ 108 h 165"/>
                <a:gd name="T12" fmla="*/ 174 w 195"/>
                <a:gd name="T13" fmla="*/ 118 h 165"/>
                <a:gd name="T14" fmla="*/ 195 w 195"/>
                <a:gd name="T15" fmla="*/ 148 h 165"/>
                <a:gd name="T16" fmla="*/ 195 w 195"/>
                <a:gd name="T17" fmla="*/ 157 h 165"/>
                <a:gd name="T18" fmla="*/ 186 w 195"/>
                <a:gd name="T19" fmla="*/ 165 h 165"/>
                <a:gd name="T20" fmla="*/ 161 w 195"/>
                <a:gd name="T21" fmla="*/ 159 h 165"/>
                <a:gd name="T22" fmla="*/ 147 w 195"/>
                <a:gd name="T23" fmla="*/ 141 h 165"/>
                <a:gd name="T24" fmla="*/ 82 w 195"/>
                <a:gd name="T25" fmla="*/ 97 h 165"/>
                <a:gd name="T26" fmla="*/ 59 w 195"/>
                <a:gd name="T27" fmla="*/ 78 h 165"/>
                <a:gd name="T28" fmla="*/ 50 w 195"/>
                <a:gd name="T29" fmla="*/ 64 h 165"/>
                <a:gd name="T30" fmla="*/ 7 w 195"/>
                <a:gd name="T31" fmla="*/ 44 h 165"/>
                <a:gd name="T32" fmla="*/ 0 w 195"/>
                <a:gd name="T33" fmla="*/ 32 h 165"/>
                <a:gd name="T34" fmla="*/ 0 w 195"/>
                <a:gd name="T35" fmla="*/ 15 h 165"/>
                <a:gd name="T36" fmla="*/ 19 w 195"/>
                <a:gd name="T37" fmla="*/ 0 h 165"/>
                <a:gd name="T38" fmla="*/ 42 w 195"/>
                <a:gd name="T39" fmla="*/ 1 h 165"/>
                <a:gd name="T40" fmla="*/ 79 w 195"/>
                <a:gd name="T41" fmla="*/ 18 h 165"/>
                <a:gd name="T42" fmla="*/ 79 w 195"/>
                <a:gd name="T43" fmla="*/ 18 h 165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195"/>
                <a:gd name="T67" fmla="*/ 0 h 165"/>
                <a:gd name="T68" fmla="*/ 195 w 195"/>
                <a:gd name="T69" fmla="*/ 165 h 165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195" h="165">
                  <a:moveTo>
                    <a:pt x="79" y="18"/>
                  </a:moveTo>
                  <a:lnTo>
                    <a:pt x="116" y="38"/>
                  </a:lnTo>
                  <a:lnTo>
                    <a:pt x="156" y="69"/>
                  </a:lnTo>
                  <a:lnTo>
                    <a:pt x="170" y="78"/>
                  </a:lnTo>
                  <a:lnTo>
                    <a:pt x="177" y="94"/>
                  </a:lnTo>
                  <a:lnTo>
                    <a:pt x="174" y="108"/>
                  </a:lnTo>
                  <a:lnTo>
                    <a:pt x="174" y="118"/>
                  </a:lnTo>
                  <a:lnTo>
                    <a:pt x="195" y="148"/>
                  </a:lnTo>
                  <a:lnTo>
                    <a:pt x="195" y="157"/>
                  </a:lnTo>
                  <a:lnTo>
                    <a:pt x="186" y="165"/>
                  </a:lnTo>
                  <a:lnTo>
                    <a:pt x="161" y="159"/>
                  </a:lnTo>
                  <a:lnTo>
                    <a:pt x="147" y="141"/>
                  </a:lnTo>
                  <a:lnTo>
                    <a:pt x="82" y="97"/>
                  </a:lnTo>
                  <a:lnTo>
                    <a:pt x="59" y="78"/>
                  </a:lnTo>
                  <a:lnTo>
                    <a:pt x="50" y="64"/>
                  </a:lnTo>
                  <a:lnTo>
                    <a:pt x="7" y="44"/>
                  </a:lnTo>
                  <a:lnTo>
                    <a:pt x="0" y="32"/>
                  </a:lnTo>
                  <a:lnTo>
                    <a:pt x="0" y="15"/>
                  </a:lnTo>
                  <a:lnTo>
                    <a:pt x="19" y="0"/>
                  </a:lnTo>
                  <a:lnTo>
                    <a:pt x="42" y="1"/>
                  </a:lnTo>
                  <a:lnTo>
                    <a:pt x="79" y="1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87" name="Freeform 1368">
              <a:extLst>
                <a:ext uri="{FF2B5EF4-FFF2-40B4-BE49-F238E27FC236}">
                  <a16:creationId xmlns:a16="http://schemas.microsoft.com/office/drawing/2014/main" id="{9F9A8196-5899-E547-93C7-5A863109ED43}"/>
                </a:ext>
              </a:extLst>
            </p:cNvPr>
            <p:cNvSpPr>
              <a:spLocks/>
            </p:cNvSpPr>
            <p:nvPr/>
          </p:nvSpPr>
          <p:spPr bwMode="auto">
            <a:xfrm>
              <a:off x="418" y="298"/>
              <a:ext cx="74" cy="35"/>
            </a:xfrm>
            <a:custGeom>
              <a:avLst/>
              <a:gdLst>
                <a:gd name="T0" fmla="*/ 107 w 220"/>
                <a:gd name="T1" fmla="*/ 14 h 105"/>
                <a:gd name="T2" fmla="*/ 123 w 220"/>
                <a:gd name="T3" fmla="*/ 17 h 105"/>
                <a:gd name="T4" fmla="*/ 161 w 220"/>
                <a:gd name="T5" fmla="*/ 28 h 105"/>
                <a:gd name="T6" fmla="*/ 214 w 220"/>
                <a:gd name="T7" fmla="*/ 52 h 105"/>
                <a:gd name="T8" fmla="*/ 220 w 220"/>
                <a:gd name="T9" fmla="*/ 61 h 105"/>
                <a:gd name="T10" fmla="*/ 220 w 220"/>
                <a:gd name="T11" fmla="*/ 70 h 105"/>
                <a:gd name="T12" fmla="*/ 202 w 220"/>
                <a:gd name="T13" fmla="*/ 82 h 105"/>
                <a:gd name="T14" fmla="*/ 202 w 220"/>
                <a:gd name="T15" fmla="*/ 95 h 105"/>
                <a:gd name="T16" fmla="*/ 188 w 220"/>
                <a:gd name="T17" fmla="*/ 105 h 105"/>
                <a:gd name="T18" fmla="*/ 156 w 220"/>
                <a:gd name="T19" fmla="*/ 103 h 105"/>
                <a:gd name="T20" fmla="*/ 142 w 220"/>
                <a:gd name="T21" fmla="*/ 95 h 105"/>
                <a:gd name="T22" fmla="*/ 112 w 220"/>
                <a:gd name="T23" fmla="*/ 89 h 105"/>
                <a:gd name="T24" fmla="*/ 95 w 220"/>
                <a:gd name="T25" fmla="*/ 84 h 105"/>
                <a:gd name="T26" fmla="*/ 68 w 220"/>
                <a:gd name="T27" fmla="*/ 82 h 105"/>
                <a:gd name="T28" fmla="*/ 47 w 220"/>
                <a:gd name="T29" fmla="*/ 70 h 105"/>
                <a:gd name="T30" fmla="*/ 7 w 220"/>
                <a:gd name="T31" fmla="*/ 31 h 105"/>
                <a:gd name="T32" fmla="*/ 0 w 220"/>
                <a:gd name="T33" fmla="*/ 14 h 105"/>
                <a:gd name="T34" fmla="*/ 3 w 220"/>
                <a:gd name="T35" fmla="*/ 6 h 105"/>
                <a:gd name="T36" fmla="*/ 47 w 220"/>
                <a:gd name="T37" fmla="*/ 0 h 105"/>
                <a:gd name="T38" fmla="*/ 79 w 220"/>
                <a:gd name="T39" fmla="*/ 3 h 105"/>
                <a:gd name="T40" fmla="*/ 107 w 220"/>
                <a:gd name="T41" fmla="*/ 14 h 105"/>
                <a:gd name="T42" fmla="*/ 107 w 220"/>
                <a:gd name="T43" fmla="*/ 14 h 105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220"/>
                <a:gd name="T67" fmla="*/ 0 h 105"/>
                <a:gd name="T68" fmla="*/ 220 w 220"/>
                <a:gd name="T69" fmla="*/ 105 h 105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220" h="105">
                  <a:moveTo>
                    <a:pt x="107" y="14"/>
                  </a:moveTo>
                  <a:lnTo>
                    <a:pt x="123" y="17"/>
                  </a:lnTo>
                  <a:lnTo>
                    <a:pt x="161" y="28"/>
                  </a:lnTo>
                  <a:lnTo>
                    <a:pt x="214" y="52"/>
                  </a:lnTo>
                  <a:lnTo>
                    <a:pt x="220" y="61"/>
                  </a:lnTo>
                  <a:lnTo>
                    <a:pt x="220" y="70"/>
                  </a:lnTo>
                  <a:lnTo>
                    <a:pt x="202" y="82"/>
                  </a:lnTo>
                  <a:lnTo>
                    <a:pt x="202" y="95"/>
                  </a:lnTo>
                  <a:lnTo>
                    <a:pt x="188" y="105"/>
                  </a:lnTo>
                  <a:lnTo>
                    <a:pt x="156" y="103"/>
                  </a:lnTo>
                  <a:lnTo>
                    <a:pt x="142" y="95"/>
                  </a:lnTo>
                  <a:lnTo>
                    <a:pt x="112" y="89"/>
                  </a:lnTo>
                  <a:lnTo>
                    <a:pt x="95" y="84"/>
                  </a:lnTo>
                  <a:lnTo>
                    <a:pt x="68" y="82"/>
                  </a:lnTo>
                  <a:lnTo>
                    <a:pt x="47" y="70"/>
                  </a:lnTo>
                  <a:lnTo>
                    <a:pt x="7" y="31"/>
                  </a:lnTo>
                  <a:lnTo>
                    <a:pt x="0" y="14"/>
                  </a:lnTo>
                  <a:lnTo>
                    <a:pt x="3" y="6"/>
                  </a:lnTo>
                  <a:lnTo>
                    <a:pt x="47" y="0"/>
                  </a:lnTo>
                  <a:lnTo>
                    <a:pt x="79" y="3"/>
                  </a:lnTo>
                  <a:lnTo>
                    <a:pt x="107" y="1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88" name="Freeform 1369">
              <a:extLst>
                <a:ext uri="{FF2B5EF4-FFF2-40B4-BE49-F238E27FC236}">
                  <a16:creationId xmlns:a16="http://schemas.microsoft.com/office/drawing/2014/main" id="{2E71F5F3-5944-CB4A-A58F-EBD5022D8DDB}"/>
                </a:ext>
              </a:extLst>
            </p:cNvPr>
            <p:cNvSpPr>
              <a:spLocks/>
            </p:cNvSpPr>
            <p:nvPr/>
          </p:nvSpPr>
          <p:spPr bwMode="auto">
            <a:xfrm>
              <a:off x="526" y="336"/>
              <a:ext cx="107" cy="151"/>
            </a:xfrm>
            <a:custGeom>
              <a:avLst/>
              <a:gdLst>
                <a:gd name="T0" fmla="*/ 211 w 322"/>
                <a:gd name="T1" fmla="*/ 19 h 453"/>
                <a:gd name="T2" fmla="*/ 262 w 322"/>
                <a:gd name="T3" fmla="*/ 68 h 453"/>
                <a:gd name="T4" fmla="*/ 290 w 322"/>
                <a:gd name="T5" fmla="*/ 112 h 453"/>
                <a:gd name="T6" fmla="*/ 304 w 322"/>
                <a:gd name="T7" fmla="*/ 159 h 453"/>
                <a:gd name="T8" fmla="*/ 308 w 322"/>
                <a:gd name="T9" fmla="*/ 189 h 453"/>
                <a:gd name="T10" fmla="*/ 308 w 322"/>
                <a:gd name="T11" fmla="*/ 264 h 453"/>
                <a:gd name="T12" fmla="*/ 317 w 322"/>
                <a:gd name="T13" fmla="*/ 277 h 453"/>
                <a:gd name="T14" fmla="*/ 322 w 322"/>
                <a:gd name="T15" fmla="*/ 326 h 453"/>
                <a:gd name="T16" fmla="*/ 311 w 322"/>
                <a:gd name="T17" fmla="*/ 367 h 453"/>
                <a:gd name="T18" fmla="*/ 292 w 322"/>
                <a:gd name="T19" fmla="*/ 402 h 453"/>
                <a:gd name="T20" fmla="*/ 257 w 322"/>
                <a:gd name="T21" fmla="*/ 437 h 453"/>
                <a:gd name="T22" fmla="*/ 239 w 322"/>
                <a:gd name="T23" fmla="*/ 444 h 453"/>
                <a:gd name="T24" fmla="*/ 208 w 322"/>
                <a:gd name="T25" fmla="*/ 441 h 453"/>
                <a:gd name="T26" fmla="*/ 202 w 322"/>
                <a:gd name="T27" fmla="*/ 437 h 453"/>
                <a:gd name="T28" fmla="*/ 151 w 322"/>
                <a:gd name="T29" fmla="*/ 453 h 453"/>
                <a:gd name="T30" fmla="*/ 93 w 322"/>
                <a:gd name="T31" fmla="*/ 453 h 453"/>
                <a:gd name="T32" fmla="*/ 46 w 322"/>
                <a:gd name="T33" fmla="*/ 432 h 453"/>
                <a:gd name="T34" fmla="*/ 0 w 322"/>
                <a:gd name="T35" fmla="*/ 384 h 453"/>
                <a:gd name="T36" fmla="*/ 0 w 322"/>
                <a:gd name="T37" fmla="*/ 377 h 453"/>
                <a:gd name="T38" fmla="*/ 14 w 322"/>
                <a:gd name="T39" fmla="*/ 377 h 453"/>
                <a:gd name="T40" fmla="*/ 48 w 322"/>
                <a:gd name="T41" fmla="*/ 407 h 453"/>
                <a:gd name="T42" fmla="*/ 83 w 322"/>
                <a:gd name="T43" fmla="*/ 426 h 453"/>
                <a:gd name="T44" fmla="*/ 128 w 322"/>
                <a:gd name="T45" fmla="*/ 426 h 453"/>
                <a:gd name="T46" fmla="*/ 162 w 322"/>
                <a:gd name="T47" fmla="*/ 411 h 453"/>
                <a:gd name="T48" fmla="*/ 188 w 322"/>
                <a:gd name="T49" fmla="*/ 391 h 453"/>
                <a:gd name="T50" fmla="*/ 202 w 322"/>
                <a:gd name="T51" fmla="*/ 381 h 453"/>
                <a:gd name="T52" fmla="*/ 225 w 322"/>
                <a:gd name="T53" fmla="*/ 354 h 453"/>
                <a:gd name="T54" fmla="*/ 251 w 322"/>
                <a:gd name="T55" fmla="*/ 300 h 453"/>
                <a:gd name="T56" fmla="*/ 257 w 322"/>
                <a:gd name="T57" fmla="*/ 273 h 453"/>
                <a:gd name="T58" fmla="*/ 262 w 322"/>
                <a:gd name="T59" fmla="*/ 221 h 453"/>
                <a:gd name="T60" fmla="*/ 261 w 322"/>
                <a:gd name="T61" fmla="*/ 163 h 453"/>
                <a:gd name="T62" fmla="*/ 247 w 322"/>
                <a:gd name="T63" fmla="*/ 117 h 453"/>
                <a:gd name="T64" fmla="*/ 236 w 322"/>
                <a:gd name="T65" fmla="*/ 95 h 453"/>
                <a:gd name="T66" fmla="*/ 204 w 322"/>
                <a:gd name="T67" fmla="*/ 53 h 453"/>
                <a:gd name="T68" fmla="*/ 181 w 322"/>
                <a:gd name="T69" fmla="*/ 35 h 453"/>
                <a:gd name="T70" fmla="*/ 148 w 322"/>
                <a:gd name="T71" fmla="*/ 26 h 453"/>
                <a:gd name="T72" fmla="*/ 111 w 322"/>
                <a:gd name="T73" fmla="*/ 23 h 453"/>
                <a:gd name="T74" fmla="*/ 105 w 322"/>
                <a:gd name="T75" fmla="*/ 19 h 453"/>
                <a:gd name="T76" fmla="*/ 100 w 322"/>
                <a:gd name="T77" fmla="*/ 15 h 453"/>
                <a:gd name="T78" fmla="*/ 100 w 322"/>
                <a:gd name="T79" fmla="*/ 9 h 453"/>
                <a:gd name="T80" fmla="*/ 105 w 322"/>
                <a:gd name="T81" fmla="*/ 5 h 453"/>
                <a:gd name="T82" fmla="*/ 126 w 322"/>
                <a:gd name="T83" fmla="*/ 0 h 453"/>
                <a:gd name="T84" fmla="*/ 172 w 322"/>
                <a:gd name="T85" fmla="*/ 2 h 453"/>
                <a:gd name="T86" fmla="*/ 211 w 322"/>
                <a:gd name="T87" fmla="*/ 19 h 453"/>
                <a:gd name="T88" fmla="*/ 211 w 322"/>
                <a:gd name="T89" fmla="*/ 19 h 453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322"/>
                <a:gd name="T136" fmla="*/ 0 h 453"/>
                <a:gd name="T137" fmla="*/ 322 w 322"/>
                <a:gd name="T138" fmla="*/ 453 h 453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322" h="453">
                  <a:moveTo>
                    <a:pt x="211" y="19"/>
                  </a:moveTo>
                  <a:lnTo>
                    <a:pt x="262" y="68"/>
                  </a:lnTo>
                  <a:lnTo>
                    <a:pt x="290" y="112"/>
                  </a:lnTo>
                  <a:lnTo>
                    <a:pt x="304" y="159"/>
                  </a:lnTo>
                  <a:lnTo>
                    <a:pt x="308" y="189"/>
                  </a:lnTo>
                  <a:lnTo>
                    <a:pt x="308" y="264"/>
                  </a:lnTo>
                  <a:lnTo>
                    <a:pt x="317" y="277"/>
                  </a:lnTo>
                  <a:lnTo>
                    <a:pt x="322" y="326"/>
                  </a:lnTo>
                  <a:lnTo>
                    <a:pt x="311" y="367"/>
                  </a:lnTo>
                  <a:lnTo>
                    <a:pt x="292" y="402"/>
                  </a:lnTo>
                  <a:lnTo>
                    <a:pt x="257" y="437"/>
                  </a:lnTo>
                  <a:lnTo>
                    <a:pt x="239" y="444"/>
                  </a:lnTo>
                  <a:lnTo>
                    <a:pt x="208" y="441"/>
                  </a:lnTo>
                  <a:lnTo>
                    <a:pt x="202" y="437"/>
                  </a:lnTo>
                  <a:lnTo>
                    <a:pt x="151" y="453"/>
                  </a:lnTo>
                  <a:lnTo>
                    <a:pt x="93" y="453"/>
                  </a:lnTo>
                  <a:lnTo>
                    <a:pt x="46" y="432"/>
                  </a:lnTo>
                  <a:lnTo>
                    <a:pt x="0" y="384"/>
                  </a:lnTo>
                  <a:lnTo>
                    <a:pt x="0" y="377"/>
                  </a:lnTo>
                  <a:lnTo>
                    <a:pt x="14" y="377"/>
                  </a:lnTo>
                  <a:lnTo>
                    <a:pt x="48" y="407"/>
                  </a:lnTo>
                  <a:lnTo>
                    <a:pt x="83" y="426"/>
                  </a:lnTo>
                  <a:lnTo>
                    <a:pt x="128" y="426"/>
                  </a:lnTo>
                  <a:lnTo>
                    <a:pt x="162" y="411"/>
                  </a:lnTo>
                  <a:lnTo>
                    <a:pt x="188" y="391"/>
                  </a:lnTo>
                  <a:lnTo>
                    <a:pt x="202" y="381"/>
                  </a:lnTo>
                  <a:lnTo>
                    <a:pt x="225" y="354"/>
                  </a:lnTo>
                  <a:lnTo>
                    <a:pt x="251" y="300"/>
                  </a:lnTo>
                  <a:lnTo>
                    <a:pt x="257" y="273"/>
                  </a:lnTo>
                  <a:lnTo>
                    <a:pt x="262" y="221"/>
                  </a:lnTo>
                  <a:lnTo>
                    <a:pt x="261" y="163"/>
                  </a:lnTo>
                  <a:lnTo>
                    <a:pt x="247" y="117"/>
                  </a:lnTo>
                  <a:lnTo>
                    <a:pt x="236" y="95"/>
                  </a:lnTo>
                  <a:lnTo>
                    <a:pt x="204" y="53"/>
                  </a:lnTo>
                  <a:lnTo>
                    <a:pt x="181" y="35"/>
                  </a:lnTo>
                  <a:lnTo>
                    <a:pt x="148" y="26"/>
                  </a:lnTo>
                  <a:lnTo>
                    <a:pt x="111" y="23"/>
                  </a:lnTo>
                  <a:lnTo>
                    <a:pt x="105" y="19"/>
                  </a:lnTo>
                  <a:lnTo>
                    <a:pt x="100" y="15"/>
                  </a:lnTo>
                  <a:lnTo>
                    <a:pt x="100" y="9"/>
                  </a:lnTo>
                  <a:lnTo>
                    <a:pt x="105" y="5"/>
                  </a:lnTo>
                  <a:lnTo>
                    <a:pt x="126" y="0"/>
                  </a:lnTo>
                  <a:lnTo>
                    <a:pt x="172" y="2"/>
                  </a:lnTo>
                  <a:lnTo>
                    <a:pt x="211" y="1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89" name="Freeform 1370">
              <a:extLst>
                <a:ext uri="{FF2B5EF4-FFF2-40B4-BE49-F238E27FC236}">
                  <a16:creationId xmlns:a16="http://schemas.microsoft.com/office/drawing/2014/main" id="{D91F5069-E41A-9D47-8418-0CE0F0BFDD8E}"/>
                </a:ext>
              </a:extLst>
            </p:cNvPr>
            <p:cNvSpPr>
              <a:spLocks/>
            </p:cNvSpPr>
            <p:nvPr/>
          </p:nvSpPr>
          <p:spPr bwMode="auto">
            <a:xfrm>
              <a:off x="510" y="343"/>
              <a:ext cx="38" cy="38"/>
            </a:xfrm>
            <a:custGeom>
              <a:avLst/>
              <a:gdLst>
                <a:gd name="T0" fmla="*/ 113 w 113"/>
                <a:gd name="T1" fmla="*/ 9 h 114"/>
                <a:gd name="T2" fmla="*/ 99 w 113"/>
                <a:gd name="T3" fmla="*/ 21 h 114"/>
                <a:gd name="T4" fmla="*/ 87 w 113"/>
                <a:gd name="T5" fmla="*/ 26 h 114"/>
                <a:gd name="T6" fmla="*/ 45 w 113"/>
                <a:gd name="T7" fmla="*/ 67 h 114"/>
                <a:gd name="T8" fmla="*/ 27 w 113"/>
                <a:gd name="T9" fmla="*/ 93 h 114"/>
                <a:gd name="T10" fmla="*/ 1 w 113"/>
                <a:gd name="T11" fmla="*/ 114 h 114"/>
                <a:gd name="T12" fmla="*/ 0 w 113"/>
                <a:gd name="T13" fmla="*/ 114 h 114"/>
                <a:gd name="T14" fmla="*/ 0 w 113"/>
                <a:gd name="T15" fmla="*/ 102 h 114"/>
                <a:gd name="T16" fmla="*/ 11 w 113"/>
                <a:gd name="T17" fmla="*/ 81 h 114"/>
                <a:gd name="T18" fmla="*/ 24 w 113"/>
                <a:gd name="T19" fmla="*/ 51 h 114"/>
                <a:gd name="T20" fmla="*/ 44 w 113"/>
                <a:gd name="T21" fmla="*/ 26 h 114"/>
                <a:gd name="T22" fmla="*/ 69 w 113"/>
                <a:gd name="T23" fmla="*/ 7 h 114"/>
                <a:gd name="T24" fmla="*/ 87 w 113"/>
                <a:gd name="T25" fmla="*/ 0 h 114"/>
                <a:gd name="T26" fmla="*/ 108 w 113"/>
                <a:gd name="T27" fmla="*/ 2 h 114"/>
                <a:gd name="T28" fmla="*/ 113 w 113"/>
                <a:gd name="T29" fmla="*/ 9 h 114"/>
                <a:gd name="T30" fmla="*/ 113 w 113"/>
                <a:gd name="T31" fmla="*/ 9 h 114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13"/>
                <a:gd name="T49" fmla="*/ 0 h 114"/>
                <a:gd name="T50" fmla="*/ 113 w 113"/>
                <a:gd name="T51" fmla="*/ 114 h 114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13" h="114">
                  <a:moveTo>
                    <a:pt x="113" y="9"/>
                  </a:moveTo>
                  <a:lnTo>
                    <a:pt x="99" y="21"/>
                  </a:lnTo>
                  <a:lnTo>
                    <a:pt x="87" y="26"/>
                  </a:lnTo>
                  <a:lnTo>
                    <a:pt x="45" y="67"/>
                  </a:lnTo>
                  <a:lnTo>
                    <a:pt x="27" y="93"/>
                  </a:lnTo>
                  <a:lnTo>
                    <a:pt x="1" y="114"/>
                  </a:lnTo>
                  <a:lnTo>
                    <a:pt x="0" y="114"/>
                  </a:lnTo>
                  <a:lnTo>
                    <a:pt x="0" y="102"/>
                  </a:lnTo>
                  <a:lnTo>
                    <a:pt x="11" y="81"/>
                  </a:lnTo>
                  <a:lnTo>
                    <a:pt x="24" y="51"/>
                  </a:lnTo>
                  <a:lnTo>
                    <a:pt x="44" y="26"/>
                  </a:lnTo>
                  <a:lnTo>
                    <a:pt x="69" y="7"/>
                  </a:lnTo>
                  <a:lnTo>
                    <a:pt x="87" y="0"/>
                  </a:lnTo>
                  <a:lnTo>
                    <a:pt x="108" y="2"/>
                  </a:lnTo>
                  <a:lnTo>
                    <a:pt x="113" y="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90" name="Freeform 1371">
              <a:extLst>
                <a:ext uri="{FF2B5EF4-FFF2-40B4-BE49-F238E27FC236}">
                  <a16:creationId xmlns:a16="http://schemas.microsoft.com/office/drawing/2014/main" id="{32687354-C748-AA45-BED6-D4AD90E2E217}"/>
                </a:ext>
              </a:extLst>
            </p:cNvPr>
            <p:cNvSpPr>
              <a:spLocks/>
            </p:cNvSpPr>
            <p:nvPr/>
          </p:nvSpPr>
          <p:spPr bwMode="auto">
            <a:xfrm>
              <a:off x="402" y="363"/>
              <a:ext cx="120" cy="151"/>
            </a:xfrm>
            <a:custGeom>
              <a:avLst/>
              <a:gdLst>
                <a:gd name="T0" fmla="*/ 206 w 360"/>
                <a:gd name="T1" fmla="*/ 14 h 455"/>
                <a:gd name="T2" fmla="*/ 224 w 360"/>
                <a:gd name="T3" fmla="*/ 33 h 455"/>
                <a:gd name="T4" fmla="*/ 224 w 360"/>
                <a:gd name="T5" fmla="*/ 35 h 455"/>
                <a:gd name="T6" fmla="*/ 216 w 360"/>
                <a:gd name="T7" fmla="*/ 35 h 455"/>
                <a:gd name="T8" fmla="*/ 195 w 360"/>
                <a:gd name="T9" fmla="*/ 16 h 455"/>
                <a:gd name="T10" fmla="*/ 161 w 360"/>
                <a:gd name="T11" fmla="*/ 16 h 455"/>
                <a:gd name="T12" fmla="*/ 119 w 360"/>
                <a:gd name="T13" fmla="*/ 33 h 455"/>
                <a:gd name="T14" fmla="*/ 102 w 360"/>
                <a:gd name="T15" fmla="*/ 54 h 455"/>
                <a:gd name="T16" fmla="*/ 70 w 360"/>
                <a:gd name="T17" fmla="*/ 107 h 455"/>
                <a:gd name="T18" fmla="*/ 53 w 360"/>
                <a:gd name="T19" fmla="*/ 154 h 455"/>
                <a:gd name="T20" fmla="*/ 45 w 360"/>
                <a:gd name="T21" fmla="*/ 205 h 455"/>
                <a:gd name="T22" fmla="*/ 47 w 360"/>
                <a:gd name="T23" fmla="*/ 288 h 455"/>
                <a:gd name="T24" fmla="*/ 68 w 360"/>
                <a:gd name="T25" fmla="*/ 347 h 455"/>
                <a:gd name="T26" fmla="*/ 79 w 360"/>
                <a:gd name="T27" fmla="*/ 368 h 455"/>
                <a:gd name="T28" fmla="*/ 119 w 360"/>
                <a:gd name="T29" fmla="*/ 402 h 455"/>
                <a:gd name="T30" fmla="*/ 146 w 360"/>
                <a:gd name="T31" fmla="*/ 416 h 455"/>
                <a:gd name="T32" fmla="*/ 186 w 360"/>
                <a:gd name="T33" fmla="*/ 416 h 455"/>
                <a:gd name="T34" fmla="*/ 242 w 360"/>
                <a:gd name="T35" fmla="*/ 398 h 455"/>
                <a:gd name="T36" fmla="*/ 276 w 360"/>
                <a:gd name="T37" fmla="*/ 362 h 455"/>
                <a:gd name="T38" fmla="*/ 305 w 360"/>
                <a:gd name="T39" fmla="*/ 307 h 455"/>
                <a:gd name="T40" fmla="*/ 316 w 360"/>
                <a:gd name="T41" fmla="*/ 235 h 455"/>
                <a:gd name="T42" fmla="*/ 316 w 360"/>
                <a:gd name="T43" fmla="*/ 219 h 455"/>
                <a:gd name="T44" fmla="*/ 324 w 360"/>
                <a:gd name="T45" fmla="*/ 219 h 455"/>
                <a:gd name="T46" fmla="*/ 335 w 360"/>
                <a:gd name="T47" fmla="*/ 256 h 455"/>
                <a:gd name="T48" fmla="*/ 339 w 360"/>
                <a:gd name="T49" fmla="*/ 318 h 455"/>
                <a:gd name="T50" fmla="*/ 341 w 360"/>
                <a:gd name="T51" fmla="*/ 328 h 455"/>
                <a:gd name="T52" fmla="*/ 360 w 360"/>
                <a:gd name="T53" fmla="*/ 351 h 455"/>
                <a:gd name="T54" fmla="*/ 360 w 360"/>
                <a:gd name="T55" fmla="*/ 391 h 455"/>
                <a:gd name="T56" fmla="*/ 341 w 360"/>
                <a:gd name="T57" fmla="*/ 419 h 455"/>
                <a:gd name="T58" fmla="*/ 311 w 360"/>
                <a:gd name="T59" fmla="*/ 446 h 455"/>
                <a:gd name="T60" fmla="*/ 276 w 360"/>
                <a:gd name="T61" fmla="*/ 455 h 455"/>
                <a:gd name="T62" fmla="*/ 235 w 360"/>
                <a:gd name="T63" fmla="*/ 444 h 455"/>
                <a:gd name="T64" fmla="*/ 195 w 360"/>
                <a:gd name="T65" fmla="*/ 451 h 455"/>
                <a:gd name="T66" fmla="*/ 152 w 360"/>
                <a:gd name="T67" fmla="*/ 450 h 455"/>
                <a:gd name="T68" fmla="*/ 101 w 360"/>
                <a:gd name="T69" fmla="*/ 429 h 455"/>
                <a:gd name="T70" fmla="*/ 52 w 360"/>
                <a:gd name="T71" fmla="*/ 389 h 455"/>
                <a:gd name="T72" fmla="*/ 29 w 360"/>
                <a:gd name="T73" fmla="*/ 353 h 455"/>
                <a:gd name="T74" fmla="*/ 8 w 360"/>
                <a:gd name="T75" fmla="*/ 298 h 455"/>
                <a:gd name="T76" fmla="*/ 0 w 360"/>
                <a:gd name="T77" fmla="*/ 249 h 455"/>
                <a:gd name="T78" fmla="*/ 5 w 360"/>
                <a:gd name="T79" fmla="*/ 182 h 455"/>
                <a:gd name="T80" fmla="*/ 17 w 360"/>
                <a:gd name="T81" fmla="*/ 135 h 455"/>
                <a:gd name="T82" fmla="*/ 33 w 360"/>
                <a:gd name="T83" fmla="*/ 93 h 455"/>
                <a:gd name="T84" fmla="*/ 77 w 360"/>
                <a:gd name="T85" fmla="*/ 30 h 455"/>
                <a:gd name="T86" fmla="*/ 104 w 360"/>
                <a:gd name="T87" fmla="*/ 9 h 455"/>
                <a:gd name="T88" fmla="*/ 140 w 360"/>
                <a:gd name="T89" fmla="*/ 0 h 455"/>
                <a:gd name="T90" fmla="*/ 186 w 360"/>
                <a:gd name="T91" fmla="*/ 2 h 455"/>
                <a:gd name="T92" fmla="*/ 206 w 360"/>
                <a:gd name="T93" fmla="*/ 14 h 455"/>
                <a:gd name="T94" fmla="*/ 206 w 360"/>
                <a:gd name="T95" fmla="*/ 14 h 455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360"/>
                <a:gd name="T145" fmla="*/ 0 h 455"/>
                <a:gd name="T146" fmla="*/ 360 w 360"/>
                <a:gd name="T147" fmla="*/ 455 h 455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360" h="455">
                  <a:moveTo>
                    <a:pt x="206" y="14"/>
                  </a:moveTo>
                  <a:lnTo>
                    <a:pt x="224" y="33"/>
                  </a:lnTo>
                  <a:lnTo>
                    <a:pt x="224" y="35"/>
                  </a:lnTo>
                  <a:lnTo>
                    <a:pt x="216" y="35"/>
                  </a:lnTo>
                  <a:lnTo>
                    <a:pt x="195" y="16"/>
                  </a:lnTo>
                  <a:lnTo>
                    <a:pt x="161" y="16"/>
                  </a:lnTo>
                  <a:lnTo>
                    <a:pt x="119" y="33"/>
                  </a:lnTo>
                  <a:lnTo>
                    <a:pt x="102" y="54"/>
                  </a:lnTo>
                  <a:lnTo>
                    <a:pt x="70" y="107"/>
                  </a:lnTo>
                  <a:lnTo>
                    <a:pt x="53" y="154"/>
                  </a:lnTo>
                  <a:lnTo>
                    <a:pt x="45" y="205"/>
                  </a:lnTo>
                  <a:lnTo>
                    <a:pt x="47" y="288"/>
                  </a:lnTo>
                  <a:lnTo>
                    <a:pt x="68" y="347"/>
                  </a:lnTo>
                  <a:lnTo>
                    <a:pt x="79" y="368"/>
                  </a:lnTo>
                  <a:lnTo>
                    <a:pt x="119" y="402"/>
                  </a:lnTo>
                  <a:lnTo>
                    <a:pt x="146" y="416"/>
                  </a:lnTo>
                  <a:lnTo>
                    <a:pt x="186" y="416"/>
                  </a:lnTo>
                  <a:lnTo>
                    <a:pt x="242" y="398"/>
                  </a:lnTo>
                  <a:lnTo>
                    <a:pt x="276" y="362"/>
                  </a:lnTo>
                  <a:lnTo>
                    <a:pt x="305" y="307"/>
                  </a:lnTo>
                  <a:lnTo>
                    <a:pt x="316" y="235"/>
                  </a:lnTo>
                  <a:lnTo>
                    <a:pt x="316" y="219"/>
                  </a:lnTo>
                  <a:lnTo>
                    <a:pt x="324" y="219"/>
                  </a:lnTo>
                  <a:lnTo>
                    <a:pt x="335" y="256"/>
                  </a:lnTo>
                  <a:lnTo>
                    <a:pt x="339" y="318"/>
                  </a:lnTo>
                  <a:lnTo>
                    <a:pt x="341" y="328"/>
                  </a:lnTo>
                  <a:lnTo>
                    <a:pt x="360" y="351"/>
                  </a:lnTo>
                  <a:lnTo>
                    <a:pt x="360" y="391"/>
                  </a:lnTo>
                  <a:lnTo>
                    <a:pt x="341" y="419"/>
                  </a:lnTo>
                  <a:lnTo>
                    <a:pt x="311" y="446"/>
                  </a:lnTo>
                  <a:lnTo>
                    <a:pt x="276" y="455"/>
                  </a:lnTo>
                  <a:lnTo>
                    <a:pt x="235" y="444"/>
                  </a:lnTo>
                  <a:lnTo>
                    <a:pt x="195" y="451"/>
                  </a:lnTo>
                  <a:lnTo>
                    <a:pt x="152" y="450"/>
                  </a:lnTo>
                  <a:lnTo>
                    <a:pt x="101" y="429"/>
                  </a:lnTo>
                  <a:lnTo>
                    <a:pt x="52" y="389"/>
                  </a:lnTo>
                  <a:lnTo>
                    <a:pt x="29" y="353"/>
                  </a:lnTo>
                  <a:lnTo>
                    <a:pt x="8" y="298"/>
                  </a:lnTo>
                  <a:lnTo>
                    <a:pt x="0" y="249"/>
                  </a:lnTo>
                  <a:lnTo>
                    <a:pt x="5" y="182"/>
                  </a:lnTo>
                  <a:lnTo>
                    <a:pt x="17" y="135"/>
                  </a:lnTo>
                  <a:lnTo>
                    <a:pt x="33" y="93"/>
                  </a:lnTo>
                  <a:lnTo>
                    <a:pt x="77" y="30"/>
                  </a:lnTo>
                  <a:lnTo>
                    <a:pt x="104" y="9"/>
                  </a:lnTo>
                  <a:lnTo>
                    <a:pt x="140" y="0"/>
                  </a:lnTo>
                  <a:lnTo>
                    <a:pt x="186" y="2"/>
                  </a:lnTo>
                  <a:lnTo>
                    <a:pt x="206" y="1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91" name="Freeform 1372">
              <a:extLst>
                <a:ext uri="{FF2B5EF4-FFF2-40B4-BE49-F238E27FC236}">
                  <a16:creationId xmlns:a16="http://schemas.microsoft.com/office/drawing/2014/main" id="{A380552E-DBDE-F44C-BC84-18B04189ACD9}"/>
                </a:ext>
              </a:extLst>
            </p:cNvPr>
            <p:cNvSpPr>
              <a:spLocks/>
            </p:cNvSpPr>
            <p:nvPr/>
          </p:nvSpPr>
          <p:spPr bwMode="auto">
            <a:xfrm>
              <a:off x="562" y="363"/>
              <a:ext cx="42" cy="88"/>
            </a:xfrm>
            <a:custGeom>
              <a:avLst/>
              <a:gdLst>
                <a:gd name="T0" fmla="*/ 81 w 125"/>
                <a:gd name="T1" fmla="*/ 14 h 262"/>
                <a:gd name="T2" fmla="*/ 104 w 125"/>
                <a:gd name="T3" fmla="*/ 40 h 262"/>
                <a:gd name="T4" fmla="*/ 118 w 125"/>
                <a:gd name="T5" fmla="*/ 72 h 262"/>
                <a:gd name="T6" fmla="*/ 125 w 125"/>
                <a:gd name="T7" fmla="*/ 139 h 262"/>
                <a:gd name="T8" fmla="*/ 116 w 125"/>
                <a:gd name="T9" fmla="*/ 177 h 262"/>
                <a:gd name="T10" fmla="*/ 104 w 125"/>
                <a:gd name="T11" fmla="*/ 217 h 262"/>
                <a:gd name="T12" fmla="*/ 83 w 125"/>
                <a:gd name="T13" fmla="*/ 252 h 262"/>
                <a:gd name="T14" fmla="*/ 79 w 125"/>
                <a:gd name="T15" fmla="*/ 256 h 262"/>
                <a:gd name="T16" fmla="*/ 53 w 125"/>
                <a:gd name="T17" fmla="*/ 262 h 262"/>
                <a:gd name="T18" fmla="*/ 32 w 125"/>
                <a:gd name="T19" fmla="*/ 256 h 262"/>
                <a:gd name="T20" fmla="*/ 17 w 125"/>
                <a:gd name="T21" fmla="*/ 214 h 262"/>
                <a:gd name="T22" fmla="*/ 9 w 125"/>
                <a:gd name="T23" fmla="*/ 186 h 262"/>
                <a:gd name="T24" fmla="*/ 2 w 125"/>
                <a:gd name="T25" fmla="*/ 156 h 262"/>
                <a:gd name="T26" fmla="*/ 0 w 125"/>
                <a:gd name="T27" fmla="*/ 139 h 262"/>
                <a:gd name="T28" fmla="*/ 0 w 125"/>
                <a:gd name="T29" fmla="*/ 131 h 262"/>
                <a:gd name="T30" fmla="*/ 14 w 125"/>
                <a:gd name="T31" fmla="*/ 124 h 262"/>
                <a:gd name="T32" fmla="*/ 39 w 125"/>
                <a:gd name="T33" fmla="*/ 129 h 262"/>
                <a:gd name="T34" fmla="*/ 44 w 125"/>
                <a:gd name="T35" fmla="*/ 129 h 262"/>
                <a:gd name="T36" fmla="*/ 53 w 125"/>
                <a:gd name="T37" fmla="*/ 118 h 262"/>
                <a:gd name="T38" fmla="*/ 49 w 125"/>
                <a:gd name="T39" fmla="*/ 40 h 262"/>
                <a:gd name="T40" fmla="*/ 32 w 125"/>
                <a:gd name="T41" fmla="*/ 10 h 262"/>
                <a:gd name="T42" fmla="*/ 39 w 125"/>
                <a:gd name="T43" fmla="*/ 0 h 262"/>
                <a:gd name="T44" fmla="*/ 59 w 125"/>
                <a:gd name="T45" fmla="*/ 3 h 262"/>
                <a:gd name="T46" fmla="*/ 81 w 125"/>
                <a:gd name="T47" fmla="*/ 14 h 262"/>
                <a:gd name="T48" fmla="*/ 81 w 125"/>
                <a:gd name="T49" fmla="*/ 14 h 262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125"/>
                <a:gd name="T76" fmla="*/ 0 h 262"/>
                <a:gd name="T77" fmla="*/ 125 w 125"/>
                <a:gd name="T78" fmla="*/ 262 h 262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125" h="262">
                  <a:moveTo>
                    <a:pt x="81" y="14"/>
                  </a:moveTo>
                  <a:lnTo>
                    <a:pt x="104" y="40"/>
                  </a:lnTo>
                  <a:lnTo>
                    <a:pt x="118" y="72"/>
                  </a:lnTo>
                  <a:lnTo>
                    <a:pt x="125" y="139"/>
                  </a:lnTo>
                  <a:lnTo>
                    <a:pt x="116" y="177"/>
                  </a:lnTo>
                  <a:lnTo>
                    <a:pt x="104" y="217"/>
                  </a:lnTo>
                  <a:lnTo>
                    <a:pt x="83" y="252"/>
                  </a:lnTo>
                  <a:lnTo>
                    <a:pt x="79" y="256"/>
                  </a:lnTo>
                  <a:lnTo>
                    <a:pt x="53" y="262"/>
                  </a:lnTo>
                  <a:lnTo>
                    <a:pt x="32" y="256"/>
                  </a:lnTo>
                  <a:lnTo>
                    <a:pt x="17" y="214"/>
                  </a:lnTo>
                  <a:lnTo>
                    <a:pt x="9" y="186"/>
                  </a:lnTo>
                  <a:lnTo>
                    <a:pt x="2" y="156"/>
                  </a:lnTo>
                  <a:lnTo>
                    <a:pt x="0" y="139"/>
                  </a:lnTo>
                  <a:lnTo>
                    <a:pt x="0" y="131"/>
                  </a:lnTo>
                  <a:lnTo>
                    <a:pt x="14" y="124"/>
                  </a:lnTo>
                  <a:lnTo>
                    <a:pt x="39" y="129"/>
                  </a:lnTo>
                  <a:lnTo>
                    <a:pt x="44" y="129"/>
                  </a:lnTo>
                  <a:lnTo>
                    <a:pt x="53" y="118"/>
                  </a:lnTo>
                  <a:lnTo>
                    <a:pt x="49" y="40"/>
                  </a:lnTo>
                  <a:lnTo>
                    <a:pt x="32" y="10"/>
                  </a:lnTo>
                  <a:lnTo>
                    <a:pt x="39" y="0"/>
                  </a:lnTo>
                  <a:lnTo>
                    <a:pt x="59" y="3"/>
                  </a:lnTo>
                  <a:lnTo>
                    <a:pt x="81" y="1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92" name="Freeform 1373">
              <a:extLst>
                <a:ext uri="{FF2B5EF4-FFF2-40B4-BE49-F238E27FC236}">
                  <a16:creationId xmlns:a16="http://schemas.microsoft.com/office/drawing/2014/main" id="{6D74E058-BF21-7C46-BB7A-EFD443DE06BE}"/>
                </a:ext>
              </a:extLst>
            </p:cNvPr>
            <p:cNvSpPr>
              <a:spLocks/>
            </p:cNvSpPr>
            <p:nvPr/>
          </p:nvSpPr>
          <p:spPr bwMode="auto">
            <a:xfrm>
              <a:off x="490" y="377"/>
              <a:ext cx="10" cy="21"/>
            </a:xfrm>
            <a:custGeom>
              <a:avLst/>
              <a:gdLst>
                <a:gd name="T0" fmla="*/ 19 w 28"/>
                <a:gd name="T1" fmla="*/ 15 h 61"/>
                <a:gd name="T2" fmla="*/ 28 w 28"/>
                <a:gd name="T3" fmla="*/ 53 h 61"/>
                <a:gd name="T4" fmla="*/ 28 w 28"/>
                <a:gd name="T5" fmla="*/ 57 h 61"/>
                <a:gd name="T6" fmla="*/ 23 w 28"/>
                <a:gd name="T7" fmla="*/ 61 h 61"/>
                <a:gd name="T8" fmla="*/ 11 w 28"/>
                <a:gd name="T9" fmla="*/ 49 h 61"/>
                <a:gd name="T10" fmla="*/ 0 w 28"/>
                <a:gd name="T11" fmla="*/ 10 h 61"/>
                <a:gd name="T12" fmla="*/ 0 w 28"/>
                <a:gd name="T13" fmla="*/ 0 h 61"/>
                <a:gd name="T14" fmla="*/ 7 w 28"/>
                <a:gd name="T15" fmla="*/ 0 h 61"/>
                <a:gd name="T16" fmla="*/ 19 w 28"/>
                <a:gd name="T17" fmla="*/ 15 h 61"/>
                <a:gd name="T18" fmla="*/ 19 w 28"/>
                <a:gd name="T19" fmla="*/ 15 h 61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28"/>
                <a:gd name="T31" fmla="*/ 0 h 61"/>
                <a:gd name="T32" fmla="*/ 28 w 28"/>
                <a:gd name="T33" fmla="*/ 61 h 61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8" h="61">
                  <a:moveTo>
                    <a:pt x="19" y="15"/>
                  </a:moveTo>
                  <a:lnTo>
                    <a:pt x="28" y="53"/>
                  </a:lnTo>
                  <a:lnTo>
                    <a:pt x="28" y="57"/>
                  </a:lnTo>
                  <a:lnTo>
                    <a:pt x="23" y="61"/>
                  </a:lnTo>
                  <a:lnTo>
                    <a:pt x="11" y="49"/>
                  </a:lnTo>
                  <a:lnTo>
                    <a:pt x="0" y="10"/>
                  </a:lnTo>
                  <a:lnTo>
                    <a:pt x="0" y="0"/>
                  </a:lnTo>
                  <a:lnTo>
                    <a:pt x="7" y="0"/>
                  </a:lnTo>
                  <a:lnTo>
                    <a:pt x="19" y="1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93" name="Freeform 1374">
              <a:extLst>
                <a:ext uri="{FF2B5EF4-FFF2-40B4-BE49-F238E27FC236}">
                  <a16:creationId xmlns:a16="http://schemas.microsoft.com/office/drawing/2014/main" id="{A4B92BC5-6CA7-CA46-A933-EA72DF366E04}"/>
                </a:ext>
              </a:extLst>
            </p:cNvPr>
            <p:cNvSpPr>
              <a:spLocks/>
            </p:cNvSpPr>
            <p:nvPr/>
          </p:nvSpPr>
          <p:spPr bwMode="auto">
            <a:xfrm>
              <a:off x="755" y="392"/>
              <a:ext cx="57" cy="13"/>
            </a:xfrm>
            <a:custGeom>
              <a:avLst/>
              <a:gdLst>
                <a:gd name="T0" fmla="*/ 126 w 172"/>
                <a:gd name="T1" fmla="*/ 13 h 40"/>
                <a:gd name="T2" fmla="*/ 172 w 172"/>
                <a:gd name="T3" fmla="*/ 17 h 40"/>
                <a:gd name="T4" fmla="*/ 165 w 172"/>
                <a:gd name="T5" fmla="*/ 24 h 40"/>
                <a:gd name="T6" fmla="*/ 141 w 172"/>
                <a:gd name="T7" fmla="*/ 28 h 40"/>
                <a:gd name="T8" fmla="*/ 47 w 172"/>
                <a:gd name="T9" fmla="*/ 40 h 40"/>
                <a:gd name="T10" fmla="*/ 21 w 172"/>
                <a:gd name="T11" fmla="*/ 35 h 40"/>
                <a:gd name="T12" fmla="*/ 10 w 172"/>
                <a:gd name="T13" fmla="*/ 28 h 40"/>
                <a:gd name="T14" fmla="*/ 0 w 172"/>
                <a:gd name="T15" fmla="*/ 14 h 40"/>
                <a:gd name="T16" fmla="*/ 3 w 172"/>
                <a:gd name="T17" fmla="*/ 4 h 40"/>
                <a:gd name="T18" fmla="*/ 8 w 172"/>
                <a:gd name="T19" fmla="*/ 0 h 40"/>
                <a:gd name="T20" fmla="*/ 28 w 172"/>
                <a:gd name="T21" fmla="*/ 7 h 40"/>
                <a:gd name="T22" fmla="*/ 126 w 172"/>
                <a:gd name="T23" fmla="*/ 13 h 40"/>
                <a:gd name="T24" fmla="*/ 126 w 172"/>
                <a:gd name="T25" fmla="*/ 13 h 4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172"/>
                <a:gd name="T40" fmla="*/ 0 h 40"/>
                <a:gd name="T41" fmla="*/ 172 w 172"/>
                <a:gd name="T42" fmla="*/ 40 h 40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172" h="40">
                  <a:moveTo>
                    <a:pt x="126" y="13"/>
                  </a:moveTo>
                  <a:lnTo>
                    <a:pt x="172" y="17"/>
                  </a:lnTo>
                  <a:lnTo>
                    <a:pt x="165" y="24"/>
                  </a:lnTo>
                  <a:lnTo>
                    <a:pt x="141" y="28"/>
                  </a:lnTo>
                  <a:lnTo>
                    <a:pt x="47" y="40"/>
                  </a:lnTo>
                  <a:lnTo>
                    <a:pt x="21" y="35"/>
                  </a:lnTo>
                  <a:lnTo>
                    <a:pt x="10" y="28"/>
                  </a:lnTo>
                  <a:lnTo>
                    <a:pt x="0" y="14"/>
                  </a:lnTo>
                  <a:lnTo>
                    <a:pt x="3" y="4"/>
                  </a:lnTo>
                  <a:lnTo>
                    <a:pt x="8" y="0"/>
                  </a:lnTo>
                  <a:lnTo>
                    <a:pt x="28" y="7"/>
                  </a:lnTo>
                  <a:lnTo>
                    <a:pt x="126" y="1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94" name="Freeform 1375">
              <a:extLst>
                <a:ext uri="{FF2B5EF4-FFF2-40B4-BE49-F238E27FC236}">
                  <a16:creationId xmlns:a16="http://schemas.microsoft.com/office/drawing/2014/main" id="{4356DF48-BE53-1B46-B68A-4C4F1AB3F44D}"/>
                </a:ext>
              </a:extLst>
            </p:cNvPr>
            <p:cNvSpPr>
              <a:spLocks/>
            </p:cNvSpPr>
            <p:nvPr/>
          </p:nvSpPr>
          <p:spPr bwMode="auto">
            <a:xfrm>
              <a:off x="458" y="394"/>
              <a:ext cx="38" cy="79"/>
            </a:xfrm>
            <a:custGeom>
              <a:avLst/>
              <a:gdLst>
                <a:gd name="T0" fmla="*/ 67 w 114"/>
                <a:gd name="T1" fmla="*/ 15 h 237"/>
                <a:gd name="T2" fmla="*/ 87 w 114"/>
                <a:gd name="T3" fmla="*/ 47 h 237"/>
                <a:gd name="T4" fmla="*/ 108 w 114"/>
                <a:gd name="T5" fmla="*/ 120 h 237"/>
                <a:gd name="T6" fmla="*/ 114 w 114"/>
                <a:gd name="T7" fmla="*/ 156 h 237"/>
                <a:gd name="T8" fmla="*/ 107 w 114"/>
                <a:gd name="T9" fmla="*/ 198 h 237"/>
                <a:gd name="T10" fmla="*/ 93 w 114"/>
                <a:gd name="T11" fmla="*/ 226 h 237"/>
                <a:gd name="T12" fmla="*/ 77 w 114"/>
                <a:gd name="T13" fmla="*/ 237 h 237"/>
                <a:gd name="T14" fmla="*/ 37 w 114"/>
                <a:gd name="T15" fmla="*/ 231 h 237"/>
                <a:gd name="T16" fmla="*/ 25 w 114"/>
                <a:gd name="T17" fmla="*/ 223 h 237"/>
                <a:gd name="T18" fmla="*/ 7 w 114"/>
                <a:gd name="T19" fmla="*/ 186 h 237"/>
                <a:gd name="T20" fmla="*/ 0 w 114"/>
                <a:gd name="T21" fmla="*/ 150 h 237"/>
                <a:gd name="T22" fmla="*/ 0 w 114"/>
                <a:gd name="T23" fmla="*/ 121 h 237"/>
                <a:gd name="T24" fmla="*/ 8 w 114"/>
                <a:gd name="T25" fmla="*/ 114 h 237"/>
                <a:gd name="T26" fmla="*/ 34 w 114"/>
                <a:gd name="T27" fmla="*/ 114 h 237"/>
                <a:gd name="T28" fmla="*/ 38 w 114"/>
                <a:gd name="T29" fmla="*/ 110 h 237"/>
                <a:gd name="T30" fmla="*/ 32 w 114"/>
                <a:gd name="T31" fmla="*/ 57 h 237"/>
                <a:gd name="T32" fmla="*/ 27 w 114"/>
                <a:gd name="T33" fmla="*/ 40 h 237"/>
                <a:gd name="T34" fmla="*/ 25 w 114"/>
                <a:gd name="T35" fmla="*/ 25 h 237"/>
                <a:gd name="T36" fmla="*/ 18 w 114"/>
                <a:gd name="T37" fmla="*/ 10 h 237"/>
                <a:gd name="T38" fmla="*/ 23 w 114"/>
                <a:gd name="T39" fmla="*/ 0 h 237"/>
                <a:gd name="T40" fmla="*/ 46 w 114"/>
                <a:gd name="T41" fmla="*/ 2 h 237"/>
                <a:gd name="T42" fmla="*/ 67 w 114"/>
                <a:gd name="T43" fmla="*/ 15 h 237"/>
                <a:gd name="T44" fmla="*/ 67 w 114"/>
                <a:gd name="T45" fmla="*/ 15 h 237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114"/>
                <a:gd name="T70" fmla="*/ 0 h 237"/>
                <a:gd name="T71" fmla="*/ 114 w 114"/>
                <a:gd name="T72" fmla="*/ 237 h 237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114" h="237">
                  <a:moveTo>
                    <a:pt x="67" y="15"/>
                  </a:moveTo>
                  <a:lnTo>
                    <a:pt x="87" y="47"/>
                  </a:lnTo>
                  <a:lnTo>
                    <a:pt x="108" y="120"/>
                  </a:lnTo>
                  <a:lnTo>
                    <a:pt x="114" y="156"/>
                  </a:lnTo>
                  <a:lnTo>
                    <a:pt x="107" y="198"/>
                  </a:lnTo>
                  <a:lnTo>
                    <a:pt x="93" y="226"/>
                  </a:lnTo>
                  <a:lnTo>
                    <a:pt x="77" y="237"/>
                  </a:lnTo>
                  <a:lnTo>
                    <a:pt x="37" y="231"/>
                  </a:lnTo>
                  <a:lnTo>
                    <a:pt x="25" y="223"/>
                  </a:lnTo>
                  <a:lnTo>
                    <a:pt x="7" y="186"/>
                  </a:lnTo>
                  <a:lnTo>
                    <a:pt x="0" y="150"/>
                  </a:lnTo>
                  <a:lnTo>
                    <a:pt x="0" y="121"/>
                  </a:lnTo>
                  <a:lnTo>
                    <a:pt x="8" y="114"/>
                  </a:lnTo>
                  <a:lnTo>
                    <a:pt x="34" y="114"/>
                  </a:lnTo>
                  <a:lnTo>
                    <a:pt x="38" y="110"/>
                  </a:lnTo>
                  <a:lnTo>
                    <a:pt x="32" y="57"/>
                  </a:lnTo>
                  <a:lnTo>
                    <a:pt x="27" y="40"/>
                  </a:lnTo>
                  <a:lnTo>
                    <a:pt x="25" y="25"/>
                  </a:lnTo>
                  <a:lnTo>
                    <a:pt x="18" y="10"/>
                  </a:lnTo>
                  <a:lnTo>
                    <a:pt x="23" y="0"/>
                  </a:lnTo>
                  <a:lnTo>
                    <a:pt x="46" y="2"/>
                  </a:lnTo>
                  <a:lnTo>
                    <a:pt x="67" y="1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95" name="Freeform 1376">
              <a:extLst>
                <a:ext uri="{FF2B5EF4-FFF2-40B4-BE49-F238E27FC236}">
                  <a16:creationId xmlns:a16="http://schemas.microsoft.com/office/drawing/2014/main" id="{E9E43755-576C-724C-AB1C-F279E4C14E91}"/>
                </a:ext>
              </a:extLst>
            </p:cNvPr>
            <p:cNvSpPr>
              <a:spLocks/>
            </p:cNvSpPr>
            <p:nvPr/>
          </p:nvSpPr>
          <p:spPr bwMode="auto">
            <a:xfrm>
              <a:off x="655" y="415"/>
              <a:ext cx="147" cy="478"/>
            </a:xfrm>
            <a:custGeom>
              <a:avLst/>
              <a:gdLst>
                <a:gd name="T0" fmla="*/ 374 w 440"/>
                <a:gd name="T1" fmla="*/ 45 h 1434"/>
                <a:gd name="T2" fmla="*/ 401 w 440"/>
                <a:gd name="T3" fmla="*/ 109 h 1434"/>
                <a:gd name="T4" fmla="*/ 418 w 440"/>
                <a:gd name="T5" fmla="*/ 163 h 1434"/>
                <a:gd name="T6" fmla="*/ 430 w 440"/>
                <a:gd name="T7" fmla="*/ 229 h 1434"/>
                <a:gd name="T8" fmla="*/ 440 w 440"/>
                <a:gd name="T9" fmla="*/ 345 h 1434"/>
                <a:gd name="T10" fmla="*/ 440 w 440"/>
                <a:gd name="T11" fmla="*/ 482 h 1434"/>
                <a:gd name="T12" fmla="*/ 434 w 440"/>
                <a:gd name="T13" fmla="*/ 523 h 1434"/>
                <a:gd name="T14" fmla="*/ 428 w 440"/>
                <a:gd name="T15" fmla="*/ 589 h 1434"/>
                <a:gd name="T16" fmla="*/ 400 w 440"/>
                <a:gd name="T17" fmla="*/ 718 h 1434"/>
                <a:gd name="T18" fmla="*/ 385 w 440"/>
                <a:gd name="T19" fmla="*/ 779 h 1434"/>
                <a:gd name="T20" fmla="*/ 371 w 440"/>
                <a:gd name="T21" fmla="*/ 835 h 1434"/>
                <a:gd name="T22" fmla="*/ 343 w 440"/>
                <a:gd name="T23" fmla="*/ 920 h 1434"/>
                <a:gd name="T24" fmla="*/ 305 w 440"/>
                <a:gd name="T25" fmla="*/ 1018 h 1434"/>
                <a:gd name="T26" fmla="*/ 256 w 440"/>
                <a:gd name="T27" fmla="*/ 1124 h 1434"/>
                <a:gd name="T28" fmla="*/ 207 w 440"/>
                <a:gd name="T29" fmla="*/ 1216 h 1434"/>
                <a:gd name="T30" fmla="*/ 137 w 440"/>
                <a:gd name="T31" fmla="*/ 1325 h 1434"/>
                <a:gd name="T32" fmla="*/ 70 w 440"/>
                <a:gd name="T33" fmla="*/ 1408 h 1434"/>
                <a:gd name="T34" fmla="*/ 42 w 440"/>
                <a:gd name="T35" fmla="*/ 1427 h 1434"/>
                <a:gd name="T36" fmla="*/ 19 w 440"/>
                <a:gd name="T37" fmla="*/ 1434 h 1434"/>
                <a:gd name="T38" fmla="*/ 10 w 440"/>
                <a:gd name="T39" fmla="*/ 1432 h 1434"/>
                <a:gd name="T40" fmla="*/ 0 w 440"/>
                <a:gd name="T41" fmla="*/ 1423 h 1434"/>
                <a:gd name="T42" fmla="*/ 19 w 440"/>
                <a:gd name="T43" fmla="*/ 1400 h 1434"/>
                <a:gd name="T44" fmla="*/ 76 w 440"/>
                <a:gd name="T45" fmla="*/ 1336 h 1434"/>
                <a:gd name="T46" fmla="*/ 133 w 440"/>
                <a:gd name="T47" fmla="*/ 1260 h 1434"/>
                <a:gd name="T48" fmla="*/ 207 w 440"/>
                <a:gd name="T49" fmla="*/ 1136 h 1434"/>
                <a:gd name="T50" fmla="*/ 277 w 440"/>
                <a:gd name="T51" fmla="*/ 992 h 1434"/>
                <a:gd name="T52" fmla="*/ 337 w 440"/>
                <a:gd name="T53" fmla="*/ 837 h 1434"/>
                <a:gd name="T54" fmla="*/ 358 w 440"/>
                <a:gd name="T55" fmla="*/ 756 h 1434"/>
                <a:gd name="T56" fmla="*/ 388 w 440"/>
                <a:gd name="T57" fmla="*/ 618 h 1434"/>
                <a:gd name="T58" fmla="*/ 397 w 440"/>
                <a:gd name="T59" fmla="*/ 581 h 1434"/>
                <a:gd name="T60" fmla="*/ 401 w 440"/>
                <a:gd name="T61" fmla="*/ 540 h 1434"/>
                <a:gd name="T62" fmla="*/ 409 w 440"/>
                <a:gd name="T63" fmla="*/ 466 h 1434"/>
                <a:gd name="T64" fmla="*/ 409 w 440"/>
                <a:gd name="T65" fmla="*/ 314 h 1434"/>
                <a:gd name="T66" fmla="*/ 401 w 440"/>
                <a:gd name="T67" fmla="*/ 237 h 1434"/>
                <a:gd name="T68" fmla="*/ 397 w 440"/>
                <a:gd name="T69" fmla="*/ 195 h 1434"/>
                <a:gd name="T70" fmla="*/ 385 w 440"/>
                <a:gd name="T71" fmla="*/ 149 h 1434"/>
                <a:gd name="T72" fmla="*/ 367 w 440"/>
                <a:gd name="T73" fmla="*/ 91 h 1434"/>
                <a:gd name="T74" fmla="*/ 337 w 440"/>
                <a:gd name="T75" fmla="*/ 36 h 1434"/>
                <a:gd name="T76" fmla="*/ 320 w 440"/>
                <a:gd name="T77" fmla="*/ 12 h 1434"/>
                <a:gd name="T78" fmla="*/ 322 w 440"/>
                <a:gd name="T79" fmla="*/ 0 h 1434"/>
                <a:gd name="T80" fmla="*/ 339 w 440"/>
                <a:gd name="T81" fmla="*/ 5 h 1434"/>
                <a:gd name="T82" fmla="*/ 374 w 440"/>
                <a:gd name="T83" fmla="*/ 45 h 1434"/>
                <a:gd name="T84" fmla="*/ 374 w 440"/>
                <a:gd name="T85" fmla="*/ 45 h 1434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440"/>
                <a:gd name="T130" fmla="*/ 0 h 1434"/>
                <a:gd name="T131" fmla="*/ 440 w 440"/>
                <a:gd name="T132" fmla="*/ 1434 h 1434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440" h="1434">
                  <a:moveTo>
                    <a:pt x="374" y="45"/>
                  </a:moveTo>
                  <a:lnTo>
                    <a:pt x="401" y="109"/>
                  </a:lnTo>
                  <a:lnTo>
                    <a:pt x="418" y="163"/>
                  </a:lnTo>
                  <a:lnTo>
                    <a:pt x="430" y="229"/>
                  </a:lnTo>
                  <a:lnTo>
                    <a:pt x="440" y="345"/>
                  </a:lnTo>
                  <a:lnTo>
                    <a:pt x="440" y="482"/>
                  </a:lnTo>
                  <a:lnTo>
                    <a:pt x="434" y="523"/>
                  </a:lnTo>
                  <a:lnTo>
                    <a:pt x="428" y="589"/>
                  </a:lnTo>
                  <a:lnTo>
                    <a:pt x="400" y="718"/>
                  </a:lnTo>
                  <a:lnTo>
                    <a:pt x="385" y="779"/>
                  </a:lnTo>
                  <a:lnTo>
                    <a:pt x="371" y="835"/>
                  </a:lnTo>
                  <a:lnTo>
                    <a:pt x="343" y="920"/>
                  </a:lnTo>
                  <a:lnTo>
                    <a:pt x="305" y="1018"/>
                  </a:lnTo>
                  <a:lnTo>
                    <a:pt x="256" y="1124"/>
                  </a:lnTo>
                  <a:lnTo>
                    <a:pt x="207" y="1216"/>
                  </a:lnTo>
                  <a:lnTo>
                    <a:pt x="137" y="1325"/>
                  </a:lnTo>
                  <a:lnTo>
                    <a:pt x="70" y="1408"/>
                  </a:lnTo>
                  <a:lnTo>
                    <a:pt x="42" y="1427"/>
                  </a:lnTo>
                  <a:lnTo>
                    <a:pt x="19" y="1434"/>
                  </a:lnTo>
                  <a:lnTo>
                    <a:pt x="10" y="1432"/>
                  </a:lnTo>
                  <a:lnTo>
                    <a:pt x="0" y="1423"/>
                  </a:lnTo>
                  <a:lnTo>
                    <a:pt x="19" y="1400"/>
                  </a:lnTo>
                  <a:lnTo>
                    <a:pt x="76" y="1336"/>
                  </a:lnTo>
                  <a:lnTo>
                    <a:pt x="133" y="1260"/>
                  </a:lnTo>
                  <a:lnTo>
                    <a:pt x="207" y="1136"/>
                  </a:lnTo>
                  <a:lnTo>
                    <a:pt x="277" y="992"/>
                  </a:lnTo>
                  <a:lnTo>
                    <a:pt x="337" y="837"/>
                  </a:lnTo>
                  <a:lnTo>
                    <a:pt x="358" y="756"/>
                  </a:lnTo>
                  <a:lnTo>
                    <a:pt x="388" y="618"/>
                  </a:lnTo>
                  <a:lnTo>
                    <a:pt x="397" y="581"/>
                  </a:lnTo>
                  <a:lnTo>
                    <a:pt x="401" y="540"/>
                  </a:lnTo>
                  <a:lnTo>
                    <a:pt x="409" y="466"/>
                  </a:lnTo>
                  <a:lnTo>
                    <a:pt x="409" y="314"/>
                  </a:lnTo>
                  <a:lnTo>
                    <a:pt x="401" y="237"/>
                  </a:lnTo>
                  <a:lnTo>
                    <a:pt x="397" y="195"/>
                  </a:lnTo>
                  <a:lnTo>
                    <a:pt x="385" y="149"/>
                  </a:lnTo>
                  <a:lnTo>
                    <a:pt x="367" y="91"/>
                  </a:lnTo>
                  <a:lnTo>
                    <a:pt x="337" y="36"/>
                  </a:lnTo>
                  <a:lnTo>
                    <a:pt x="320" y="12"/>
                  </a:lnTo>
                  <a:lnTo>
                    <a:pt x="322" y="0"/>
                  </a:lnTo>
                  <a:lnTo>
                    <a:pt x="339" y="5"/>
                  </a:lnTo>
                  <a:lnTo>
                    <a:pt x="374" y="4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96" name="Freeform 1377">
              <a:extLst>
                <a:ext uri="{FF2B5EF4-FFF2-40B4-BE49-F238E27FC236}">
                  <a16:creationId xmlns:a16="http://schemas.microsoft.com/office/drawing/2014/main" id="{AE8767D2-A234-5249-A3D7-E161E1218C71}"/>
                </a:ext>
              </a:extLst>
            </p:cNvPr>
            <p:cNvSpPr>
              <a:spLocks/>
            </p:cNvSpPr>
            <p:nvPr/>
          </p:nvSpPr>
          <p:spPr bwMode="auto">
            <a:xfrm>
              <a:off x="486" y="456"/>
              <a:ext cx="227" cy="187"/>
            </a:xfrm>
            <a:custGeom>
              <a:avLst/>
              <a:gdLst>
                <a:gd name="T0" fmla="*/ 536 w 681"/>
                <a:gd name="T1" fmla="*/ 12 h 559"/>
                <a:gd name="T2" fmla="*/ 603 w 681"/>
                <a:gd name="T3" fmla="*/ 28 h 559"/>
                <a:gd name="T4" fmla="*/ 671 w 681"/>
                <a:gd name="T5" fmla="*/ 91 h 559"/>
                <a:gd name="T6" fmla="*/ 681 w 681"/>
                <a:gd name="T7" fmla="*/ 129 h 559"/>
                <a:gd name="T8" fmla="*/ 662 w 681"/>
                <a:gd name="T9" fmla="*/ 135 h 559"/>
                <a:gd name="T10" fmla="*/ 639 w 681"/>
                <a:gd name="T11" fmla="*/ 138 h 559"/>
                <a:gd name="T12" fmla="*/ 622 w 681"/>
                <a:gd name="T13" fmla="*/ 121 h 559"/>
                <a:gd name="T14" fmla="*/ 615 w 681"/>
                <a:gd name="T15" fmla="*/ 108 h 559"/>
                <a:gd name="T16" fmla="*/ 590 w 681"/>
                <a:gd name="T17" fmla="*/ 127 h 559"/>
                <a:gd name="T18" fmla="*/ 578 w 681"/>
                <a:gd name="T19" fmla="*/ 195 h 559"/>
                <a:gd name="T20" fmla="*/ 576 w 681"/>
                <a:gd name="T21" fmla="*/ 253 h 559"/>
                <a:gd name="T22" fmla="*/ 542 w 681"/>
                <a:gd name="T23" fmla="*/ 328 h 559"/>
                <a:gd name="T24" fmla="*/ 469 w 681"/>
                <a:gd name="T25" fmla="*/ 445 h 559"/>
                <a:gd name="T26" fmla="*/ 402 w 681"/>
                <a:gd name="T27" fmla="*/ 523 h 559"/>
                <a:gd name="T28" fmla="*/ 332 w 681"/>
                <a:gd name="T29" fmla="*/ 559 h 559"/>
                <a:gd name="T30" fmla="*/ 306 w 681"/>
                <a:gd name="T31" fmla="*/ 523 h 559"/>
                <a:gd name="T32" fmla="*/ 293 w 681"/>
                <a:gd name="T33" fmla="*/ 493 h 559"/>
                <a:gd name="T34" fmla="*/ 320 w 681"/>
                <a:gd name="T35" fmla="*/ 479 h 559"/>
                <a:gd name="T36" fmla="*/ 362 w 681"/>
                <a:gd name="T37" fmla="*/ 430 h 559"/>
                <a:gd name="T38" fmla="*/ 346 w 681"/>
                <a:gd name="T39" fmla="*/ 423 h 559"/>
                <a:gd name="T40" fmla="*/ 337 w 681"/>
                <a:gd name="T41" fmla="*/ 404 h 559"/>
                <a:gd name="T42" fmla="*/ 442 w 681"/>
                <a:gd name="T43" fmla="*/ 307 h 559"/>
                <a:gd name="T44" fmla="*/ 536 w 681"/>
                <a:gd name="T45" fmla="*/ 159 h 559"/>
                <a:gd name="T46" fmla="*/ 531 w 681"/>
                <a:gd name="T47" fmla="*/ 151 h 559"/>
                <a:gd name="T48" fmla="*/ 467 w 681"/>
                <a:gd name="T49" fmla="*/ 181 h 559"/>
                <a:gd name="T50" fmla="*/ 295 w 681"/>
                <a:gd name="T51" fmla="*/ 240 h 559"/>
                <a:gd name="T52" fmla="*/ 207 w 681"/>
                <a:gd name="T53" fmla="*/ 263 h 559"/>
                <a:gd name="T54" fmla="*/ 12 w 681"/>
                <a:gd name="T55" fmla="*/ 275 h 559"/>
                <a:gd name="T56" fmla="*/ 0 w 681"/>
                <a:gd name="T57" fmla="*/ 265 h 559"/>
                <a:gd name="T58" fmla="*/ 117 w 681"/>
                <a:gd name="T59" fmla="*/ 252 h 559"/>
                <a:gd name="T60" fmla="*/ 172 w 681"/>
                <a:gd name="T61" fmla="*/ 242 h 559"/>
                <a:gd name="T62" fmla="*/ 341 w 681"/>
                <a:gd name="T63" fmla="*/ 191 h 559"/>
                <a:gd name="T64" fmla="*/ 529 w 681"/>
                <a:gd name="T65" fmla="*/ 93 h 559"/>
                <a:gd name="T66" fmla="*/ 518 w 681"/>
                <a:gd name="T67" fmla="*/ 70 h 559"/>
                <a:gd name="T68" fmla="*/ 485 w 681"/>
                <a:gd name="T69" fmla="*/ 15 h 559"/>
                <a:gd name="T70" fmla="*/ 508 w 681"/>
                <a:gd name="T71" fmla="*/ 2 h 559"/>
                <a:gd name="T72" fmla="*/ 521 w 681"/>
                <a:gd name="T73" fmla="*/ 10 h 559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681"/>
                <a:gd name="T112" fmla="*/ 0 h 559"/>
                <a:gd name="T113" fmla="*/ 681 w 681"/>
                <a:gd name="T114" fmla="*/ 559 h 559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681" h="559">
                  <a:moveTo>
                    <a:pt x="521" y="10"/>
                  </a:moveTo>
                  <a:lnTo>
                    <a:pt x="536" y="12"/>
                  </a:lnTo>
                  <a:lnTo>
                    <a:pt x="576" y="19"/>
                  </a:lnTo>
                  <a:lnTo>
                    <a:pt x="603" y="28"/>
                  </a:lnTo>
                  <a:lnTo>
                    <a:pt x="641" y="56"/>
                  </a:lnTo>
                  <a:lnTo>
                    <a:pt x="671" y="91"/>
                  </a:lnTo>
                  <a:lnTo>
                    <a:pt x="681" y="117"/>
                  </a:lnTo>
                  <a:lnTo>
                    <a:pt x="681" y="129"/>
                  </a:lnTo>
                  <a:lnTo>
                    <a:pt x="675" y="133"/>
                  </a:lnTo>
                  <a:lnTo>
                    <a:pt x="662" y="135"/>
                  </a:lnTo>
                  <a:lnTo>
                    <a:pt x="653" y="140"/>
                  </a:lnTo>
                  <a:lnTo>
                    <a:pt x="639" y="138"/>
                  </a:lnTo>
                  <a:lnTo>
                    <a:pt x="629" y="133"/>
                  </a:lnTo>
                  <a:lnTo>
                    <a:pt x="622" y="121"/>
                  </a:lnTo>
                  <a:lnTo>
                    <a:pt x="622" y="114"/>
                  </a:lnTo>
                  <a:lnTo>
                    <a:pt x="615" y="108"/>
                  </a:lnTo>
                  <a:lnTo>
                    <a:pt x="597" y="119"/>
                  </a:lnTo>
                  <a:lnTo>
                    <a:pt x="590" y="127"/>
                  </a:lnTo>
                  <a:lnTo>
                    <a:pt x="590" y="165"/>
                  </a:lnTo>
                  <a:lnTo>
                    <a:pt x="578" y="195"/>
                  </a:lnTo>
                  <a:lnTo>
                    <a:pt x="584" y="223"/>
                  </a:lnTo>
                  <a:lnTo>
                    <a:pt x="576" y="253"/>
                  </a:lnTo>
                  <a:lnTo>
                    <a:pt x="555" y="295"/>
                  </a:lnTo>
                  <a:lnTo>
                    <a:pt x="542" y="328"/>
                  </a:lnTo>
                  <a:lnTo>
                    <a:pt x="510" y="386"/>
                  </a:lnTo>
                  <a:lnTo>
                    <a:pt x="469" y="445"/>
                  </a:lnTo>
                  <a:lnTo>
                    <a:pt x="446" y="474"/>
                  </a:lnTo>
                  <a:lnTo>
                    <a:pt x="402" y="523"/>
                  </a:lnTo>
                  <a:lnTo>
                    <a:pt x="351" y="559"/>
                  </a:lnTo>
                  <a:lnTo>
                    <a:pt x="332" y="559"/>
                  </a:lnTo>
                  <a:lnTo>
                    <a:pt x="311" y="535"/>
                  </a:lnTo>
                  <a:lnTo>
                    <a:pt x="306" y="523"/>
                  </a:lnTo>
                  <a:lnTo>
                    <a:pt x="290" y="504"/>
                  </a:lnTo>
                  <a:lnTo>
                    <a:pt x="293" y="493"/>
                  </a:lnTo>
                  <a:lnTo>
                    <a:pt x="309" y="481"/>
                  </a:lnTo>
                  <a:lnTo>
                    <a:pt x="320" y="479"/>
                  </a:lnTo>
                  <a:lnTo>
                    <a:pt x="362" y="435"/>
                  </a:lnTo>
                  <a:lnTo>
                    <a:pt x="362" y="430"/>
                  </a:lnTo>
                  <a:lnTo>
                    <a:pt x="357" y="426"/>
                  </a:lnTo>
                  <a:lnTo>
                    <a:pt x="346" y="423"/>
                  </a:lnTo>
                  <a:lnTo>
                    <a:pt x="337" y="412"/>
                  </a:lnTo>
                  <a:lnTo>
                    <a:pt x="337" y="404"/>
                  </a:lnTo>
                  <a:lnTo>
                    <a:pt x="372" y="379"/>
                  </a:lnTo>
                  <a:lnTo>
                    <a:pt x="442" y="307"/>
                  </a:lnTo>
                  <a:lnTo>
                    <a:pt x="512" y="210"/>
                  </a:lnTo>
                  <a:lnTo>
                    <a:pt x="536" y="159"/>
                  </a:lnTo>
                  <a:lnTo>
                    <a:pt x="536" y="156"/>
                  </a:lnTo>
                  <a:lnTo>
                    <a:pt x="531" y="151"/>
                  </a:lnTo>
                  <a:lnTo>
                    <a:pt x="510" y="159"/>
                  </a:lnTo>
                  <a:lnTo>
                    <a:pt x="467" y="181"/>
                  </a:lnTo>
                  <a:lnTo>
                    <a:pt x="438" y="189"/>
                  </a:lnTo>
                  <a:lnTo>
                    <a:pt x="295" y="240"/>
                  </a:lnTo>
                  <a:lnTo>
                    <a:pt x="244" y="252"/>
                  </a:lnTo>
                  <a:lnTo>
                    <a:pt x="207" y="263"/>
                  </a:lnTo>
                  <a:lnTo>
                    <a:pt x="86" y="277"/>
                  </a:lnTo>
                  <a:lnTo>
                    <a:pt x="12" y="275"/>
                  </a:lnTo>
                  <a:lnTo>
                    <a:pt x="4" y="271"/>
                  </a:lnTo>
                  <a:lnTo>
                    <a:pt x="0" y="265"/>
                  </a:lnTo>
                  <a:lnTo>
                    <a:pt x="0" y="258"/>
                  </a:lnTo>
                  <a:lnTo>
                    <a:pt x="117" y="252"/>
                  </a:lnTo>
                  <a:lnTo>
                    <a:pt x="146" y="244"/>
                  </a:lnTo>
                  <a:lnTo>
                    <a:pt x="172" y="242"/>
                  </a:lnTo>
                  <a:lnTo>
                    <a:pt x="274" y="214"/>
                  </a:lnTo>
                  <a:lnTo>
                    <a:pt x="341" y="191"/>
                  </a:lnTo>
                  <a:lnTo>
                    <a:pt x="461" y="135"/>
                  </a:lnTo>
                  <a:lnTo>
                    <a:pt x="529" y="93"/>
                  </a:lnTo>
                  <a:lnTo>
                    <a:pt x="536" y="87"/>
                  </a:lnTo>
                  <a:lnTo>
                    <a:pt x="518" y="70"/>
                  </a:lnTo>
                  <a:lnTo>
                    <a:pt x="499" y="49"/>
                  </a:lnTo>
                  <a:lnTo>
                    <a:pt x="485" y="15"/>
                  </a:lnTo>
                  <a:lnTo>
                    <a:pt x="491" y="0"/>
                  </a:lnTo>
                  <a:lnTo>
                    <a:pt x="508" y="2"/>
                  </a:lnTo>
                  <a:lnTo>
                    <a:pt x="521" y="1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97" name="Freeform 1378">
              <a:extLst>
                <a:ext uri="{FF2B5EF4-FFF2-40B4-BE49-F238E27FC236}">
                  <a16:creationId xmlns:a16="http://schemas.microsoft.com/office/drawing/2014/main" id="{FFF34F21-28A2-7F44-9386-3B9FA93854ED}"/>
                </a:ext>
              </a:extLst>
            </p:cNvPr>
            <p:cNvSpPr>
              <a:spLocks/>
            </p:cNvSpPr>
            <p:nvPr/>
          </p:nvSpPr>
          <p:spPr bwMode="auto">
            <a:xfrm>
              <a:off x="831" y="487"/>
              <a:ext cx="20" cy="38"/>
            </a:xfrm>
            <a:custGeom>
              <a:avLst/>
              <a:gdLst>
                <a:gd name="T0" fmla="*/ 16 w 60"/>
                <a:gd name="T1" fmla="*/ 6 h 112"/>
                <a:gd name="T2" fmla="*/ 21 w 60"/>
                <a:gd name="T3" fmla="*/ 58 h 112"/>
                <a:gd name="T4" fmla="*/ 35 w 60"/>
                <a:gd name="T5" fmla="*/ 81 h 112"/>
                <a:gd name="T6" fmla="*/ 60 w 60"/>
                <a:gd name="T7" fmla="*/ 107 h 112"/>
                <a:gd name="T8" fmla="*/ 60 w 60"/>
                <a:gd name="T9" fmla="*/ 112 h 112"/>
                <a:gd name="T10" fmla="*/ 45 w 60"/>
                <a:gd name="T11" fmla="*/ 106 h 112"/>
                <a:gd name="T12" fmla="*/ 16 w 60"/>
                <a:gd name="T13" fmla="*/ 77 h 112"/>
                <a:gd name="T14" fmla="*/ 2 w 60"/>
                <a:gd name="T15" fmla="*/ 49 h 112"/>
                <a:gd name="T16" fmla="*/ 0 w 60"/>
                <a:gd name="T17" fmla="*/ 30 h 112"/>
                <a:gd name="T18" fmla="*/ 0 w 60"/>
                <a:gd name="T19" fmla="*/ 9 h 112"/>
                <a:gd name="T20" fmla="*/ 5 w 60"/>
                <a:gd name="T21" fmla="*/ 0 h 112"/>
                <a:gd name="T22" fmla="*/ 11 w 60"/>
                <a:gd name="T23" fmla="*/ 0 h 112"/>
                <a:gd name="T24" fmla="*/ 16 w 60"/>
                <a:gd name="T25" fmla="*/ 6 h 112"/>
                <a:gd name="T26" fmla="*/ 16 w 60"/>
                <a:gd name="T27" fmla="*/ 6 h 112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60"/>
                <a:gd name="T43" fmla="*/ 0 h 112"/>
                <a:gd name="T44" fmla="*/ 60 w 60"/>
                <a:gd name="T45" fmla="*/ 112 h 112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60" h="112">
                  <a:moveTo>
                    <a:pt x="16" y="6"/>
                  </a:moveTo>
                  <a:lnTo>
                    <a:pt x="21" y="58"/>
                  </a:lnTo>
                  <a:lnTo>
                    <a:pt x="35" y="81"/>
                  </a:lnTo>
                  <a:lnTo>
                    <a:pt x="60" y="107"/>
                  </a:lnTo>
                  <a:lnTo>
                    <a:pt x="60" y="112"/>
                  </a:lnTo>
                  <a:lnTo>
                    <a:pt x="45" y="106"/>
                  </a:lnTo>
                  <a:lnTo>
                    <a:pt x="16" y="77"/>
                  </a:lnTo>
                  <a:lnTo>
                    <a:pt x="2" y="49"/>
                  </a:lnTo>
                  <a:lnTo>
                    <a:pt x="0" y="30"/>
                  </a:lnTo>
                  <a:lnTo>
                    <a:pt x="0" y="9"/>
                  </a:lnTo>
                  <a:lnTo>
                    <a:pt x="5" y="0"/>
                  </a:lnTo>
                  <a:lnTo>
                    <a:pt x="11" y="0"/>
                  </a:lnTo>
                  <a:lnTo>
                    <a:pt x="16" y="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98" name="Freeform 1379">
              <a:extLst>
                <a:ext uri="{FF2B5EF4-FFF2-40B4-BE49-F238E27FC236}">
                  <a16:creationId xmlns:a16="http://schemas.microsoft.com/office/drawing/2014/main" id="{F6639E4E-A2D3-1A4D-9F31-26EADC1AC612}"/>
                </a:ext>
              </a:extLst>
            </p:cNvPr>
            <p:cNvSpPr>
              <a:spLocks/>
            </p:cNvSpPr>
            <p:nvPr/>
          </p:nvSpPr>
          <p:spPr bwMode="auto">
            <a:xfrm>
              <a:off x="765" y="490"/>
              <a:ext cx="119" cy="273"/>
            </a:xfrm>
            <a:custGeom>
              <a:avLst/>
              <a:gdLst>
                <a:gd name="T0" fmla="*/ 153 w 357"/>
                <a:gd name="T1" fmla="*/ 17 h 819"/>
                <a:gd name="T2" fmla="*/ 160 w 357"/>
                <a:gd name="T3" fmla="*/ 46 h 819"/>
                <a:gd name="T4" fmla="*/ 165 w 357"/>
                <a:gd name="T5" fmla="*/ 67 h 819"/>
                <a:gd name="T6" fmla="*/ 181 w 357"/>
                <a:gd name="T7" fmla="*/ 98 h 819"/>
                <a:gd name="T8" fmla="*/ 276 w 357"/>
                <a:gd name="T9" fmla="*/ 205 h 819"/>
                <a:gd name="T10" fmla="*/ 329 w 357"/>
                <a:gd name="T11" fmla="*/ 289 h 819"/>
                <a:gd name="T12" fmla="*/ 346 w 357"/>
                <a:gd name="T13" fmla="*/ 336 h 819"/>
                <a:gd name="T14" fmla="*/ 357 w 357"/>
                <a:gd name="T15" fmla="*/ 434 h 819"/>
                <a:gd name="T16" fmla="*/ 348 w 357"/>
                <a:gd name="T17" fmla="*/ 505 h 819"/>
                <a:gd name="T18" fmla="*/ 315 w 357"/>
                <a:gd name="T19" fmla="*/ 574 h 819"/>
                <a:gd name="T20" fmla="*/ 253 w 357"/>
                <a:gd name="T21" fmla="*/ 635 h 819"/>
                <a:gd name="T22" fmla="*/ 79 w 357"/>
                <a:gd name="T23" fmla="*/ 758 h 819"/>
                <a:gd name="T24" fmla="*/ 4 w 357"/>
                <a:gd name="T25" fmla="*/ 819 h 819"/>
                <a:gd name="T26" fmla="*/ 2 w 357"/>
                <a:gd name="T27" fmla="*/ 819 h 819"/>
                <a:gd name="T28" fmla="*/ 0 w 357"/>
                <a:gd name="T29" fmla="*/ 816 h 819"/>
                <a:gd name="T30" fmla="*/ 30 w 357"/>
                <a:gd name="T31" fmla="*/ 767 h 819"/>
                <a:gd name="T32" fmla="*/ 71 w 357"/>
                <a:gd name="T33" fmla="*/ 719 h 819"/>
                <a:gd name="T34" fmla="*/ 242 w 357"/>
                <a:gd name="T35" fmla="*/ 580 h 819"/>
                <a:gd name="T36" fmla="*/ 282 w 357"/>
                <a:gd name="T37" fmla="*/ 533 h 819"/>
                <a:gd name="T38" fmla="*/ 311 w 357"/>
                <a:gd name="T39" fmla="*/ 468 h 819"/>
                <a:gd name="T40" fmla="*/ 318 w 357"/>
                <a:gd name="T41" fmla="*/ 386 h 819"/>
                <a:gd name="T42" fmla="*/ 308 w 357"/>
                <a:gd name="T43" fmla="*/ 324 h 819"/>
                <a:gd name="T44" fmla="*/ 285 w 357"/>
                <a:gd name="T45" fmla="*/ 271 h 819"/>
                <a:gd name="T46" fmla="*/ 243 w 357"/>
                <a:gd name="T47" fmla="*/ 210 h 819"/>
                <a:gd name="T48" fmla="*/ 158 w 357"/>
                <a:gd name="T49" fmla="*/ 110 h 819"/>
                <a:gd name="T50" fmla="*/ 137 w 357"/>
                <a:gd name="T51" fmla="*/ 63 h 819"/>
                <a:gd name="T52" fmla="*/ 134 w 357"/>
                <a:gd name="T53" fmla="*/ 36 h 819"/>
                <a:gd name="T54" fmla="*/ 130 w 357"/>
                <a:gd name="T55" fmla="*/ 15 h 819"/>
                <a:gd name="T56" fmla="*/ 130 w 357"/>
                <a:gd name="T57" fmla="*/ 6 h 819"/>
                <a:gd name="T58" fmla="*/ 134 w 357"/>
                <a:gd name="T59" fmla="*/ 0 h 819"/>
                <a:gd name="T60" fmla="*/ 141 w 357"/>
                <a:gd name="T61" fmla="*/ 4 h 819"/>
                <a:gd name="T62" fmla="*/ 153 w 357"/>
                <a:gd name="T63" fmla="*/ 17 h 819"/>
                <a:gd name="T64" fmla="*/ 153 w 357"/>
                <a:gd name="T65" fmla="*/ 17 h 819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357"/>
                <a:gd name="T100" fmla="*/ 0 h 819"/>
                <a:gd name="T101" fmla="*/ 357 w 357"/>
                <a:gd name="T102" fmla="*/ 819 h 819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357" h="819">
                  <a:moveTo>
                    <a:pt x="153" y="17"/>
                  </a:moveTo>
                  <a:lnTo>
                    <a:pt x="160" y="46"/>
                  </a:lnTo>
                  <a:lnTo>
                    <a:pt x="165" y="67"/>
                  </a:lnTo>
                  <a:lnTo>
                    <a:pt x="181" y="98"/>
                  </a:lnTo>
                  <a:lnTo>
                    <a:pt x="276" y="205"/>
                  </a:lnTo>
                  <a:lnTo>
                    <a:pt x="329" y="289"/>
                  </a:lnTo>
                  <a:lnTo>
                    <a:pt x="346" y="336"/>
                  </a:lnTo>
                  <a:lnTo>
                    <a:pt x="357" y="434"/>
                  </a:lnTo>
                  <a:lnTo>
                    <a:pt x="348" y="505"/>
                  </a:lnTo>
                  <a:lnTo>
                    <a:pt x="315" y="574"/>
                  </a:lnTo>
                  <a:lnTo>
                    <a:pt x="253" y="635"/>
                  </a:lnTo>
                  <a:lnTo>
                    <a:pt x="79" y="758"/>
                  </a:lnTo>
                  <a:lnTo>
                    <a:pt x="4" y="819"/>
                  </a:lnTo>
                  <a:lnTo>
                    <a:pt x="2" y="819"/>
                  </a:lnTo>
                  <a:lnTo>
                    <a:pt x="0" y="816"/>
                  </a:lnTo>
                  <a:lnTo>
                    <a:pt x="30" y="767"/>
                  </a:lnTo>
                  <a:lnTo>
                    <a:pt x="71" y="719"/>
                  </a:lnTo>
                  <a:lnTo>
                    <a:pt x="242" y="580"/>
                  </a:lnTo>
                  <a:lnTo>
                    <a:pt x="282" y="533"/>
                  </a:lnTo>
                  <a:lnTo>
                    <a:pt x="311" y="468"/>
                  </a:lnTo>
                  <a:lnTo>
                    <a:pt x="318" y="386"/>
                  </a:lnTo>
                  <a:lnTo>
                    <a:pt x="308" y="324"/>
                  </a:lnTo>
                  <a:lnTo>
                    <a:pt x="285" y="271"/>
                  </a:lnTo>
                  <a:lnTo>
                    <a:pt x="243" y="210"/>
                  </a:lnTo>
                  <a:lnTo>
                    <a:pt x="158" y="110"/>
                  </a:lnTo>
                  <a:lnTo>
                    <a:pt x="137" y="63"/>
                  </a:lnTo>
                  <a:lnTo>
                    <a:pt x="134" y="36"/>
                  </a:lnTo>
                  <a:lnTo>
                    <a:pt x="130" y="15"/>
                  </a:lnTo>
                  <a:lnTo>
                    <a:pt x="130" y="6"/>
                  </a:lnTo>
                  <a:lnTo>
                    <a:pt x="134" y="0"/>
                  </a:lnTo>
                  <a:lnTo>
                    <a:pt x="141" y="4"/>
                  </a:lnTo>
                  <a:lnTo>
                    <a:pt x="153" y="1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99" name="Freeform 1380">
              <a:extLst>
                <a:ext uri="{FF2B5EF4-FFF2-40B4-BE49-F238E27FC236}">
                  <a16:creationId xmlns:a16="http://schemas.microsoft.com/office/drawing/2014/main" id="{99DEE433-DF62-B247-BD91-A40BAF8D2083}"/>
                </a:ext>
              </a:extLst>
            </p:cNvPr>
            <p:cNvSpPr>
              <a:spLocks/>
            </p:cNvSpPr>
            <p:nvPr/>
          </p:nvSpPr>
          <p:spPr bwMode="auto">
            <a:xfrm>
              <a:off x="381" y="511"/>
              <a:ext cx="203" cy="142"/>
            </a:xfrm>
            <a:custGeom>
              <a:avLst/>
              <a:gdLst>
                <a:gd name="T0" fmla="*/ 123 w 610"/>
                <a:gd name="T1" fmla="*/ 24 h 424"/>
                <a:gd name="T2" fmla="*/ 132 w 610"/>
                <a:gd name="T3" fmla="*/ 40 h 424"/>
                <a:gd name="T4" fmla="*/ 127 w 610"/>
                <a:gd name="T5" fmla="*/ 57 h 424"/>
                <a:gd name="T6" fmla="*/ 106 w 610"/>
                <a:gd name="T7" fmla="*/ 77 h 424"/>
                <a:gd name="T8" fmla="*/ 109 w 610"/>
                <a:gd name="T9" fmla="*/ 85 h 424"/>
                <a:gd name="T10" fmla="*/ 130 w 610"/>
                <a:gd name="T11" fmla="*/ 93 h 424"/>
                <a:gd name="T12" fmla="*/ 178 w 610"/>
                <a:gd name="T13" fmla="*/ 102 h 424"/>
                <a:gd name="T14" fmla="*/ 239 w 610"/>
                <a:gd name="T15" fmla="*/ 112 h 424"/>
                <a:gd name="T16" fmla="*/ 240 w 610"/>
                <a:gd name="T17" fmla="*/ 112 h 424"/>
                <a:gd name="T18" fmla="*/ 243 w 610"/>
                <a:gd name="T19" fmla="*/ 114 h 424"/>
                <a:gd name="T20" fmla="*/ 243 w 610"/>
                <a:gd name="T21" fmla="*/ 121 h 424"/>
                <a:gd name="T22" fmla="*/ 229 w 610"/>
                <a:gd name="T23" fmla="*/ 128 h 424"/>
                <a:gd name="T24" fmla="*/ 171 w 610"/>
                <a:gd name="T25" fmla="*/ 137 h 424"/>
                <a:gd name="T26" fmla="*/ 166 w 610"/>
                <a:gd name="T27" fmla="*/ 142 h 424"/>
                <a:gd name="T28" fmla="*/ 288 w 610"/>
                <a:gd name="T29" fmla="*/ 263 h 424"/>
                <a:gd name="T30" fmla="*/ 325 w 610"/>
                <a:gd name="T31" fmla="*/ 293 h 424"/>
                <a:gd name="T32" fmla="*/ 364 w 610"/>
                <a:gd name="T33" fmla="*/ 305 h 424"/>
                <a:gd name="T34" fmla="*/ 401 w 610"/>
                <a:gd name="T35" fmla="*/ 309 h 424"/>
                <a:gd name="T36" fmla="*/ 433 w 610"/>
                <a:gd name="T37" fmla="*/ 316 h 424"/>
                <a:gd name="T38" fmla="*/ 566 w 610"/>
                <a:gd name="T39" fmla="*/ 305 h 424"/>
                <a:gd name="T40" fmla="*/ 587 w 610"/>
                <a:gd name="T41" fmla="*/ 301 h 424"/>
                <a:gd name="T42" fmla="*/ 610 w 610"/>
                <a:gd name="T43" fmla="*/ 301 h 424"/>
                <a:gd name="T44" fmla="*/ 610 w 610"/>
                <a:gd name="T45" fmla="*/ 309 h 424"/>
                <a:gd name="T46" fmla="*/ 559 w 610"/>
                <a:gd name="T47" fmla="*/ 337 h 424"/>
                <a:gd name="T48" fmla="*/ 556 w 610"/>
                <a:gd name="T49" fmla="*/ 337 h 424"/>
                <a:gd name="T50" fmla="*/ 552 w 610"/>
                <a:gd name="T51" fmla="*/ 342 h 424"/>
                <a:gd name="T52" fmla="*/ 552 w 610"/>
                <a:gd name="T53" fmla="*/ 349 h 424"/>
                <a:gd name="T54" fmla="*/ 566 w 610"/>
                <a:gd name="T55" fmla="*/ 367 h 424"/>
                <a:gd name="T56" fmla="*/ 566 w 610"/>
                <a:gd name="T57" fmla="*/ 388 h 424"/>
                <a:gd name="T58" fmla="*/ 533 w 610"/>
                <a:gd name="T59" fmla="*/ 411 h 424"/>
                <a:gd name="T60" fmla="*/ 503 w 610"/>
                <a:gd name="T61" fmla="*/ 424 h 424"/>
                <a:gd name="T62" fmla="*/ 481 w 610"/>
                <a:gd name="T63" fmla="*/ 418 h 424"/>
                <a:gd name="T64" fmla="*/ 469 w 610"/>
                <a:gd name="T65" fmla="*/ 411 h 424"/>
                <a:gd name="T66" fmla="*/ 450 w 610"/>
                <a:gd name="T67" fmla="*/ 386 h 424"/>
                <a:gd name="T68" fmla="*/ 445 w 610"/>
                <a:gd name="T69" fmla="*/ 370 h 424"/>
                <a:gd name="T70" fmla="*/ 438 w 610"/>
                <a:gd name="T71" fmla="*/ 366 h 424"/>
                <a:gd name="T72" fmla="*/ 375 w 610"/>
                <a:gd name="T73" fmla="*/ 360 h 424"/>
                <a:gd name="T74" fmla="*/ 339 w 610"/>
                <a:gd name="T75" fmla="*/ 349 h 424"/>
                <a:gd name="T76" fmla="*/ 297 w 610"/>
                <a:gd name="T77" fmla="*/ 323 h 424"/>
                <a:gd name="T78" fmla="*/ 191 w 610"/>
                <a:gd name="T79" fmla="*/ 214 h 424"/>
                <a:gd name="T80" fmla="*/ 141 w 610"/>
                <a:gd name="T81" fmla="*/ 159 h 424"/>
                <a:gd name="T82" fmla="*/ 134 w 610"/>
                <a:gd name="T83" fmla="*/ 135 h 424"/>
                <a:gd name="T84" fmla="*/ 120 w 610"/>
                <a:gd name="T85" fmla="*/ 127 h 424"/>
                <a:gd name="T86" fmla="*/ 106 w 610"/>
                <a:gd name="T87" fmla="*/ 121 h 424"/>
                <a:gd name="T88" fmla="*/ 81 w 610"/>
                <a:gd name="T89" fmla="*/ 96 h 424"/>
                <a:gd name="T90" fmla="*/ 76 w 610"/>
                <a:gd name="T91" fmla="*/ 96 h 424"/>
                <a:gd name="T92" fmla="*/ 58 w 610"/>
                <a:gd name="T93" fmla="*/ 119 h 424"/>
                <a:gd name="T94" fmla="*/ 44 w 610"/>
                <a:gd name="T95" fmla="*/ 151 h 424"/>
                <a:gd name="T96" fmla="*/ 44 w 610"/>
                <a:gd name="T97" fmla="*/ 170 h 424"/>
                <a:gd name="T98" fmla="*/ 39 w 610"/>
                <a:gd name="T99" fmla="*/ 175 h 424"/>
                <a:gd name="T100" fmla="*/ 30 w 610"/>
                <a:gd name="T101" fmla="*/ 175 h 424"/>
                <a:gd name="T102" fmla="*/ 11 w 610"/>
                <a:gd name="T103" fmla="*/ 151 h 424"/>
                <a:gd name="T104" fmla="*/ 0 w 610"/>
                <a:gd name="T105" fmla="*/ 127 h 424"/>
                <a:gd name="T106" fmla="*/ 0 w 610"/>
                <a:gd name="T107" fmla="*/ 82 h 424"/>
                <a:gd name="T108" fmla="*/ 11 w 610"/>
                <a:gd name="T109" fmla="*/ 54 h 424"/>
                <a:gd name="T110" fmla="*/ 39 w 610"/>
                <a:gd name="T111" fmla="*/ 21 h 424"/>
                <a:gd name="T112" fmla="*/ 53 w 610"/>
                <a:gd name="T113" fmla="*/ 9 h 424"/>
                <a:gd name="T114" fmla="*/ 81 w 610"/>
                <a:gd name="T115" fmla="*/ 0 h 424"/>
                <a:gd name="T116" fmla="*/ 97 w 610"/>
                <a:gd name="T117" fmla="*/ 4 h 424"/>
                <a:gd name="T118" fmla="*/ 123 w 610"/>
                <a:gd name="T119" fmla="*/ 24 h 424"/>
                <a:gd name="T120" fmla="*/ 123 w 610"/>
                <a:gd name="T121" fmla="*/ 24 h 424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610"/>
                <a:gd name="T184" fmla="*/ 0 h 424"/>
                <a:gd name="T185" fmla="*/ 610 w 610"/>
                <a:gd name="T186" fmla="*/ 424 h 424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610" h="424">
                  <a:moveTo>
                    <a:pt x="123" y="24"/>
                  </a:moveTo>
                  <a:lnTo>
                    <a:pt x="132" y="40"/>
                  </a:lnTo>
                  <a:lnTo>
                    <a:pt x="127" y="57"/>
                  </a:lnTo>
                  <a:lnTo>
                    <a:pt x="106" y="77"/>
                  </a:lnTo>
                  <a:lnTo>
                    <a:pt x="109" y="85"/>
                  </a:lnTo>
                  <a:lnTo>
                    <a:pt x="130" y="93"/>
                  </a:lnTo>
                  <a:lnTo>
                    <a:pt x="178" y="102"/>
                  </a:lnTo>
                  <a:lnTo>
                    <a:pt x="239" y="112"/>
                  </a:lnTo>
                  <a:lnTo>
                    <a:pt x="240" y="112"/>
                  </a:lnTo>
                  <a:lnTo>
                    <a:pt x="243" y="114"/>
                  </a:lnTo>
                  <a:lnTo>
                    <a:pt x="243" y="121"/>
                  </a:lnTo>
                  <a:lnTo>
                    <a:pt x="229" y="128"/>
                  </a:lnTo>
                  <a:lnTo>
                    <a:pt x="171" y="137"/>
                  </a:lnTo>
                  <a:lnTo>
                    <a:pt x="166" y="142"/>
                  </a:lnTo>
                  <a:lnTo>
                    <a:pt x="288" y="263"/>
                  </a:lnTo>
                  <a:lnTo>
                    <a:pt x="325" y="293"/>
                  </a:lnTo>
                  <a:lnTo>
                    <a:pt x="364" y="305"/>
                  </a:lnTo>
                  <a:lnTo>
                    <a:pt x="401" y="309"/>
                  </a:lnTo>
                  <a:lnTo>
                    <a:pt x="433" y="316"/>
                  </a:lnTo>
                  <a:lnTo>
                    <a:pt x="566" y="305"/>
                  </a:lnTo>
                  <a:lnTo>
                    <a:pt x="587" y="301"/>
                  </a:lnTo>
                  <a:lnTo>
                    <a:pt x="610" y="301"/>
                  </a:lnTo>
                  <a:lnTo>
                    <a:pt x="610" y="309"/>
                  </a:lnTo>
                  <a:lnTo>
                    <a:pt x="559" y="337"/>
                  </a:lnTo>
                  <a:lnTo>
                    <a:pt x="556" y="337"/>
                  </a:lnTo>
                  <a:lnTo>
                    <a:pt x="552" y="342"/>
                  </a:lnTo>
                  <a:lnTo>
                    <a:pt x="552" y="349"/>
                  </a:lnTo>
                  <a:lnTo>
                    <a:pt x="566" y="367"/>
                  </a:lnTo>
                  <a:lnTo>
                    <a:pt x="566" y="388"/>
                  </a:lnTo>
                  <a:lnTo>
                    <a:pt x="533" y="411"/>
                  </a:lnTo>
                  <a:lnTo>
                    <a:pt x="503" y="424"/>
                  </a:lnTo>
                  <a:lnTo>
                    <a:pt x="481" y="418"/>
                  </a:lnTo>
                  <a:lnTo>
                    <a:pt x="469" y="411"/>
                  </a:lnTo>
                  <a:lnTo>
                    <a:pt x="450" y="386"/>
                  </a:lnTo>
                  <a:lnTo>
                    <a:pt x="445" y="370"/>
                  </a:lnTo>
                  <a:lnTo>
                    <a:pt x="438" y="366"/>
                  </a:lnTo>
                  <a:lnTo>
                    <a:pt x="375" y="360"/>
                  </a:lnTo>
                  <a:lnTo>
                    <a:pt x="339" y="349"/>
                  </a:lnTo>
                  <a:lnTo>
                    <a:pt x="297" y="323"/>
                  </a:lnTo>
                  <a:lnTo>
                    <a:pt x="191" y="214"/>
                  </a:lnTo>
                  <a:lnTo>
                    <a:pt x="141" y="159"/>
                  </a:lnTo>
                  <a:lnTo>
                    <a:pt x="134" y="135"/>
                  </a:lnTo>
                  <a:lnTo>
                    <a:pt x="120" y="127"/>
                  </a:lnTo>
                  <a:lnTo>
                    <a:pt x="106" y="121"/>
                  </a:lnTo>
                  <a:lnTo>
                    <a:pt x="81" y="96"/>
                  </a:lnTo>
                  <a:lnTo>
                    <a:pt x="76" y="96"/>
                  </a:lnTo>
                  <a:lnTo>
                    <a:pt x="58" y="119"/>
                  </a:lnTo>
                  <a:lnTo>
                    <a:pt x="44" y="151"/>
                  </a:lnTo>
                  <a:lnTo>
                    <a:pt x="44" y="170"/>
                  </a:lnTo>
                  <a:lnTo>
                    <a:pt x="39" y="175"/>
                  </a:lnTo>
                  <a:lnTo>
                    <a:pt x="30" y="175"/>
                  </a:lnTo>
                  <a:lnTo>
                    <a:pt x="11" y="151"/>
                  </a:lnTo>
                  <a:lnTo>
                    <a:pt x="0" y="127"/>
                  </a:lnTo>
                  <a:lnTo>
                    <a:pt x="0" y="82"/>
                  </a:lnTo>
                  <a:lnTo>
                    <a:pt x="11" y="54"/>
                  </a:lnTo>
                  <a:lnTo>
                    <a:pt x="39" y="21"/>
                  </a:lnTo>
                  <a:lnTo>
                    <a:pt x="53" y="9"/>
                  </a:lnTo>
                  <a:lnTo>
                    <a:pt x="81" y="0"/>
                  </a:lnTo>
                  <a:lnTo>
                    <a:pt x="97" y="4"/>
                  </a:lnTo>
                  <a:lnTo>
                    <a:pt x="123" y="2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400" name="Freeform 1381">
              <a:extLst>
                <a:ext uri="{FF2B5EF4-FFF2-40B4-BE49-F238E27FC236}">
                  <a16:creationId xmlns:a16="http://schemas.microsoft.com/office/drawing/2014/main" id="{944CCE1E-C1E5-274C-9211-2725082EDCFD}"/>
                </a:ext>
              </a:extLst>
            </p:cNvPr>
            <p:cNvSpPr>
              <a:spLocks/>
            </p:cNvSpPr>
            <p:nvPr/>
          </p:nvSpPr>
          <p:spPr bwMode="auto">
            <a:xfrm>
              <a:off x="804" y="560"/>
              <a:ext cx="31" cy="75"/>
            </a:xfrm>
            <a:custGeom>
              <a:avLst/>
              <a:gdLst>
                <a:gd name="T0" fmla="*/ 67 w 95"/>
                <a:gd name="T1" fmla="*/ 26 h 223"/>
                <a:gd name="T2" fmla="*/ 72 w 95"/>
                <a:gd name="T3" fmla="*/ 35 h 223"/>
                <a:gd name="T4" fmla="*/ 90 w 95"/>
                <a:gd name="T5" fmla="*/ 53 h 223"/>
                <a:gd name="T6" fmla="*/ 95 w 95"/>
                <a:gd name="T7" fmla="*/ 70 h 223"/>
                <a:gd name="T8" fmla="*/ 92 w 95"/>
                <a:gd name="T9" fmla="*/ 160 h 223"/>
                <a:gd name="T10" fmla="*/ 81 w 95"/>
                <a:gd name="T11" fmla="*/ 192 h 223"/>
                <a:gd name="T12" fmla="*/ 69 w 95"/>
                <a:gd name="T13" fmla="*/ 205 h 223"/>
                <a:gd name="T14" fmla="*/ 42 w 95"/>
                <a:gd name="T15" fmla="*/ 216 h 223"/>
                <a:gd name="T16" fmla="*/ 35 w 95"/>
                <a:gd name="T17" fmla="*/ 223 h 223"/>
                <a:gd name="T18" fmla="*/ 18 w 95"/>
                <a:gd name="T19" fmla="*/ 220 h 223"/>
                <a:gd name="T20" fmla="*/ 4 w 95"/>
                <a:gd name="T21" fmla="*/ 205 h 223"/>
                <a:gd name="T22" fmla="*/ 0 w 95"/>
                <a:gd name="T23" fmla="*/ 188 h 223"/>
                <a:gd name="T24" fmla="*/ 0 w 95"/>
                <a:gd name="T25" fmla="*/ 148 h 223"/>
                <a:gd name="T26" fmla="*/ 7 w 95"/>
                <a:gd name="T27" fmla="*/ 111 h 223"/>
                <a:gd name="T28" fmla="*/ 25 w 95"/>
                <a:gd name="T29" fmla="*/ 130 h 223"/>
                <a:gd name="T30" fmla="*/ 47 w 95"/>
                <a:gd name="T31" fmla="*/ 137 h 223"/>
                <a:gd name="T32" fmla="*/ 65 w 95"/>
                <a:gd name="T33" fmla="*/ 135 h 223"/>
                <a:gd name="T34" fmla="*/ 76 w 95"/>
                <a:gd name="T35" fmla="*/ 118 h 223"/>
                <a:gd name="T36" fmla="*/ 72 w 95"/>
                <a:gd name="T37" fmla="*/ 56 h 223"/>
                <a:gd name="T38" fmla="*/ 62 w 95"/>
                <a:gd name="T39" fmla="*/ 37 h 223"/>
                <a:gd name="T40" fmla="*/ 37 w 95"/>
                <a:gd name="T41" fmla="*/ 16 h 223"/>
                <a:gd name="T42" fmla="*/ 35 w 95"/>
                <a:gd name="T43" fmla="*/ 14 h 223"/>
                <a:gd name="T44" fmla="*/ 28 w 95"/>
                <a:gd name="T45" fmla="*/ 14 h 223"/>
                <a:gd name="T46" fmla="*/ 28 w 95"/>
                <a:gd name="T47" fmla="*/ 10 h 223"/>
                <a:gd name="T48" fmla="*/ 37 w 95"/>
                <a:gd name="T49" fmla="*/ 0 h 223"/>
                <a:gd name="T50" fmla="*/ 51 w 95"/>
                <a:gd name="T51" fmla="*/ 4 h 223"/>
                <a:gd name="T52" fmla="*/ 67 w 95"/>
                <a:gd name="T53" fmla="*/ 26 h 223"/>
                <a:gd name="T54" fmla="*/ 67 w 95"/>
                <a:gd name="T55" fmla="*/ 26 h 223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95"/>
                <a:gd name="T85" fmla="*/ 0 h 223"/>
                <a:gd name="T86" fmla="*/ 95 w 95"/>
                <a:gd name="T87" fmla="*/ 223 h 223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95" h="223">
                  <a:moveTo>
                    <a:pt x="67" y="26"/>
                  </a:moveTo>
                  <a:lnTo>
                    <a:pt x="72" y="35"/>
                  </a:lnTo>
                  <a:lnTo>
                    <a:pt x="90" y="53"/>
                  </a:lnTo>
                  <a:lnTo>
                    <a:pt x="95" y="70"/>
                  </a:lnTo>
                  <a:lnTo>
                    <a:pt x="92" y="160"/>
                  </a:lnTo>
                  <a:lnTo>
                    <a:pt x="81" y="192"/>
                  </a:lnTo>
                  <a:lnTo>
                    <a:pt x="69" y="205"/>
                  </a:lnTo>
                  <a:lnTo>
                    <a:pt x="42" y="216"/>
                  </a:lnTo>
                  <a:lnTo>
                    <a:pt x="35" y="223"/>
                  </a:lnTo>
                  <a:lnTo>
                    <a:pt x="18" y="220"/>
                  </a:lnTo>
                  <a:lnTo>
                    <a:pt x="4" y="205"/>
                  </a:lnTo>
                  <a:lnTo>
                    <a:pt x="0" y="188"/>
                  </a:lnTo>
                  <a:lnTo>
                    <a:pt x="0" y="148"/>
                  </a:lnTo>
                  <a:lnTo>
                    <a:pt x="7" y="111"/>
                  </a:lnTo>
                  <a:lnTo>
                    <a:pt x="25" y="130"/>
                  </a:lnTo>
                  <a:lnTo>
                    <a:pt x="47" y="137"/>
                  </a:lnTo>
                  <a:lnTo>
                    <a:pt x="65" y="135"/>
                  </a:lnTo>
                  <a:lnTo>
                    <a:pt x="76" y="118"/>
                  </a:lnTo>
                  <a:lnTo>
                    <a:pt x="72" y="56"/>
                  </a:lnTo>
                  <a:lnTo>
                    <a:pt x="62" y="37"/>
                  </a:lnTo>
                  <a:lnTo>
                    <a:pt x="37" y="16"/>
                  </a:lnTo>
                  <a:lnTo>
                    <a:pt x="35" y="14"/>
                  </a:lnTo>
                  <a:lnTo>
                    <a:pt x="28" y="14"/>
                  </a:lnTo>
                  <a:lnTo>
                    <a:pt x="28" y="10"/>
                  </a:lnTo>
                  <a:lnTo>
                    <a:pt x="37" y="0"/>
                  </a:lnTo>
                  <a:lnTo>
                    <a:pt x="51" y="4"/>
                  </a:lnTo>
                  <a:lnTo>
                    <a:pt x="67" y="2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401" name="Freeform 1382">
              <a:extLst>
                <a:ext uri="{FF2B5EF4-FFF2-40B4-BE49-F238E27FC236}">
                  <a16:creationId xmlns:a16="http://schemas.microsoft.com/office/drawing/2014/main" id="{4C91014E-7759-DD47-AC64-CBC421A1834A}"/>
                </a:ext>
              </a:extLst>
            </p:cNvPr>
            <p:cNvSpPr>
              <a:spLocks/>
            </p:cNvSpPr>
            <p:nvPr/>
          </p:nvSpPr>
          <p:spPr bwMode="auto">
            <a:xfrm>
              <a:off x="804" y="609"/>
              <a:ext cx="50" cy="68"/>
            </a:xfrm>
            <a:custGeom>
              <a:avLst/>
              <a:gdLst>
                <a:gd name="T0" fmla="*/ 151 w 151"/>
                <a:gd name="T1" fmla="*/ 22 h 204"/>
                <a:gd name="T2" fmla="*/ 151 w 151"/>
                <a:gd name="T3" fmla="*/ 68 h 204"/>
                <a:gd name="T4" fmla="*/ 134 w 151"/>
                <a:gd name="T5" fmla="*/ 113 h 204"/>
                <a:gd name="T6" fmla="*/ 111 w 151"/>
                <a:gd name="T7" fmla="*/ 150 h 204"/>
                <a:gd name="T8" fmla="*/ 88 w 151"/>
                <a:gd name="T9" fmla="*/ 168 h 204"/>
                <a:gd name="T10" fmla="*/ 65 w 151"/>
                <a:gd name="T11" fmla="*/ 183 h 204"/>
                <a:gd name="T12" fmla="*/ 58 w 151"/>
                <a:gd name="T13" fmla="*/ 185 h 204"/>
                <a:gd name="T14" fmla="*/ 35 w 151"/>
                <a:gd name="T15" fmla="*/ 204 h 204"/>
                <a:gd name="T16" fmla="*/ 9 w 151"/>
                <a:gd name="T17" fmla="*/ 201 h 204"/>
                <a:gd name="T18" fmla="*/ 0 w 151"/>
                <a:gd name="T19" fmla="*/ 191 h 204"/>
                <a:gd name="T20" fmla="*/ 0 w 151"/>
                <a:gd name="T21" fmla="*/ 153 h 204"/>
                <a:gd name="T22" fmla="*/ 18 w 151"/>
                <a:gd name="T23" fmla="*/ 110 h 204"/>
                <a:gd name="T24" fmla="*/ 42 w 151"/>
                <a:gd name="T25" fmla="*/ 94 h 204"/>
                <a:gd name="T26" fmla="*/ 51 w 151"/>
                <a:gd name="T27" fmla="*/ 94 h 204"/>
                <a:gd name="T28" fmla="*/ 54 w 151"/>
                <a:gd name="T29" fmla="*/ 108 h 204"/>
                <a:gd name="T30" fmla="*/ 73 w 151"/>
                <a:gd name="T31" fmla="*/ 126 h 204"/>
                <a:gd name="T32" fmla="*/ 90 w 151"/>
                <a:gd name="T33" fmla="*/ 124 h 204"/>
                <a:gd name="T34" fmla="*/ 118 w 151"/>
                <a:gd name="T35" fmla="*/ 96 h 204"/>
                <a:gd name="T36" fmla="*/ 127 w 151"/>
                <a:gd name="T37" fmla="*/ 83 h 204"/>
                <a:gd name="T38" fmla="*/ 134 w 151"/>
                <a:gd name="T39" fmla="*/ 60 h 204"/>
                <a:gd name="T40" fmla="*/ 132 w 151"/>
                <a:gd name="T41" fmla="*/ 24 h 204"/>
                <a:gd name="T42" fmla="*/ 116 w 151"/>
                <a:gd name="T43" fmla="*/ 11 h 204"/>
                <a:gd name="T44" fmla="*/ 123 w 151"/>
                <a:gd name="T45" fmla="*/ 0 h 204"/>
                <a:gd name="T46" fmla="*/ 134 w 151"/>
                <a:gd name="T47" fmla="*/ 1 h 204"/>
                <a:gd name="T48" fmla="*/ 151 w 151"/>
                <a:gd name="T49" fmla="*/ 22 h 204"/>
                <a:gd name="T50" fmla="*/ 151 w 151"/>
                <a:gd name="T51" fmla="*/ 22 h 204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151"/>
                <a:gd name="T79" fmla="*/ 0 h 204"/>
                <a:gd name="T80" fmla="*/ 151 w 151"/>
                <a:gd name="T81" fmla="*/ 204 h 204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151" h="204">
                  <a:moveTo>
                    <a:pt x="151" y="22"/>
                  </a:moveTo>
                  <a:lnTo>
                    <a:pt x="151" y="68"/>
                  </a:lnTo>
                  <a:lnTo>
                    <a:pt x="134" y="113"/>
                  </a:lnTo>
                  <a:lnTo>
                    <a:pt x="111" y="150"/>
                  </a:lnTo>
                  <a:lnTo>
                    <a:pt x="88" y="168"/>
                  </a:lnTo>
                  <a:lnTo>
                    <a:pt x="65" y="183"/>
                  </a:lnTo>
                  <a:lnTo>
                    <a:pt x="58" y="185"/>
                  </a:lnTo>
                  <a:lnTo>
                    <a:pt x="35" y="204"/>
                  </a:lnTo>
                  <a:lnTo>
                    <a:pt x="9" y="201"/>
                  </a:lnTo>
                  <a:lnTo>
                    <a:pt x="0" y="191"/>
                  </a:lnTo>
                  <a:lnTo>
                    <a:pt x="0" y="153"/>
                  </a:lnTo>
                  <a:lnTo>
                    <a:pt x="18" y="110"/>
                  </a:lnTo>
                  <a:lnTo>
                    <a:pt x="42" y="94"/>
                  </a:lnTo>
                  <a:lnTo>
                    <a:pt x="51" y="94"/>
                  </a:lnTo>
                  <a:lnTo>
                    <a:pt x="54" y="108"/>
                  </a:lnTo>
                  <a:lnTo>
                    <a:pt x="73" y="126"/>
                  </a:lnTo>
                  <a:lnTo>
                    <a:pt x="90" y="124"/>
                  </a:lnTo>
                  <a:lnTo>
                    <a:pt x="118" y="96"/>
                  </a:lnTo>
                  <a:lnTo>
                    <a:pt x="127" y="83"/>
                  </a:lnTo>
                  <a:lnTo>
                    <a:pt x="134" y="60"/>
                  </a:lnTo>
                  <a:lnTo>
                    <a:pt x="132" y="24"/>
                  </a:lnTo>
                  <a:lnTo>
                    <a:pt x="116" y="11"/>
                  </a:lnTo>
                  <a:lnTo>
                    <a:pt x="123" y="0"/>
                  </a:lnTo>
                  <a:lnTo>
                    <a:pt x="134" y="1"/>
                  </a:lnTo>
                  <a:lnTo>
                    <a:pt x="151" y="2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402" name="Freeform 1383">
              <a:extLst>
                <a:ext uri="{FF2B5EF4-FFF2-40B4-BE49-F238E27FC236}">
                  <a16:creationId xmlns:a16="http://schemas.microsoft.com/office/drawing/2014/main" id="{5D331FCB-47C3-D643-8BD9-67A8578524BD}"/>
                </a:ext>
              </a:extLst>
            </p:cNvPr>
            <p:cNvSpPr>
              <a:spLocks/>
            </p:cNvSpPr>
            <p:nvPr/>
          </p:nvSpPr>
          <p:spPr bwMode="auto">
            <a:xfrm>
              <a:off x="899" y="609"/>
              <a:ext cx="6" cy="53"/>
            </a:xfrm>
            <a:custGeom>
              <a:avLst/>
              <a:gdLst>
                <a:gd name="T0" fmla="*/ 13 w 19"/>
                <a:gd name="T1" fmla="*/ 10 h 158"/>
                <a:gd name="T2" fmla="*/ 19 w 19"/>
                <a:gd name="T3" fmla="*/ 88 h 158"/>
                <a:gd name="T4" fmla="*/ 4 w 19"/>
                <a:gd name="T5" fmla="*/ 152 h 158"/>
                <a:gd name="T6" fmla="*/ 0 w 19"/>
                <a:gd name="T7" fmla="*/ 158 h 158"/>
                <a:gd name="T8" fmla="*/ 0 w 19"/>
                <a:gd name="T9" fmla="*/ 116 h 158"/>
                <a:gd name="T10" fmla="*/ 3 w 19"/>
                <a:gd name="T11" fmla="*/ 0 h 158"/>
                <a:gd name="T12" fmla="*/ 7 w 19"/>
                <a:gd name="T13" fmla="*/ 0 h 158"/>
                <a:gd name="T14" fmla="*/ 13 w 19"/>
                <a:gd name="T15" fmla="*/ 10 h 158"/>
                <a:gd name="T16" fmla="*/ 13 w 19"/>
                <a:gd name="T17" fmla="*/ 10 h 158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9"/>
                <a:gd name="T28" fmla="*/ 0 h 158"/>
                <a:gd name="T29" fmla="*/ 19 w 19"/>
                <a:gd name="T30" fmla="*/ 158 h 158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9" h="158">
                  <a:moveTo>
                    <a:pt x="13" y="10"/>
                  </a:moveTo>
                  <a:lnTo>
                    <a:pt x="19" y="88"/>
                  </a:lnTo>
                  <a:lnTo>
                    <a:pt x="4" y="152"/>
                  </a:lnTo>
                  <a:lnTo>
                    <a:pt x="0" y="158"/>
                  </a:lnTo>
                  <a:lnTo>
                    <a:pt x="0" y="116"/>
                  </a:lnTo>
                  <a:lnTo>
                    <a:pt x="3" y="0"/>
                  </a:lnTo>
                  <a:lnTo>
                    <a:pt x="7" y="0"/>
                  </a:lnTo>
                  <a:lnTo>
                    <a:pt x="13" y="1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403" name="Freeform 1384">
              <a:extLst>
                <a:ext uri="{FF2B5EF4-FFF2-40B4-BE49-F238E27FC236}">
                  <a16:creationId xmlns:a16="http://schemas.microsoft.com/office/drawing/2014/main" id="{678EB61E-11D3-3348-9760-98BBA5A6E83A}"/>
                </a:ext>
              </a:extLst>
            </p:cNvPr>
            <p:cNvSpPr>
              <a:spLocks/>
            </p:cNvSpPr>
            <p:nvPr/>
          </p:nvSpPr>
          <p:spPr bwMode="auto">
            <a:xfrm>
              <a:off x="544" y="665"/>
              <a:ext cx="64" cy="36"/>
            </a:xfrm>
            <a:custGeom>
              <a:avLst/>
              <a:gdLst>
                <a:gd name="T0" fmla="*/ 191 w 191"/>
                <a:gd name="T1" fmla="*/ 21 h 108"/>
                <a:gd name="T2" fmla="*/ 191 w 191"/>
                <a:gd name="T3" fmla="*/ 61 h 108"/>
                <a:gd name="T4" fmla="*/ 184 w 191"/>
                <a:gd name="T5" fmla="*/ 72 h 108"/>
                <a:gd name="T6" fmla="*/ 126 w 191"/>
                <a:gd name="T7" fmla="*/ 101 h 108"/>
                <a:gd name="T8" fmla="*/ 92 w 191"/>
                <a:gd name="T9" fmla="*/ 108 h 108"/>
                <a:gd name="T10" fmla="*/ 56 w 191"/>
                <a:gd name="T11" fmla="*/ 105 h 108"/>
                <a:gd name="T12" fmla="*/ 31 w 191"/>
                <a:gd name="T13" fmla="*/ 95 h 108"/>
                <a:gd name="T14" fmla="*/ 10 w 191"/>
                <a:gd name="T15" fmla="*/ 75 h 108"/>
                <a:gd name="T16" fmla="*/ 0 w 191"/>
                <a:gd name="T17" fmla="*/ 49 h 108"/>
                <a:gd name="T18" fmla="*/ 3 w 191"/>
                <a:gd name="T19" fmla="*/ 42 h 108"/>
                <a:gd name="T20" fmla="*/ 10 w 191"/>
                <a:gd name="T21" fmla="*/ 38 h 108"/>
                <a:gd name="T22" fmla="*/ 54 w 191"/>
                <a:gd name="T23" fmla="*/ 38 h 108"/>
                <a:gd name="T24" fmla="*/ 113 w 191"/>
                <a:gd name="T25" fmla="*/ 28 h 108"/>
                <a:gd name="T26" fmla="*/ 137 w 191"/>
                <a:gd name="T27" fmla="*/ 17 h 108"/>
                <a:gd name="T28" fmla="*/ 156 w 191"/>
                <a:gd name="T29" fmla="*/ 0 h 108"/>
                <a:gd name="T30" fmla="*/ 177 w 191"/>
                <a:gd name="T31" fmla="*/ 3 h 108"/>
                <a:gd name="T32" fmla="*/ 191 w 191"/>
                <a:gd name="T33" fmla="*/ 21 h 108"/>
                <a:gd name="T34" fmla="*/ 191 w 191"/>
                <a:gd name="T35" fmla="*/ 21 h 108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191"/>
                <a:gd name="T55" fmla="*/ 0 h 108"/>
                <a:gd name="T56" fmla="*/ 191 w 191"/>
                <a:gd name="T57" fmla="*/ 108 h 108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191" h="108">
                  <a:moveTo>
                    <a:pt x="191" y="21"/>
                  </a:moveTo>
                  <a:lnTo>
                    <a:pt x="191" y="61"/>
                  </a:lnTo>
                  <a:lnTo>
                    <a:pt x="184" y="72"/>
                  </a:lnTo>
                  <a:lnTo>
                    <a:pt x="126" y="101"/>
                  </a:lnTo>
                  <a:lnTo>
                    <a:pt x="92" y="108"/>
                  </a:lnTo>
                  <a:lnTo>
                    <a:pt x="56" y="105"/>
                  </a:lnTo>
                  <a:lnTo>
                    <a:pt x="31" y="95"/>
                  </a:lnTo>
                  <a:lnTo>
                    <a:pt x="10" y="75"/>
                  </a:lnTo>
                  <a:lnTo>
                    <a:pt x="0" y="49"/>
                  </a:lnTo>
                  <a:lnTo>
                    <a:pt x="3" y="42"/>
                  </a:lnTo>
                  <a:lnTo>
                    <a:pt x="10" y="38"/>
                  </a:lnTo>
                  <a:lnTo>
                    <a:pt x="54" y="38"/>
                  </a:lnTo>
                  <a:lnTo>
                    <a:pt x="113" y="28"/>
                  </a:lnTo>
                  <a:lnTo>
                    <a:pt x="137" y="17"/>
                  </a:lnTo>
                  <a:lnTo>
                    <a:pt x="156" y="0"/>
                  </a:lnTo>
                  <a:lnTo>
                    <a:pt x="177" y="3"/>
                  </a:lnTo>
                  <a:lnTo>
                    <a:pt x="191" y="2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404" name="Freeform 1385">
              <a:extLst>
                <a:ext uri="{FF2B5EF4-FFF2-40B4-BE49-F238E27FC236}">
                  <a16:creationId xmlns:a16="http://schemas.microsoft.com/office/drawing/2014/main" id="{16561001-35C0-5D4E-B2BA-D888BF7F1742}"/>
                </a:ext>
              </a:extLst>
            </p:cNvPr>
            <p:cNvSpPr>
              <a:spLocks/>
            </p:cNvSpPr>
            <p:nvPr/>
          </p:nvSpPr>
          <p:spPr bwMode="auto">
            <a:xfrm>
              <a:off x="740" y="720"/>
              <a:ext cx="117" cy="93"/>
            </a:xfrm>
            <a:custGeom>
              <a:avLst/>
              <a:gdLst>
                <a:gd name="T0" fmla="*/ 313 w 352"/>
                <a:gd name="T1" fmla="*/ 36 h 279"/>
                <a:gd name="T2" fmla="*/ 254 w 352"/>
                <a:gd name="T3" fmla="*/ 70 h 279"/>
                <a:gd name="T4" fmla="*/ 189 w 352"/>
                <a:gd name="T5" fmla="*/ 125 h 279"/>
                <a:gd name="T6" fmla="*/ 141 w 352"/>
                <a:gd name="T7" fmla="*/ 165 h 279"/>
                <a:gd name="T8" fmla="*/ 34 w 352"/>
                <a:gd name="T9" fmla="*/ 258 h 279"/>
                <a:gd name="T10" fmla="*/ 2 w 352"/>
                <a:gd name="T11" fmla="*/ 279 h 279"/>
                <a:gd name="T12" fmla="*/ 0 w 352"/>
                <a:gd name="T13" fmla="*/ 279 h 279"/>
                <a:gd name="T14" fmla="*/ 4 w 352"/>
                <a:gd name="T15" fmla="*/ 268 h 279"/>
                <a:gd name="T16" fmla="*/ 83 w 352"/>
                <a:gd name="T17" fmla="*/ 191 h 279"/>
                <a:gd name="T18" fmla="*/ 157 w 352"/>
                <a:gd name="T19" fmla="*/ 133 h 279"/>
                <a:gd name="T20" fmla="*/ 208 w 352"/>
                <a:gd name="T21" fmla="*/ 99 h 279"/>
                <a:gd name="T22" fmla="*/ 261 w 352"/>
                <a:gd name="T23" fmla="*/ 57 h 279"/>
                <a:gd name="T24" fmla="*/ 337 w 352"/>
                <a:gd name="T25" fmla="*/ 10 h 279"/>
                <a:gd name="T26" fmla="*/ 350 w 352"/>
                <a:gd name="T27" fmla="*/ 0 h 279"/>
                <a:gd name="T28" fmla="*/ 352 w 352"/>
                <a:gd name="T29" fmla="*/ 3 h 279"/>
                <a:gd name="T30" fmla="*/ 313 w 352"/>
                <a:gd name="T31" fmla="*/ 36 h 279"/>
                <a:gd name="T32" fmla="*/ 313 w 352"/>
                <a:gd name="T33" fmla="*/ 36 h 279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52"/>
                <a:gd name="T52" fmla="*/ 0 h 279"/>
                <a:gd name="T53" fmla="*/ 352 w 352"/>
                <a:gd name="T54" fmla="*/ 279 h 279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52" h="279">
                  <a:moveTo>
                    <a:pt x="313" y="36"/>
                  </a:moveTo>
                  <a:lnTo>
                    <a:pt x="254" y="70"/>
                  </a:lnTo>
                  <a:lnTo>
                    <a:pt x="189" y="125"/>
                  </a:lnTo>
                  <a:lnTo>
                    <a:pt x="141" y="165"/>
                  </a:lnTo>
                  <a:lnTo>
                    <a:pt x="34" y="258"/>
                  </a:lnTo>
                  <a:lnTo>
                    <a:pt x="2" y="279"/>
                  </a:lnTo>
                  <a:lnTo>
                    <a:pt x="0" y="279"/>
                  </a:lnTo>
                  <a:lnTo>
                    <a:pt x="4" y="268"/>
                  </a:lnTo>
                  <a:lnTo>
                    <a:pt x="83" y="191"/>
                  </a:lnTo>
                  <a:lnTo>
                    <a:pt x="157" y="133"/>
                  </a:lnTo>
                  <a:lnTo>
                    <a:pt x="208" y="99"/>
                  </a:lnTo>
                  <a:lnTo>
                    <a:pt x="261" y="57"/>
                  </a:lnTo>
                  <a:lnTo>
                    <a:pt x="337" y="10"/>
                  </a:lnTo>
                  <a:lnTo>
                    <a:pt x="350" y="0"/>
                  </a:lnTo>
                  <a:lnTo>
                    <a:pt x="352" y="3"/>
                  </a:lnTo>
                  <a:lnTo>
                    <a:pt x="313" y="3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405" name="Freeform 1386">
              <a:extLst>
                <a:ext uri="{FF2B5EF4-FFF2-40B4-BE49-F238E27FC236}">
                  <a16:creationId xmlns:a16="http://schemas.microsoft.com/office/drawing/2014/main" id="{273C094D-2E04-1B44-BFE6-220B8DC5B21C}"/>
                </a:ext>
              </a:extLst>
            </p:cNvPr>
            <p:cNvSpPr>
              <a:spLocks/>
            </p:cNvSpPr>
            <p:nvPr/>
          </p:nvSpPr>
          <p:spPr bwMode="auto">
            <a:xfrm>
              <a:off x="507" y="860"/>
              <a:ext cx="24" cy="26"/>
            </a:xfrm>
            <a:custGeom>
              <a:avLst/>
              <a:gdLst>
                <a:gd name="T0" fmla="*/ 52 w 70"/>
                <a:gd name="T1" fmla="*/ 37 h 77"/>
                <a:gd name="T2" fmla="*/ 70 w 70"/>
                <a:gd name="T3" fmla="*/ 68 h 77"/>
                <a:gd name="T4" fmla="*/ 70 w 70"/>
                <a:gd name="T5" fmla="*/ 77 h 77"/>
                <a:gd name="T6" fmla="*/ 52 w 70"/>
                <a:gd name="T7" fmla="*/ 77 h 77"/>
                <a:gd name="T8" fmla="*/ 23 w 70"/>
                <a:gd name="T9" fmla="*/ 44 h 77"/>
                <a:gd name="T10" fmla="*/ 5 w 70"/>
                <a:gd name="T11" fmla="*/ 21 h 77"/>
                <a:gd name="T12" fmla="*/ 0 w 70"/>
                <a:gd name="T13" fmla="*/ 7 h 77"/>
                <a:gd name="T14" fmla="*/ 8 w 70"/>
                <a:gd name="T15" fmla="*/ 0 h 77"/>
                <a:gd name="T16" fmla="*/ 21 w 70"/>
                <a:gd name="T17" fmla="*/ 2 h 77"/>
                <a:gd name="T18" fmla="*/ 52 w 70"/>
                <a:gd name="T19" fmla="*/ 37 h 77"/>
                <a:gd name="T20" fmla="*/ 52 w 70"/>
                <a:gd name="T21" fmla="*/ 37 h 77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70"/>
                <a:gd name="T34" fmla="*/ 0 h 77"/>
                <a:gd name="T35" fmla="*/ 70 w 70"/>
                <a:gd name="T36" fmla="*/ 77 h 77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70" h="77">
                  <a:moveTo>
                    <a:pt x="52" y="37"/>
                  </a:moveTo>
                  <a:lnTo>
                    <a:pt x="70" y="68"/>
                  </a:lnTo>
                  <a:lnTo>
                    <a:pt x="70" y="77"/>
                  </a:lnTo>
                  <a:lnTo>
                    <a:pt x="52" y="77"/>
                  </a:lnTo>
                  <a:lnTo>
                    <a:pt x="23" y="44"/>
                  </a:lnTo>
                  <a:lnTo>
                    <a:pt x="5" y="21"/>
                  </a:lnTo>
                  <a:lnTo>
                    <a:pt x="0" y="7"/>
                  </a:lnTo>
                  <a:lnTo>
                    <a:pt x="8" y="0"/>
                  </a:lnTo>
                  <a:lnTo>
                    <a:pt x="21" y="2"/>
                  </a:lnTo>
                  <a:lnTo>
                    <a:pt x="52" y="3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</p:grpSp>
      <p:grpSp>
        <p:nvGrpSpPr>
          <p:cNvPr id="2281" name="Group 1388" descr="Stack of books">
            <a:extLst>
              <a:ext uri="{FF2B5EF4-FFF2-40B4-BE49-F238E27FC236}">
                <a16:creationId xmlns:a16="http://schemas.microsoft.com/office/drawing/2014/main" id="{454BBA50-EEC9-6047-82AF-B8602987CA78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1676401" y="1981201"/>
            <a:ext cx="1196975" cy="4525963"/>
            <a:chOff x="96" y="1248"/>
            <a:chExt cx="754" cy="2851"/>
          </a:xfrm>
        </p:grpSpPr>
        <p:sp>
          <p:nvSpPr>
            <p:cNvPr id="2282" name="AutoShape 1387">
              <a:extLst>
                <a:ext uri="{FF2B5EF4-FFF2-40B4-BE49-F238E27FC236}">
                  <a16:creationId xmlns:a16="http://schemas.microsoft.com/office/drawing/2014/main" id="{889B2551-5A06-854F-A213-BD4CCD39CF74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96" y="1248"/>
              <a:ext cx="754" cy="28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ar-SA"/>
            </a:p>
          </p:txBody>
        </p:sp>
        <p:sp>
          <p:nvSpPr>
            <p:cNvPr id="2283" name="Freeform 1389">
              <a:extLst>
                <a:ext uri="{FF2B5EF4-FFF2-40B4-BE49-F238E27FC236}">
                  <a16:creationId xmlns:a16="http://schemas.microsoft.com/office/drawing/2014/main" id="{D1ADCAA1-F230-0245-B9BA-79D94846511D}"/>
                </a:ext>
              </a:extLst>
            </p:cNvPr>
            <p:cNvSpPr>
              <a:spLocks/>
            </p:cNvSpPr>
            <p:nvPr/>
          </p:nvSpPr>
          <p:spPr bwMode="auto">
            <a:xfrm>
              <a:off x="450" y="3902"/>
              <a:ext cx="347" cy="158"/>
            </a:xfrm>
            <a:custGeom>
              <a:avLst/>
              <a:gdLst>
                <a:gd name="T0" fmla="*/ 39 w 693"/>
                <a:gd name="T1" fmla="*/ 159 h 318"/>
                <a:gd name="T2" fmla="*/ 4 w 693"/>
                <a:gd name="T3" fmla="*/ 199 h 318"/>
                <a:gd name="T4" fmla="*/ 0 w 693"/>
                <a:gd name="T5" fmla="*/ 257 h 318"/>
                <a:gd name="T6" fmla="*/ 5 w 693"/>
                <a:gd name="T7" fmla="*/ 295 h 318"/>
                <a:gd name="T8" fmla="*/ 8 w 693"/>
                <a:gd name="T9" fmla="*/ 318 h 318"/>
                <a:gd name="T10" fmla="*/ 689 w 693"/>
                <a:gd name="T11" fmla="*/ 142 h 318"/>
                <a:gd name="T12" fmla="*/ 693 w 693"/>
                <a:gd name="T13" fmla="*/ 0 h 318"/>
                <a:gd name="T14" fmla="*/ 39 w 693"/>
                <a:gd name="T15" fmla="*/ 159 h 318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693"/>
                <a:gd name="T25" fmla="*/ 0 h 318"/>
                <a:gd name="T26" fmla="*/ 693 w 693"/>
                <a:gd name="T27" fmla="*/ 318 h 318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693" h="318">
                  <a:moveTo>
                    <a:pt x="39" y="159"/>
                  </a:moveTo>
                  <a:lnTo>
                    <a:pt x="4" y="199"/>
                  </a:lnTo>
                  <a:lnTo>
                    <a:pt x="0" y="257"/>
                  </a:lnTo>
                  <a:lnTo>
                    <a:pt x="5" y="295"/>
                  </a:lnTo>
                  <a:lnTo>
                    <a:pt x="8" y="318"/>
                  </a:lnTo>
                  <a:lnTo>
                    <a:pt x="689" y="142"/>
                  </a:lnTo>
                  <a:lnTo>
                    <a:pt x="693" y="0"/>
                  </a:lnTo>
                  <a:lnTo>
                    <a:pt x="39" y="15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284" name="Freeform 1390">
              <a:extLst>
                <a:ext uri="{FF2B5EF4-FFF2-40B4-BE49-F238E27FC236}">
                  <a16:creationId xmlns:a16="http://schemas.microsoft.com/office/drawing/2014/main" id="{AD6E5093-A5D7-E14D-8399-C080584EE26B}"/>
                </a:ext>
              </a:extLst>
            </p:cNvPr>
            <p:cNvSpPr>
              <a:spLocks/>
            </p:cNvSpPr>
            <p:nvPr/>
          </p:nvSpPr>
          <p:spPr bwMode="auto">
            <a:xfrm>
              <a:off x="454" y="3974"/>
              <a:ext cx="367" cy="119"/>
            </a:xfrm>
            <a:custGeom>
              <a:avLst/>
              <a:gdLst>
                <a:gd name="T0" fmla="*/ 0 w 735"/>
                <a:gd name="T1" fmla="*/ 181 h 237"/>
                <a:gd name="T2" fmla="*/ 30 w 735"/>
                <a:gd name="T3" fmla="*/ 237 h 237"/>
                <a:gd name="T4" fmla="*/ 735 w 735"/>
                <a:gd name="T5" fmla="*/ 54 h 237"/>
                <a:gd name="T6" fmla="*/ 678 w 735"/>
                <a:gd name="T7" fmla="*/ 0 h 237"/>
                <a:gd name="T8" fmla="*/ 0 w 735"/>
                <a:gd name="T9" fmla="*/ 181 h 23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35"/>
                <a:gd name="T16" fmla="*/ 0 h 237"/>
                <a:gd name="T17" fmla="*/ 735 w 735"/>
                <a:gd name="T18" fmla="*/ 237 h 23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35" h="237">
                  <a:moveTo>
                    <a:pt x="0" y="181"/>
                  </a:moveTo>
                  <a:lnTo>
                    <a:pt x="30" y="237"/>
                  </a:lnTo>
                  <a:lnTo>
                    <a:pt x="735" y="54"/>
                  </a:lnTo>
                  <a:lnTo>
                    <a:pt x="678" y="0"/>
                  </a:lnTo>
                  <a:lnTo>
                    <a:pt x="0" y="181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285" name="Freeform 1391">
              <a:extLst>
                <a:ext uri="{FF2B5EF4-FFF2-40B4-BE49-F238E27FC236}">
                  <a16:creationId xmlns:a16="http://schemas.microsoft.com/office/drawing/2014/main" id="{48AAEDDA-2DBF-D04A-95E2-BDDA9D9A9612}"/>
                </a:ext>
              </a:extLst>
            </p:cNvPr>
            <p:cNvSpPr>
              <a:spLocks/>
            </p:cNvSpPr>
            <p:nvPr/>
          </p:nvSpPr>
          <p:spPr bwMode="auto">
            <a:xfrm>
              <a:off x="148" y="3753"/>
              <a:ext cx="689" cy="346"/>
            </a:xfrm>
            <a:custGeom>
              <a:avLst/>
              <a:gdLst>
                <a:gd name="T0" fmla="*/ 653 w 1378"/>
                <a:gd name="T1" fmla="*/ 467 h 693"/>
                <a:gd name="T2" fmla="*/ 1378 w 1378"/>
                <a:gd name="T3" fmla="*/ 287 h 693"/>
                <a:gd name="T4" fmla="*/ 759 w 1378"/>
                <a:gd name="T5" fmla="*/ 0 h 693"/>
                <a:gd name="T6" fmla="*/ 27 w 1378"/>
                <a:gd name="T7" fmla="*/ 87 h 693"/>
                <a:gd name="T8" fmla="*/ 24 w 1378"/>
                <a:gd name="T9" fmla="*/ 91 h 693"/>
                <a:gd name="T10" fmla="*/ 17 w 1378"/>
                <a:gd name="T11" fmla="*/ 104 h 693"/>
                <a:gd name="T12" fmla="*/ 9 w 1378"/>
                <a:gd name="T13" fmla="*/ 123 h 693"/>
                <a:gd name="T14" fmla="*/ 2 w 1378"/>
                <a:gd name="T15" fmla="*/ 149 h 693"/>
                <a:gd name="T16" fmla="*/ 0 w 1378"/>
                <a:gd name="T17" fmla="*/ 180 h 693"/>
                <a:gd name="T18" fmla="*/ 3 w 1378"/>
                <a:gd name="T19" fmla="*/ 216 h 693"/>
                <a:gd name="T20" fmla="*/ 17 w 1378"/>
                <a:gd name="T21" fmla="*/ 253 h 693"/>
                <a:gd name="T22" fmla="*/ 42 w 1378"/>
                <a:gd name="T23" fmla="*/ 295 h 693"/>
                <a:gd name="T24" fmla="*/ 43 w 1378"/>
                <a:gd name="T25" fmla="*/ 296 h 693"/>
                <a:gd name="T26" fmla="*/ 45 w 1378"/>
                <a:gd name="T27" fmla="*/ 297 h 693"/>
                <a:gd name="T28" fmla="*/ 45 w 1378"/>
                <a:gd name="T29" fmla="*/ 297 h 693"/>
                <a:gd name="T30" fmla="*/ 645 w 1378"/>
                <a:gd name="T31" fmla="*/ 693 h 693"/>
                <a:gd name="T32" fmla="*/ 647 w 1378"/>
                <a:gd name="T33" fmla="*/ 684 h 693"/>
                <a:gd name="T34" fmla="*/ 639 w 1378"/>
                <a:gd name="T35" fmla="*/ 663 h 693"/>
                <a:gd name="T36" fmla="*/ 639 w 1378"/>
                <a:gd name="T37" fmla="*/ 663 h 693"/>
                <a:gd name="T38" fmla="*/ 639 w 1378"/>
                <a:gd name="T39" fmla="*/ 662 h 693"/>
                <a:gd name="T40" fmla="*/ 636 w 1378"/>
                <a:gd name="T41" fmla="*/ 655 h 693"/>
                <a:gd name="T42" fmla="*/ 629 w 1378"/>
                <a:gd name="T43" fmla="*/ 638 h 693"/>
                <a:gd name="T44" fmla="*/ 622 w 1378"/>
                <a:gd name="T45" fmla="*/ 614 h 693"/>
                <a:gd name="T46" fmla="*/ 615 w 1378"/>
                <a:gd name="T47" fmla="*/ 584 h 693"/>
                <a:gd name="T48" fmla="*/ 613 w 1378"/>
                <a:gd name="T49" fmla="*/ 551 h 693"/>
                <a:gd name="T50" fmla="*/ 616 w 1378"/>
                <a:gd name="T51" fmla="*/ 519 h 693"/>
                <a:gd name="T52" fmla="*/ 629 w 1378"/>
                <a:gd name="T53" fmla="*/ 491 h 693"/>
                <a:gd name="T54" fmla="*/ 653 w 1378"/>
                <a:gd name="T55" fmla="*/ 467 h 693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1378"/>
                <a:gd name="T85" fmla="*/ 0 h 693"/>
                <a:gd name="T86" fmla="*/ 1378 w 1378"/>
                <a:gd name="T87" fmla="*/ 693 h 693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1378" h="693">
                  <a:moveTo>
                    <a:pt x="653" y="467"/>
                  </a:moveTo>
                  <a:lnTo>
                    <a:pt x="1378" y="287"/>
                  </a:lnTo>
                  <a:lnTo>
                    <a:pt x="759" y="0"/>
                  </a:lnTo>
                  <a:lnTo>
                    <a:pt x="27" y="87"/>
                  </a:lnTo>
                  <a:lnTo>
                    <a:pt x="24" y="91"/>
                  </a:lnTo>
                  <a:lnTo>
                    <a:pt x="17" y="104"/>
                  </a:lnTo>
                  <a:lnTo>
                    <a:pt x="9" y="123"/>
                  </a:lnTo>
                  <a:lnTo>
                    <a:pt x="2" y="149"/>
                  </a:lnTo>
                  <a:lnTo>
                    <a:pt x="0" y="180"/>
                  </a:lnTo>
                  <a:lnTo>
                    <a:pt x="3" y="216"/>
                  </a:lnTo>
                  <a:lnTo>
                    <a:pt x="17" y="253"/>
                  </a:lnTo>
                  <a:lnTo>
                    <a:pt x="42" y="295"/>
                  </a:lnTo>
                  <a:lnTo>
                    <a:pt x="43" y="296"/>
                  </a:lnTo>
                  <a:lnTo>
                    <a:pt x="45" y="297"/>
                  </a:lnTo>
                  <a:lnTo>
                    <a:pt x="645" y="693"/>
                  </a:lnTo>
                  <a:lnTo>
                    <a:pt x="647" y="684"/>
                  </a:lnTo>
                  <a:lnTo>
                    <a:pt x="639" y="663"/>
                  </a:lnTo>
                  <a:lnTo>
                    <a:pt x="639" y="662"/>
                  </a:lnTo>
                  <a:lnTo>
                    <a:pt x="636" y="655"/>
                  </a:lnTo>
                  <a:lnTo>
                    <a:pt x="629" y="638"/>
                  </a:lnTo>
                  <a:lnTo>
                    <a:pt x="622" y="614"/>
                  </a:lnTo>
                  <a:lnTo>
                    <a:pt x="615" y="584"/>
                  </a:lnTo>
                  <a:lnTo>
                    <a:pt x="613" y="551"/>
                  </a:lnTo>
                  <a:lnTo>
                    <a:pt x="616" y="519"/>
                  </a:lnTo>
                  <a:lnTo>
                    <a:pt x="629" y="491"/>
                  </a:lnTo>
                  <a:lnTo>
                    <a:pt x="653" y="46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286" name="Freeform 1392">
              <a:extLst>
                <a:ext uri="{FF2B5EF4-FFF2-40B4-BE49-F238E27FC236}">
                  <a16:creationId xmlns:a16="http://schemas.microsoft.com/office/drawing/2014/main" id="{4E9FF6D2-94EA-5F4F-A692-C22B638FDFAF}"/>
                </a:ext>
              </a:extLst>
            </p:cNvPr>
            <p:cNvSpPr>
              <a:spLocks/>
            </p:cNvSpPr>
            <p:nvPr/>
          </p:nvSpPr>
          <p:spPr bwMode="auto">
            <a:xfrm>
              <a:off x="186" y="3765"/>
              <a:ext cx="615" cy="209"/>
            </a:xfrm>
            <a:custGeom>
              <a:avLst/>
              <a:gdLst>
                <a:gd name="T0" fmla="*/ 1228 w 1228"/>
                <a:gd name="T1" fmla="*/ 254 h 416"/>
                <a:gd name="T2" fmla="*/ 579 w 1228"/>
                <a:gd name="T3" fmla="*/ 416 h 416"/>
                <a:gd name="T4" fmla="*/ 0 w 1228"/>
                <a:gd name="T5" fmla="*/ 80 h 416"/>
                <a:gd name="T6" fmla="*/ 679 w 1228"/>
                <a:gd name="T7" fmla="*/ 0 h 416"/>
                <a:gd name="T8" fmla="*/ 1228 w 1228"/>
                <a:gd name="T9" fmla="*/ 254 h 41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28"/>
                <a:gd name="T16" fmla="*/ 0 h 416"/>
                <a:gd name="T17" fmla="*/ 1228 w 1228"/>
                <a:gd name="T18" fmla="*/ 416 h 41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28" h="416">
                  <a:moveTo>
                    <a:pt x="1228" y="254"/>
                  </a:moveTo>
                  <a:lnTo>
                    <a:pt x="579" y="416"/>
                  </a:lnTo>
                  <a:lnTo>
                    <a:pt x="0" y="80"/>
                  </a:lnTo>
                  <a:lnTo>
                    <a:pt x="679" y="0"/>
                  </a:lnTo>
                  <a:lnTo>
                    <a:pt x="1228" y="254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287" name="Freeform 1393">
              <a:extLst>
                <a:ext uri="{FF2B5EF4-FFF2-40B4-BE49-F238E27FC236}">
                  <a16:creationId xmlns:a16="http://schemas.microsoft.com/office/drawing/2014/main" id="{0F645062-EEDD-0D4D-AFCE-DDD82941A810}"/>
                </a:ext>
              </a:extLst>
            </p:cNvPr>
            <p:cNvSpPr>
              <a:spLocks/>
            </p:cNvSpPr>
            <p:nvPr/>
          </p:nvSpPr>
          <p:spPr bwMode="auto">
            <a:xfrm>
              <a:off x="159" y="3809"/>
              <a:ext cx="304" cy="265"/>
            </a:xfrm>
            <a:custGeom>
              <a:avLst/>
              <a:gdLst>
                <a:gd name="T0" fmla="*/ 584 w 607"/>
                <a:gd name="T1" fmla="*/ 529 h 529"/>
                <a:gd name="T2" fmla="*/ 37 w 607"/>
                <a:gd name="T3" fmla="*/ 165 h 529"/>
                <a:gd name="T4" fmla="*/ 19 w 607"/>
                <a:gd name="T5" fmla="*/ 136 h 529"/>
                <a:gd name="T6" fmla="*/ 6 w 607"/>
                <a:gd name="T7" fmla="*/ 108 h 529"/>
                <a:gd name="T8" fmla="*/ 1 w 607"/>
                <a:gd name="T9" fmla="*/ 83 h 529"/>
                <a:gd name="T10" fmla="*/ 0 w 607"/>
                <a:gd name="T11" fmla="*/ 60 h 529"/>
                <a:gd name="T12" fmla="*/ 2 w 607"/>
                <a:gd name="T13" fmla="*/ 40 h 529"/>
                <a:gd name="T14" fmla="*/ 6 w 607"/>
                <a:gd name="T15" fmla="*/ 23 h 529"/>
                <a:gd name="T16" fmla="*/ 12 w 607"/>
                <a:gd name="T17" fmla="*/ 9 h 529"/>
                <a:gd name="T18" fmla="*/ 17 w 607"/>
                <a:gd name="T19" fmla="*/ 0 h 529"/>
                <a:gd name="T20" fmla="*/ 607 w 607"/>
                <a:gd name="T21" fmla="*/ 342 h 529"/>
                <a:gd name="T22" fmla="*/ 590 w 607"/>
                <a:gd name="T23" fmla="*/ 360 h 529"/>
                <a:gd name="T24" fmla="*/ 578 w 607"/>
                <a:gd name="T25" fmla="*/ 382 h 529"/>
                <a:gd name="T26" fmla="*/ 571 w 607"/>
                <a:gd name="T27" fmla="*/ 406 h 529"/>
                <a:gd name="T28" fmla="*/ 568 w 607"/>
                <a:gd name="T29" fmla="*/ 432 h 529"/>
                <a:gd name="T30" fmla="*/ 569 w 607"/>
                <a:gd name="T31" fmla="*/ 457 h 529"/>
                <a:gd name="T32" fmla="*/ 571 w 607"/>
                <a:gd name="T33" fmla="*/ 482 h 529"/>
                <a:gd name="T34" fmla="*/ 577 w 607"/>
                <a:gd name="T35" fmla="*/ 506 h 529"/>
                <a:gd name="T36" fmla="*/ 584 w 607"/>
                <a:gd name="T37" fmla="*/ 529 h 529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607"/>
                <a:gd name="T58" fmla="*/ 0 h 529"/>
                <a:gd name="T59" fmla="*/ 607 w 607"/>
                <a:gd name="T60" fmla="*/ 529 h 529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607" h="529">
                  <a:moveTo>
                    <a:pt x="584" y="529"/>
                  </a:moveTo>
                  <a:lnTo>
                    <a:pt x="37" y="165"/>
                  </a:lnTo>
                  <a:lnTo>
                    <a:pt x="19" y="136"/>
                  </a:lnTo>
                  <a:lnTo>
                    <a:pt x="6" y="108"/>
                  </a:lnTo>
                  <a:lnTo>
                    <a:pt x="1" y="83"/>
                  </a:lnTo>
                  <a:lnTo>
                    <a:pt x="0" y="60"/>
                  </a:lnTo>
                  <a:lnTo>
                    <a:pt x="2" y="40"/>
                  </a:lnTo>
                  <a:lnTo>
                    <a:pt x="6" y="23"/>
                  </a:lnTo>
                  <a:lnTo>
                    <a:pt x="12" y="9"/>
                  </a:lnTo>
                  <a:lnTo>
                    <a:pt x="17" y="0"/>
                  </a:lnTo>
                  <a:lnTo>
                    <a:pt x="607" y="342"/>
                  </a:lnTo>
                  <a:lnTo>
                    <a:pt x="590" y="360"/>
                  </a:lnTo>
                  <a:lnTo>
                    <a:pt x="578" y="382"/>
                  </a:lnTo>
                  <a:lnTo>
                    <a:pt x="571" y="406"/>
                  </a:lnTo>
                  <a:lnTo>
                    <a:pt x="568" y="432"/>
                  </a:lnTo>
                  <a:lnTo>
                    <a:pt x="569" y="457"/>
                  </a:lnTo>
                  <a:lnTo>
                    <a:pt x="571" y="482"/>
                  </a:lnTo>
                  <a:lnTo>
                    <a:pt x="577" y="506"/>
                  </a:lnTo>
                  <a:lnTo>
                    <a:pt x="584" y="529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288" name="Freeform 1394">
              <a:extLst>
                <a:ext uri="{FF2B5EF4-FFF2-40B4-BE49-F238E27FC236}">
                  <a16:creationId xmlns:a16="http://schemas.microsoft.com/office/drawing/2014/main" id="{22678CBE-A9EF-2C4C-9D83-DB557289A382}"/>
                </a:ext>
              </a:extLst>
            </p:cNvPr>
            <p:cNvSpPr>
              <a:spLocks/>
            </p:cNvSpPr>
            <p:nvPr/>
          </p:nvSpPr>
          <p:spPr bwMode="auto">
            <a:xfrm>
              <a:off x="454" y="3902"/>
              <a:ext cx="376" cy="197"/>
            </a:xfrm>
            <a:custGeom>
              <a:avLst/>
              <a:gdLst>
                <a:gd name="T0" fmla="*/ 671 w 754"/>
                <a:gd name="T1" fmla="*/ 137 h 395"/>
                <a:gd name="T2" fmla="*/ 0 w 754"/>
                <a:gd name="T3" fmla="*/ 311 h 395"/>
                <a:gd name="T4" fmla="*/ 5 w 754"/>
                <a:gd name="T5" fmla="*/ 332 h 395"/>
                <a:gd name="T6" fmla="*/ 678 w 754"/>
                <a:gd name="T7" fmla="*/ 157 h 395"/>
                <a:gd name="T8" fmla="*/ 714 w 754"/>
                <a:gd name="T9" fmla="*/ 194 h 395"/>
                <a:gd name="T10" fmla="*/ 29 w 754"/>
                <a:gd name="T11" fmla="*/ 375 h 395"/>
                <a:gd name="T12" fmla="*/ 35 w 754"/>
                <a:gd name="T13" fmla="*/ 395 h 395"/>
                <a:gd name="T14" fmla="*/ 754 w 754"/>
                <a:gd name="T15" fmla="*/ 205 h 395"/>
                <a:gd name="T16" fmla="*/ 691 w 754"/>
                <a:gd name="T17" fmla="*/ 141 h 395"/>
                <a:gd name="T18" fmla="*/ 701 w 754"/>
                <a:gd name="T19" fmla="*/ 3 h 395"/>
                <a:gd name="T20" fmla="*/ 681 w 754"/>
                <a:gd name="T21" fmla="*/ 0 h 395"/>
                <a:gd name="T22" fmla="*/ 678 w 754"/>
                <a:gd name="T23" fmla="*/ 44 h 395"/>
                <a:gd name="T24" fmla="*/ 671 w 754"/>
                <a:gd name="T25" fmla="*/ 137 h 395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754"/>
                <a:gd name="T40" fmla="*/ 0 h 395"/>
                <a:gd name="T41" fmla="*/ 754 w 754"/>
                <a:gd name="T42" fmla="*/ 395 h 395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754" h="395">
                  <a:moveTo>
                    <a:pt x="671" y="137"/>
                  </a:moveTo>
                  <a:lnTo>
                    <a:pt x="0" y="311"/>
                  </a:lnTo>
                  <a:lnTo>
                    <a:pt x="5" y="332"/>
                  </a:lnTo>
                  <a:lnTo>
                    <a:pt x="678" y="157"/>
                  </a:lnTo>
                  <a:lnTo>
                    <a:pt x="714" y="194"/>
                  </a:lnTo>
                  <a:lnTo>
                    <a:pt x="29" y="375"/>
                  </a:lnTo>
                  <a:lnTo>
                    <a:pt x="35" y="395"/>
                  </a:lnTo>
                  <a:lnTo>
                    <a:pt x="754" y="205"/>
                  </a:lnTo>
                  <a:lnTo>
                    <a:pt x="691" y="141"/>
                  </a:lnTo>
                  <a:lnTo>
                    <a:pt x="701" y="3"/>
                  </a:lnTo>
                  <a:lnTo>
                    <a:pt x="681" y="0"/>
                  </a:lnTo>
                  <a:lnTo>
                    <a:pt x="678" y="44"/>
                  </a:lnTo>
                  <a:lnTo>
                    <a:pt x="671" y="13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289" name="Freeform 1395">
              <a:extLst>
                <a:ext uri="{FF2B5EF4-FFF2-40B4-BE49-F238E27FC236}">
                  <a16:creationId xmlns:a16="http://schemas.microsoft.com/office/drawing/2014/main" id="{08CC3522-68AF-3E44-9978-864E0A2ADC33}"/>
                </a:ext>
              </a:extLst>
            </p:cNvPr>
            <p:cNvSpPr>
              <a:spLocks/>
            </p:cNvSpPr>
            <p:nvPr/>
          </p:nvSpPr>
          <p:spPr bwMode="auto">
            <a:xfrm>
              <a:off x="469" y="3700"/>
              <a:ext cx="334" cy="209"/>
            </a:xfrm>
            <a:custGeom>
              <a:avLst/>
              <a:gdLst>
                <a:gd name="T0" fmla="*/ 31 w 670"/>
                <a:gd name="T1" fmla="*/ 235 h 417"/>
                <a:gd name="T2" fmla="*/ 0 w 670"/>
                <a:gd name="T3" fmla="*/ 285 h 417"/>
                <a:gd name="T4" fmla="*/ 2 w 670"/>
                <a:gd name="T5" fmla="*/ 348 h 417"/>
                <a:gd name="T6" fmla="*/ 12 w 670"/>
                <a:gd name="T7" fmla="*/ 391 h 417"/>
                <a:gd name="T8" fmla="*/ 16 w 670"/>
                <a:gd name="T9" fmla="*/ 417 h 417"/>
                <a:gd name="T10" fmla="*/ 670 w 670"/>
                <a:gd name="T11" fmla="*/ 154 h 417"/>
                <a:gd name="T12" fmla="*/ 662 w 670"/>
                <a:gd name="T13" fmla="*/ 0 h 417"/>
                <a:gd name="T14" fmla="*/ 31 w 670"/>
                <a:gd name="T15" fmla="*/ 235 h 417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670"/>
                <a:gd name="T25" fmla="*/ 0 h 417"/>
                <a:gd name="T26" fmla="*/ 670 w 670"/>
                <a:gd name="T27" fmla="*/ 417 h 417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670" h="417">
                  <a:moveTo>
                    <a:pt x="31" y="235"/>
                  </a:moveTo>
                  <a:lnTo>
                    <a:pt x="0" y="285"/>
                  </a:lnTo>
                  <a:lnTo>
                    <a:pt x="2" y="348"/>
                  </a:lnTo>
                  <a:lnTo>
                    <a:pt x="12" y="391"/>
                  </a:lnTo>
                  <a:lnTo>
                    <a:pt x="16" y="417"/>
                  </a:lnTo>
                  <a:lnTo>
                    <a:pt x="670" y="154"/>
                  </a:lnTo>
                  <a:lnTo>
                    <a:pt x="662" y="0"/>
                  </a:lnTo>
                  <a:lnTo>
                    <a:pt x="31" y="23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290" name="Freeform 1396">
              <a:extLst>
                <a:ext uri="{FF2B5EF4-FFF2-40B4-BE49-F238E27FC236}">
                  <a16:creationId xmlns:a16="http://schemas.microsoft.com/office/drawing/2014/main" id="{A4C68B9C-88A5-5C41-9579-F80A1EA04944}"/>
                </a:ext>
              </a:extLst>
            </p:cNvPr>
            <p:cNvSpPr>
              <a:spLocks/>
            </p:cNvSpPr>
            <p:nvPr/>
          </p:nvSpPr>
          <p:spPr bwMode="auto">
            <a:xfrm>
              <a:off x="477" y="3779"/>
              <a:ext cx="356" cy="164"/>
            </a:xfrm>
            <a:custGeom>
              <a:avLst/>
              <a:gdLst>
                <a:gd name="T0" fmla="*/ 0 w 712"/>
                <a:gd name="T1" fmla="*/ 268 h 328"/>
                <a:gd name="T2" fmla="*/ 36 w 712"/>
                <a:gd name="T3" fmla="*/ 328 h 328"/>
                <a:gd name="T4" fmla="*/ 712 w 712"/>
                <a:gd name="T5" fmla="*/ 54 h 328"/>
                <a:gd name="T6" fmla="*/ 650 w 712"/>
                <a:gd name="T7" fmla="*/ 0 h 328"/>
                <a:gd name="T8" fmla="*/ 0 w 712"/>
                <a:gd name="T9" fmla="*/ 268 h 32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12"/>
                <a:gd name="T16" fmla="*/ 0 h 328"/>
                <a:gd name="T17" fmla="*/ 712 w 712"/>
                <a:gd name="T18" fmla="*/ 328 h 32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12" h="328">
                  <a:moveTo>
                    <a:pt x="0" y="268"/>
                  </a:moveTo>
                  <a:lnTo>
                    <a:pt x="36" y="328"/>
                  </a:lnTo>
                  <a:lnTo>
                    <a:pt x="712" y="54"/>
                  </a:lnTo>
                  <a:lnTo>
                    <a:pt x="650" y="0"/>
                  </a:lnTo>
                  <a:lnTo>
                    <a:pt x="0" y="268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291" name="Freeform 1397">
              <a:extLst>
                <a:ext uri="{FF2B5EF4-FFF2-40B4-BE49-F238E27FC236}">
                  <a16:creationId xmlns:a16="http://schemas.microsoft.com/office/drawing/2014/main" id="{8E1EF294-9342-774D-AAEC-2BC8C01A4686}"/>
                </a:ext>
              </a:extLst>
            </p:cNvPr>
            <p:cNvSpPr>
              <a:spLocks/>
            </p:cNvSpPr>
            <p:nvPr/>
          </p:nvSpPr>
          <p:spPr bwMode="auto">
            <a:xfrm>
              <a:off x="477" y="3779"/>
              <a:ext cx="356" cy="164"/>
            </a:xfrm>
            <a:custGeom>
              <a:avLst/>
              <a:gdLst>
                <a:gd name="T0" fmla="*/ 0 w 712"/>
                <a:gd name="T1" fmla="*/ 268 h 328"/>
                <a:gd name="T2" fmla="*/ 36 w 712"/>
                <a:gd name="T3" fmla="*/ 328 h 328"/>
                <a:gd name="T4" fmla="*/ 712 w 712"/>
                <a:gd name="T5" fmla="*/ 54 h 328"/>
                <a:gd name="T6" fmla="*/ 650 w 712"/>
                <a:gd name="T7" fmla="*/ 0 h 328"/>
                <a:gd name="T8" fmla="*/ 0 w 712"/>
                <a:gd name="T9" fmla="*/ 268 h 32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12"/>
                <a:gd name="T16" fmla="*/ 0 h 328"/>
                <a:gd name="T17" fmla="*/ 712 w 712"/>
                <a:gd name="T18" fmla="*/ 328 h 32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12" h="328">
                  <a:moveTo>
                    <a:pt x="0" y="268"/>
                  </a:moveTo>
                  <a:lnTo>
                    <a:pt x="36" y="328"/>
                  </a:lnTo>
                  <a:lnTo>
                    <a:pt x="712" y="54"/>
                  </a:lnTo>
                  <a:lnTo>
                    <a:pt x="650" y="0"/>
                  </a:lnTo>
                  <a:lnTo>
                    <a:pt x="0" y="268"/>
                  </a:lnTo>
                  <a:close/>
                </a:path>
              </a:pathLst>
            </a:custGeom>
            <a:solidFill>
              <a:srgbClr val="00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292" name="Freeform 1398">
              <a:extLst>
                <a:ext uri="{FF2B5EF4-FFF2-40B4-BE49-F238E27FC236}">
                  <a16:creationId xmlns:a16="http://schemas.microsoft.com/office/drawing/2014/main" id="{9D699B82-0907-4D4B-8687-87390EC5E525}"/>
                </a:ext>
              </a:extLst>
            </p:cNvPr>
            <p:cNvSpPr>
              <a:spLocks/>
            </p:cNvSpPr>
            <p:nvPr/>
          </p:nvSpPr>
          <p:spPr bwMode="auto">
            <a:xfrm>
              <a:off x="151" y="3557"/>
              <a:ext cx="687" cy="393"/>
            </a:xfrm>
            <a:custGeom>
              <a:avLst/>
              <a:gdLst>
                <a:gd name="T0" fmla="*/ 678 w 1376"/>
                <a:gd name="T1" fmla="*/ 532 h 786"/>
                <a:gd name="T2" fmla="*/ 1376 w 1376"/>
                <a:gd name="T3" fmla="*/ 266 h 786"/>
                <a:gd name="T4" fmla="*/ 734 w 1376"/>
                <a:gd name="T5" fmla="*/ 0 h 786"/>
                <a:gd name="T6" fmla="*/ 18 w 1376"/>
                <a:gd name="T7" fmla="*/ 160 h 786"/>
                <a:gd name="T8" fmla="*/ 15 w 1376"/>
                <a:gd name="T9" fmla="*/ 166 h 786"/>
                <a:gd name="T10" fmla="*/ 9 w 1376"/>
                <a:gd name="T11" fmla="*/ 181 h 786"/>
                <a:gd name="T12" fmla="*/ 4 w 1376"/>
                <a:gd name="T13" fmla="*/ 204 h 786"/>
                <a:gd name="T14" fmla="*/ 0 w 1376"/>
                <a:gd name="T15" fmla="*/ 234 h 786"/>
                <a:gd name="T16" fmla="*/ 1 w 1376"/>
                <a:gd name="T17" fmla="*/ 271 h 786"/>
                <a:gd name="T18" fmla="*/ 9 w 1376"/>
                <a:gd name="T19" fmla="*/ 310 h 786"/>
                <a:gd name="T20" fmla="*/ 28 w 1376"/>
                <a:gd name="T21" fmla="*/ 353 h 786"/>
                <a:gd name="T22" fmla="*/ 58 w 1376"/>
                <a:gd name="T23" fmla="*/ 398 h 786"/>
                <a:gd name="T24" fmla="*/ 59 w 1376"/>
                <a:gd name="T25" fmla="*/ 399 h 786"/>
                <a:gd name="T26" fmla="*/ 59 w 1376"/>
                <a:gd name="T27" fmla="*/ 399 h 786"/>
                <a:gd name="T28" fmla="*/ 60 w 1376"/>
                <a:gd name="T29" fmla="*/ 401 h 786"/>
                <a:gd name="T30" fmla="*/ 694 w 1376"/>
                <a:gd name="T31" fmla="*/ 786 h 786"/>
                <a:gd name="T32" fmla="*/ 694 w 1376"/>
                <a:gd name="T33" fmla="*/ 775 h 786"/>
                <a:gd name="T34" fmla="*/ 685 w 1376"/>
                <a:gd name="T35" fmla="*/ 751 h 786"/>
                <a:gd name="T36" fmla="*/ 685 w 1376"/>
                <a:gd name="T37" fmla="*/ 751 h 786"/>
                <a:gd name="T38" fmla="*/ 685 w 1376"/>
                <a:gd name="T39" fmla="*/ 751 h 786"/>
                <a:gd name="T40" fmla="*/ 681 w 1376"/>
                <a:gd name="T41" fmla="*/ 745 h 786"/>
                <a:gd name="T42" fmla="*/ 673 w 1376"/>
                <a:gd name="T43" fmla="*/ 726 h 786"/>
                <a:gd name="T44" fmla="*/ 663 w 1376"/>
                <a:gd name="T45" fmla="*/ 699 h 786"/>
                <a:gd name="T46" fmla="*/ 652 w 1376"/>
                <a:gd name="T47" fmla="*/ 666 h 786"/>
                <a:gd name="T48" fmla="*/ 647 w 1376"/>
                <a:gd name="T49" fmla="*/ 631 h 786"/>
                <a:gd name="T50" fmla="*/ 647 w 1376"/>
                <a:gd name="T51" fmla="*/ 594 h 786"/>
                <a:gd name="T52" fmla="*/ 657 w 1376"/>
                <a:gd name="T53" fmla="*/ 561 h 786"/>
                <a:gd name="T54" fmla="*/ 678 w 1376"/>
                <a:gd name="T55" fmla="*/ 532 h 78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1376"/>
                <a:gd name="T85" fmla="*/ 0 h 786"/>
                <a:gd name="T86" fmla="*/ 1376 w 1376"/>
                <a:gd name="T87" fmla="*/ 786 h 786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1376" h="786">
                  <a:moveTo>
                    <a:pt x="678" y="532"/>
                  </a:moveTo>
                  <a:lnTo>
                    <a:pt x="1376" y="266"/>
                  </a:lnTo>
                  <a:lnTo>
                    <a:pt x="734" y="0"/>
                  </a:lnTo>
                  <a:lnTo>
                    <a:pt x="18" y="160"/>
                  </a:lnTo>
                  <a:lnTo>
                    <a:pt x="15" y="166"/>
                  </a:lnTo>
                  <a:lnTo>
                    <a:pt x="9" y="181"/>
                  </a:lnTo>
                  <a:lnTo>
                    <a:pt x="4" y="204"/>
                  </a:lnTo>
                  <a:lnTo>
                    <a:pt x="0" y="234"/>
                  </a:lnTo>
                  <a:lnTo>
                    <a:pt x="1" y="271"/>
                  </a:lnTo>
                  <a:lnTo>
                    <a:pt x="9" y="310"/>
                  </a:lnTo>
                  <a:lnTo>
                    <a:pt x="28" y="353"/>
                  </a:lnTo>
                  <a:lnTo>
                    <a:pt x="58" y="398"/>
                  </a:lnTo>
                  <a:lnTo>
                    <a:pt x="59" y="399"/>
                  </a:lnTo>
                  <a:lnTo>
                    <a:pt x="60" y="401"/>
                  </a:lnTo>
                  <a:lnTo>
                    <a:pt x="694" y="786"/>
                  </a:lnTo>
                  <a:lnTo>
                    <a:pt x="694" y="775"/>
                  </a:lnTo>
                  <a:lnTo>
                    <a:pt x="685" y="751"/>
                  </a:lnTo>
                  <a:lnTo>
                    <a:pt x="681" y="745"/>
                  </a:lnTo>
                  <a:lnTo>
                    <a:pt x="673" y="726"/>
                  </a:lnTo>
                  <a:lnTo>
                    <a:pt x="663" y="699"/>
                  </a:lnTo>
                  <a:lnTo>
                    <a:pt x="652" y="666"/>
                  </a:lnTo>
                  <a:lnTo>
                    <a:pt x="647" y="631"/>
                  </a:lnTo>
                  <a:lnTo>
                    <a:pt x="647" y="594"/>
                  </a:lnTo>
                  <a:lnTo>
                    <a:pt x="657" y="561"/>
                  </a:lnTo>
                  <a:lnTo>
                    <a:pt x="678" y="53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293" name="Freeform 1399">
              <a:extLst>
                <a:ext uri="{FF2B5EF4-FFF2-40B4-BE49-F238E27FC236}">
                  <a16:creationId xmlns:a16="http://schemas.microsoft.com/office/drawing/2014/main" id="{1E0E9119-770F-7746-86B1-98EA50FD905D}"/>
                </a:ext>
              </a:extLst>
            </p:cNvPr>
            <p:cNvSpPr>
              <a:spLocks/>
            </p:cNvSpPr>
            <p:nvPr/>
          </p:nvSpPr>
          <p:spPr bwMode="auto">
            <a:xfrm>
              <a:off x="184" y="3571"/>
              <a:ext cx="618" cy="238"/>
            </a:xfrm>
            <a:custGeom>
              <a:avLst/>
              <a:gdLst>
                <a:gd name="T0" fmla="*/ 1235 w 1235"/>
                <a:gd name="T1" fmla="*/ 236 h 475"/>
                <a:gd name="T2" fmla="*/ 611 w 1235"/>
                <a:gd name="T3" fmla="*/ 475 h 475"/>
                <a:gd name="T4" fmla="*/ 0 w 1235"/>
                <a:gd name="T5" fmla="*/ 151 h 475"/>
                <a:gd name="T6" fmla="*/ 666 w 1235"/>
                <a:gd name="T7" fmla="*/ 0 h 475"/>
                <a:gd name="T8" fmla="*/ 1235 w 1235"/>
                <a:gd name="T9" fmla="*/ 236 h 47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35"/>
                <a:gd name="T16" fmla="*/ 0 h 475"/>
                <a:gd name="T17" fmla="*/ 1235 w 1235"/>
                <a:gd name="T18" fmla="*/ 475 h 47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35" h="475">
                  <a:moveTo>
                    <a:pt x="1235" y="236"/>
                  </a:moveTo>
                  <a:lnTo>
                    <a:pt x="611" y="475"/>
                  </a:lnTo>
                  <a:lnTo>
                    <a:pt x="0" y="151"/>
                  </a:lnTo>
                  <a:lnTo>
                    <a:pt x="666" y="0"/>
                  </a:lnTo>
                  <a:lnTo>
                    <a:pt x="1235" y="236"/>
                  </a:lnTo>
                  <a:close/>
                </a:path>
              </a:pathLst>
            </a:custGeom>
            <a:solidFill>
              <a:srgbClr val="00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294" name="Freeform 1400">
              <a:extLst>
                <a:ext uri="{FF2B5EF4-FFF2-40B4-BE49-F238E27FC236}">
                  <a16:creationId xmlns:a16="http://schemas.microsoft.com/office/drawing/2014/main" id="{DF2CC9EA-7DAF-464E-9E28-991E123329DE}"/>
                </a:ext>
              </a:extLst>
            </p:cNvPr>
            <p:cNvSpPr>
              <a:spLocks/>
            </p:cNvSpPr>
            <p:nvPr/>
          </p:nvSpPr>
          <p:spPr bwMode="auto">
            <a:xfrm>
              <a:off x="162" y="3652"/>
              <a:ext cx="315" cy="272"/>
            </a:xfrm>
            <a:custGeom>
              <a:avLst/>
              <a:gdLst>
                <a:gd name="T0" fmla="*/ 628 w 630"/>
                <a:gd name="T1" fmla="*/ 543 h 543"/>
                <a:gd name="T2" fmla="*/ 50 w 630"/>
                <a:gd name="T3" fmla="*/ 186 h 543"/>
                <a:gd name="T4" fmla="*/ 28 w 630"/>
                <a:gd name="T5" fmla="*/ 154 h 543"/>
                <a:gd name="T6" fmla="*/ 13 w 630"/>
                <a:gd name="T7" fmla="*/ 124 h 543"/>
                <a:gd name="T8" fmla="*/ 5 w 630"/>
                <a:gd name="T9" fmla="*/ 96 h 543"/>
                <a:gd name="T10" fmla="*/ 1 w 630"/>
                <a:gd name="T11" fmla="*/ 70 h 543"/>
                <a:gd name="T12" fmla="*/ 0 w 630"/>
                <a:gd name="T13" fmla="*/ 47 h 543"/>
                <a:gd name="T14" fmla="*/ 4 w 630"/>
                <a:gd name="T15" fmla="*/ 28 h 543"/>
                <a:gd name="T16" fmla="*/ 7 w 630"/>
                <a:gd name="T17" fmla="*/ 12 h 543"/>
                <a:gd name="T18" fmla="*/ 10 w 630"/>
                <a:gd name="T19" fmla="*/ 0 h 543"/>
                <a:gd name="T20" fmla="*/ 630 w 630"/>
                <a:gd name="T21" fmla="*/ 330 h 543"/>
                <a:gd name="T22" fmla="*/ 616 w 630"/>
                <a:gd name="T23" fmla="*/ 353 h 543"/>
                <a:gd name="T24" fmla="*/ 606 w 630"/>
                <a:gd name="T25" fmla="*/ 379 h 543"/>
                <a:gd name="T26" fmla="*/ 603 w 630"/>
                <a:gd name="T27" fmla="*/ 406 h 543"/>
                <a:gd name="T28" fmla="*/ 602 w 630"/>
                <a:gd name="T29" fmla="*/ 434 h 543"/>
                <a:gd name="T30" fmla="*/ 605 w 630"/>
                <a:gd name="T31" fmla="*/ 463 h 543"/>
                <a:gd name="T32" fmla="*/ 611 w 630"/>
                <a:gd name="T33" fmla="*/ 491 h 543"/>
                <a:gd name="T34" fmla="*/ 619 w 630"/>
                <a:gd name="T35" fmla="*/ 518 h 543"/>
                <a:gd name="T36" fmla="*/ 628 w 630"/>
                <a:gd name="T37" fmla="*/ 543 h 543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630"/>
                <a:gd name="T58" fmla="*/ 0 h 543"/>
                <a:gd name="T59" fmla="*/ 630 w 630"/>
                <a:gd name="T60" fmla="*/ 543 h 543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630" h="543">
                  <a:moveTo>
                    <a:pt x="628" y="543"/>
                  </a:moveTo>
                  <a:lnTo>
                    <a:pt x="50" y="186"/>
                  </a:lnTo>
                  <a:lnTo>
                    <a:pt x="28" y="154"/>
                  </a:lnTo>
                  <a:lnTo>
                    <a:pt x="13" y="124"/>
                  </a:lnTo>
                  <a:lnTo>
                    <a:pt x="5" y="96"/>
                  </a:lnTo>
                  <a:lnTo>
                    <a:pt x="1" y="70"/>
                  </a:lnTo>
                  <a:lnTo>
                    <a:pt x="0" y="47"/>
                  </a:lnTo>
                  <a:lnTo>
                    <a:pt x="4" y="28"/>
                  </a:lnTo>
                  <a:lnTo>
                    <a:pt x="7" y="12"/>
                  </a:lnTo>
                  <a:lnTo>
                    <a:pt x="10" y="0"/>
                  </a:lnTo>
                  <a:lnTo>
                    <a:pt x="630" y="330"/>
                  </a:lnTo>
                  <a:lnTo>
                    <a:pt x="616" y="353"/>
                  </a:lnTo>
                  <a:lnTo>
                    <a:pt x="606" y="379"/>
                  </a:lnTo>
                  <a:lnTo>
                    <a:pt x="603" y="406"/>
                  </a:lnTo>
                  <a:lnTo>
                    <a:pt x="602" y="434"/>
                  </a:lnTo>
                  <a:lnTo>
                    <a:pt x="605" y="463"/>
                  </a:lnTo>
                  <a:lnTo>
                    <a:pt x="611" y="491"/>
                  </a:lnTo>
                  <a:lnTo>
                    <a:pt x="619" y="518"/>
                  </a:lnTo>
                  <a:lnTo>
                    <a:pt x="628" y="543"/>
                  </a:lnTo>
                  <a:close/>
                </a:path>
              </a:pathLst>
            </a:custGeom>
            <a:solidFill>
              <a:srgbClr val="00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295" name="Freeform 1401">
              <a:extLst>
                <a:ext uri="{FF2B5EF4-FFF2-40B4-BE49-F238E27FC236}">
                  <a16:creationId xmlns:a16="http://schemas.microsoft.com/office/drawing/2014/main" id="{B4105830-4BF4-8B49-BC30-40367CA56B90}"/>
                </a:ext>
              </a:extLst>
            </p:cNvPr>
            <p:cNvSpPr>
              <a:spLocks/>
            </p:cNvSpPr>
            <p:nvPr/>
          </p:nvSpPr>
          <p:spPr bwMode="auto">
            <a:xfrm>
              <a:off x="476" y="3700"/>
              <a:ext cx="365" cy="250"/>
            </a:xfrm>
            <a:custGeom>
              <a:avLst/>
              <a:gdLst>
                <a:gd name="T0" fmla="*/ 643 w 731"/>
                <a:gd name="T1" fmla="*/ 149 h 500"/>
                <a:gd name="T2" fmla="*/ 0 w 731"/>
                <a:gd name="T3" fmla="*/ 409 h 500"/>
                <a:gd name="T4" fmla="*/ 6 w 731"/>
                <a:gd name="T5" fmla="*/ 432 h 500"/>
                <a:gd name="T6" fmla="*/ 651 w 731"/>
                <a:gd name="T7" fmla="*/ 171 h 500"/>
                <a:gd name="T8" fmla="*/ 690 w 731"/>
                <a:gd name="T9" fmla="*/ 208 h 500"/>
                <a:gd name="T10" fmla="*/ 35 w 731"/>
                <a:gd name="T11" fmla="*/ 477 h 500"/>
                <a:gd name="T12" fmla="*/ 43 w 731"/>
                <a:gd name="T13" fmla="*/ 500 h 500"/>
                <a:gd name="T14" fmla="*/ 731 w 731"/>
                <a:gd name="T15" fmla="*/ 216 h 500"/>
                <a:gd name="T16" fmla="*/ 663 w 731"/>
                <a:gd name="T17" fmla="*/ 153 h 500"/>
                <a:gd name="T18" fmla="*/ 661 w 731"/>
                <a:gd name="T19" fmla="*/ 1 h 500"/>
                <a:gd name="T20" fmla="*/ 641 w 731"/>
                <a:gd name="T21" fmla="*/ 0 h 500"/>
                <a:gd name="T22" fmla="*/ 642 w 731"/>
                <a:gd name="T23" fmla="*/ 47 h 500"/>
                <a:gd name="T24" fmla="*/ 643 w 731"/>
                <a:gd name="T25" fmla="*/ 149 h 50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731"/>
                <a:gd name="T40" fmla="*/ 0 h 500"/>
                <a:gd name="T41" fmla="*/ 731 w 731"/>
                <a:gd name="T42" fmla="*/ 500 h 500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731" h="500">
                  <a:moveTo>
                    <a:pt x="643" y="149"/>
                  </a:moveTo>
                  <a:lnTo>
                    <a:pt x="0" y="409"/>
                  </a:lnTo>
                  <a:lnTo>
                    <a:pt x="6" y="432"/>
                  </a:lnTo>
                  <a:lnTo>
                    <a:pt x="651" y="171"/>
                  </a:lnTo>
                  <a:lnTo>
                    <a:pt x="690" y="208"/>
                  </a:lnTo>
                  <a:lnTo>
                    <a:pt x="35" y="477"/>
                  </a:lnTo>
                  <a:lnTo>
                    <a:pt x="43" y="500"/>
                  </a:lnTo>
                  <a:lnTo>
                    <a:pt x="731" y="216"/>
                  </a:lnTo>
                  <a:lnTo>
                    <a:pt x="663" y="153"/>
                  </a:lnTo>
                  <a:lnTo>
                    <a:pt x="661" y="1"/>
                  </a:lnTo>
                  <a:lnTo>
                    <a:pt x="641" y="0"/>
                  </a:lnTo>
                  <a:lnTo>
                    <a:pt x="642" y="47"/>
                  </a:lnTo>
                  <a:lnTo>
                    <a:pt x="643" y="14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296" name="Freeform 1402">
              <a:extLst>
                <a:ext uri="{FF2B5EF4-FFF2-40B4-BE49-F238E27FC236}">
                  <a16:creationId xmlns:a16="http://schemas.microsoft.com/office/drawing/2014/main" id="{4D247FD1-C8D5-2A4C-8C1C-E12AB91A1727}"/>
                </a:ext>
              </a:extLst>
            </p:cNvPr>
            <p:cNvSpPr>
              <a:spLocks/>
            </p:cNvSpPr>
            <p:nvPr/>
          </p:nvSpPr>
          <p:spPr bwMode="auto">
            <a:xfrm>
              <a:off x="427" y="3550"/>
              <a:ext cx="347" cy="158"/>
            </a:xfrm>
            <a:custGeom>
              <a:avLst/>
              <a:gdLst>
                <a:gd name="T0" fmla="*/ 41 w 695"/>
                <a:gd name="T1" fmla="*/ 159 h 318"/>
                <a:gd name="T2" fmla="*/ 5 w 695"/>
                <a:gd name="T3" fmla="*/ 199 h 318"/>
                <a:gd name="T4" fmla="*/ 0 w 695"/>
                <a:gd name="T5" fmla="*/ 256 h 318"/>
                <a:gd name="T6" fmla="*/ 7 w 695"/>
                <a:gd name="T7" fmla="*/ 295 h 318"/>
                <a:gd name="T8" fmla="*/ 8 w 695"/>
                <a:gd name="T9" fmla="*/ 318 h 318"/>
                <a:gd name="T10" fmla="*/ 691 w 695"/>
                <a:gd name="T11" fmla="*/ 141 h 318"/>
                <a:gd name="T12" fmla="*/ 695 w 695"/>
                <a:gd name="T13" fmla="*/ 0 h 318"/>
                <a:gd name="T14" fmla="*/ 41 w 695"/>
                <a:gd name="T15" fmla="*/ 159 h 318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695"/>
                <a:gd name="T25" fmla="*/ 0 h 318"/>
                <a:gd name="T26" fmla="*/ 695 w 695"/>
                <a:gd name="T27" fmla="*/ 318 h 318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695" h="318">
                  <a:moveTo>
                    <a:pt x="41" y="159"/>
                  </a:moveTo>
                  <a:lnTo>
                    <a:pt x="5" y="199"/>
                  </a:lnTo>
                  <a:lnTo>
                    <a:pt x="0" y="256"/>
                  </a:lnTo>
                  <a:lnTo>
                    <a:pt x="7" y="295"/>
                  </a:lnTo>
                  <a:lnTo>
                    <a:pt x="8" y="318"/>
                  </a:lnTo>
                  <a:lnTo>
                    <a:pt x="691" y="141"/>
                  </a:lnTo>
                  <a:lnTo>
                    <a:pt x="695" y="0"/>
                  </a:lnTo>
                  <a:lnTo>
                    <a:pt x="41" y="15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297" name="Freeform 1403">
              <a:extLst>
                <a:ext uri="{FF2B5EF4-FFF2-40B4-BE49-F238E27FC236}">
                  <a16:creationId xmlns:a16="http://schemas.microsoft.com/office/drawing/2014/main" id="{66FD44EE-79E5-8D42-B71D-D6A0A99FB26E}"/>
                </a:ext>
              </a:extLst>
            </p:cNvPr>
            <p:cNvSpPr>
              <a:spLocks/>
            </p:cNvSpPr>
            <p:nvPr/>
          </p:nvSpPr>
          <p:spPr bwMode="auto">
            <a:xfrm>
              <a:off x="431" y="3622"/>
              <a:ext cx="367" cy="119"/>
            </a:xfrm>
            <a:custGeom>
              <a:avLst/>
              <a:gdLst>
                <a:gd name="T0" fmla="*/ 0 w 735"/>
                <a:gd name="T1" fmla="*/ 181 h 237"/>
                <a:gd name="T2" fmla="*/ 30 w 735"/>
                <a:gd name="T3" fmla="*/ 237 h 237"/>
                <a:gd name="T4" fmla="*/ 735 w 735"/>
                <a:gd name="T5" fmla="*/ 54 h 237"/>
                <a:gd name="T6" fmla="*/ 678 w 735"/>
                <a:gd name="T7" fmla="*/ 0 h 237"/>
                <a:gd name="T8" fmla="*/ 0 w 735"/>
                <a:gd name="T9" fmla="*/ 181 h 23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35"/>
                <a:gd name="T16" fmla="*/ 0 h 237"/>
                <a:gd name="T17" fmla="*/ 735 w 735"/>
                <a:gd name="T18" fmla="*/ 237 h 23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35" h="237">
                  <a:moveTo>
                    <a:pt x="0" y="181"/>
                  </a:moveTo>
                  <a:lnTo>
                    <a:pt x="30" y="237"/>
                  </a:lnTo>
                  <a:lnTo>
                    <a:pt x="735" y="54"/>
                  </a:lnTo>
                  <a:lnTo>
                    <a:pt x="678" y="0"/>
                  </a:lnTo>
                  <a:lnTo>
                    <a:pt x="0" y="181"/>
                  </a:lnTo>
                  <a:close/>
                </a:path>
              </a:pathLst>
            </a:custGeom>
            <a:solidFill>
              <a:srgbClr val="00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298" name="Freeform 1404">
              <a:extLst>
                <a:ext uri="{FF2B5EF4-FFF2-40B4-BE49-F238E27FC236}">
                  <a16:creationId xmlns:a16="http://schemas.microsoft.com/office/drawing/2014/main" id="{D5BA96F8-3D37-C847-B2DB-7779C914804E}"/>
                </a:ext>
              </a:extLst>
            </p:cNvPr>
            <p:cNvSpPr>
              <a:spLocks/>
            </p:cNvSpPr>
            <p:nvPr/>
          </p:nvSpPr>
          <p:spPr bwMode="auto">
            <a:xfrm>
              <a:off x="125" y="3400"/>
              <a:ext cx="689" cy="347"/>
            </a:xfrm>
            <a:custGeom>
              <a:avLst/>
              <a:gdLst>
                <a:gd name="T0" fmla="*/ 652 w 1377"/>
                <a:gd name="T1" fmla="*/ 467 h 694"/>
                <a:gd name="T2" fmla="*/ 1377 w 1377"/>
                <a:gd name="T3" fmla="*/ 288 h 694"/>
                <a:gd name="T4" fmla="*/ 758 w 1377"/>
                <a:gd name="T5" fmla="*/ 0 h 694"/>
                <a:gd name="T6" fmla="*/ 27 w 1377"/>
                <a:gd name="T7" fmla="*/ 86 h 694"/>
                <a:gd name="T8" fmla="*/ 24 w 1377"/>
                <a:gd name="T9" fmla="*/ 91 h 694"/>
                <a:gd name="T10" fmla="*/ 17 w 1377"/>
                <a:gd name="T11" fmla="*/ 104 h 694"/>
                <a:gd name="T12" fmla="*/ 9 w 1377"/>
                <a:gd name="T13" fmla="*/ 123 h 694"/>
                <a:gd name="T14" fmla="*/ 2 w 1377"/>
                <a:gd name="T15" fmla="*/ 150 h 694"/>
                <a:gd name="T16" fmla="*/ 0 w 1377"/>
                <a:gd name="T17" fmla="*/ 181 h 694"/>
                <a:gd name="T18" fmla="*/ 3 w 1377"/>
                <a:gd name="T19" fmla="*/ 215 h 694"/>
                <a:gd name="T20" fmla="*/ 17 w 1377"/>
                <a:gd name="T21" fmla="*/ 254 h 694"/>
                <a:gd name="T22" fmla="*/ 42 w 1377"/>
                <a:gd name="T23" fmla="*/ 296 h 694"/>
                <a:gd name="T24" fmla="*/ 42 w 1377"/>
                <a:gd name="T25" fmla="*/ 296 h 694"/>
                <a:gd name="T26" fmla="*/ 43 w 1377"/>
                <a:gd name="T27" fmla="*/ 296 h 694"/>
                <a:gd name="T28" fmla="*/ 43 w 1377"/>
                <a:gd name="T29" fmla="*/ 297 h 694"/>
                <a:gd name="T30" fmla="*/ 43 w 1377"/>
                <a:gd name="T31" fmla="*/ 297 h 694"/>
                <a:gd name="T32" fmla="*/ 43 w 1377"/>
                <a:gd name="T33" fmla="*/ 297 h 694"/>
                <a:gd name="T34" fmla="*/ 45 w 1377"/>
                <a:gd name="T35" fmla="*/ 298 h 694"/>
                <a:gd name="T36" fmla="*/ 644 w 1377"/>
                <a:gd name="T37" fmla="*/ 694 h 694"/>
                <a:gd name="T38" fmla="*/ 646 w 1377"/>
                <a:gd name="T39" fmla="*/ 685 h 694"/>
                <a:gd name="T40" fmla="*/ 638 w 1377"/>
                <a:gd name="T41" fmla="*/ 663 h 694"/>
                <a:gd name="T42" fmla="*/ 638 w 1377"/>
                <a:gd name="T43" fmla="*/ 663 h 694"/>
                <a:gd name="T44" fmla="*/ 638 w 1377"/>
                <a:gd name="T45" fmla="*/ 663 h 694"/>
                <a:gd name="T46" fmla="*/ 636 w 1377"/>
                <a:gd name="T47" fmla="*/ 656 h 694"/>
                <a:gd name="T48" fmla="*/ 629 w 1377"/>
                <a:gd name="T49" fmla="*/ 639 h 694"/>
                <a:gd name="T50" fmla="*/ 621 w 1377"/>
                <a:gd name="T51" fmla="*/ 614 h 694"/>
                <a:gd name="T52" fmla="*/ 614 w 1377"/>
                <a:gd name="T53" fmla="*/ 583 h 694"/>
                <a:gd name="T54" fmla="*/ 612 w 1377"/>
                <a:gd name="T55" fmla="*/ 551 h 694"/>
                <a:gd name="T56" fmla="*/ 615 w 1377"/>
                <a:gd name="T57" fmla="*/ 519 h 694"/>
                <a:gd name="T58" fmla="*/ 628 w 1377"/>
                <a:gd name="T59" fmla="*/ 490 h 694"/>
                <a:gd name="T60" fmla="*/ 652 w 1377"/>
                <a:gd name="T61" fmla="*/ 467 h 694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1377"/>
                <a:gd name="T94" fmla="*/ 0 h 694"/>
                <a:gd name="T95" fmla="*/ 1377 w 1377"/>
                <a:gd name="T96" fmla="*/ 694 h 694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1377" h="694">
                  <a:moveTo>
                    <a:pt x="652" y="467"/>
                  </a:moveTo>
                  <a:lnTo>
                    <a:pt x="1377" y="288"/>
                  </a:lnTo>
                  <a:lnTo>
                    <a:pt x="758" y="0"/>
                  </a:lnTo>
                  <a:lnTo>
                    <a:pt x="27" y="86"/>
                  </a:lnTo>
                  <a:lnTo>
                    <a:pt x="24" y="91"/>
                  </a:lnTo>
                  <a:lnTo>
                    <a:pt x="17" y="104"/>
                  </a:lnTo>
                  <a:lnTo>
                    <a:pt x="9" y="123"/>
                  </a:lnTo>
                  <a:lnTo>
                    <a:pt x="2" y="150"/>
                  </a:lnTo>
                  <a:lnTo>
                    <a:pt x="0" y="181"/>
                  </a:lnTo>
                  <a:lnTo>
                    <a:pt x="3" y="215"/>
                  </a:lnTo>
                  <a:lnTo>
                    <a:pt x="17" y="254"/>
                  </a:lnTo>
                  <a:lnTo>
                    <a:pt x="42" y="296"/>
                  </a:lnTo>
                  <a:lnTo>
                    <a:pt x="43" y="296"/>
                  </a:lnTo>
                  <a:lnTo>
                    <a:pt x="43" y="297"/>
                  </a:lnTo>
                  <a:lnTo>
                    <a:pt x="45" y="298"/>
                  </a:lnTo>
                  <a:lnTo>
                    <a:pt x="644" y="694"/>
                  </a:lnTo>
                  <a:lnTo>
                    <a:pt x="646" y="685"/>
                  </a:lnTo>
                  <a:lnTo>
                    <a:pt x="638" y="663"/>
                  </a:lnTo>
                  <a:lnTo>
                    <a:pt x="636" y="656"/>
                  </a:lnTo>
                  <a:lnTo>
                    <a:pt x="629" y="639"/>
                  </a:lnTo>
                  <a:lnTo>
                    <a:pt x="621" y="614"/>
                  </a:lnTo>
                  <a:lnTo>
                    <a:pt x="614" y="583"/>
                  </a:lnTo>
                  <a:lnTo>
                    <a:pt x="612" y="551"/>
                  </a:lnTo>
                  <a:lnTo>
                    <a:pt x="615" y="519"/>
                  </a:lnTo>
                  <a:lnTo>
                    <a:pt x="628" y="490"/>
                  </a:lnTo>
                  <a:lnTo>
                    <a:pt x="652" y="46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299" name="Freeform 1405">
              <a:extLst>
                <a:ext uri="{FF2B5EF4-FFF2-40B4-BE49-F238E27FC236}">
                  <a16:creationId xmlns:a16="http://schemas.microsoft.com/office/drawing/2014/main" id="{6F1641D5-AAE5-8242-8D05-A77C8D16928E}"/>
                </a:ext>
              </a:extLst>
            </p:cNvPr>
            <p:cNvSpPr>
              <a:spLocks/>
            </p:cNvSpPr>
            <p:nvPr/>
          </p:nvSpPr>
          <p:spPr bwMode="auto">
            <a:xfrm>
              <a:off x="163" y="3413"/>
              <a:ext cx="614" cy="209"/>
            </a:xfrm>
            <a:custGeom>
              <a:avLst/>
              <a:gdLst>
                <a:gd name="T0" fmla="*/ 1229 w 1229"/>
                <a:gd name="T1" fmla="*/ 256 h 418"/>
                <a:gd name="T2" fmla="*/ 581 w 1229"/>
                <a:gd name="T3" fmla="*/ 418 h 418"/>
                <a:gd name="T4" fmla="*/ 0 w 1229"/>
                <a:gd name="T5" fmla="*/ 82 h 418"/>
                <a:gd name="T6" fmla="*/ 681 w 1229"/>
                <a:gd name="T7" fmla="*/ 0 h 418"/>
                <a:gd name="T8" fmla="*/ 1229 w 1229"/>
                <a:gd name="T9" fmla="*/ 256 h 41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29"/>
                <a:gd name="T16" fmla="*/ 0 h 418"/>
                <a:gd name="T17" fmla="*/ 1229 w 1229"/>
                <a:gd name="T18" fmla="*/ 418 h 41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29" h="418">
                  <a:moveTo>
                    <a:pt x="1229" y="256"/>
                  </a:moveTo>
                  <a:lnTo>
                    <a:pt x="581" y="418"/>
                  </a:lnTo>
                  <a:lnTo>
                    <a:pt x="0" y="82"/>
                  </a:lnTo>
                  <a:lnTo>
                    <a:pt x="681" y="0"/>
                  </a:lnTo>
                  <a:lnTo>
                    <a:pt x="1229" y="256"/>
                  </a:lnTo>
                  <a:close/>
                </a:path>
              </a:pathLst>
            </a:custGeom>
            <a:solidFill>
              <a:srgbClr val="00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00" name="Freeform 1406">
              <a:extLst>
                <a:ext uri="{FF2B5EF4-FFF2-40B4-BE49-F238E27FC236}">
                  <a16:creationId xmlns:a16="http://schemas.microsoft.com/office/drawing/2014/main" id="{CFB24282-F77E-8644-B3BA-1FA3D8AF72D1}"/>
                </a:ext>
              </a:extLst>
            </p:cNvPr>
            <p:cNvSpPr>
              <a:spLocks/>
            </p:cNvSpPr>
            <p:nvPr/>
          </p:nvSpPr>
          <p:spPr bwMode="auto">
            <a:xfrm>
              <a:off x="136" y="3457"/>
              <a:ext cx="304" cy="265"/>
            </a:xfrm>
            <a:custGeom>
              <a:avLst/>
              <a:gdLst>
                <a:gd name="T0" fmla="*/ 584 w 607"/>
                <a:gd name="T1" fmla="*/ 529 h 529"/>
                <a:gd name="T2" fmla="*/ 36 w 607"/>
                <a:gd name="T3" fmla="*/ 165 h 529"/>
                <a:gd name="T4" fmla="*/ 18 w 607"/>
                <a:gd name="T5" fmla="*/ 135 h 529"/>
                <a:gd name="T6" fmla="*/ 5 w 607"/>
                <a:gd name="T7" fmla="*/ 108 h 529"/>
                <a:gd name="T8" fmla="*/ 0 w 607"/>
                <a:gd name="T9" fmla="*/ 82 h 529"/>
                <a:gd name="T10" fmla="*/ 0 w 607"/>
                <a:gd name="T11" fmla="*/ 60 h 529"/>
                <a:gd name="T12" fmla="*/ 2 w 607"/>
                <a:gd name="T13" fmla="*/ 39 h 529"/>
                <a:gd name="T14" fmla="*/ 6 w 607"/>
                <a:gd name="T15" fmla="*/ 23 h 529"/>
                <a:gd name="T16" fmla="*/ 11 w 607"/>
                <a:gd name="T17" fmla="*/ 9 h 529"/>
                <a:gd name="T18" fmla="*/ 17 w 607"/>
                <a:gd name="T19" fmla="*/ 0 h 529"/>
                <a:gd name="T20" fmla="*/ 607 w 607"/>
                <a:gd name="T21" fmla="*/ 342 h 529"/>
                <a:gd name="T22" fmla="*/ 590 w 607"/>
                <a:gd name="T23" fmla="*/ 360 h 529"/>
                <a:gd name="T24" fmla="*/ 578 w 607"/>
                <a:gd name="T25" fmla="*/ 382 h 529"/>
                <a:gd name="T26" fmla="*/ 570 w 607"/>
                <a:gd name="T27" fmla="*/ 405 h 529"/>
                <a:gd name="T28" fmla="*/ 568 w 607"/>
                <a:gd name="T29" fmla="*/ 430 h 529"/>
                <a:gd name="T30" fmla="*/ 568 w 607"/>
                <a:gd name="T31" fmla="*/ 456 h 529"/>
                <a:gd name="T32" fmla="*/ 571 w 607"/>
                <a:gd name="T33" fmla="*/ 481 h 529"/>
                <a:gd name="T34" fmla="*/ 577 w 607"/>
                <a:gd name="T35" fmla="*/ 506 h 529"/>
                <a:gd name="T36" fmla="*/ 584 w 607"/>
                <a:gd name="T37" fmla="*/ 529 h 529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607"/>
                <a:gd name="T58" fmla="*/ 0 h 529"/>
                <a:gd name="T59" fmla="*/ 607 w 607"/>
                <a:gd name="T60" fmla="*/ 529 h 529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607" h="529">
                  <a:moveTo>
                    <a:pt x="584" y="529"/>
                  </a:moveTo>
                  <a:lnTo>
                    <a:pt x="36" y="165"/>
                  </a:lnTo>
                  <a:lnTo>
                    <a:pt x="18" y="135"/>
                  </a:lnTo>
                  <a:lnTo>
                    <a:pt x="5" y="108"/>
                  </a:lnTo>
                  <a:lnTo>
                    <a:pt x="0" y="82"/>
                  </a:lnTo>
                  <a:lnTo>
                    <a:pt x="0" y="60"/>
                  </a:lnTo>
                  <a:lnTo>
                    <a:pt x="2" y="39"/>
                  </a:lnTo>
                  <a:lnTo>
                    <a:pt x="6" y="23"/>
                  </a:lnTo>
                  <a:lnTo>
                    <a:pt x="11" y="9"/>
                  </a:lnTo>
                  <a:lnTo>
                    <a:pt x="17" y="0"/>
                  </a:lnTo>
                  <a:lnTo>
                    <a:pt x="607" y="342"/>
                  </a:lnTo>
                  <a:lnTo>
                    <a:pt x="590" y="360"/>
                  </a:lnTo>
                  <a:lnTo>
                    <a:pt x="578" y="382"/>
                  </a:lnTo>
                  <a:lnTo>
                    <a:pt x="570" y="405"/>
                  </a:lnTo>
                  <a:lnTo>
                    <a:pt x="568" y="430"/>
                  </a:lnTo>
                  <a:lnTo>
                    <a:pt x="568" y="456"/>
                  </a:lnTo>
                  <a:lnTo>
                    <a:pt x="571" y="481"/>
                  </a:lnTo>
                  <a:lnTo>
                    <a:pt x="577" y="506"/>
                  </a:lnTo>
                  <a:lnTo>
                    <a:pt x="584" y="529"/>
                  </a:lnTo>
                  <a:close/>
                </a:path>
              </a:pathLst>
            </a:custGeom>
            <a:solidFill>
              <a:srgbClr val="00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01" name="Freeform 1407">
              <a:extLst>
                <a:ext uri="{FF2B5EF4-FFF2-40B4-BE49-F238E27FC236}">
                  <a16:creationId xmlns:a16="http://schemas.microsoft.com/office/drawing/2014/main" id="{7C21CFAC-BFDC-F349-9EBD-49571C6D0EDC}"/>
                </a:ext>
              </a:extLst>
            </p:cNvPr>
            <p:cNvSpPr>
              <a:spLocks/>
            </p:cNvSpPr>
            <p:nvPr/>
          </p:nvSpPr>
          <p:spPr bwMode="auto">
            <a:xfrm>
              <a:off x="431" y="3550"/>
              <a:ext cx="376" cy="197"/>
            </a:xfrm>
            <a:custGeom>
              <a:avLst/>
              <a:gdLst>
                <a:gd name="T0" fmla="*/ 671 w 753"/>
                <a:gd name="T1" fmla="*/ 136 h 395"/>
                <a:gd name="T2" fmla="*/ 0 w 753"/>
                <a:gd name="T3" fmla="*/ 311 h 395"/>
                <a:gd name="T4" fmla="*/ 4 w 753"/>
                <a:gd name="T5" fmla="*/ 332 h 395"/>
                <a:gd name="T6" fmla="*/ 677 w 753"/>
                <a:gd name="T7" fmla="*/ 157 h 395"/>
                <a:gd name="T8" fmla="*/ 714 w 753"/>
                <a:gd name="T9" fmla="*/ 194 h 395"/>
                <a:gd name="T10" fmla="*/ 28 w 753"/>
                <a:gd name="T11" fmla="*/ 374 h 395"/>
                <a:gd name="T12" fmla="*/ 34 w 753"/>
                <a:gd name="T13" fmla="*/ 395 h 395"/>
                <a:gd name="T14" fmla="*/ 753 w 753"/>
                <a:gd name="T15" fmla="*/ 204 h 395"/>
                <a:gd name="T16" fmla="*/ 689 w 753"/>
                <a:gd name="T17" fmla="*/ 141 h 395"/>
                <a:gd name="T18" fmla="*/ 700 w 753"/>
                <a:gd name="T19" fmla="*/ 3 h 395"/>
                <a:gd name="T20" fmla="*/ 681 w 753"/>
                <a:gd name="T21" fmla="*/ 0 h 395"/>
                <a:gd name="T22" fmla="*/ 678 w 753"/>
                <a:gd name="T23" fmla="*/ 43 h 395"/>
                <a:gd name="T24" fmla="*/ 671 w 753"/>
                <a:gd name="T25" fmla="*/ 136 h 395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753"/>
                <a:gd name="T40" fmla="*/ 0 h 395"/>
                <a:gd name="T41" fmla="*/ 753 w 753"/>
                <a:gd name="T42" fmla="*/ 395 h 395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753" h="395">
                  <a:moveTo>
                    <a:pt x="671" y="136"/>
                  </a:moveTo>
                  <a:lnTo>
                    <a:pt x="0" y="311"/>
                  </a:lnTo>
                  <a:lnTo>
                    <a:pt x="4" y="332"/>
                  </a:lnTo>
                  <a:lnTo>
                    <a:pt x="677" y="157"/>
                  </a:lnTo>
                  <a:lnTo>
                    <a:pt x="714" y="194"/>
                  </a:lnTo>
                  <a:lnTo>
                    <a:pt x="28" y="374"/>
                  </a:lnTo>
                  <a:lnTo>
                    <a:pt x="34" y="395"/>
                  </a:lnTo>
                  <a:lnTo>
                    <a:pt x="753" y="204"/>
                  </a:lnTo>
                  <a:lnTo>
                    <a:pt x="689" y="141"/>
                  </a:lnTo>
                  <a:lnTo>
                    <a:pt x="700" y="3"/>
                  </a:lnTo>
                  <a:lnTo>
                    <a:pt x="681" y="0"/>
                  </a:lnTo>
                  <a:lnTo>
                    <a:pt x="678" y="43"/>
                  </a:lnTo>
                  <a:lnTo>
                    <a:pt x="671" y="13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02" name="Freeform 1408">
              <a:extLst>
                <a:ext uri="{FF2B5EF4-FFF2-40B4-BE49-F238E27FC236}">
                  <a16:creationId xmlns:a16="http://schemas.microsoft.com/office/drawing/2014/main" id="{F0C8FA25-B7F7-6D46-A852-C8D2F431E22C}"/>
                </a:ext>
              </a:extLst>
            </p:cNvPr>
            <p:cNvSpPr>
              <a:spLocks/>
            </p:cNvSpPr>
            <p:nvPr/>
          </p:nvSpPr>
          <p:spPr bwMode="auto">
            <a:xfrm>
              <a:off x="459" y="3382"/>
              <a:ext cx="347" cy="159"/>
            </a:xfrm>
            <a:custGeom>
              <a:avLst/>
              <a:gdLst>
                <a:gd name="T0" fmla="*/ 40 w 695"/>
                <a:gd name="T1" fmla="*/ 159 h 318"/>
                <a:gd name="T2" fmla="*/ 4 w 695"/>
                <a:gd name="T3" fmla="*/ 199 h 318"/>
                <a:gd name="T4" fmla="*/ 0 w 695"/>
                <a:gd name="T5" fmla="*/ 256 h 318"/>
                <a:gd name="T6" fmla="*/ 7 w 695"/>
                <a:gd name="T7" fmla="*/ 295 h 318"/>
                <a:gd name="T8" fmla="*/ 8 w 695"/>
                <a:gd name="T9" fmla="*/ 318 h 318"/>
                <a:gd name="T10" fmla="*/ 689 w 695"/>
                <a:gd name="T11" fmla="*/ 142 h 318"/>
                <a:gd name="T12" fmla="*/ 695 w 695"/>
                <a:gd name="T13" fmla="*/ 0 h 318"/>
                <a:gd name="T14" fmla="*/ 40 w 695"/>
                <a:gd name="T15" fmla="*/ 159 h 318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695"/>
                <a:gd name="T25" fmla="*/ 0 h 318"/>
                <a:gd name="T26" fmla="*/ 695 w 695"/>
                <a:gd name="T27" fmla="*/ 318 h 318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695" h="318">
                  <a:moveTo>
                    <a:pt x="40" y="159"/>
                  </a:moveTo>
                  <a:lnTo>
                    <a:pt x="4" y="199"/>
                  </a:lnTo>
                  <a:lnTo>
                    <a:pt x="0" y="256"/>
                  </a:lnTo>
                  <a:lnTo>
                    <a:pt x="7" y="295"/>
                  </a:lnTo>
                  <a:lnTo>
                    <a:pt x="8" y="318"/>
                  </a:lnTo>
                  <a:lnTo>
                    <a:pt x="689" y="142"/>
                  </a:lnTo>
                  <a:lnTo>
                    <a:pt x="695" y="0"/>
                  </a:lnTo>
                  <a:lnTo>
                    <a:pt x="40" y="15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03" name="Freeform 1409">
              <a:extLst>
                <a:ext uri="{FF2B5EF4-FFF2-40B4-BE49-F238E27FC236}">
                  <a16:creationId xmlns:a16="http://schemas.microsoft.com/office/drawing/2014/main" id="{FC94CE21-0808-0A40-93E8-19B469D484E7}"/>
                </a:ext>
              </a:extLst>
            </p:cNvPr>
            <p:cNvSpPr>
              <a:spLocks/>
            </p:cNvSpPr>
            <p:nvPr/>
          </p:nvSpPr>
          <p:spPr bwMode="auto">
            <a:xfrm>
              <a:off x="462" y="3455"/>
              <a:ext cx="368" cy="118"/>
            </a:xfrm>
            <a:custGeom>
              <a:avLst/>
              <a:gdLst>
                <a:gd name="T0" fmla="*/ 0 w 736"/>
                <a:gd name="T1" fmla="*/ 181 h 237"/>
                <a:gd name="T2" fmla="*/ 30 w 736"/>
                <a:gd name="T3" fmla="*/ 237 h 237"/>
                <a:gd name="T4" fmla="*/ 736 w 736"/>
                <a:gd name="T5" fmla="*/ 54 h 237"/>
                <a:gd name="T6" fmla="*/ 678 w 736"/>
                <a:gd name="T7" fmla="*/ 0 h 237"/>
                <a:gd name="T8" fmla="*/ 0 w 736"/>
                <a:gd name="T9" fmla="*/ 181 h 23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36"/>
                <a:gd name="T16" fmla="*/ 0 h 237"/>
                <a:gd name="T17" fmla="*/ 736 w 736"/>
                <a:gd name="T18" fmla="*/ 237 h 23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36" h="237">
                  <a:moveTo>
                    <a:pt x="0" y="181"/>
                  </a:moveTo>
                  <a:lnTo>
                    <a:pt x="30" y="237"/>
                  </a:lnTo>
                  <a:lnTo>
                    <a:pt x="736" y="54"/>
                  </a:lnTo>
                  <a:lnTo>
                    <a:pt x="678" y="0"/>
                  </a:lnTo>
                  <a:lnTo>
                    <a:pt x="0" y="181"/>
                  </a:ln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04" name="Freeform 1410">
              <a:extLst>
                <a:ext uri="{FF2B5EF4-FFF2-40B4-BE49-F238E27FC236}">
                  <a16:creationId xmlns:a16="http://schemas.microsoft.com/office/drawing/2014/main" id="{28DBD3C7-F7F4-4C49-B3CB-91654FE19446}"/>
                </a:ext>
              </a:extLst>
            </p:cNvPr>
            <p:cNvSpPr>
              <a:spLocks/>
            </p:cNvSpPr>
            <p:nvPr/>
          </p:nvSpPr>
          <p:spPr bwMode="auto">
            <a:xfrm>
              <a:off x="158" y="3233"/>
              <a:ext cx="688" cy="347"/>
            </a:xfrm>
            <a:custGeom>
              <a:avLst/>
              <a:gdLst>
                <a:gd name="T0" fmla="*/ 652 w 1377"/>
                <a:gd name="T1" fmla="*/ 466 h 693"/>
                <a:gd name="T2" fmla="*/ 1377 w 1377"/>
                <a:gd name="T3" fmla="*/ 287 h 693"/>
                <a:gd name="T4" fmla="*/ 758 w 1377"/>
                <a:gd name="T5" fmla="*/ 0 h 693"/>
                <a:gd name="T6" fmla="*/ 28 w 1377"/>
                <a:gd name="T7" fmla="*/ 87 h 693"/>
                <a:gd name="T8" fmla="*/ 24 w 1377"/>
                <a:gd name="T9" fmla="*/ 91 h 693"/>
                <a:gd name="T10" fmla="*/ 17 w 1377"/>
                <a:gd name="T11" fmla="*/ 103 h 693"/>
                <a:gd name="T12" fmla="*/ 9 w 1377"/>
                <a:gd name="T13" fmla="*/ 122 h 693"/>
                <a:gd name="T14" fmla="*/ 2 w 1377"/>
                <a:gd name="T15" fmla="*/ 149 h 693"/>
                <a:gd name="T16" fmla="*/ 0 w 1377"/>
                <a:gd name="T17" fmla="*/ 180 h 693"/>
                <a:gd name="T18" fmla="*/ 4 w 1377"/>
                <a:gd name="T19" fmla="*/ 214 h 693"/>
                <a:gd name="T20" fmla="*/ 17 w 1377"/>
                <a:gd name="T21" fmla="*/ 254 h 693"/>
                <a:gd name="T22" fmla="*/ 43 w 1377"/>
                <a:gd name="T23" fmla="*/ 295 h 693"/>
                <a:gd name="T24" fmla="*/ 44 w 1377"/>
                <a:gd name="T25" fmla="*/ 296 h 693"/>
                <a:gd name="T26" fmla="*/ 44 w 1377"/>
                <a:gd name="T27" fmla="*/ 297 h 693"/>
                <a:gd name="T28" fmla="*/ 44 w 1377"/>
                <a:gd name="T29" fmla="*/ 297 h 693"/>
                <a:gd name="T30" fmla="*/ 644 w 1377"/>
                <a:gd name="T31" fmla="*/ 693 h 693"/>
                <a:gd name="T32" fmla="*/ 647 w 1377"/>
                <a:gd name="T33" fmla="*/ 684 h 693"/>
                <a:gd name="T34" fmla="*/ 638 w 1377"/>
                <a:gd name="T35" fmla="*/ 663 h 693"/>
                <a:gd name="T36" fmla="*/ 638 w 1377"/>
                <a:gd name="T37" fmla="*/ 662 h 693"/>
                <a:gd name="T38" fmla="*/ 638 w 1377"/>
                <a:gd name="T39" fmla="*/ 662 h 693"/>
                <a:gd name="T40" fmla="*/ 636 w 1377"/>
                <a:gd name="T41" fmla="*/ 655 h 693"/>
                <a:gd name="T42" fmla="*/ 629 w 1377"/>
                <a:gd name="T43" fmla="*/ 638 h 693"/>
                <a:gd name="T44" fmla="*/ 621 w 1377"/>
                <a:gd name="T45" fmla="*/ 614 h 693"/>
                <a:gd name="T46" fmla="*/ 614 w 1377"/>
                <a:gd name="T47" fmla="*/ 584 h 693"/>
                <a:gd name="T48" fmla="*/ 612 w 1377"/>
                <a:gd name="T49" fmla="*/ 552 h 693"/>
                <a:gd name="T50" fmla="*/ 615 w 1377"/>
                <a:gd name="T51" fmla="*/ 519 h 693"/>
                <a:gd name="T52" fmla="*/ 628 w 1377"/>
                <a:gd name="T53" fmla="*/ 489 h 693"/>
                <a:gd name="T54" fmla="*/ 652 w 1377"/>
                <a:gd name="T55" fmla="*/ 466 h 693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1377"/>
                <a:gd name="T85" fmla="*/ 0 h 693"/>
                <a:gd name="T86" fmla="*/ 1377 w 1377"/>
                <a:gd name="T87" fmla="*/ 693 h 693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1377" h="693">
                  <a:moveTo>
                    <a:pt x="652" y="466"/>
                  </a:moveTo>
                  <a:lnTo>
                    <a:pt x="1377" y="287"/>
                  </a:lnTo>
                  <a:lnTo>
                    <a:pt x="758" y="0"/>
                  </a:lnTo>
                  <a:lnTo>
                    <a:pt x="28" y="87"/>
                  </a:lnTo>
                  <a:lnTo>
                    <a:pt x="24" y="91"/>
                  </a:lnTo>
                  <a:lnTo>
                    <a:pt x="17" y="103"/>
                  </a:lnTo>
                  <a:lnTo>
                    <a:pt x="9" y="122"/>
                  </a:lnTo>
                  <a:lnTo>
                    <a:pt x="2" y="149"/>
                  </a:lnTo>
                  <a:lnTo>
                    <a:pt x="0" y="180"/>
                  </a:lnTo>
                  <a:lnTo>
                    <a:pt x="4" y="214"/>
                  </a:lnTo>
                  <a:lnTo>
                    <a:pt x="17" y="254"/>
                  </a:lnTo>
                  <a:lnTo>
                    <a:pt x="43" y="295"/>
                  </a:lnTo>
                  <a:lnTo>
                    <a:pt x="44" y="296"/>
                  </a:lnTo>
                  <a:lnTo>
                    <a:pt x="44" y="297"/>
                  </a:lnTo>
                  <a:lnTo>
                    <a:pt x="644" y="693"/>
                  </a:lnTo>
                  <a:lnTo>
                    <a:pt x="647" y="684"/>
                  </a:lnTo>
                  <a:lnTo>
                    <a:pt x="638" y="663"/>
                  </a:lnTo>
                  <a:lnTo>
                    <a:pt x="638" y="662"/>
                  </a:lnTo>
                  <a:lnTo>
                    <a:pt x="636" y="655"/>
                  </a:lnTo>
                  <a:lnTo>
                    <a:pt x="629" y="638"/>
                  </a:lnTo>
                  <a:lnTo>
                    <a:pt x="621" y="614"/>
                  </a:lnTo>
                  <a:lnTo>
                    <a:pt x="614" y="584"/>
                  </a:lnTo>
                  <a:lnTo>
                    <a:pt x="612" y="552"/>
                  </a:lnTo>
                  <a:lnTo>
                    <a:pt x="615" y="519"/>
                  </a:lnTo>
                  <a:lnTo>
                    <a:pt x="628" y="489"/>
                  </a:lnTo>
                  <a:lnTo>
                    <a:pt x="652" y="46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05" name="Freeform 1411">
              <a:extLst>
                <a:ext uri="{FF2B5EF4-FFF2-40B4-BE49-F238E27FC236}">
                  <a16:creationId xmlns:a16="http://schemas.microsoft.com/office/drawing/2014/main" id="{CE1A96DB-A357-AF44-A6EE-C5452027994E}"/>
                </a:ext>
              </a:extLst>
            </p:cNvPr>
            <p:cNvSpPr>
              <a:spLocks/>
            </p:cNvSpPr>
            <p:nvPr/>
          </p:nvSpPr>
          <p:spPr bwMode="auto">
            <a:xfrm>
              <a:off x="195" y="3245"/>
              <a:ext cx="614" cy="209"/>
            </a:xfrm>
            <a:custGeom>
              <a:avLst/>
              <a:gdLst>
                <a:gd name="T0" fmla="*/ 1228 w 1228"/>
                <a:gd name="T1" fmla="*/ 255 h 417"/>
                <a:gd name="T2" fmla="*/ 581 w 1228"/>
                <a:gd name="T3" fmla="*/ 417 h 417"/>
                <a:gd name="T4" fmla="*/ 0 w 1228"/>
                <a:gd name="T5" fmla="*/ 81 h 417"/>
                <a:gd name="T6" fmla="*/ 680 w 1228"/>
                <a:gd name="T7" fmla="*/ 0 h 417"/>
                <a:gd name="T8" fmla="*/ 1228 w 1228"/>
                <a:gd name="T9" fmla="*/ 255 h 41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28"/>
                <a:gd name="T16" fmla="*/ 0 h 417"/>
                <a:gd name="T17" fmla="*/ 1228 w 1228"/>
                <a:gd name="T18" fmla="*/ 417 h 41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28" h="417">
                  <a:moveTo>
                    <a:pt x="1228" y="255"/>
                  </a:moveTo>
                  <a:lnTo>
                    <a:pt x="581" y="417"/>
                  </a:lnTo>
                  <a:lnTo>
                    <a:pt x="0" y="81"/>
                  </a:lnTo>
                  <a:lnTo>
                    <a:pt x="680" y="0"/>
                  </a:lnTo>
                  <a:lnTo>
                    <a:pt x="1228" y="255"/>
                  </a:ln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06" name="Freeform 1412">
              <a:extLst>
                <a:ext uri="{FF2B5EF4-FFF2-40B4-BE49-F238E27FC236}">
                  <a16:creationId xmlns:a16="http://schemas.microsoft.com/office/drawing/2014/main" id="{EDB16D7D-3FA8-034E-B6E1-C5011DF047C7}"/>
                </a:ext>
              </a:extLst>
            </p:cNvPr>
            <p:cNvSpPr>
              <a:spLocks/>
            </p:cNvSpPr>
            <p:nvPr/>
          </p:nvSpPr>
          <p:spPr bwMode="auto">
            <a:xfrm>
              <a:off x="168" y="3290"/>
              <a:ext cx="304" cy="264"/>
            </a:xfrm>
            <a:custGeom>
              <a:avLst/>
              <a:gdLst>
                <a:gd name="T0" fmla="*/ 584 w 607"/>
                <a:gd name="T1" fmla="*/ 529 h 529"/>
                <a:gd name="T2" fmla="*/ 37 w 607"/>
                <a:gd name="T3" fmla="*/ 165 h 529"/>
                <a:gd name="T4" fmla="*/ 18 w 607"/>
                <a:gd name="T5" fmla="*/ 135 h 529"/>
                <a:gd name="T6" fmla="*/ 6 w 607"/>
                <a:gd name="T7" fmla="*/ 108 h 529"/>
                <a:gd name="T8" fmla="*/ 0 w 607"/>
                <a:gd name="T9" fmla="*/ 83 h 529"/>
                <a:gd name="T10" fmla="*/ 0 w 607"/>
                <a:gd name="T11" fmla="*/ 60 h 529"/>
                <a:gd name="T12" fmla="*/ 2 w 607"/>
                <a:gd name="T13" fmla="*/ 40 h 529"/>
                <a:gd name="T14" fmla="*/ 7 w 607"/>
                <a:gd name="T15" fmla="*/ 23 h 529"/>
                <a:gd name="T16" fmla="*/ 11 w 607"/>
                <a:gd name="T17" fmla="*/ 9 h 529"/>
                <a:gd name="T18" fmla="*/ 17 w 607"/>
                <a:gd name="T19" fmla="*/ 0 h 529"/>
                <a:gd name="T20" fmla="*/ 607 w 607"/>
                <a:gd name="T21" fmla="*/ 342 h 529"/>
                <a:gd name="T22" fmla="*/ 590 w 607"/>
                <a:gd name="T23" fmla="*/ 360 h 529"/>
                <a:gd name="T24" fmla="*/ 579 w 607"/>
                <a:gd name="T25" fmla="*/ 382 h 529"/>
                <a:gd name="T26" fmla="*/ 570 w 607"/>
                <a:gd name="T27" fmla="*/ 406 h 529"/>
                <a:gd name="T28" fmla="*/ 568 w 607"/>
                <a:gd name="T29" fmla="*/ 431 h 529"/>
                <a:gd name="T30" fmla="*/ 568 w 607"/>
                <a:gd name="T31" fmla="*/ 457 h 529"/>
                <a:gd name="T32" fmla="*/ 572 w 607"/>
                <a:gd name="T33" fmla="*/ 482 h 529"/>
                <a:gd name="T34" fmla="*/ 577 w 607"/>
                <a:gd name="T35" fmla="*/ 506 h 529"/>
                <a:gd name="T36" fmla="*/ 584 w 607"/>
                <a:gd name="T37" fmla="*/ 529 h 529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607"/>
                <a:gd name="T58" fmla="*/ 0 h 529"/>
                <a:gd name="T59" fmla="*/ 607 w 607"/>
                <a:gd name="T60" fmla="*/ 529 h 529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607" h="529">
                  <a:moveTo>
                    <a:pt x="584" y="529"/>
                  </a:moveTo>
                  <a:lnTo>
                    <a:pt x="37" y="165"/>
                  </a:lnTo>
                  <a:lnTo>
                    <a:pt x="18" y="135"/>
                  </a:lnTo>
                  <a:lnTo>
                    <a:pt x="6" y="108"/>
                  </a:lnTo>
                  <a:lnTo>
                    <a:pt x="0" y="83"/>
                  </a:lnTo>
                  <a:lnTo>
                    <a:pt x="0" y="60"/>
                  </a:lnTo>
                  <a:lnTo>
                    <a:pt x="2" y="40"/>
                  </a:lnTo>
                  <a:lnTo>
                    <a:pt x="7" y="23"/>
                  </a:lnTo>
                  <a:lnTo>
                    <a:pt x="11" y="9"/>
                  </a:lnTo>
                  <a:lnTo>
                    <a:pt x="17" y="0"/>
                  </a:lnTo>
                  <a:lnTo>
                    <a:pt x="607" y="342"/>
                  </a:lnTo>
                  <a:lnTo>
                    <a:pt x="590" y="360"/>
                  </a:lnTo>
                  <a:lnTo>
                    <a:pt x="579" y="382"/>
                  </a:lnTo>
                  <a:lnTo>
                    <a:pt x="570" y="406"/>
                  </a:lnTo>
                  <a:lnTo>
                    <a:pt x="568" y="431"/>
                  </a:lnTo>
                  <a:lnTo>
                    <a:pt x="568" y="457"/>
                  </a:lnTo>
                  <a:lnTo>
                    <a:pt x="572" y="482"/>
                  </a:lnTo>
                  <a:lnTo>
                    <a:pt x="577" y="506"/>
                  </a:lnTo>
                  <a:lnTo>
                    <a:pt x="584" y="529"/>
                  </a:ln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07" name="Freeform 1413">
              <a:extLst>
                <a:ext uri="{FF2B5EF4-FFF2-40B4-BE49-F238E27FC236}">
                  <a16:creationId xmlns:a16="http://schemas.microsoft.com/office/drawing/2014/main" id="{F1D00272-AEC1-FD44-9642-D3E60A1D49AF}"/>
                </a:ext>
              </a:extLst>
            </p:cNvPr>
            <p:cNvSpPr>
              <a:spLocks/>
            </p:cNvSpPr>
            <p:nvPr/>
          </p:nvSpPr>
          <p:spPr bwMode="auto">
            <a:xfrm>
              <a:off x="462" y="3382"/>
              <a:ext cx="377" cy="198"/>
            </a:xfrm>
            <a:custGeom>
              <a:avLst/>
              <a:gdLst>
                <a:gd name="T0" fmla="*/ 671 w 753"/>
                <a:gd name="T1" fmla="*/ 136 h 395"/>
                <a:gd name="T2" fmla="*/ 0 w 753"/>
                <a:gd name="T3" fmla="*/ 311 h 395"/>
                <a:gd name="T4" fmla="*/ 4 w 753"/>
                <a:gd name="T5" fmla="*/ 332 h 395"/>
                <a:gd name="T6" fmla="*/ 677 w 753"/>
                <a:gd name="T7" fmla="*/ 157 h 395"/>
                <a:gd name="T8" fmla="*/ 714 w 753"/>
                <a:gd name="T9" fmla="*/ 194 h 395"/>
                <a:gd name="T10" fmla="*/ 28 w 753"/>
                <a:gd name="T11" fmla="*/ 374 h 395"/>
                <a:gd name="T12" fmla="*/ 34 w 753"/>
                <a:gd name="T13" fmla="*/ 395 h 395"/>
                <a:gd name="T14" fmla="*/ 753 w 753"/>
                <a:gd name="T15" fmla="*/ 205 h 395"/>
                <a:gd name="T16" fmla="*/ 690 w 753"/>
                <a:gd name="T17" fmla="*/ 141 h 395"/>
                <a:gd name="T18" fmla="*/ 700 w 753"/>
                <a:gd name="T19" fmla="*/ 3 h 395"/>
                <a:gd name="T20" fmla="*/ 681 w 753"/>
                <a:gd name="T21" fmla="*/ 0 h 395"/>
                <a:gd name="T22" fmla="*/ 678 w 753"/>
                <a:gd name="T23" fmla="*/ 43 h 395"/>
                <a:gd name="T24" fmla="*/ 671 w 753"/>
                <a:gd name="T25" fmla="*/ 136 h 395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753"/>
                <a:gd name="T40" fmla="*/ 0 h 395"/>
                <a:gd name="T41" fmla="*/ 753 w 753"/>
                <a:gd name="T42" fmla="*/ 395 h 395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753" h="395">
                  <a:moveTo>
                    <a:pt x="671" y="136"/>
                  </a:moveTo>
                  <a:lnTo>
                    <a:pt x="0" y="311"/>
                  </a:lnTo>
                  <a:lnTo>
                    <a:pt x="4" y="332"/>
                  </a:lnTo>
                  <a:lnTo>
                    <a:pt x="677" y="157"/>
                  </a:lnTo>
                  <a:lnTo>
                    <a:pt x="714" y="194"/>
                  </a:lnTo>
                  <a:lnTo>
                    <a:pt x="28" y="374"/>
                  </a:lnTo>
                  <a:lnTo>
                    <a:pt x="34" y="395"/>
                  </a:lnTo>
                  <a:lnTo>
                    <a:pt x="753" y="205"/>
                  </a:lnTo>
                  <a:lnTo>
                    <a:pt x="690" y="141"/>
                  </a:lnTo>
                  <a:lnTo>
                    <a:pt x="700" y="3"/>
                  </a:lnTo>
                  <a:lnTo>
                    <a:pt x="681" y="0"/>
                  </a:lnTo>
                  <a:lnTo>
                    <a:pt x="678" y="43"/>
                  </a:lnTo>
                  <a:lnTo>
                    <a:pt x="671" y="13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08" name="Freeform 1414">
              <a:extLst>
                <a:ext uri="{FF2B5EF4-FFF2-40B4-BE49-F238E27FC236}">
                  <a16:creationId xmlns:a16="http://schemas.microsoft.com/office/drawing/2014/main" id="{70FFC54E-F19A-3343-8651-C85C519962AB}"/>
                </a:ext>
              </a:extLst>
            </p:cNvPr>
            <p:cNvSpPr>
              <a:spLocks/>
            </p:cNvSpPr>
            <p:nvPr/>
          </p:nvSpPr>
          <p:spPr bwMode="auto">
            <a:xfrm>
              <a:off x="478" y="3180"/>
              <a:ext cx="334" cy="209"/>
            </a:xfrm>
            <a:custGeom>
              <a:avLst/>
              <a:gdLst>
                <a:gd name="T0" fmla="*/ 30 w 668"/>
                <a:gd name="T1" fmla="*/ 235 h 416"/>
                <a:gd name="T2" fmla="*/ 0 w 668"/>
                <a:gd name="T3" fmla="*/ 285 h 416"/>
                <a:gd name="T4" fmla="*/ 1 w 668"/>
                <a:gd name="T5" fmla="*/ 348 h 416"/>
                <a:gd name="T6" fmla="*/ 11 w 668"/>
                <a:gd name="T7" fmla="*/ 391 h 416"/>
                <a:gd name="T8" fmla="*/ 15 w 668"/>
                <a:gd name="T9" fmla="*/ 416 h 416"/>
                <a:gd name="T10" fmla="*/ 668 w 668"/>
                <a:gd name="T11" fmla="*/ 154 h 416"/>
                <a:gd name="T12" fmla="*/ 660 w 668"/>
                <a:gd name="T13" fmla="*/ 0 h 416"/>
                <a:gd name="T14" fmla="*/ 30 w 668"/>
                <a:gd name="T15" fmla="*/ 235 h 41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668"/>
                <a:gd name="T25" fmla="*/ 0 h 416"/>
                <a:gd name="T26" fmla="*/ 668 w 668"/>
                <a:gd name="T27" fmla="*/ 416 h 41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668" h="416">
                  <a:moveTo>
                    <a:pt x="30" y="235"/>
                  </a:moveTo>
                  <a:lnTo>
                    <a:pt x="0" y="285"/>
                  </a:lnTo>
                  <a:lnTo>
                    <a:pt x="1" y="348"/>
                  </a:lnTo>
                  <a:lnTo>
                    <a:pt x="11" y="391"/>
                  </a:lnTo>
                  <a:lnTo>
                    <a:pt x="15" y="416"/>
                  </a:lnTo>
                  <a:lnTo>
                    <a:pt x="668" y="154"/>
                  </a:lnTo>
                  <a:lnTo>
                    <a:pt x="660" y="0"/>
                  </a:lnTo>
                  <a:lnTo>
                    <a:pt x="30" y="23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09" name="Freeform 1415">
              <a:extLst>
                <a:ext uri="{FF2B5EF4-FFF2-40B4-BE49-F238E27FC236}">
                  <a16:creationId xmlns:a16="http://schemas.microsoft.com/office/drawing/2014/main" id="{C54C12F9-7FD3-644F-AA8B-5E83249165F9}"/>
                </a:ext>
              </a:extLst>
            </p:cNvPr>
            <p:cNvSpPr>
              <a:spLocks/>
            </p:cNvSpPr>
            <p:nvPr/>
          </p:nvSpPr>
          <p:spPr bwMode="auto">
            <a:xfrm>
              <a:off x="485" y="3260"/>
              <a:ext cx="356" cy="163"/>
            </a:xfrm>
            <a:custGeom>
              <a:avLst/>
              <a:gdLst>
                <a:gd name="T0" fmla="*/ 0 w 712"/>
                <a:gd name="T1" fmla="*/ 267 h 327"/>
                <a:gd name="T2" fmla="*/ 35 w 712"/>
                <a:gd name="T3" fmla="*/ 327 h 327"/>
                <a:gd name="T4" fmla="*/ 712 w 712"/>
                <a:gd name="T5" fmla="*/ 53 h 327"/>
                <a:gd name="T6" fmla="*/ 650 w 712"/>
                <a:gd name="T7" fmla="*/ 0 h 327"/>
                <a:gd name="T8" fmla="*/ 0 w 712"/>
                <a:gd name="T9" fmla="*/ 267 h 32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12"/>
                <a:gd name="T16" fmla="*/ 0 h 327"/>
                <a:gd name="T17" fmla="*/ 712 w 712"/>
                <a:gd name="T18" fmla="*/ 327 h 32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12" h="327">
                  <a:moveTo>
                    <a:pt x="0" y="267"/>
                  </a:moveTo>
                  <a:lnTo>
                    <a:pt x="35" y="327"/>
                  </a:lnTo>
                  <a:lnTo>
                    <a:pt x="712" y="53"/>
                  </a:lnTo>
                  <a:lnTo>
                    <a:pt x="650" y="0"/>
                  </a:lnTo>
                  <a:lnTo>
                    <a:pt x="0" y="267"/>
                  </a:lnTo>
                  <a:close/>
                </a:path>
              </a:pathLst>
            </a:custGeom>
            <a:solidFill>
              <a:srgbClr val="3F3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10" name="Freeform 1416">
              <a:extLst>
                <a:ext uri="{FF2B5EF4-FFF2-40B4-BE49-F238E27FC236}">
                  <a16:creationId xmlns:a16="http://schemas.microsoft.com/office/drawing/2014/main" id="{0EBCB451-8523-CD40-B6EB-DA8F3FC87494}"/>
                </a:ext>
              </a:extLst>
            </p:cNvPr>
            <p:cNvSpPr>
              <a:spLocks/>
            </p:cNvSpPr>
            <p:nvPr/>
          </p:nvSpPr>
          <p:spPr bwMode="auto">
            <a:xfrm>
              <a:off x="160" y="3038"/>
              <a:ext cx="687" cy="392"/>
            </a:xfrm>
            <a:custGeom>
              <a:avLst/>
              <a:gdLst>
                <a:gd name="T0" fmla="*/ 676 w 1374"/>
                <a:gd name="T1" fmla="*/ 531 h 784"/>
                <a:gd name="T2" fmla="*/ 1374 w 1374"/>
                <a:gd name="T3" fmla="*/ 266 h 784"/>
                <a:gd name="T4" fmla="*/ 732 w 1374"/>
                <a:gd name="T5" fmla="*/ 0 h 784"/>
                <a:gd name="T6" fmla="*/ 17 w 1374"/>
                <a:gd name="T7" fmla="*/ 160 h 784"/>
                <a:gd name="T8" fmla="*/ 15 w 1374"/>
                <a:gd name="T9" fmla="*/ 166 h 784"/>
                <a:gd name="T10" fmla="*/ 9 w 1374"/>
                <a:gd name="T11" fmla="*/ 181 h 784"/>
                <a:gd name="T12" fmla="*/ 3 w 1374"/>
                <a:gd name="T13" fmla="*/ 204 h 784"/>
                <a:gd name="T14" fmla="*/ 0 w 1374"/>
                <a:gd name="T15" fmla="*/ 234 h 784"/>
                <a:gd name="T16" fmla="*/ 1 w 1374"/>
                <a:gd name="T17" fmla="*/ 270 h 784"/>
                <a:gd name="T18" fmla="*/ 9 w 1374"/>
                <a:gd name="T19" fmla="*/ 309 h 784"/>
                <a:gd name="T20" fmla="*/ 26 w 1374"/>
                <a:gd name="T21" fmla="*/ 351 h 784"/>
                <a:gd name="T22" fmla="*/ 56 w 1374"/>
                <a:gd name="T23" fmla="*/ 396 h 784"/>
                <a:gd name="T24" fmla="*/ 57 w 1374"/>
                <a:gd name="T25" fmla="*/ 399 h 784"/>
                <a:gd name="T26" fmla="*/ 58 w 1374"/>
                <a:gd name="T27" fmla="*/ 399 h 784"/>
                <a:gd name="T28" fmla="*/ 58 w 1374"/>
                <a:gd name="T29" fmla="*/ 399 h 784"/>
                <a:gd name="T30" fmla="*/ 692 w 1374"/>
                <a:gd name="T31" fmla="*/ 784 h 784"/>
                <a:gd name="T32" fmla="*/ 693 w 1374"/>
                <a:gd name="T33" fmla="*/ 774 h 784"/>
                <a:gd name="T34" fmla="*/ 683 w 1374"/>
                <a:gd name="T35" fmla="*/ 751 h 784"/>
                <a:gd name="T36" fmla="*/ 683 w 1374"/>
                <a:gd name="T37" fmla="*/ 751 h 784"/>
                <a:gd name="T38" fmla="*/ 683 w 1374"/>
                <a:gd name="T39" fmla="*/ 751 h 784"/>
                <a:gd name="T40" fmla="*/ 679 w 1374"/>
                <a:gd name="T41" fmla="*/ 744 h 784"/>
                <a:gd name="T42" fmla="*/ 671 w 1374"/>
                <a:gd name="T43" fmla="*/ 724 h 784"/>
                <a:gd name="T44" fmla="*/ 661 w 1374"/>
                <a:gd name="T45" fmla="*/ 698 h 784"/>
                <a:gd name="T46" fmla="*/ 651 w 1374"/>
                <a:gd name="T47" fmla="*/ 664 h 784"/>
                <a:gd name="T48" fmla="*/ 645 w 1374"/>
                <a:gd name="T49" fmla="*/ 629 h 784"/>
                <a:gd name="T50" fmla="*/ 645 w 1374"/>
                <a:gd name="T51" fmla="*/ 593 h 784"/>
                <a:gd name="T52" fmla="*/ 655 w 1374"/>
                <a:gd name="T53" fmla="*/ 560 h 784"/>
                <a:gd name="T54" fmla="*/ 676 w 1374"/>
                <a:gd name="T55" fmla="*/ 531 h 784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1374"/>
                <a:gd name="T85" fmla="*/ 0 h 784"/>
                <a:gd name="T86" fmla="*/ 1374 w 1374"/>
                <a:gd name="T87" fmla="*/ 784 h 784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1374" h="784">
                  <a:moveTo>
                    <a:pt x="676" y="531"/>
                  </a:moveTo>
                  <a:lnTo>
                    <a:pt x="1374" y="266"/>
                  </a:lnTo>
                  <a:lnTo>
                    <a:pt x="732" y="0"/>
                  </a:lnTo>
                  <a:lnTo>
                    <a:pt x="17" y="160"/>
                  </a:lnTo>
                  <a:lnTo>
                    <a:pt x="15" y="166"/>
                  </a:lnTo>
                  <a:lnTo>
                    <a:pt x="9" y="181"/>
                  </a:lnTo>
                  <a:lnTo>
                    <a:pt x="3" y="204"/>
                  </a:lnTo>
                  <a:lnTo>
                    <a:pt x="0" y="234"/>
                  </a:lnTo>
                  <a:lnTo>
                    <a:pt x="1" y="270"/>
                  </a:lnTo>
                  <a:lnTo>
                    <a:pt x="9" y="309"/>
                  </a:lnTo>
                  <a:lnTo>
                    <a:pt x="26" y="351"/>
                  </a:lnTo>
                  <a:lnTo>
                    <a:pt x="56" y="396"/>
                  </a:lnTo>
                  <a:lnTo>
                    <a:pt x="57" y="399"/>
                  </a:lnTo>
                  <a:lnTo>
                    <a:pt x="58" y="399"/>
                  </a:lnTo>
                  <a:lnTo>
                    <a:pt x="692" y="784"/>
                  </a:lnTo>
                  <a:lnTo>
                    <a:pt x="693" y="774"/>
                  </a:lnTo>
                  <a:lnTo>
                    <a:pt x="683" y="751"/>
                  </a:lnTo>
                  <a:lnTo>
                    <a:pt x="679" y="744"/>
                  </a:lnTo>
                  <a:lnTo>
                    <a:pt x="671" y="724"/>
                  </a:lnTo>
                  <a:lnTo>
                    <a:pt x="661" y="698"/>
                  </a:lnTo>
                  <a:lnTo>
                    <a:pt x="651" y="664"/>
                  </a:lnTo>
                  <a:lnTo>
                    <a:pt x="645" y="629"/>
                  </a:lnTo>
                  <a:lnTo>
                    <a:pt x="645" y="593"/>
                  </a:lnTo>
                  <a:lnTo>
                    <a:pt x="655" y="560"/>
                  </a:lnTo>
                  <a:lnTo>
                    <a:pt x="676" y="53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11" name="Freeform 1417">
              <a:extLst>
                <a:ext uri="{FF2B5EF4-FFF2-40B4-BE49-F238E27FC236}">
                  <a16:creationId xmlns:a16="http://schemas.microsoft.com/office/drawing/2014/main" id="{04A4B0F6-1EF5-824E-B95A-023FA27BE308}"/>
                </a:ext>
              </a:extLst>
            </p:cNvPr>
            <p:cNvSpPr>
              <a:spLocks/>
            </p:cNvSpPr>
            <p:nvPr/>
          </p:nvSpPr>
          <p:spPr bwMode="auto">
            <a:xfrm>
              <a:off x="193" y="3052"/>
              <a:ext cx="618" cy="238"/>
            </a:xfrm>
            <a:custGeom>
              <a:avLst/>
              <a:gdLst>
                <a:gd name="T0" fmla="*/ 1236 w 1236"/>
                <a:gd name="T1" fmla="*/ 236 h 475"/>
                <a:gd name="T2" fmla="*/ 610 w 1236"/>
                <a:gd name="T3" fmla="*/ 475 h 475"/>
                <a:gd name="T4" fmla="*/ 0 w 1236"/>
                <a:gd name="T5" fmla="*/ 151 h 475"/>
                <a:gd name="T6" fmla="*/ 665 w 1236"/>
                <a:gd name="T7" fmla="*/ 0 h 475"/>
                <a:gd name="T8" fmla="*/ 1236 w 1236"/>
                <a:gd name="T9" fmla="*/ 236 h 47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36"/>
                <a:gd name="T16" fmla="*/ 0 h 475"/>
                <a:gd name="T17" fmla="*/ 1236 w 1236"/>
                <a:gd name="T18" fmla="*/ 475 h 47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36" h="475">
                  <a:moveTo>
                    <a:pt x="1236" y="236"/>
                  </a:moveTo>
                  <a:lnTo>
                    <a:pt x="610" y="475"/>
                  </a:lnTo>
                  <a:lnTo>
                    <a:pt x="0" y="151"/>
                  </a:lnTo>
                  <a:lnTo>
                    <a:pt x="665" y="0"/>
                  </a:lnTo>
                  <a:lnTo>
                    <a:pt x="1236" y="236"/>
                  </a:lnTo>
                  <a:close/>
                </a:path>
              </a:pathLst>
            </a:custGeom>
            <a:solidFill>
              <a:srgbClr val="3F3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12" name="Freeform 1418">
              <a:extLst>
                <a:ext uri="{FF2B5EF4-FFF2-40B4-BE49-F238E27FC236}">
                  <a16:creationId xmlns:a16="http://schemas.microsoft.com/office/drawing/2014/main" id="{0A09BEC7-422A-DA4D-AFA2-C2A22743F605}"/>
                </a:ext>
              </a:extLst>
            </p:cNvPr>
            <p:cNvSpPr>
              <a:spLocks/>
            </p:cNvSpPr>
            <p:nvPr/>
          </p:nvSpPr>
          <p:spPr bwMode="auto">
            <a:xfrm>
              <a:off x="170" y="3133"/>
              <a:ext cx="316" cy="271"/>
            </a:xfrm>
            <a:custGeom>
              <a:avLst/>
              <a:gdLst>
                <a:gd name="T0" fmla="*/ 628 w 632"/>
                <a:gd name="T1" fmla="*/ 541 h 541"/>
                <a:gd name="T2" fmla="*/ 50 w 632"/>
                <a:gd name="T3" fmla="*/ 187 h 541"/>
                <a:gd name="T4" fmla="*/ 28 w 632"/>
                <a:gd name="T5" fmla="*/ 154 h 541"/>
                <a:gd name="T6" fmla="*/ 13 w 632"/>
                <a:gd name="T7" fmla="*/ 125 h 541"/>
                <a:gd name="T8" fmla="*/ 5 w 632"/>
                <a:gd name="T9" fmla="*/ 96 h 541"/>
                <a:gd name="T10" fmla="*/ 2 w 632"/>
                <a:gd name="T11" fmla="*/ 70 h 541"/>
                <a:gd name="T12" fmla="*/ 0 w 632"/>
                <a:gd name="T13" fmla="*/ 47 h 541"/>
                <a:gd name="T14" fmla="*/ 4 w 632"/>
                <a:gd name="T15" fmla="*/ 28 h 541"/>
                <a:gd name="T16" fmla="*/ 7 w 632"/>
                <a:gd name="T17" fmla="*/ 12 h 541"/>
                <a:gd name="T18" fmla="*/ 11 w 632"/>
                <a:gd name="T19" fmla="*/ 0 h 541"/>
                <a:gd name="T20" fmla="*/ 632 w 632"/>
                <a:gd name="T21" fmla="*/ 329 h 541"/>
                <a:gd name="T22" fmla="*/ 617 w 632"/>
                <a:gd name="T23" fmla="*/ 352 h 541"/>
                <a:gd name="T24" fmla="*/ 608 w 632"/>
                <a:gd name="T25" fmla="*/ 378 h 541"/>
                <a:gd name="T26" fmla="*/ 603 w 632"/>
                <a:gd name="T27" fmla="*/ 405 h 541"/>
                <a:gd name="T28" fmla="*/ 603 w 632"/>
                <a:gd name="T29" fmla="*/ 433 h 541"/>
                <a:gd name="T30" fmla="*/ 605 w 632"/>
                <a:gd name="T31" fmla="*/ 462 h 541"/>
                <a:gd name="T32" fmla="*/ 611 w 632"/>
                <a:gd name="T33" fmla="*/ 489 h 541"/>
                <a:gd name="T34" fmla="*/ 619 w 632"/>
                <a:gd name="T35" fmla="*/ 517 h 541"/>
                <a:gd name="T36" fmla="*/ 628 w 632"/>
                <a:gd name="T37" fmla="*/ 541 h 541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632"/>
                <a:gd name="T58" fmla="*/ 0 h 541"/>
                <a:gd name="T59" fmla="*/ 632 w 632"/>
                <a:gd name="T60" fmla="*/ 541 h 541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632" h="541">
                  <a:moveTo>
                    <a:pt x="628" y="541"/>
                  </a:moveTo>
                  <a:lnTo>
                    <a:pt x="50" y="187"/>
                  </a:lnTo>
                  <a:lnTo>
                    <a:pt x="28" y="154"/>
                  </a:lnTo>
                  <a:lnTo>
                    <a:pt x="13" y="125"/>
                  </a:lnTo>
                  <a:lnTo>
                    <a:pt x="5" y="96"/>
                  </a:lnTo>
                  <a:lnTo>
                    <a:pt x="2" y="70"/>
                  </a:lnTo>
                  <a:lnTo>
                    <a:pt x="0" y="47"/>
                  </a:lnTo>
                  <a:lnTo>
                    <a:pt x="4" y="28"/>
                  </a:lnTo>
                  <a:lnTo>
                    <a:pt x="7" y="12"/>
                  </a:lnTo>
                  <a:lnTo>
                    <a:pt x="11" y="0"/>
                  </a:lnTo>
                  <a:lnTo>
                    <a:pt x="632" y="329"/>
                  </a:lnTo>
                  <a:lnTo>
                    <a:pt x="617" y="352"/>
                  </a:lnTo>
                  <a:lnTo>
                    <a:pt x="608" y="378"/>
                  </a:lnTo>
                  <a:lnTo>
                    <a:pt x="603" y="405"/>
                  </a:lnTo>
                  <a:lnTo>
                    <a:pt x="603" y="433"/>
                  </a:lnTo>
                  <a:lnTo>
                    <a:pt x="605" y="462"/>
                  </a:lnTo>
                  <a:lnTo>
                    <a:pt x="611" y="489"/>
                  </a:lnTo>
                  <a:lnTo>
                    <a:pt x="619" y="517"/>
                  </a:lnTo>
                  <a:lnTo>
                    <a:pt x="628" y="541"/>
                  </a:lnTo>
                  <a:close/>
                </a:path>
              </a:pathLst>
            </a:custGeom>
            <a:solidFill>
              <a:srgbClr val="3F3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13" name="Freeform 1419">
              <a:extLst>
                <a:ext uri="{FF2B5EF4-FFF2-40B4-BE49-F238E27FC236}">
                  <a16:creationId xmlns:a16="http://schemas.microsoft.com/office/drawing/2014/main" id="{890606B0-B4A6-B04A-9561-8E060D781DCB}"/>
                </a:ext>
              </a:extLst>
            </p:cNvPr>
            <p:cNvSpPr>
              <a:spLocks/>
            </p:cNvSpPr>
            <p:nvPr/>
          </p:nvSpPr>
          <p:spPr bwMode="auto">
            <a:xfrm>
              <a:off x="485" y="3181"/>
              <a:ext cx="365" cy="249"/>
            </a:xfrm>
            <a:custGeom>
              <a:avLst/>
              <a:gdLst>
                <a:gd name="T0" fmla="*/ 643 w 730"/>
                <a:gd name="T1" fmla="*/ 148 h 498"/>
                <a:gd name="T2" fmla="*/ 0 w 730"/>
                <a:gd name="T3" fmla="*/ 408 h 498"/>
                <a:gd name="T4" fmla="*/ 6 w 730"/>
                <a:gd name="T5" fmla="*/ 430 h 498"/>
                <a:gd name="T6" fmla="*/ 651 w 730"/>
                <a:gd name="T7" fmla="*/ 170 h 498"/>
                <a:gd name="T8" fmla="*/ 691 w 730"/>
                <a:gd name="T9" fmla="*/ 207 h 498"/>
                <a:gd name="T10" fmla="*/ 34 w 730"/>
                <a:gd name="T11" fmla="*/ 476 h 498"/>
                <a:gd name="T12" fmla="*/ 42 w 730"/>
                <a:gd name="T13" fmla="*/ 498 h 498"/>
                <a:gd name="T14" fmla="*/ 730 w 730"/>
                <a:gd name="T15" fmla="*/ 215 h 498"/>
                <a:gd name="T16" fmla="*/ 662 w 730"/>
                <a:gd name="T17" fmla="*/ 152 h 498"/>
                <a:gd name="T18" fmla="*/ 660 w 730"/>
                <a:gd name="T19" fmla="*/ 0 h 498"/>
                <a:gd name="T20" fmla="*/ 640 w 730"/>
                <a:gd name="T21" fmla="*/ 0 h 498"/>
                <a:gd name="T22" fmla="*/ 641 w 730"/>
                <a:gd name="T23" fmla="*/ 47 h 498"/>
                <a:gd name="T24" fmla="*/ 643 w 730"/>
                <a:gd name="T25" fmla="*/ 148 h 498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730"/>
                <a:gd name="T40" fmla="*/ 0 h 498"/>
                <a:gd name="T41" fmla="*/ 730 w 730"/>
                <a:gd name="T42" fmla="*/ 498 h 498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730" h="498">
                  <a:moveTo>
                    <a:pt x="643" y="148"/>
                  </a:moveTo>
                  <a:lnTo>
                    <a:pt x="0" y="408"/>
                  </a:lnTo>
                  <a:lnTo>
                    <a:pt x="6" y="430"/>
                  </a:lnTo>
                  <a:lnTo>
                    <a:pt x="651" y="170"/>
                  </a:lnTo>
                  <a:lnTo>
                    <a:pt x="691" y="207"/>
                  </a:lnTo>
                  <a:lnTo>
                    <a:pt x="34" y="476"/>
                  </a:lnTo>
                  <a:lnTo>
                    <a:pt x="42" y="498"/>
                  </a:lnTo>
                  <a:lnTo>
                    <a:pt x="730" y="215"/>
                  </a:lnTo>
                  <a:lnTo>
                    <a:pt x="662" y="152"/>
                  </a:lnTo>
                  <a:lnTo>
                    <a:pt x="660" y="0"/>
                  </a:lnTo>
                  <a:lnTo>
                    <a:pt x="640" y="0"/>
                  </a:lnTo>
                  <a:lnTo>
                    <a:pt x="641" y="47"/>
                  </a:lnTo>
                  <a:lnTo>
                    <a:pt x="643" y="14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14" name="Freeform 1420">
              <a:extLst>
                <a:ext uri="{FF2B5EF4-FFF2-40B4-BE49-F238E27FC236}">
                  <a16:creationId xmlns:a16="http://schemas.microsoft.com/office/drawing/2014/main" id="{6C74AF73-ED7D-2A49-989C-E4D7C2319EA0}"/>
                </a:ext>
              </a:extLst>
            </p:cNvPr>
            <p:cNvSpPr>
              <a:spLocks/>
            </p:cNvSpPr>
            <p:nvPr/>
          </p:nvSpPr>
          <p:spPr bwMode="auto">
            <a:xfrm>
              <a:off x="435" y="3031"/>
              <a:ext cx="348" cy="159"/>
            </a:xfrm>
            <a:custGeom>
              <a:avLst/>
              <a:gdLst>
                <a:gd name="T0" fmla="*/ 40 w 694"/>
                <a:gd name="T1" fmla="*/ 159 h 318"/>
                <a:gd name="T2" fmla="*/ 5 w 694"/>
                <a:gd name="T3" fmla="*/ 200 h 318"/>
                <a:gd name="T4" fmla="*/ 0 w 694"/>
                <a:gd name="T5" fmla="*/ 256 h 318"/>
                <a:gd name="T6" fmla="*/ 7 w 694"/>
                <a:gd name="T7" fmla="*/ 295 h 318"/>
                <a:gd name="T8" fmla="*/ 8 w 694"/>
                <a:gd name="T9" fmla="*/ 318 h 318"/>
                <a:gd name="T10" fmla="*/ 690 w 694"/>
                <a:gd name="T11" fmla="*/ 141 h 318"/>
                <a:gd name="T12" fmla="*/ 694 w 694"/>
                <a:gd name="T13" fmla="*/ 0 h 318"/>
                <a:gd name="T14" fmla="*/ 40 w 694"/>
                <a:gd name="T15" fmla="*/ 159 h 318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694"/>
                <a:gd name="T25" fmla="*/ 0 h 318"/>
                <a:gd name="T26" fmla="*/ 694 w 694"/>
                <a:gd name="T27" fmla="*/ 318 h 318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694" h="318">
                  <a:moveTo>
                    <a:pt x="40" y="159"/>
                  </a:moveTo>
                  <a:lnTo>
                    <a:pt x="5" y="200"/>
                  </a:lnTo>
                  <a:lnTo>
                    <a:pt x="0" y="256"/>
                  </a:lnTo>
                  <a:lnTo>
                    <a:pt x="7" y="295"/>
                  </a:lnTo>
                  <a:lnTo>
                    <a:pt x="8" y="318"/>
                  </a:lnTo>
                  <a:lnTo>
                    <a:pt x="690" y="141"/>
                  </a:lnTo>
                  <a:lnTo>
                    <a:pt x="694" y="0"/>
                  </a:lnTo>
                  <a:lnTo>
                    <a:pt x="40" y="15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15" name="Freeform 1421">
              <a:extLst>
                <a:ext uri="{FF2B5EF4-FFF2-40B4-BE49-F238E27FC236}">
                  <a16:creationId xmlns:a16="http://schemas.microsoft.com/office/drawing/2014/main" id="{3FB74875-0572-5747-B316-1BE6EB009487}"/>
                </a:ext>
              </a:extLst>
            </p:cNvPr>
            <p:cNvSpPr>
              <a:spLocks/>
            </p:cNvSpPr>
            <p:nvPr/>
          </p:nvSpPr>
          <p:spPr bwMode="auto">
            <a:xfrm>
              <a:off x="439" y="3103"/>
              <a:ext cx="368" cy="119"/>
            </a:xfrm>
            <a:custGeom>
              <a:avLst/>
              <a:gdLst>
                <a:gd name="T0" fmla="*/ 0 w 735"/>
                <a:gd name="T1" fmla="*/ 182 h 238"/>
                <a:gd name="T2" fmla="*/ 30 w 735"/>
                <a:gd name="T3" fmla="*/ 238 h 238"/>
                <a:gd name="T4" fmla="*/ 735 w 735"/>
                <a:gd name="T5" fmla="*/ 54 h 238"/>
                <a:gd name="T6" fmla="*/ 677 w 735"/>
                <a:gd name="T7" fmla="*/ 0 h 238"/>
                <a:gd name="T8" fmla="*/ 0 w 735"/>
                <a:gd name="T9" fmla="*/ 182 h 23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35"/>
                <a:gd name="T16" fmla="*/ 0 h 238"/>
                <a:gd name="T17" fmla="*/ 735 w 735"/>
                <a:gd name="T18" fmla="*/ 238 h 23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35" h="238">
                  <a:moveTo>
                    <a:pt x="0" y="182"/>
                  </a:moveTo>
                  <a:lnTo>
                    <a:pt x="30" y="238"/>
                  </a:lnTo>
                  <a:lnTo>
                    <a:pt x="735" y="54"/>
                  </a:lnTo>
                  <a:lnTo>
                    <a:pt x="677" y="0"/>
                  </a:lnTo>
                  <a:lnTo>
                    <a:pt x="0" y="182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16" name="Freeform 1422">
              <a:extLst>
                <a:ext uri="{FF2B5EF4-FFF2-40B4-BE49-F238E27FC236}">
                  <a16:creationId xmlns:a16="http://schemas.microsoft.com/office/drawing/2014/main" id="{FDD2C19E-1E41-1540-9FE7-201736B4E4CA}"/>
                </a:ext>
              </a:extLst>
            </p:cNvPr>
            <p:cNvSpPr>
              <a:spLocks/>
            </p:cNvSpPr>
            <p:nvPr/>
          </p:nvSpPr>
          <p:spPr bwMode="auto">
            <a:xfrm>
              <a:off x="134" y="2881"/>
              <a:ext cx="688" cy="346"/>
            </a:xfrm>
            <a:custGeom>
              <a:avLst/>
              <a:gdLst>
                <a:gd name="T0" fmla="*/ 653 w 1377"/>
                <a:gd name="T1" fmla="*/ 467 h 693"/>
                <a:gd name="T2" fmla="*/ 1377 w 1377"/>
                <a:gd name="T3" fmla="*/ 288 h 693"/>
                <a:gd name="T4" fmla="*/ 759 w 1377"/>
                <a:gd name="T5" fmla="*/ 0 h 693"/>
                <a:gd name="T6" fmla="*/ 28 w 1377"/>
                <a:gd name="T7" fmla="*/ 87 h 693"/>
                <a:gd name="T8" fmla="*/ 24 w 1377"/>
                <a:gd name="T9" fmla="*/ 91 h 693"/>
                <a:gd name="T10" fmla="*/ 17 w 1377"/>
                <a:gd name="T11" fmla="*/ 104 h 693"/>
                <a:gd name="T12" fmla="*/ 9 w 1377"/>
                <a:gd name="T13" fmla="*/ 123 h 693"/>
                <a:gd name="T14" fmla="*/ 2 w 1377"/>
                <a:gd name="T15" fmla="*/ 150 h 693"/>
                <a:gd name="T16" fmla="*/ 0 w 1377"/>
                <a:gd name="T17" fmla="*/ 181 h 693"/>
                <a:gd name="T18" fmla="*/ 3 w 1377"/>
                <a:gd name="T19" fmla="*/ 215 h 693"/>
                <a:gd name="T20" fmla="*/ 17 w 1377"/>
                <a:gd name="T21" fmla="*/ 255 h 693"/>
                <a:gd name="T22" fmla="*/ 42 w 1377"/>
                <a:gd name="T23" fmla="*/ 296 h 693"/>
                <a:gd name="T24" fmla="*/ 42 w 1377"/>
                <a:gd name="T25" fmla="*/ 296 h 693"/>
                <a:gd name="T26" fmla="*/ 44 w 1377"/>
                <a:gd name="T27" fmla="*/ 296 h 693"/>
                <a:gd name="T28" fmla="*/ 44 w 1377"/>
                <a:gd name="T29" fmla="*/ 297 h 693"/>
                <a:gd name="T30" fmla="*/ 44 w 1377"/>
                <a:gd name="T31" fmla="*/ 297 h 693"/>
                <a:gd name="T32" fmla="*/ 44 w 1377"/>
                <a:gd name="T33" fmla="*/ 297 h 693"/>
                <a:gd name="T34" fmla="*/ 45 w 1377"/>
                <a:gd name="T35" fmla="*/ 297 h 693"/>
                <a:gd name="T36" fmla="*/ 645 w 1377"/>
                <a:gd name="T37" fmla="*/ 693 h 693"/>
                <a:gd name="T38" fmla="*/ 646 w 1377"/>
                <a:gd name="T39" fmla="*/ 685 h 693"/>
                <a:gd name="T40" fmla="*/ 639 w 1377"/>
                <a:gd name="T41" fmla="*/ 663 h 693"/>
                <a:gd name="T42" fmla="*/ 639 w 1377"/>
                <a:gd name="T43" fmla="*/ 663 h 693"/>
                <a:gd name="T44" fmla="*/ 639 w 1377"/>
                <a:gd name="T45" fmla="*/ 663 h 693"/>
                <a:gd name="T46" fmla="*/ 636 w 1377"/>
                <a:gd name="T47" fmla="*/ 656 h 693"/>
                <a:gd name="T48" fmla="*/ 629 w 1377"/>
                <a:gd name="T49" fmla="*/ 639 h 693"/>
                <a:gd name="T50" fmla="*/ 622 w 1377"/>
                <a:gd name="T51" fmla="*/ 615 h 693"/>
                <a:gd name="T52" fmla="*/ 615 w 1377"/>
                <a:gd name="T53" fmla="*/ 584 h 693"/>
                <a:gd name="T54" fmla="*/ 613 w 1377"/>
                <a:gd name="T55" fmla="*/ 551 h 693"/>
                <a:gd name="T56" fmla="*/ 616 w 1377"/>
                <a:gd name="T57" fmla="*/ 519 h 693"/>
                <a:gd name="T58" fmla="*/ 629 w 1377"/>
                <a:gd name="T59" fmla="*/ 490 h 693"/>
                <a:gd name="T60" fmla="*/ 653 w 1377"/>
                <a:gd name="T61" fmla="*/ 467 h 693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1377"/>
                <a:gd name="T94" fmla="*/ 0 h 693"/>
                <a:gd name="T95" fmla="*/ 1377 w 1377"/>
                <a:gd name="T96" fmla="*/ 693 h 693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1377" h="693">
                  <a:moveTo>
                    <a:pt x="653" y="467"/>
                  </a:moveTo>
                  <a:lnTo>
                    <a:pt x="1377" y="288"/>
                  </a:lnTo>
                  <a:lnTo>
                    <a:pt x="759" y="0"/>
                  </a:lnTo>
                  <a:lnTo>
                    <a:pt x="28" y="87"/>
                  </a:lnTo>
                  <a:lnTo>
                    <a:pt x="24" y="91"/>
                  </a:lnTo>
                  <a:lnTo>
                    <a:pt x="17" y="104"/>
                  </a:lnTo>
                  <a:lnTo>
                    <a:pt x="9" y="123"/>
                  </a:lnTo>
                  <a:lnTo>
                    <a:pt x="2" y="150"/>
                  </a:lnTo>
                  <a:lnTo>
                    <a:pt x="0" y="181"/>
                  </a:lnTo>
                  <a:lnTo>
                    <a:pt x="3" y="215"/>
                  </a:lnTo>
                  <a:lnTo>
                    <a:pt x="17" y="255"/>
                  </a:lnTo>
                  <a:lnTo>
                    <a:pt x="42" y="296"/>
                  </a:lnTo>
                  <a:lnTo>
                    <a:pt x="44" y="296"/>
                  </a:lnTo>
                  <a:lnTo>
                    <a:pt x="44" y="297"/>
                  </a:lnTo>
                  <a:lnTo>
                    <a:pt x="45" y="297"/>
                  </a:lnTo>
                  <a:lnTo>
                    <a:pt x="645" y="693"/>
                  </a:lnTo>
                  <a:lnTo>
                    <a:pt x="646" y="685"/>
                  </a:lnTo>
                  <a:lnTo>
                    <a:pt x="639" y="663"/>
                  </a:lnTo>
                  <a:lnTo>
                    <a:pt x="636" y="656"/>
                  </a:lnTo>
                  <a:lnTo>
                    <a:pt x="629" y="639"/>
                  </a:lnTo>
                  <a:lnTo>
                    <a:pt x="622" y="615"/>
                  </a:lnTo>
                  <a:lnTo>
                    <a:pt x="615" y="584"/>
                  </a:lnTo>
                  <a:lnTo>
                    <a:pt x="613" y="551"/>
                  </a:lnTo>
                  <a:lnTo>
                    <a:pt x="616" y="519"/>
                  </a:lnTo>
                  <a:lnTo>
                    <a:pt x="629" y="490"/>
                  </a:lnTo>
                  <a:lnTo>
                    <a:pt x="653" y="46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17" name="Freeform 1423">
              <a:extLst>
                <a:ext uri="{FF2B5EF4-FFF2-40B4-BE49-F238E27FC236}">
                  <a16:creationId xmlns:a16="http://schemas.microsoft.com/office/drawing/2014/main" id="{D5862435-7750-3448-8409-DF27BA78898D}"/>
                </a:ext>
              </a:extLst>
            </p:cNvPr>
            <p:cNvSpPr>
              <a:spLocks/>
            </p:cNvSpPr>
            <p:nvPr/>
          </p:nvSpPr>
          <p:spPr bwMode="auto">
            <a:xfrm>
              <a:off x="171" y="2894"/>
              <a:ext cx="615" cy="209"/>
            </a:xfrm>
            <a:custGeom>
              <a:avLst/>
              <a:gdLst>
                <a:gd name="T0" fmla="*/ 1229 w 1229"/>
                <a:gd name="T1" fmla="*/ 255 h 417"/>
                <a:gd name="T2" fmla="*/ 581 w 1229"/>
                <a:gd name="T3" fmla="*/ 417 h 417"/>
                <a:gd name="T4" fmla="*/ 0 w 1229"/>
                <a:gd name="T5" fmla="*/ 81 h 417"/>
                <a:gd name="T6" fmla="*/ 681 w 1229"/>
                <a:gd name="T7" fmla="*/ 0 h 417"/>
                <a:gd name="T8" fmla="*/ 1229 w 1229"/>
                <a:gd name="T9" fmla="*/ 255 h 41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29"/>
                <a:gd name="T16" fmla="*/ 0 h 417"/>
                <a:gd name="T17" fmla="*/ 1229 w 1229"/>
                <a:gd name="T18" fmla="*/ 417 h 41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29" h="417">
                  <a:moveTo>
                    <a:pt x="1229" y="255"/>
                  </a:moveTo>
                  <a:lnTo>
                    <a:pt x="581" y="417"/>
                  </a:lnTo>
                  <a:lnTo>
                    <a:pt x="0" y="81"/>
                  </a:lnTo>
                  <a:lnTo>
                    <a:pt x="681" y="0"/>
                  </a:lnTo>
                  <a:lnTo>
                    <a:pt x="1229" y="255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18" name="Freeform 1424">
              <a:extLst>
                <a:ext uri="{FF2B5EF4-FFF2-40B4-BE49-F238E27FC236}">
                  <a16:creationId xmlns:a16="http://schemas.microsoft.com/office/drawing/2014/main" id="{6415B1D9-26D7-FA43-B433-C9E56633728E}"/>
                </a:ext>
              </a:extLst>
            </p:cNvPr>
            <p:cNvSpPr>
              <a:spLocks/>
            </p:cNvSpPr>
            <p:nvPr/>
          </p:nvSpPr>
          <p:spPr bwMode="auto">
            <a:xfrm>
              <a:off x="145" y="2938"/>
              <a:ext cx="304" cy="264"/>
            </a:xfrm>
            <a:custGeom>
              <a:avLst/>
              <a:gdLst>
                <a:gd name="T0" fmla="*/ 584 w 607"/>
                <a:gd name="T1" fmla="*/ 528 h 528"/>
                <a:gd name="T2" fmla="*/ 37 w 607"/>
                <a:gd name="T3" fmla="*/ 165 h 528"/>
                <a:gd name="T4" fmla="*/ 18 w 607"/>
                <a:gd name="T5" fmla="*/ 135 h 528"/>
                <a:gd name="T6" fmla="*/ 7 w 607"/>
                <a:gd name="T7" fmla="*/ 108 h 528"/>
                <a:gd name="T8" fmla="*/ 1 w 607"/>
                <a:gd name="T9" fmla="*/ 82 h 528"/>
                <a:gd name="T10" fmla="*/ 0 w 607"/>
                <a:gd name="T11" fmla="*/ 60 h 528"/>
                <a:gd name="T12" fmla="*/ 2 w 607"/>
                <a:gd name="T13" fmla="*/ 39 h 528"/>
                <a:gd name="T14" fmla="*/ 7 w 607"/>
                <a:gd name="T15" fmla="*/ 23 h 528"/>
                <a:gd name="T16" fmla="*/ 12 w 607"/>
                <a:gd name="T17" fmla="*/ 9 h 528"/>
                <a:gd name="T18" fmla="*/ 17 w 607"/>
                <a:gd name="T19" fmla="*/ 0 h 528"/>
                <a:gd name="T20" fmla="*/ 607 w 607"/>
                <a:gd name="T21" fmla="*/ 341 h 528"/>
                <a:gd name="T22" fmla="*/ 590 w 607"/>
                <a:gd name="T23" fmla="*/ 359 h 528"/>
                <a:gd name="T24" fmla="*/ 578 w 607"/>
                <a:gd name="T25" fmla="*/ 381 h 528"/>
                <a:gd name="T26" fmla="*/ 571 w 607"/>
                <a:gd name="T27" fmla="*/ 405 h 528"/>
                <a:gd name="T28" fmla="*/ 568 w 607"/>
                <a:gd name="T29" fmla="*/ 431 h 528"/>
                <a:gd name="T30" fmla="*/ 568 w 607"/>
                <a:gd name="T31" fmla="*/ 456 h 528"/>
                <a:gd name="T32" fmla="*/ 571 w 607"/>
                <a:gd name="T33" fmla="*/ 481 h 528"/>
                <a:gd name="T34" fmla="*/ 577 w 607"/>
                <a:gd name="T35" fmla="*/ 505 h 528"/>
                <a:gd name="T36" fmla="*/ 584 w 607"/>
                <a:gd name="T37" fmla="*/ 528 h 52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607"/>
                <a:gd name="T58" fmla="*/ 0 h 528"/>
                <a:gd name="T59" fmla="*/ 607 w 607"/>
                <a:gd name="T60" fmla="*/ 528 h 52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607" h="528">
                  <a:moveTo>
                    <a:pt x="584" y="528"/>
                  </a:moveTo>
                  <a:lnTo>
                    <a:pt x="37" y="165"/>
                  </a:lnTo>
                  <a:lnTo>
                    <a:pt x="18" y="135"/>
                  </a:lnTo>
                  <a:lnTo>
                    <a:pt x="7" y="108"/>
                  </a:lnTo>
                  <a:lnTo>
                    <a:pt x="1" y="82"/>
                  </a:lnTo>
                  <a:lnTo>
                    <a:pt x="0" y="60"/>
                  </a:lnTo>
                  <a:lnTo>
                    <a:pt x="2" y="39"/>
                  </a:lnTo>
                  <a:lnTo>
                    <a:pt x="7" y="23"/>
                  </a:lnTo>
                  <a:lnTo>
                    <a:pt x="12" y="9"/>
                  </a:lnTo>
                  <a:lnTo>
                    <a:pt x="17" y="0"/>
                  </a:lnTo>
                  <a:lnTo>
                    <a:pt x="607" y="341"/>
                  </a:lnTo>
                  <a:lnTo>
                    <a:pt x="590" y="359"/>
                  </a:lnTo>
                  <a:lnTo>
                    <a:pt x="578" y="381"/>
                  </a:lnTo>
                  <a:lnTo>
                    <a:pt x="571" y="405"/>
                  </a:lnTo>
                  <a:lnTo>
                    <a:pt x="568" y="431"/>
                  </a:lnTo>
                  <a:lnTo>
                    <a:pt x="568" y="456"/>
                  </a:lnTo>
                  <a:lnTo>
                    <a:pt x="571" y="481"/>
                  </a:lnTo>
                  <a:lnTo>
                    <a:pt x="577" y="505"/>
                  </a:lnTo>
                  <a:lnTo>
                    <a:pt x="584" y="528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19" name="Freeform 1425">
              <a:extLst>
                <a:ext uri="{FF2B5EF4-FFF2-40B4-BE49-F238E27FC236}">
                  <a16:creationId xmlns:a16="http://schemas.microsoft.com/office/drawing/2014/main" id="{BBD15048-3ACA-2145-836A-68D33C501638}"/>
                </a:ext>
              </a:extLst>
            </p:cNvPr>
            <p:cNvSpPr>
              <a:spLocks/>
            </p:cNvSpPr>
            <p:nvPr/>
          </p:nvSpPr>
          <p:spPr bwMode="auto">
            <a:xfrm>
              <a:off x="439" y="3031"/>
              <a:ext cx="377" cy="196"/>
            </a:xfrm>
            <a:custGeom>
              <a:avLst/>
              <a:gdLst>
                <a:gd name="T0" fmla="*/ 670 w 753"/>
                <a:gd name="T1" fmla="*/ 136 h 394"/>
                <a:gd name="T2" fmla="*/ 0 w 753"/>
                <a:gd name="T3" fmla="*/ 311 h 394"/>
                <a:gd name="T4" fmla="*/ 4 w 753"/>
                <a:gd name="T5" fmla="*/ 332 h 394"/>
                <a:gd name="T6" fmla="*/ 677 w 753"/>
                <a:gd name="T7" fmla="*/ 156 h 394"/>
                <a:gd name="T8" fmla="*/ 713 w 753"/>
                <a:gd name="T9" fmla="*/ 193 h 394"/>
                <a:gd name="T10" fmla="*/ 28 w 753"/>
                <a:gd name="T11" fmla="*/ 374 h 394"/>
                <a:gd name="T12" fmla="*/ 34 w 753"/>
                <a:gd name="T13" fmla="*/ 394 h 394"/>
                <a:gd name="T14" fmla="*/ 753 w 753"/>
                <a:gd name="T15" fmla="*/ 204 h 394"/>
                <a:gd name="T16" fmla="*/ 690 w 753"/>
                <a:gd name="T17" fmla="*/ 141 h 394"/>
                <a:gd name="T18" fmla="*/ 700 w 753"/>
                <a:gd name="T19" fmla="*/ 2 h 394"/>
                <a:gd name="T20" fmla="*/ 681 w 753"/>
                <a:gd name="T21" fmla="*/ 0 h 394"/>
                <a:gd name="T22" fmla="*/ 677 w 753"/>
                <a:gd name="T23" fmla="*/ 43 h 394"/>
                <a:gd name="T24" fmla="*/ 670 w 753"/>
                <a:gd name="T25" fmla="*/ 136 h 394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753"/>
                <a:gd name="T40" fmla="*/ 0 h 394"/>
                <a:gd name="T41" fmla="*/ 753 w 753"/>
                <a:gd name="T42" fmla="*/ 394 h 394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753" h="394">
                  <a:moveTo>
                    <a:pt x="670" y="136"/>
                  </a:moveTo>
                  <a:lnTo>
                    <a:pt x="0" y="311"/>
                  </a:lnTo>
                  <a:lnTo>
                    <a:pt x="4" y="332"/>
                  </a:lnTo>
                  <a:lnTo>
                    <a:pt x="677" y="156"/>
                  </a:lnTo>
                  <a:lnTo>
                    <a:pt x="713" y="193"/>
                  </a:lnTo>
                  <a:lnTo>
                    <a:pt x="28" y="374"/>
                  </a:lnTo>
                  <a:lnTo>
                    <a:pt x="34" y="394"/>
                  </a:lnTo>
                  <a:lnTo>
                    <a:pt x="753" y="204"/>
                  </a:lnTo>
                  <a:lnTo>
                    <a:pt x="690" y="141"/>
                  </a:lnTo>
                  <a:lnTo>
                    <a:pt x="700" y="2"/>
                  </a:lnTo>
                  <a:lnTo>
                    <a:pt x="681" y="0"/>
                  </a:lnTo>
                  <a:lnTo>
                    <a:pt x="677" y="43"/>
                  </a:lnTo>
                  <a:lnTo>
                    <a:pt x="670" y="13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20" name="Freeform 1426">
              <a:extLst>
                <a:ext uri="{FF2B5EF4-FFF2-40B4-BE49-F238E27FC236}">
                  <a16:creationId xmlns:a16="http://schemas.microsoft.com/office/drawing/2014/main" id="{59333B99-8FDB-EC47-90FD-6C7EFA8C0832}"/>
                </a:ext>
              </a:extLst>
            </p:cNvPr>
            <p:cNvSpPr>
              <a:spLocks/>
            </p:cNvSpPr>
            <p:nvPr/>
          </p:nvSpPr>
          <p:spPr bwMode="auto">
            <a:xfrm>
              <a:off x="442" y="2844"/>
              <a:ext cx="348" cy="159"/>
            </a:xfrm>
            <a:custGeom>
              <a:avLst/>
              <a:gdLst>
                <a:gd name="T0" fmla="*/ 41 w 695"/>
                <a:gd name="T1" fmla="*/ 158 h 317"/>
                <a:gd name="T2" fmla="*/ 5 w 695"/>
                <a:gd name="T3" fmla="*/ 199 h 317"/>
                <a:gd name="T4" fmla="*/ 0 w 695"/>
                <a:gd name="T5" fmla="*/ 255 h 317"/>
                <a:gd name="T6" fmla="*/ 7 w 695"/>
                <a:gd name="T7" fmla="*/ 294 h 317"/>
                <a:gd name="T8" fmla="*/ 9 w 695"/>
                <a:gd name="T9" fmla="*/ 317 h 317"/>
                <a:gd name="T10" fmla="*/ 691 w 695"/>
                <a:gd name="T11" fmla="*/ 140 h 317"/>
                <a:gd name="T12" fmla="*/ 695 w 695"/>
                <a:gd name="T13" fmla="*/ 0 h 317"/>
                <a:gd name="T14" fmla="*/ 41 w 695"/>
                <a:gd name="T15" fmla="*/ 158 h 317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695"/>
                <a:gd name="T25" fmla="*/ 0 h 317"/>
                <a:gd name="T26" fmla="*/ 695 w 695"/>
                <a:gd name="T27" fmla="*/ 317 h 317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695" h="317">
                  <a:moveTo>
                    <a:pt x="41" y="158"/>
                  </a:moveTo>
                  <a:lnTo>
                    <a:pt x="5" y="199"/>
                  </a:lnTo>
                  <a:lnTo>
                    <a:pt x="0" y="255"/>
                  </a:lnTo>
                  <a:lnTo>
                    <a:pt x="7" y="294"/>
                  </a:lnTo>
                  <a:lnTo>
                    <a:pt x="9" y="317"/>
                  </a:lnTo>
                  <a:lnTo>
                    <a:pt x="691" y="140"/>
                  </a:lnTo>
                  <a:lnTo>
                    <a:pt x="695" y="0"/>
                  </a:lnTo>
                  <a:lnTo>
                    <a:pt x="41" y="15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21" name="Freeform 1427">
              <a:extLst>
                <a:ext uri="{FF2B5EF4-FFF2-40B4-BE49-F238E27FC236}">
                  <a16:creationId xmlns:a16="http://schemas.microsoft.com/office/drawing/2014/main" id="{3C9A3645-A686-7845-9362-8BD97052FAC3}"/>
                </a:ext>
              </a:extLst>
            </p:cNvPr>
            <p:cNvSpPr>
              <a:spLocks/>
            </p:cNvSpPr>
            <p:nvPr/>
          </p:nvSpPr>
          <p:spPr bwMode="auto">
            <a:xfrm>
              <a:off x="446" y="2916"/>
              <a:ext cx="368" cy="119"/>
            </a:xfrm>
            <a:custGeom>
              <a:avLst/>
              <a:gdLst>
                <a:gd name="T0" fmla="*/ 0 w 735"/>
                <a:gd name="T1" fmla="*/ 181 h 238"/>
                <a:gd name="T2" fmla="*/ 29 w 735"/>
                <a:gd name="T3" fmla="*/ 238 h 238"/>
                <a:gd name="T4" fmla="*/ 735 w 735"/>
                <a:gd name="T5" fmla="*/ 54 h 238"/>
                <a:gd name="T6" fmla="*/ 677 w 735"/>
                <a:gd name="T7" fmla="*/ 0 h 238"/>
                <a:gd name="T8" fmla="*/ 0 w 735"/>
                <a:gd name="T9" fmla="*/ 181 h 23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35"/>
                <a:gd name="T16" fmla="*/ 0 h 238"/>
                <a:gd name="T17" fmla="*/ 735 w 735"/>
                <a:gd name="T18" fmla="*/ 238 h 23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35" h="238">
                  <a:moveTo>
                    <a:pt x="0" y="181"/>
                  </a:moveTo>
                  <a:lnTo>
                    <a:pt x="29" y="238"/>
                  </a:lnTo>
                  <a:lnTo>
                    <a:pt x="735" y="54"/>
                  </a:lnTo>
                  <a:lnTo>
                    <a:pt x="677" y="0"/>
                  </a:lnTo>
                  <a:lnTo>
                    <a:pt x="0" y="181"/>
                  </a:lnTo>
                  <a:close/>
                </a:path>
              </a:pathLst>
            </a:custGeom>
            <a:solidFill>
              <a:srgbClr val="00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22" name="Freeform 1428">
              <a:extLst>
                <a:ext uri="{FF2B5EF4-FFF2-40B4-BE49-F238E27FC236}">
                  <a16:creationId xmlns:a16="http://schemas.microsoft.com/office/drawing/2014/main" id="{8EB23016-5EEA-2D4C-AFB9-EB013CA7EC6D}"/>
                </a:ext>
              </a:extLst>
            </p:cNvPr>
            <p:cNvSpPr>
              <a:spLocks/>
            </p:cNvSpPr>
            <p:nvPr/>
          </p:nvSpPr>
          <p:spPr bwMode="auto">
            <a:xfrm>
              <a:off x="141" y="2695"/>
              <a:ext cx="688" cy="347"/>
            </a:xfrm>
            <a:custGeom>
              <a:avLst/>
              <a:gdLst>
                <a:gd name="T0" fmla="*/ 653 w 1377"/>
                <a:gd name="T1" fmla="*/ 467 h 693"/>
                <a:gd name="T2" fmla="*/ 1377 w 1377"/>
                <a:gd name="T3" fmla="*/ 287 h 693"/>
                <a:gd name="T4" fmla="*/ 759 w 1377"/>
                <a:gd name="T5" fmla="*/ 0 h 693"/>
                <a:gd name="T6" fmla="*/ 27 w 1377"/>
                <a:gd name="T7" fmla="*/ 86 h 693"/>
                <a:gd name="T8" fmla="*/ 24 w 1377"/>
                <a:gd name="T9" fmla="*/ 90 h 693"/>
                <a:gd name="T10" fmla="*/ 17 w 1377"/>
                <a:gd name="T11" fmla="*/ 103 h 693"/>
                <a:gd name="T12" fmla="*/ 9 w 1377"/>
                <a:gd name="T13" fmla="*/ 123 h 693"/>
                <a:gd name="T14" fmla="*/ 2 w 1377"/>
                <a:gd name="T15" fmla="*/ 149 h 693"/>
                <a:gd name="T16" fmla="*/ 0 w 1377"/>
                <a:gd name="T17" fmla="*/ 180 h 693"/>
                <a:gd name="T18" fmla="*/ 3 w 1377"/>
                <a:gd name="T19" fmla="*/ 215 h 693"/>
                <a:gd name="T20" fmla="*/ 17 w 1377"/>
                <a:gd name="T21" fmla="*/ 254 h 693"/>
                <a:gd name="T22" fmla="*/ 42 w 1377"/>
                <a:gd name="T23" fmla="*/ 295 h 693"/>
                <a:gd name="T24" fmla="*/ 42 w 1377"/>
                <a:gd name="T25" fmla="*/ 295 h 693"/>
                <a:gd name="T26" fmla="*/ 43 w 1377"/>
                <a:gd name="T27" fmla="*/ 295 h 693"/>
                <a:gd name="T28" fmla="*/ 43 w 1377"/>
                <a:gd name="T29" fmla="*/ 296 h 693"/>
                <a:gd name="T30" fmla="*/ 43 w 1377"/>
                <a:gd name="T31" fmla="*/ 296 h 693"/>
                <a:gd name="T32" fmla="*/ 43 w 1377"/>
                <a:gd name="T33" fmla="*/ 296 h 693"/>
                <a:gd name="T34" fmla="*/ 45 w 1377"/>
                <a:gd name="T35" fmla="*/ 298 h 693"/>
                <a:gd name="T36" fmla="*/ 645 w 1377"/>
                <a:gd name="T37" fmla="*/ 693 h 693"/>
                <a:gd name="T38" fmla="*/ 646 w 1377"/>
                <a:gd name="T39" fmla="*/ 684 h 693"/>
                <a:gd name="T40" fmla="*/ 639 w 1377"/>
                <a:gd name="T41" fmla="*/ 662 h 693"/>
                <a:gd name="T42" fmla="*/ 639 w 1377"/>
                <a:gd name="T43" fmla="*/ 662 h 693"/>
                <a:gd name="T44" fmla="*/ 638 w 1377"/>
                <a:gd name="T45" fmla="*/ 662 h 693"/>
                <a:gd name="T46" fmla="*/ 636 w 1377"/>
                <a:gd name="T47" fmla="*/ 655 h 693"/>
                <a:gd name="T48" fmla="*/ 629 w 1377"/>
                <a:gd name="T49" fmla="*/ 638 h 693"/>
                <a:gd name="T50" fmla="*/ 621 w 1377"/>
                <a:gd name="T51" fmla="*/ 614 h 693"/>
                <a:gd name="T52" fmla="*/ 615 w 1377"/>
                <a:gd name="T53" fmla="*/ 583 h 693"/>
                <a:gd name="T54" fmla="*/ 612 w 1377"/>
                <a:gd name="T55" fmla="*/ 551 h 693"/>
                <a:gd name="T56" fmla="*/ 616 w 1377"/>
                <a:gd name="T57" fmla="*/ 518 h 693"/>
                <a:gd name="T58" fmla="*/ 629 w 1377"/>
                <a:gd name="T59" fmla="*/ 490 h 693"/>
                <a:gd name="T60" fmla="*/ 653 w 1377"/>
                <a:gd name="T61" fmla="*/ 467 h 693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1377"/>
                <a:gd name="T94" fmla="*/ 0 h 693"/>
                <a:gd name="T95" fmla="*/ 1377 w 1377"/>
                <a:gd name="T96" fmla="*/ 693 h 693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1377" h="693">
                  <a:moveTo>
                    <a:pt x="653" y="467"/>
                  </a:moveTo>
                  <a:lnTo>
                    <a:pt x="1377" y="287"/>
                  </a:lnTo>
                  <a:lnTo>
                    <a:pt x="759" y="0"/>
                  </a:lnTo>
                  <a:lnTo>
                    <a:pt x="27" y="86"/>
                  </a:lnTo>
                  <a:lnTo>
                    <a:pt x="24" y="90"/>
                  </a:lnTo>
                  <a:lnTo>
                    <a:pt x="17" y="103"/>
                  </a:lnTo>
                  <a:lnTo>
                    <a:pt x="9" y="123"/>
                  </a:lnTo>
                  <a:lnTo>
                    <a:pt x="2" y="149"/>
                  </a:lnTo>
                  <a:lnTo>
                    <a:pt x="0" y="180"/>
                  </a:lnTo>
                  <a:lnTo>
                    <a:pt x="3" y="215"/>
                  </a:lnTo>
                  <a:lnTo>
                    <a:pt x="17" y="254"/>
                  </a:lnTo>
                  <a:lnTo>
                    <a:pt x="42" y="295"/>
                  </a:lnTo>
                  <a:lnTo>
                    <a:pt x="43" y="295"/>
                  </a:lnTo>
                  <a:lnTo>
                    <a:pt x="43" y="296"/>
                  </a:lnTo>
                  <a:lnTo>
                    <a:pt x="45" y="298"/>
                  </a:lnTo>
                  <a:lnTo>
                    <a:pt x="645" y="693"/>
                  </a:lnTo>
                  <a:lnTo>
                    <a:pt x="646" y="684"/>
                  </a:lnTo>
                  <a:lnTo>
                    <a:pt x="639" y="662"/>
                  </a:lnTo>
                  <a:lnTo>
                    <a:pt x="638" y="662"/>
                  </a:lnTo>
                  <a:lnTo>
                    <a:pt x="636" y="655"/>
                  </a:lnTo>
                  <a:lnTo>
                    <a:pt x="629" y="638"/>
                  </a:lnTo>
                  <a:lnTo>
                    <a:pt x="621" y="614"/>
                  </a:lnTo>
                  <a:lnTo>
                    <a:pt x="615" y="583"/>
                  </a:lnTo>
                  <a:lnTo>
                    <a:pt x="612" y="551"/>
                  </a:lnTo>
                  <a:lnTo>
                    <a:pt x="616" y="518"/>
                  </a:lnTo>
                  <a:lnTo>
                    <a:pt x="629" y="490"/>
                  </a:lnTo>
                  <a:lnTo>
                    <a:pt x="653" y="46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23" name="Freeform 1429">
              <a:extLst>
                <a:ext uri="{FF2B5EF4-FFF2-40B4-BE49-F238E27FC236}">
                  <a16:creationId xmlns:a16="http://schemas.microsoft.com/office/drawing/2014/main" id="{B94BF6C2-2BE5-6143-B9CE-9B8FFCDD2324}"/>
                </a:ext>
              </a:extLst>
            </p:cNvPr>
            <p:cNvSpPr>
              <a:spLocks/>
            </p:cNvSpPr>
            <p:nvPr/>
          </p:nvSpPr>
          <p:spPr bwMode="auto">
            <a:xfrm>
              <a:off x="178" y="2707"/>
              <a:ext cx="615" cy="209"/>
            </a:xfrm>
            <a:custGeom>
              <a:avLst/>
              <a:gdLst>
                <a:gd name="T0" fmla="*/ 1230 w 1230"/>
                <a:gd name="T1" fmla="*/ 255 h 418"/>
                <a:gd name="T2" fmla="*/ 581 w 1230"/>
                <a:gd name="T3" fmla="*/ 418 h 418"/>
                <a:gd name="T4" fmla="*/ 0 w 1230"/>
                <a:gd name="T5" fmla="*/ 82 h 418"/>
                <a:gd name="T6" fmla="*/ 681 w 1230"/>
                <a:gd name="T7" fmla="*/ 0 h 418"/>
                <a:gd name="T8" fmla="*/ 1230 w 1230"/>
                <a:gd name="T9" fmla="*/ 255 h 41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30"/>
                <a:gd name="T16" fmla="*/ 0 h 418"/>
                <a:gd name="T17" fmla="*/ 1230 w 1230"/>
                <a:gd name="T18" fmla="*/ 418 h 41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30" h="418">
                  <a:moveTo>
                    <a:pt x="1230" y="255"/>
                  </a:moveTo>
                  <a:lnTo>
                    <a:pt x="581" y="418"/>
                  </a:lnTo>
                  <a:lnTo>
                    <a:pt x="0" y="82"/>
                  </a:lnTo>
                  <a:lnTo>
                    <a:pt x="681" y="0"/>
                  </a:lnTo>
                  <a:lnTo>
                    <a:pt x="1230" y="255"/>
                  </a:lnTo>
                  <a:close/>
                </a:path>
              </a:pathLst>
            </a:custGeom>
            <a:solidFill>
              <a:srgbClr val="00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24" name="Freeform 1430">
              <a:extLst>
                <a:ext uri="{FF2B5EF4-FFF2-40B4-BE49-F238E27FC236}">
                  <a16:creationId xmlns:a16="http://schemas.microsoft.com/office/drawing/2014/main" id="{776033A6-FD55-8C49-BA70-1F036F19BA19}"/>
                </a:ext>
              </a:extLst>
            </p:cNvPr>
            <p:cNvSpPr>
              <a:spLocks/>
            </p:cNvSpPr>
            <p:nvPr/>
          </p:nvSpPr>
          <p:spPr bwMode="auto">
            <a:xfrm>
              <a:off x="152" y="2752"/>
              <a:ext cx="303" cy="264"/>
            </a:xfrm>
            <a:custGeom>
              <a:avLst/>
              <a:gdLst>
                <a:gd name="T0" fmla="*/ 584 w 607"/>
                <a:gd name="T1" fmla="*/ 529 h 529"/>
                <a:gd name="T2" fmla="*/ 36 w 607"/>
                <a:gd name="T3" fmla="*/ 165 h 529"/>
                <a:gd name="T4" fmla="*/ 18 w 607"/>
                <a:gd name="T5" fmla="*/ 135 h 529"/>
                <a:gd name="T6" fmla="*/ 6 w 607"/>
                <a:gd name="T7" fmla="*/ 109 h 529"/>
                <a:gd name="T8" fmla="*/ 1 w 607"/>
                <a:gd name="T9" fmla="*/ 82 h 529"/>
                <a:gd name="T10" fmla="*/ 0 w 607"/>
                <a:gd name="T11" fmla="*/ 60 h 529"/>
                <a:gd name="T12" fmla="*/ 2 w 607"/>
                <a:gd name="T13" fmla="*/ 40 h 529"/>
                <a:gd name="T14" fmla="*/ 6 w 607"/>
                <a:gd name="T15" fmla="*/ 23 h 529"/>
                <a:gd name="T16" fmla="*/ 11 w 607"/>
                <a:gd name="T17" fmla="*/ 10 h 529"/>
                <a:gd name="T18" fmla="*/ 17 w 607"/>
                <a:gd name="T19" fmla="*/ 0 h 529"/>
                <a:gd name="T20" fmla="*/ 607 w 607"/>
                <a:gd name="T21" fmla="*/ 341 h 529"/>
                <a:gd name="T22" fmla="*/ 590 w 607"/>
                <a:gd name="T23" fmla="*/ 359 h 529"/>
                <a:gd name="T24" fmla="*/ 578 w 607"/>
                <a:gd name="T25" fmla="*/ 381 h 529"/>
                <a:gd name="T26" fmla="*/ 571 w 607"/>
                <a:gd name="T27" fmla="*/ 405 h 529"/>
                <a:gd name="T28" fmla="*/ 568 w 607"/>
                <a:gd name="T29" fmla="*/ 431 h 529"/>
                <a:gd name="T30" fmla="*/ 568 w 607"/>
                <a:gd name="T31" fmla="*/ 456 h 529"/>
                <a:gd name="T32" fmla="*/ 571 w 607"/>
                <a:gd name="T33" fmla="*/ 481 h 529"/>
                <a:gd name="T34" fmla="*/ 577 w 607"/>
                <a:gd name="T35" fmla="*/ 506 h 529"/>
                <a:gd name="T36" fmla="*/ 584 w 607"/>
                <a:gd name="T37" fmla="*/ 529 h 529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607"/>
                <a:gd name="T58" fmla="*/ 0 h 529"/>
                <a:gd name="T59" fmla="*/ 607 w 607"/>
                <a:gd name="T60" fmla="*/ 529 h 529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607" h="529">
                  <a:moveTo>
                    <a:pt x="584" y="529"/>
                  </a:moveTo>
                  <a:lnTo>
                    <a:pt x="36" y="165"/>
                  </a:lnTo>
                  <a:lnTo>
                    <a:pt x="18" y="135"/>
                  </a:lnTo>
                  <a:lnTo>
                    <a:pt x="6" y="109"/>
                  </a:lnTo>
                  <a:lnTo>
                    <a:pt x="1" y="82"/>
                  </a:lnTo>
                  <a:lnTo>
                    <a:pt x="0" y="60"/>
                  </a:lnTo>
                  <a:lnTo>
                    <a:pt x="2" y="40"/>
                  </a:lnTo>
                  <a:lnTo>
                    <a:pt x="6" y="23"/>
                  </a:lnTo>
                  <a:lnTo>
                    <a:pt x="11" y="10"/>
                  </a:lnTo>
                  <a:lnTo>
                    <a:pt x="17" y="0"/>
                  </a:lnTo>
                  <a:lnTo>
                    <a:pt x="607" y="341"/>
                  </a:lnTo>
                  <a:lnTo>
                    <a:pt x="590" y="359"/>
                  </a:lnTo>
                  <a:lnTo>
                    <a:pt x="578" y="381"/>
                  </a:lnTo>
                  <a:lnTo>
                    <a:pt x="571" y="405"/>
                  </a:lnTo>
                  <a:lnTo>
                    <a:pt x="568" y="431"/>
                  </a:lnTo>
                  <a:lnTo>
                    <a:pt x="568" y="456"/>
                  </a:lnTo>
                  <a:lnTo>
                    <a:pt x="571" y="481"/>
                  </a:lnTo>
                  <a:lnTo>
                    <a:pt x="577" y="506"/>
                  </a:lnTo>
                  <a:lnTo>
                    <a:pt x="584" y="529"/>
                  </a:lnTo>
                  <a:close/>
                </a:path>
              </a:pathLst>
            </a:custGeom>
            <a:solidFill>
              <a:srgbClr val="00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25" name="Freeform 1431">
              <a:extLst>
                <a:ext uri="{FF2B5EF4-FFF2-40B4-BE49-F238E27FC236}">
                  <a16:creationId xmlns:a16="http://schemas.microsoft.com/office/drawing/2014/main" id="{0F68F811-85AD-AB44-B3A6-A977DE6C3F0E}"/>
                </a:ext>
              </a:extLst>
            </p:cNvPr>
            <p:cNvSpPr>
              <a:spLocks/>
            </p:cNvSpPr>
            <p:nvPr/>
          </p:nvSpPr>
          <p:spPr bwMode="auto">
            <a:xfrm>
              <a:off x="446" y="2844"/>
              <a:ext cx="376" cy="198"/>
            </a:xfrm>
            <a:custGeom>
              <a:avLst/>
              <a:gdLst>
                <a:gd name="T0" fmla="*/ 670 w 752"/>
                <a:gd name="T1" fmla="*/ 135 h 394"/>
                <a:gd name="T2" fmla="*/ 0 w 752"/>
                <a:gd name="T3" fmla="*/ 310 h 394"/>
                <a:gd name="T4" fmla="*/ 4 w 752"/>
                <a:gd name="T5" fmla="*/ 331 h 394"/>
                <a:gd name="T6" fmla="*/ 676 w 752"/>
                <a:gd name="T7" fmla="*/ 155 h 394"/>
                <a:gd name="T8" fmla="*/ 713 w 752"/>
                <a:gd name="T9" fmla="*/ 193 h 394"/>
                <a:gd name="T10" fmla="*/ 28 w 752"/>
                <a:gd name="T11" fmla="*/ 374 h 394"/>
                <a:gd name="T12" fmla="*/ 34 w 752"/>
                <a:gd name="T13" fmla="*/ 394 h 394"/>
                <a:gd name="T14" fmla="*/ 752 w 752"/>
                <a:gd name="T15" fmla="*/ 203 h 394"/>
                <a:gd name="T16" fmla="*/ 690 w 752"/>
                <a:gd name="T17" fmla="*/ 140 h 394"/>
                <a:gd name="T18" fmla="*/ 699 w 752"/>
                <a:gd name="T19" fmla="*/ 1 h 394"/>
                <a:gd name="T20" fmla="*/ 680 w 752"/>
                <a:gd name="T21" fmla="*/ 0 h 394"/>
                <a:gd name="T22" fmla="*/ 677 w 752"/>
                <a:gd name="T23" fmla="*/ 39 h 394"/>
                <a:gd name="T24" fmla="*/ 670 w 752"/>
                <a:gd name="T25" fmla="*/ 135 h 394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752"/>
                <a:gd name="T40" fmla="*/ 0 h 394"/>
                <a:gd name="T41" fmla="*/ 752 w 752"/>
                <a:gd name="T42" fmla="*/ 394 h 394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752" h="394">
                  <a:moveTo>
                    <a:pt x="670" y="135"/>
                  </a:moveTo>
                  <a:lnTo>
                    <a:pt x="0" y="310"/>
                  </a:lnTo>
                  <a:lnTo>
                    <a:pt x="4" y="331"/>
                  </a:lnTo>
                  <a:lnTo>
                    <a:pt x="676" y="155"/>
                  </a:lnTo>
                  <a:lnTo>
                    <a:pt x="713" y="193"/>
                  </a:lnTo>
                  <a:lnTo>
                    <a:pt x="28" y="374"/>
                  </a:lnTo>
                  <a:lnTo>
                    <a:pt x="34" y="394"/>
                  </a:lnTo>
                  <a:lnTo>
                    <a:pt x="752" y="203"/>
                  </a:lnTo>
                  <a:lnTo>
                    <a:pt x="690" y="140"/>
                  </a:lnTo>
                  <a:lnTo>
                    <a:pt x="699" y="1"/>
                  </a:lnTo>
                  <a:lnTo>
                    <a:pt x="680" y="0"/>
                  </a:lnTo>
                  <a:lnTo>
                    <a:pt x="677" y="39"/>
                  </a:lnTo>
                  <a:lnTo>
                    <a:pt x="670" y="13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26" name="Freeform 1432">
              <a:extLst>
                <a:ext uri="{FF2B5EF4-FFF2-40B4-BE49-F238E27FC236}">
                  <a16:creationId xmlns:a16="http://schemas.microsoft.com/office/drawing/2014/main" id="{DA0912F9-8EDF-8F48-9D3C-12F0FA0E7AD5}"/>
                </a:ext>
              </a:extLst>
            </p:cNvPr>
            <p:cNvSpPr>
              <a:spLocks/>
            </p:cNvSpPr>
            <p:nvPr/>
          </p:nvSpPr>
          <p:spPr bwMode="auto">
            <a:xfrm>
              <a:off x="461" y="2642"/>
              <a:ext cx="335" cy="209"/>
            </a:xfrm>
            <a:custGeom>
              <a:avLst/>
              <a:gdLst>
                <a:gd name="T0" fmla="*/ 30 w 670"/>
                <a:gd name="T1" fmla="*/ 237 h 417"/>
                <a:gd name="T2" fmla="*/ 0 w 670"/>
                <a:gd name="T3" fmla="*/ 285 h 417"/>
                <a:gd name="T4" fmla="*/ 2 w 670"/>
                <a:gd name="T5" fmla="*/ 349 h 417"/>
                <a:gd name="T6" fmla="*/ 12 w 670"/>
                <a:gd name="T7" fmla="*/ 392 h 417"/>
                <a:gd name="T8" fmla="*/ 15 w 670"/>
                <a:gd name="T9" fmla="*/ 417 h 417"/>
                <a:gd name="T10" fmla="*/ 670 w 670"/>
                <a:gd name="T11" fmla="*/ 155 h 417"/>
                <a:gd name="T12" fmla="*/ 662 w 670"/>
                <a:gd name="T13" fmla="*/ 0 h 417"/>
                <a:gd name="T14" fmla="*/ 30 w 670"/>
                <a:gd name="T15" fmla="*/ 237 h 417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670"/>
                <a:gd name="T25" fmla="*/ 0 h 417"/>
                <a:gd name="T26" fmla="*/ 670 w 670"/>
                <a:gd name="T27" fmla="*/ 417 h 417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670" h="417">
                  <a:moveTo>
                    <a:pt x="30" y="237"/>
                  </a:moveTo>
                  <a:lnTo>
                    <a:pt x="0" y="285"/>
                  </a:lnTo>
                  <a:lnTo>
                    <a:pt x="2" y="349"/>
                  </a:lnTo>
                  <a:lnTo>
                    <a:pt x="12" y="392"/>
                  </a:lnTo>
                  <a:lnTo>
                    <a:pt x="15" y="417"/>
                  </a:lnTo>
                  <a:lnTo>
                    <a:pt x="670" y="155"/>
                  </a:lnTo>
                  <a:lnTo>
                    <a:pt x="662" y="0"/>
                  </a:lnTo>
                  <a:lnTo>
                    <a:pt x="30" y="23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27" name="Freeform 1433">
              <a:extLst>
                <a:ext uri="{FF2B5EF4-FFF2-40B4-BE49-F238E27FC236}">
                  <a16:creationId xmlns:a16="http://schemas.microsoft.com/office/drawing/2014/main" id="{0E54B3EF-ECE8-3640-934B-FC654AC08ACD}"/>
                </a:ext>
              </a:extLst>
            </p:cNvPr>
            <p:cNvSpPr>
              <a:spLocks/>
            </p:cNvSpPr>
            <p:nvPr/>
          </p:nvSpPr>
          <p:spPr bwMode="auto">
            <a:xfrm>
              <a:off x="469" y="2721"/>
              <a:ext cx="356" cy="164"/>
            </a:xfrm>
            <a:custGeom>
              <a:avLst/>
              <a:gdLst>
                <a:gd name="T0" fmla="*/ 0 w 710"/>
                <a:gd name="T1" fmla="*/ 269 h 328"/>
                <a:gd name="T2" fmla="*/ 34 w 710"/>
                <a:gd name="T3" fmla="*/ 328 h 328"/>
                <a:gd name="T4" fmla="*/ 710 w 710"/>
                <a:gd name="T5" fmla="*/ 55 h 328"/>
                <a:gd name="T6" fmla="*/ 648 w 710"/>
                <a:gd name="T7" fmla="*/ 0 h 328"/>
                <a:gd name="T8" fmla="*/ 0 w 710"/>
                <a:gd name="T9" fmla="*/ 269 h 32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10"/>
                <a:gd name="T16" fmla="*/ 0 h 328"/>
                <a:gd name="T17" fmla="*/ 710 w 710"/>
                <a:gd name="T18" fmla="*/ 328 h 32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10" h="328">
                  <a:moveTo>
                    <a:pt x="0" y="269"/>
                  </a:moveTo>
                  <a:lnTo>
                    <a:pt x="34" y="328"/>
                  </a:lnTo>
                  <a:lnTo>
                    <a:pt x="710" y="55"/>
                  </a:lnTo>
                  <a:lnTo>
                    <a:pt x="648" y="0"/>
                  </a:lnTo>
                  <a:lnTo>
                    <a:pt x="0" y="269"/>
                  </a:ln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28" name="Freeform 1434">
              <a:extLst>
                <a:ext uri="{FF2B5EF4-FFF2-40B4-BE49-F238E27FC236}">
                  <a16:creationId xmlns:a16="http://schemas.microsoft.com/office/drawing/2014/main" id="{9E308A18-991E-4B40-8AFD-7FBBB6EAF0EC}"/>
                </a:ext>
              </a:extLst>
            </p:cNvPr>
            <p:cNvSpPr>
              <a:spLocks/>
            </p:cNvSpPr>
            <p:nvPr/>
          </p:nvSpPr>
          <p:spPr bwMode="auto">
            <a:xfrm>
              <a:off x="143" y="2499"/>
              <a:ext cx="687" cy="393"/>
            </a:xfrm>
            <a:custGeom>
              <a:avLst/>
              <a:gdLst>
                <a:gd name="T0" fmla="*/ 678 w 1375"/>
                <a:gd name="T1" fmla="*/ 532 h 786"/>
                <a:gd name="T2" fmla="*/ 1375 w 1375"/>
                <a:gd name="T3" fmla="*/ 266 h 786"/>
                <a:gd name="T4" fmla="*/ 733 w 1375"/>
                <a:gd name="T5" fmla="*/ 0 h 786"/>
                <a:gd name="T6" fmla="*/ 18 w 1375"/>
                <a:gd name="T7" fmla="*/ 161 h 786"/>
                <a:gd name="T8" fmla="*/ 15 w 1375"/>
                <a:gd name="T9" fmla="*/ 167 h 786"/>
                <a:gd name="T10" fmla="*/ 10 w 1375"/>
                <a:gd name="T11" fmla="*/ 182 h 786"/>
                <a:gd name="T12" fmla="*/ 4 w 1375"/>
                <a:gd name="T13" fmla="*/ 205 h 786"/>
                <a:gd name="T14" fmla="*/ 0 w 1375"/>
                <a:gd name="T15" fmla="*/ 235 h 786"/>
                <a:gd name="T16" fmla="*/ 1 w 1375"/>
                <a:gd name="T17" fmla="*/ 271 h 786"/>
                <a:gd name="T18" fmla="*/ 10 w 1375"/>
                <a:gd name="T19" fmla="*/ 311 h 786"/>
                <a:gd name="T20" fmla="*/ 28 w 1375"/>
                <a:gd name="T21" fmla="*/ 354 h 786"/>
                <a:gd name="T22" fmla="*/ 58 w 1375"/>
                <a:gd name="T23" fmla="*/ 398 h 786"/>
                <a:gd name="T24" fmla="*/ 59 w 1375"/>
                <a:gd name="T25" fmla="*/ 400 h 786"/>
                <a:gd name="T26" fmla="*/ 59 w 1375"/>
                <a:gd name="T27" fmla="*/ 401 h 786"/>
                <a:gd name="T28" fmla="*/ 59 w 1375"/>
                <a:gd name="T29" fmla="*/ 401 h 786"/>
                <a:gd name="T30" fmla="*/ 693 w 1375"/>
                <a:gd name="T31" fmla="*/ 786 h 786"/>
                <a:gd name="T32" fmla="*/ 694 w 1375"/>
                <a:gd name="T33" fmla="*/ 776 h 786"/>
                <a:gd name="T34" fmla="*/ 685 w 1375"/>
                <a:gd name="T35" fmla="*/ 753 h 786"/>
                <a:gd name="T36" fmla="*/ 685 w 1375"/>
                <a:gd name="T37" fmla="*/ 753 h 786"/>
                <a:gd name="T38" fmla="*/ 684 w 1375"/>
                <a:gd name="T39" fmla="*/ 752 h 786"/>
                <a:gd name="T40" fmla="*/ 680 w 1375"/>
                <a:gd name="T41" fmla="*/ 745 h 786"/>
                <a:gd name="T42" fmla="*/ 672 w 1375"/>
                <a:gd name="T43" fmla="*/ 726 h 786"/>
                <a:gd name="T44" fmla="*/ 662 w 1375"/>
                <a:gd name="T45" fmla="*/ 699 h 786"/>
                <a:gd name="T46" fmla="*/ 653 w 1375"/>
                <a:gd name="T47" fmla="*/ 667 h 786"/>
                <a:gd name="T48" fmla="*/ 647 w 1375"/>
                <a:gd name="T49" fmla="*/ 631 h 786"/>
                <a:gd name="T50" fmla="*/ 647 w 1375"/>
                <a:gd name="T51" fmla="*/ 594 h 786"/>
                <a:gd name="T52" fmla="*/ 656 w 1375"/>
                <a:gd name="T53" fmla="*/ 561 h 786"/>
                <a:gd name="T54" fmla="*/ 678 w 1375"/>
                <a:gd name="T55" fmla="*/ 532 h 78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1375"/>
                <a:gd name="T85" fmla="*/ 0 h 786"/>
                <a:gd name="T86" fmla="*/ 1375 w 1375"/>
                <a:gd name="T87" fmla="*/ 786 h 786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1375" h="786">
                  <a:moveTo>
                    <a:pt x="678" y="532"/>
                  </a:moveTo>
                  <a:lnTo>
                    <a:pt x="1375" y="266"/>
                  </a:lnTo>
                  <a:lnTo>
                    <a:pt x="733" y="0"/>
                  </a:lnTo>
                  <a:lnTo>
                    <a:pt x="18" y="161"/>
                  </a:lnTo>
                  <a:lnTo>
                    <a:pt x="15" y="167"/>
                  </a:lnTo>
                  <a:lnTo>
                    <a:pt x="10" y="182"/>
                  </a:lnTo>
                  <a:lnTo>
                    <a:pt x="4" y="205"/>
                  </a:lnTo>
                  <a:lnTo>
                    <a:pt x="0" y="235"/>
                  </a:lnTo>
                  <a:lnTo>
                    <a:pt x="1" y="271"/>
                  </a:lnTo>
                  <a:lnTo>
                    <a:pt x="10" y="311"/>
                  </a:lnTo>
                  <a:lnTo>
                    <a:pt x="28" y="354"/>
                  </a:lnTo>
                  <a:lnTo>
                    <a:pt x="58" y="398"/>
                  </a:lnTo>
                  <a:lnTo>
                    <a:pt x="59" y="400"/>
                  </a:lnTo>
                  <a:lnTo>
                    <a:pt x="59" y="401"/>
                  </a:lnTo>
                  <a:lnTo>
                    <a:pt x="693" y="786"/>
                  </a:lnTo>
                  <a:lnTo>
                    <a:pt x="694" y="776"/>
                  </a:lnTo>
                  <a:lnTo>
                    <a:pt x="685" y="753"/>
                  </a:lnTo>
                  <a:lnTo>
                    <a:pt x="684" y="752"/>
                  </a:lnTo>
                  <a:lnTo>
                    <a:pt x="680" y="745"/>
                  </a:lnTo>
                  <a:lnTo>
                    <a:pt x="672" y="726"/>
                  </a:lnTo>
                  <a:lnTo>
                    <a:pt x="662" y="699"/>
                  </a:lnTo>
                  <a:lnTo>
                    <a:pt x="653" y="667"/>
                  </a:lnTo>
                  <a:lnTo>
                    <a:pt x="647" y="631"/>
                  </a:lnTo>
                  <a:lnTo>
                    <a:pt x="647" y="594"/>
                  </a:lnTo>
                  <a:lnTo>
                    <a:pt x="656" y="561"/>
                  </a:lnTo>
                  <a:lnTo>
                    <a:pt x="678" y="53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29" name="Freeform 1435">
              <a:extLst>
                <a:ext uri="{FF2B5EF4-FFF2-40B4-BE49-F238E27FC236}">
                  <a16:creationId xmlns:a16="http://schemas.microsoft.com/office/drawing/2014/main" id="{39878300-504E-1246-B452-9D4DD9CDAC34}"/>
                </a:ext>
              </a:extLst>
            </p:cNvPr>
            <p:cNvSpPr>
              <a:spLocks/>
            </p:cNvSpPr>
            <p:nvPr/>
          </p:nvSpPr>
          <p:spPr bwMode="auto">
            <a:xfrm>
              <a:off x="177" y="2514"/>
              <a:ext cx="617" cy="237"/>
            </a:xfrm>
            <a:custGeom>
              <a:avLst/>
              <a:gdLst>
                <a:gd name="T0" fmla="*/ 1235 w 1235"/>
                <a:gd name="T1" fmla="*/ 236 h 475"/>
                <a:gd name="T2" fmla="*/ 611 w 1235"/>
                <a:gd name="T3" fmla="*/ 475 h 475"/>
                <a:gd name="T4" fmla="*/ 0 w 1235"/>
                <a:gd name="T5" fmla="*/ 151 h 475"/>
                <a:gd name="T6" fmla="*/ 666 w 1235"/>
                <a:gd name="T7" fmla="*/ 0 h 475"/>
                <a:gd name="T8" fmla="*/ 1235 w 1235"/>
                <a:gd name="T9" fmla="*/ 236 h 47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35"/>
                <a:gd name="T16" fmla="*/ 0 h 475"/>
                <a:gd name="T17" fmla="*/ 1235 w 1235"/>
                <a:gd name="T18" fmla="*/ 475 h 47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35" h="475">
                  <a:moveTo>
                    <a:pt x="1235" y="236"/>
                  </a:moveTo>
                  <a:lnTo>
                    <a:pt x="611" y="475"/>
                  </a:lnTo>
                  <a:lnTo>
                    <a:pt x="0" y="151"/>
                  </a:lnTo>
                  <a:lnTo>
                    <a:pt x="666" y="0"/>
                  </a:lnTo>
                  <a:lnTo>
                    <a:pt x="1235" y="236"/>
                  </a:ln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30" name="Freeform 1436">
              <a:extLst>
                <a:ext uri="{FF2B5EF4-FFF2-40B4-BE49-F238E27FC236}">
                  <a16:creationId xmlns:a16="http://schemas.microsoft.com/office/drawing/2014/main" id="{0720DD3D-EF3E-9641-9170-236C63FEE254}"/>
                </a:ext>
              </a:extLst>
            </p:cNvPr>
            <p:cNvSpPr>
              <a:spLocks/>
            </p:cNvSpPr>
            <p:nvPr/>
          </p:nvSpPr>
          <p:spPr bwMode="auto">
            <a:xfrm>
              <a:off x="154" y="2595"/>
              <a:ext cx="315" cy="271"/>
            </a:xfrm>
            <a:custGeom>
              <a:avLst/>
              <a:gdLst>
                <a:gd name="T0" fmla="*/ 628 w 631"/>
                <a:gd name="T1" fmla="*/ 542 h 542"/>
                <a:gd name="T2" fmla="*/ 50 w 631"/>
                <a:gd name="T3" fmla="*/ 187 h 542"/>
                <a:gd name="T4" fmla="*/ 28 w 631"/>
                <a:gd name="T5" fmla="*/ 155 h 542"/>
                <a:gd name="T6" fmla="*/ 13 w 631"/>
                <a:gd name="T7" fmla="*/ 125 h 542"/>
                <a:gd name="T8" fmla="*/ 4 w 631"/>
                <a:gd name="T9" fmla="*/ 96 h 542"/>
                <a:gd name="T10" fmla="*/ 0 w 631"/>
                <a:gd name="T11" fmla="*/ 71 h 542"/>
                <a:gd name="T12" fmla="*/ 0 w 631"/>
                <a:gd name="T13" fmla="*/ 48 h 542"/>
                <a:gd name="T14" fmla="*/ 2 w 631"/>
                <a:gd name="T15" fmla="*/ 28 h 542"/>
                <a:gd name="T16" fmla="*/ 6 w 631"/>
                <a:gd name="T17" fmla="*/ 12 h 542"/>
                <a:gd name="T18" fmla="*/ 11 w 631"/>
                <a:gd name="T19" fmla="*/ 0 h 542"/>
                <a:gd name="T20" fmla="*/ 631 w 631"/>
                <a:gd name="T21" fmla="*/ 331 h 542"/>
                <a:gd name="T22" fmla="*/ 616 w 631"/>
                <a:gd name="T23" fmla="*/ 354 h 542"/>
                <a:gd name="T24" fmla="*/ 606 w 631"/>
                <a:gd name="T25" fmla="*/ 379 h 542"/>
                <a:gd name="T26" fmla="*/ 602 w 631"/>
                <a:gd name="T27" fmla="*/ 407 h 542"/>
                <a:gd name="T28" fmla="*/ 602 w 631"/>
                <a:gd name="T29" fmla="*/ 434 h 542"/>
                <a:gd name="T30" fmla="*/ 604 w 631"/>
                <a:gd name="T31" fmla="*/ 463 h 542"/>
                <a:gd name="T32" fmla="*/ 611 w 631"/>
                <a:gd name="T33" fmla="*/ 491 h 542"/>
                <a:gd name="T34" fmla="*/ 619 w 631"/>
                <a:gd name="T35" fmla="*/ 518 h 542"/>
                <a:gd name="T36" fmla="*/ 628 w 631"/>
                <a:gd name="T37" fmla="*/ 542 h 542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631"/>
                <a:gd name="T58" fmla="*/ 0 h 542"/>
                <a:gd name="T59" fmla="*/ 631 w 631"/>
                <a:gd name="T60" fmla="*/ 542 h 542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631" h="542">
                  <a:moveTo>
                    <a:pt x="628" y="542"/>
                  </a:moveTo>
                  <a:lnTo>
                    <a:pt x="50" y="187"/>
                  </a:lnTo>
                  <a:lnTo>
                    <a:pt x="28" y="155"/>
                  </a:lnTo>
                  <a:lnTo>
                    <a:pt x="13" y="125"/>
                  </a:lnTo>
                  <a:lnTo>
                    <a:pt x="4" y="96"/>
                  </a:lnTo>
                  <a:lnTo>
                    <a:pt x="0" y="71"/>
                  </a:lnTo>
                  <a:lnTo>
                    <a:pt x="0" y="48"/>
                  </a:lnTo>
                  <a:lnTo>
                    <a:pt x="2" y="28"/>
                  </a:lnTo>
                  <a:lnTo>
                    <a:pt x="6" y="12"/>
                  </a:lnTo>
                  <a:lnTo>
                    <a:pt x="11" y="0"/>
                  </a:lnTo>
                  <a:lnTo>
                    <a:pt x="631" y="331"/>
                  </a:lnTo>
                  <a:lnTo>
                    <a:pt x="616" y="354"/>
                  </a:lnTo>
                  <a:lnTo>
                    <a:pt x="606" y="379"/>
                  </a:lnTo>
                  <a:lnTo>
                    <a:pt x="602" y="407"/>
                  </a:lnTo>
                  <a:lnTo>
                    <a:pt x="602" y="434"/>
                  </a:lnTo>
                  <a:lnTo>
                    <a:pt x="604" y="463"/>
                  </a:lnTo>
                  <a:lnTo>
                    <a:pt x="611" y="491"/>
                  </a:lnTo>
                  <a:lnTo>
                    <a:pt x="619" y="518"/>
                  </a:lnTo>
                  <a:lnTo>
                    <a:pt x="628" y="542"/>
                  </a:ln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31" name="Freeform 1437">
              <a:extLst>
                <a:ext uri="{FF2B5EF4-FFF2-40B4-BE49-F238E27FC236}">
                  <a16:creationId xmlns:a16="http://schemas.microsoft.com/office/drawing/2014/main" id="{04FCB156-96A0-8940-9666-37DCAF83C5D1}"/>
                </a:ext>
              </a:extLst>
            </p:cNvPr>
            <p:cNvSpPr>
              <a:spLocks/>
            </p:cNvSpPr>
            <p:nvPr/>
          </p:nvSpPr>
          <p:spPr bwMode="auto">
            <a:xfrm>
              <a:off x="468" y="2642"/>
              <a:ext cx="366" cy="250"/>
            </a:xfrm>
            <a:custGeom>
              <a:avLst/>
              <a:gdLst>
                <a:gd name="T0" fmla="*/ 644 w 732"/>
                <a:gd name="T1" fmla="*/ 149 h 499"/>
                <a:gd name="T2" fmla="*/ 0 w 732"/>
                <a:gd name="T3" fmla="*/ 409 h 499"/>
                <a:gd name="T4" fmla="*/ 7 w 732"/>
                <a:gd name="T5" fmla="*/ 431 h 499"/>
                <a:gd name="T6" fmla="*/ 652 w 732"/>
                <a:gd name="T7" fmla="*/ 170 h 499"/>
                <a:gd name="T8" fmla="*/ 692 w 732"/>
                <a:gd name="T9" fmla="*/ 208 h 499"/>
                <a:gd name="T10" fmla="*/ 36 w 732"/>
                <a:gd name="T11" fmla="*/ 477 h 499"/>
                <a:gd name="T12" fmla="*/ 43 w 732"/>
                <a:gd name="T13" fmla="*/ 499 h 499"/>
                <a:gd name="T14" fmla="*/ 732 w 732"/>
                <a:gd name="T15" fmla="*/ 216 h 499"/>
                <a:gd name="T16" fmla="*/ 663 w 732"/>
                <a:gd name="T17" fmla="*/ 152 h 499"/>
                <a:gd name="T18" fmla="*/ 660 w 732"/>
                <a:gd name="T19" fmla="*/ 0 h 499"/>
                <a:gd name="T20" fmla="*/ 642 w 732"/>
                <a:gd name="T21" fmla="*/ 0 h 499"/>
                <a:gd name="T22" fmla="*/ 642 w 732"/>
                <a:gd name="T23" fmla="*/ 47 h 499"/>
                <a:gd name="T24" fmla="*/ 644 w 732"/>
                <a:gd name="T25" fmla="*/ 149 h 499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732"/>
                <a:gd name="T40" fmla="*/ 0 h 499"/>
                <a:gd name="T41" fmla="*/ 732 w 732"/>
                <a:gd name="T42" fmla="*/ 499 h 499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732" h="499">
                  <a:moveTo>
                    <a:pt x="644" y="149"/>
                  </a:moveTo>
                  <a:lnTo>
                    <a:pt x="0" y="409"/>
                  </a:lnTo>
                  <a:lnTo>
                    <a:pt x="7" y="431"/>
                  </a:lnTo>
                  <a:lnTo>
                    <a:pt x="652" y="170"/>
                  </a:lnTo>
                  <a:lnTo>
                    <a:pt x="692" y="208"/>
                  </a:lnTo>
                  <a:lnTo>
                    <a:pt x="36" y="477"/>
                  </a:lnTo>
                  <a:lnTo>
                    <a:pt x="43" y="499"/>
                  </a:lnTo>
                  <a:lnTo>
                    <a:pt x="732" y="216"/>
                  </a:lnTo>
                  <a:lnTo>
                    <a:pt x="663" y="152"/>
                  </a:lnTo>
                  <a:lnTo>
                    <a:pt x="660" y="0"/>
                  </a:lnTo>
                  <a:lnTo>
                    <a:pt x="642" y="0"/>
                  </a:lnTo>
                  <a:lnTo>
                    <a:pt x="642" y="47"/>
                  </a:lnTo>
                  <a:lnTo>
                    <a:pt x="644" y="14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32" name="Freeform 1438">
              <a:extLst>
                <a:ext uri="{FF2B5EF4-FFF2-40B4-BE49-F238E27FC236}">
                  <a16:creationId xmlns:a16="http://schemas.microsoft.com/office/drawing/2014/main" id="{9AD0D577-9CB7-CA47-B0C9-2EEEEFAFDE16}"/>
                </a:ext>
              </a:extLst>
            </p:cNvPr>
            <p:cNvSpPr>
              <a:spLocks/>
            </p:cNvSpPr>
            <p:nvPr/>
          </p:nvSpPr>
          <p:spPr bwMode="auto">
            <a:xfrm>
              <a:off x="419" y="2492"/>
              <a:ext cx="347" cy="158"/>
            </a:xfrm>
            <a:custGeom>
              <a:avLst/>
              <a:gdLst>
                <a:gd name="T0" fmla="*/ 41 w 694"/>
                <a:gd name="T1" fmla="*/ 159 h 318"/>
                <a:gd name="T2" fmla="*/ 5 w 694"/>
                <a:gd name="T3" fmla="*/ 201 h 318"/>
                <a:gd name="T4" fmla="*/ 0 w 694"/>
                <a:gd name="T5" fmla="*/ 257 h 318"/>
                <a:gd name="T6" fmla="*/ 6 w 694"/>
                <a:gd name="T7" fmla="*/ 295 h 318"/>
                <a:gd name="T8" fmla="*/ 9 w 694"/>
                <a:gd name="T9" fmla="*/ 318 h 318"/>
                <a:gd name="T10" fmla="*/ 689 w 694"/>
                <a:gd name="T11" fmla="*/ 142 h 318"/>
                <a:gd name="T12" fmla="*/ 694 w 694"/>
                <a:gd name="T13" fmla="*/ 0 h 318"/>
                <a:gd name="T14" fmla="*/ 41 w 694"/>
                <a:gd name="T15" fmla="*/ 159 h 318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694"/>
                <a:gd name="T25" fmla="*/ 0 h 318"/>
                <a:gd name="T26" fmla="*/ 694 w 694"/>
                <a:gd name="T27" fmla="*/ 318 h 318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694" h="318">
                  <a:moveTo>
                    <a:pt x="41" y="159"/>
                  </a:moveTo>
                  <a:lnTo>
                    <a:pt x="5" y="201"/>
                  </a:lnTo>
                  <a:lnTo>
                    <a:pt x="0" y="257"/>
                  </a:lnTo>
                  <a:lnTo>
                    <a:pt x="6" y="295"/>
                  </a:lnTo>
                  <a:lnTo>
                    <a:pt x="9" y="318"/>
                  </a:lnTo>
                  <a:lnTo>
                    <a:pt x="689" y="142"/>
                  </a:lnTo>
                  <a:lnTo>
                    <a:pt x="694" y="0"/>
                  </a:lnTo>
                  <a:lnTo>
                    <a:pt x="41" y="15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33" name="Freeform 1439">
              <a:extLst>
                <a:ext uri="{FF2B5EF4-FFF2-40B4-BE49-F238E27FC236}">
                  <a16:creationId xmlns:a16="http://schemas.microsoft.com/office/drawing/2014/main" id="{E97F279C-81A7-0543-9093-F6DA8FAE8313}"/>
                </a:ext>
              </a:extLst>
            </p:cNvPr>
            <p:cNvSpPr>
              <a:spLocks/>
            </p:cNvSpPr>
            <p:nvPr/>
          </p:nvSpPr>
          <p:spPr bwMode="auto">
            <a:xfrm>
              <a:off x="423" y="2564"/>
              <a:ext cx="368" cy="119"/>
            </a:xfrm>
            <a:custGeom>
              <a:avLst/>
              <a:gdLst>
                <a:gd name="T0" fmla="*/ 0 w 737"/>
                <a:gd name="T1" fmla="*/ 181 h 237"/>
                <a:gd name="T2" fmla="*/ 30 w 737"/>
                <a:gd name="T3" fmla="*/ 237 h 237"/>
                <a:gd name="T4" fmla="*/ 737 w 737"/>
                <a:gd name="T5" fmla="*/ 54 h 237"/>
                <a:gd name="T6" fmla="*/ 678 w 737"/>
                <a:gd name="T7" fmla="*/ 0 h 237"/>
                <a:gd name="T8" fmla="*/ 0 w 737"/>
                <a:gd name="T9" fmla="*/ 181 h 23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37"/>
                <a:gd name="T16" fmla="*/ 0 h 237"/>
                <a:gd name="T17" fmla="*/ 737 w 737"/>
                <a:gd name="T18" fmla="*/ 237 h 23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37" h="237">
                  <a:moveTo>
                    <a:pt x="0" y="181"/>
                  </a:moveTo>
                  <a:lnTo>
                    <a:pt x="30" y="237"/>
                  </a:lnTo>
                  <a:lnTo>
                    <a:pt x="737" y="54"/>
                  </a:lnTo>
                  <a:lnTo>
                    <a:pt x="678" y="0"/>
                  </a:lnTo>
                  <a:lnTo>
                    <a:pt x="0" y="181"/>
                  </a:lnTo>
                  <a:close/>
                </a:path>
              </a:pathLst>
            </a:custGeom>
            <a:solidFill>
              <a:srgbClr val="00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34" name="Freeform 1440">
              <a:extLst>
                <a:ext uri="{FF2B5EF4-FFF2-40B4-BE49-F238E27FC236}">
                  <a16:creationId xmlns:a16="http://schemas.microsoft.com/office/drawing/2014/main" id="{2739308E-D40B-A84D-B42D-2BD4327F3492}"/>
                </a:ext>
              </a:extLst>
            </p:cNvPr>
            <p:cNvSpPr>
              <a:spLocks/>
            </p:cNvSpPr>
            <p:nvPr/>
          </p:nvSpPr>
          <p:spPr bwMode="auto">
            <a:xfrm>
              <a:off x="118" y="2343"/>
              <a:ext cx="688" cy="346"/>
            </a:xfrm>
            <a:custGeom>
              <a:avLst/>
              <a:gdLst>
                <a:gd name="T0" fmla="*/ 652 w 1377"/>
                <a:gd name="T1" fmla="*/ 468 h 693"/>
                <a:gd name="T2" fmla="*/ 1377 w 1377"/>
                <a:gd name="T3" fmla="*/ 288 h 693"/>
                <a:gd name="T4" fmla="*/ 758 w 1377"/>
                <a:gd name="T5" fmla="*/ 0 h 693"/>
                <a:gd name="T6" fmla="*/ 26 w 1377"/>
                <a:gd name="T7" fmla="*/ 87 h 693"/>
                <a:gd name="T8" fmla="*/ 24 w 1377"/>
                <a:gd name="T9" fmla="*/ 91 h 693"/>
                <a:gd name="T10" fmla="*/ 17 w 1377"/>
                <a:gd name="T11" fmla="*/ 104 h 693"/>
                <a:gd name="T12" fmla="*/ 9 w 1377"/>
                <a:gd name="T13" fmla="*/ 124 h 693"/>
                <a:gd name="T14" fmla="*/ 2 w 1377"/>
                <a:gd name="T15" fmla="*/ 149 h 693"/>
                <a:gd name="T16" fmla="*/ 0 w 1377"/>
                <a:gd name="T17" fmla="*/ 180 h 693"/>
                <a:gd name="T18" fmla="*/ 3 w 1377"/>
                <a:gd name="T19" fmla="*/ 216 h 693"/>
                <a:gd name="T20" fmla="*/ 17 w 1377"/>
                <a:gd name="T21" fmla="*/ 254 h 693"/>
                <a:gd name="T22" fmla="*/ 42 w 1377"/>
                <a:gd name="T23" fmla="*/ 295 h 693"/>
                <a:gd name="T24" fmla="*/ 42 w 1377"/>
                <a:gd name="T25" fmla="*/ 295 h 693"/>
                <a:gd name="T26" fmla="*/ 42 w 1377"/>
                <a:gd name="T27" fmla="*/ 296 h 693"/>
                <a:gd name="T28" fmla="*/ 42 w 1377"/>
                <a:gd name="T29" fmla="*/ 297 h 693"/>
                <a:gd name="T30" fmla="*/ 42 w 1377"/>
                <a:gd name="T31" fmla="*/ 297 h 693"/>
                <a:gd name="T32" fmla="*/ 43 w 1377"/>
                <a:gd name="T33" fmla="*/ 297 h 693"/>
                <a:gd name="T34" fmla="*/ 43 w 1377"/>
                <a:gd name="T35" fmla="*/ 297 h 693"/>
                <a:gd name="T36" fmla="*/ 644 w 1377"/>
                <a:gd name="T37" fmla="*/ 693 h 693"/>
                <a:gd name="T38" fmla="*/ 646 w 1377"/>
                <a:gd name="T39" fmla="*/ 684 h 693"/>
                <a:gd name="T40" fmla="*/ 638 w 1377"/>
                <a:gd name="T41" fmla="*/ 663 h 693"/>
                <a:gd name="T42" fmla="*/ 638 w 1377"/>
                <a:gd name="T43" fmla="*/ 663 h 693"/>
                <a:gd name="T44" fmla="*/ 638 w 1377"/>
                <a:gd name="T45" fmla="*/ 662 h 693"/>
                <a:gd name="T46" fmla="*/ 635 w 1377"/>
                <a:gd name="T47" fmla="*/ 655 h 693"/>
                <a:gd name="T48" fmla="*/ 628 w 1377"/>
                <a:gd name="T49" fmla="*/ 638 h 693"/>
                <a:gd name="T50" fmla="*/ 621 w 1377"/>
                <a:gd name="T51" fmla="*/ 614 h 693"/>
                <a:gd name="T52" fmla="*/ 614 w 1377"/>
                <a:gd name="T53" fmla="*/ 584 h 693"/>
                <a:gd name="T54" fmla="*/ 612 w 1377"/>
                <a:gd name="T55" fmla="*/ 552 h 693"/>
                <a:gd name="T56" fmla="*/ 615 w 1377"/>
                <a:gd name="T57" fmla="*/ 519 h 693"/>
                <a:gd name="T58" fmla="*/ 628 w 1377"/>
                <a:gd name="T59" fmla="*/ 491 h 693"/>
                <a:gd name="T60" fmla="*/ 652 w 1377"/>
                <a:gd name="T61" fmla="*/ 468 h 693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1377"/>
                <a:gd name="T94" fmla="*/ 0 h 693"/>
                <a:gd name="T95" fmla="*/ 1377 w 1377"/>
                <a:gd name="T96" fmla="*/ 693 h 693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1377" h="693">
                  <a:moveTo>
                    <a:pt x="652" y="468"/>
                  </a:moveTo>
                  <a:lnTo>
                    <a:pt x="1377" y="288"/>
                  </a:lnTo>
                  <a:lnTo>
                    <a:pt x="758" y="0"/>
                  </a:lnTo>
                  <a:lnTo>
                    <a:pt x="26" y="87"/>
                  </a:lnTo>
                  <a:lnTo>
                    <a:pt x="24" y="91"/>
                  </a:lnTo>
                  <a:lnTo>
                    <a:pt x="17" y="104"/>
                  </a:lnTo>
                  <a:lnTo>
                    <a:pt x="9" y="124"/>
                  </a:lnTo>
                  <a:lnTo>
                    <a:pt x="2" y="149"/>
                  </a:lnTo>
                  <a:lnTo>
                    <a:pt x="0" y="180"/>
                  </a:lnTo>
                  <a:lnTo>
                    <a:pt x="3" y="216"/>
                  </a:lnTo>
                  <a:lnTo>
                    <a:pt x="17" y="254"/>
                  </a:lnTo>
                  <a:lnTo>
                    <a:pt x="42" y="295"/>
                  </a:lnTo>
                  <a:lnTo>
                    <a:pt x="42" y="296"/>
                  </a:lnTo>
                  <a:lnTo>
                    <a:pt x="42" y="297"/>
                  </a:lnTo>
                  <a:lnTo>
                    <a:pt x="43" y="297"/>
                  </a:lnTo>
                  <a:lnTo>
                    <a:pt x="644" y="693"/>
                  </a:lnTo>
                  <a:lnTo>
                    <a:pt x="646" y="684"/>
                  </a:lnTo>
                  <a:lnTo>
                    <a:pt x="638" y="663"/>
                  </a:lnTo>
                  <a:lnTo>
                    <a:pt x="638" y="662"/>
                  </a:lnTo>
                  <a:lnTo>
                    <a:pt x="635" y="655"/>
                  </a:lnTo>
                  <a:lnTo>
                    <a:pt x="628" y="638"/>
                  </a:lnTo>
                  <a:lnTo>
                    <a:pt x="621" y="614"/>
                  </a:lnTo>
                  <a:lnTo>
                    <a:pt x="614" y="584"/>
                  </a:lnTo>
                  <a:lnTo>
                    <a:pt x="612" y="552"/>
                  </a:lnTo>
                  <a:lnTo>
                    <a:pt x="615" y="519"/>
                  </a:lnTo>
                  <a:lnTo>
                    <a:pt x="628" y="491"/>
                  </a:lnTo>
                  <a:lnTo>
                    <a:pt x="652" y="46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35" name="Freeform 1441">
              <a:extLst>
                <a:ext uri="{FF2B5EF4-FFF2-40B4-BE49-F238E27FC236}">
                  <a16:creationId xmlns:a16="http://schemas.microsoft.com/office/drawing/2014/main" id="{B8CABFFA-C42C-F242-92A6-09A47024CF08}"/>
                </a:ext>
              </a:extLst>
            </p:cNvPr>
            <p:cNvSpPr>
              <a:spLocks/>
            </p:cNvSpPr>
            <p:nvPr/>
          </p:nvSpPr>
          <p:spPr bwMode="auto">
            <a:xfrm>
              <a:off x="155" y="2355"/>
              <a:ext cx="614" cy="209"/>
            </a:xfrm>
            <a:custGeom>
              <a:avLst/>
              <a:gdLst>
                <a:gd name="T0" fmla="*/ 1229 w 1229"/>
                <a:gd name="T1" fmla="*/ 254 h 416"/>
                <a:gd name="T2" fmla="*/ 581 w 1229"/>
                <a:gd name="T3" fmla="*/ 416 h 416"/>
                <a:gd name="T4" fmla="*/ 0 w 1229"/>
                <a:gd name="T5" fmla="*/ 80 h 416"/>
                <a:gd name="T6" fmla="*/ 680 w 1229"/>
                <a:gd name="T7" fmla="*/ 0 h 416"/>
                <a:gd name="T8" fmla="*/ 1229 w 1229"/>
                <a:gd name="T9" fmla="*/ 254 h 41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29"/>
                <a:gd name="T16" fmla="*/ 0 h 416"/>
                <a:gd name="T17" fmla="*/ 1229 w 1229"/>
                <a:gd name="T18" fmla="*/ 416 h 41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29" h="416">
                  <a:moveTo>
                    <a:pt x="1229" y="254"/>
                  </a:moveTo>
                  <a:lnTo>
                    <a:pt x="581" y="416"/>
                  </a:lnTo>
                  <a:lnTo>
                    <a:pt x="0" y="80"/>
                  </a:lnTo>
                  <a:lnTo>
                    <a:pt x="680" y="0"/>
                  </a:lnTo>
                  <a:lnTo>
                    <a:pt x="1229" y="254"/>
                  </a:lnTo>
                  <a:close/>
                </a:path>
              </a:pathLst>
            </a:custGeom>
            <a:solidFill>
              <a:srgbClr val="00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36" name="Freeform 1442">
              <a:extLst>
                <a:ext uri="{FF2B5EF4-FFF2-40B4-BE49-F238E27FC236}">
                  <a16:creationId xmlns:a16="http://schemas.microsoft.com/office/drawing/2014/main" id="{BD76C0CB-0579-7341-92DF-482750E0FB43}"/>
                </a:ext>
              </a:extLst>
            </p:cNvPr>
            <p:cNvSpPr>
              <a:spLocks/>
            </p:cNvSpPr>
            <p:nvPr/>
          </p:nvSpPr>
          <p:spPr bwMode="auto">
            <a:xfrm>
              <a:off x="128" y="2399"/>
              <a:ext cx="304" cy="265"/>
            </a:xfrm>
            <a:custGeom>
              <a:avLst/>
              <a:gdLst>
                <a:gd name="T0" fmla="*/ 585 w 608"/>
                <a:gd name="T1" fmla="*/ 529 h 529"/>
                <a:gd name="T2" fmla="*/ 38 w 608"/>
                <a:gd name="T3" fmla="*/ 165 h 529"/>
                <a:gd name="T4" fmla="*/ 20 w 608"/>
                <a:gd name="T5" fmla="*/ 136 h 529"/>
                <a:gd name="T6" fmla="*/ 7 w 608"/>
                <a:gd name="T7" fmla="*/ 108 h 529"/>
                <a:gd name="T8" fmla="*/ 2 w 608"/>
                <a:gd name="T9" fmla="*/ 83 h 529"/>
                <a:gd name="T10" fmla="*/ 0 w 608"/>
                <a:gd name="T11" fmla="*/ 60 h 529"/>
                <a:gd name="T12" fmla="*/ 3 w 608"/>
                <a:gd name="T13" fmla="*/ 40 h 529"/>
                <a:gd name="T14" fmla="*/ 7 w 608"/>
                <a:gd name="T15" fmla="*/ 23 h 529"/>
                <a:gd name="T16" fmla="*/ 13 w 608"/>
                <a:gd name="T17" fmla="*/ 9 h 529"/>
                <a:gd name="T18" fmla="*/ 18 w 608"/>
                <a:gd name="T19" fmla="*/ 0 h 529"/>
                <a:gd name="T20" fmla="*/ 608 w 608"/>
                <a:gd name="T21" fmla="*/ 342 h 529"/>
                <a:gd name="T22" fmla="*/ 591 w 608"/>
                <a:gd name="T23" fmla="*/ 360 h 529"/>
                <a:gd name="T24" fmla="*/ 579 w 608"/>
                <a:gd name="T25" fmla="*/ 382 h 529"/>
                <a:gd name="T26" fmla="*/ 572 w 608"/>
                <a:gd name="T27" fmla="*/ 406 h 529"/>
                <a:gd name="T28" fmla="*/ 569 w 608"/>
                <a:gd name="T29" fmla="*/ 432 h 529"/>
                <a:gd name="T30" fmla="*/ 570 w 608"/>
                <a:gd name="T31" fmla="*/ 457 h 529"/>
                <a:gd name="T32" fmla="*/ 572 w 608"/>
                <a:gd name="T33" fmla="*/ 482 h 529"/>
                <a:gd name="T34" fmla="*/ 578 w 608"/>
                <a:gd name="T35" fmla="*/ 506 h 529"/>
                <a:gd name="T36" fmla="*/ 585 w 608"/>
                <a:gd name="T37" fmla="*/ 529 h 529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608"/>
                <a:gd name="T58" fmla="*/ 0 h 529"/>
                <a:gd name="T59" fmla="*/ 608 w 608"/>
                <a:gd name="T60" fmla="*/ 529 h 529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608" h="529">
                  <a:moveTo>
                    <a:pt x="585" y="529"/>
                  </a:moveTo>
                  <a:lnTo>
                    <a:pt x="38" y="165"/>
                  </a:lnTo>
                  <a:lnTo>
                    <a:pt x="20" y="136"/>
                  </a:lnTo>
                  <a:lnTo>
                    <a:pt x="7" y="108"/>
                  </a:lnTo>
                  <a:lnTo>
                    <a:pt x="2" y="83"/>
                  </a:lnTo>
                  <a:lnTo>
                    <a:pt x="0" y="60"/>
                  </a:lnTo>
                  <a:lnTo>
                    <a:pt x="3" y="40"/>
                  </a:lnTo>
                  <a:lnTo>
                    <a:pt x="7" y="23"/>
                  </a:lnTo>
                  <a:lnTo>
                    <a:pt x="13" y="9"/>
                  </a:lnTo>
                  <a:lnTo>
                    <a:pt x="18" y="0"/>
                  </a:lnTo>
                  <a:lnTo>
                    <a:pt x="608" y="342"/>
                  </a:lnTo>
                  <a:lnTo>
                    <a:pt x="591" y="360"/>
                  </a:lnTo>
                  <a:lnTo>
                    <a:pt x="579" y="382"/>
                  </a:lnTo>
                  <a:lnTo>
                    <a:pt x="572" y="406"/>
                  </a:lnTo>
                  <a:lnTo>
                    <a:pt x="569" y="432"/>
                  </a:lnTo>
                  <a:lnTo>
                    <a:pt x="570" y="457"/>
                  </a:lnTo>
                  <a:lnTo>
                    <a:pt x="572" y="482"/>
                  </a:lnTo>
                  <a:lnTo>
                    <a:pt x="578" y="506"/>
                  </a:lnTo>
                  <a:lnTo>
                    <a:pt x="585" y="529"/>
                  </a:lnTo>
                  <a:close/>
                </a:path>
              </a:pathLst>
            </a:custGeom>
            <a:solidFill>
              <a:srgbClr val="00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37" name="Freeform 1443">
              <a:extLst>
                <a:ext uri="{FF2B5EF4-FFF2-40B4-BE49-F238E27FC236}">
                  <a16:creationId xmlns:a16="http://schemas.microsoft.com/office/drawing/2014/main" id="{46855336-92C1-F74E-BB9D-A9B14A5B2BB1}"/>
                </a:ext>
              </a:extLst>
            </p:cNvPr>
            <p:cNvSpPr>
              <a:spLocks/>
            </p:cNvSpPr>
            <p:nvPr/>
          </p:nvSpPr>
          <p:spPr bwMode="auto">
            <a:xfrm>
              <a:off x="423" y="2492"/>
              <a:ext cx="376" cy="197"/>
            </a:xfrm>
            <a:custGeom>
              <a:avLst/>
              <a:gdLst>
                <a:gd name="T0" fmla="*/ 671 w 754"/>
                <a:gd name="T1" fmla="*/ 135 h 393"/>
                <a:gd name="T2" fmla="*/ 0 w 754"/>
                <a:gd name="T3" fmla="*/ 309 h 393"/>
                <a:gd name="T4" fmla="*/ 5 w 754"/>
                <a:gd name="T5" fmla="*/ 330 h 393"/>
                <a:gd name="T6" fmla="*/ 678 w 754"/>
                <a:gd name="T7" fmla="*/ 155 h 393"/>
                <a:gd name="T8" fmla="*/ 715 w 754"/>
                <a:gd name="T9" fmla="*/ 192 h 393"/>
                <a:gd name="T10" fmla="*/ 29 w 754"/>
                <a:gd name="T11" fmla="*/ 374 h 393"/>
                <a:gd name="T12" fmla="*/ 35 w 754"/>
                <a:gd name="T13" fmla="*/ 393 h 393"/>
                <a:gd name="T14" fmla="*/ 754 w 754"/>
                <a:gd name="T15" fmla="*/ 203 h 393"/>
                <a:gd name="T16" fmla="*/ 691 w 754"/>
                <a:gd name="T17" fmla="*/ 139 h 393"/>
                <a:gd name="T18" fmla="*/ 701 w 754"/>
                <a:gd name="T19" fmla="*/ 1 h 393"/>
                <a:gd name="T20" fmla="*/ 681 w 754"/>
                <a:gd name="T21" fmla="*/ 0 h 393"/>
                <a:gd name="T22" fmla="*/ 679 w 754"/>
                <a:gd name="T23" fmla="*/ 42 h 393"/>
                <a:gd name="T24" fmla="*/ 671 w 754"/>
                <a:gd name="T25" fmla="*/ 135 h 39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754"/>
                <a:gd name="T40" fmla="*/ 0 h 393"/>
                <a:gd name="T41" fmla="*/ 754 w 754"/>
                <a:gd name="T42" fmla="*/ 393 h 393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754" h="393">
                  <a:moveTo>
                    <a:pt x="671" y="135"/>
                  </a:moveTo>
                  <a:lnTo>
                    <a:pt x="0" y="309"/>
                  </a:lnTo>
                  <a:lnTo>
                    <a:pt x="5" y="330"/>
                  </a:lnTo>
                  <a:lnTo>
                    <a:pt x="678" y="155"/>
                  </a:lnTo>
                  <a:lnTo>
                    <a:pt x="715" y="192"/>
                  </a:lnTo>
                  <a:lnTo>
                    <a:pt x="29" y="374"/>
                  </a:lnTo>
                  <a:lnTo>
                    <a:pt x="35" y="393"/>
                  </a:lnTo>
                  <a:lnTo>
                    <a:pt x="754" y="203"/>
                  </a:lnTo>
                  <a:lnTo>
                    <a:pt x="691" y="139"/>
                  </a:lnTo>
                  <a:lnTo>
                    <a:pt x="701" y="1"/>
                  </a:lnTo>
                  <a:lnTo>
                    <a:pt x="681" y="0"/>
                  </a:lnTo>
                  <a:lnTo>
                    <a:pt x="679" y="42"/>
                  </a:lnTo>
                  <a:lnTo>
                    <a:pt x="671" y="13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38" name="Freeform 1444">
              <a:extLst>
                <a:ext uri="{FF2B5EF4-FFF2-40B4-BE49-F238E27FC236}">
                  <a16:creationId xmlns:a16="http://schemas.microsoft.com/office/drawing/2014/main" id="{B75C9B4E-FECE-9742-B1F0-D1E4BE288487}"/>
                </a:ext>
              </a:extLst>
            </p:cNvPr>
            <p:cNvSpPr>
              <a:spLocks/>
            </p:cNvSpPr>
            <p:nvPr/>
          </p:nvSpPr>
          <p:spPr bwMode="auto">
            <a:xfrm>
              <a:off x="452" y="2325"/>
              <a:ext cx="340" cy="156"/>
            </a:xfrm>
            <a:custGeom>
              <a:avLst/>
              <a:gdLst>
                <a:gd name="T0" fmla="*/ 39 w 681"/>
                <a:gd name="T1" fmla="*/ 155 h 312"/>
                <a:gd name="T2" fmla="*/ 5 w 681"/>
                <a:gd name="T3" fmla="*/ 195 h 312"/>
                <a:gd name="T4" fmla="*/ 0 w 681"/>
                <a:gd name="T5" fmla="*/ 251 h 312"/>
                <a:gd name="T6" fmla="*/ 7 w 681"/>
                <a:gd name="T7" fmla="*/ 289 h 312"/>
                <a:gd name="T8" fmla="*/ 8 w 681"/>
                <a:gd name="T9" fmla="*/ 312 h 312"/>
                <a:gd name="T10" fmla="*/ 676 w 681"/>
                <a:gd name="T11" fmla="*/ 138 h 312"/>
                <a:gd name="T12" fmla="*/ 681 w 681"/>
                <a:gd name="T13" fmla="*/ 0 h 312"/>
                <a:gd name="T14" fmla="*/ 39 w 681"/>
                <a:gd name="T15" fmla="*/ 155 h 312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681"/>
                <a:gd name="T25" fmla="*/ 0 h 312"/>
                <a:gd name="T26" fmla="*/ 681 w 681"/>
                <a:gd name="T27" fmla="*/ 312 h 312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681" h="312">
                  <a:moveTo>
                    <a:pt x="39" y="155"/>
                  </a:moveTo>
                  <a:lnTo>
                    <a:pt x="5" y="195"/>
                  </a:lnTo>
                  <a:lnTo>
                    <a:pt x="0" y="251"/>
                  </a:lnTo>
                  <a:lnTo>
                    <a:pt x="7" y="289"/>
                  </a:lnTo>
                  <a:lnTo>
                    <a:pt x="8" y="312"/>
                  </a:lnTo>
                  <a:lnTo>
                    <a:pt x="676" y="138"/>
                  </a:lnTo>
                  <a:lnTo>
                    <a:pt x="681" y="0"/>
                  </a:lnTo>
                  <a:lnTo>
                    <a:pt x="39" y="15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39" name="Freeform 1445">
              <a:extLst>
                <a:ext uri="{FF2B5EF4-FFF2-40B4-BE49-F238E27FC236}">
                  <a16:creationId xmlns:a16="http://schemas.microsoft.com/office/drawing/2014/main" id="{EF805427-BA94-B448-B8C2-E0F77970FA09}"/>
                </a:ext>
              </a:extLst>
            </p:cNvPr>
            <p:cNvSpPr>
              <a:spLocks/>
            </p:cNvSpPr>
            <p:nvPr/>
          </p:nvSpPr>
          <p:spPr bwMode="auto">
            <a:xfrm>
              <a:off x="456" y="2396"/>
              <a:ext cx="360" cy="116"/>
            </a:xfrm>
            <a:custGeom>
              <a:avLst/>
              <a:gdLst>
                <a:gd name="T0" fmla="*/ 0 w 720"/>
                <a:gd name="T1" fmla="*/ 179 h 234"/>
                <a:gd name="T2" fmla="*/ 29 w 720"/>
                <a:gd name="T3" fmla="*/ 234 h 234"/>
                <a:gd name="T4" fmla="*/ 720 w 720"/>
                <a:gd name="T5" fmla="*/ 54 h 234"/>
                <a:gd name="T6" fmla="*/ 664 w 720"/>
                <a:gd name="T7" fmla="*/ 0 h 234"/>
                <a:gd name="T8" fmla="*/ 0 w 720"/>
                <a:gd name="T9" fmla="*/ 179 h 23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20"/>
                <a:gd name="T16" fmla="*/ 0 h 234"/>
                <a:gd name="T17" fmla="*/ 720 w 720"/>
                <a:gd name="T18" fmla="*/ 234 h 23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20" h="234">
                  <a:moveTo>
                    <a:pt x="0" y="179"/>
                  </a:moveTo>
                  <a:lnTo>
                    <a:pt x="29" y="234"/>
                  </a:lnTo>
                  <a:lnTo>
                    <a:pt x="720" y="54"/>
                  </a:lnTo>
                  <a:lnTo>
                    <a:pt x="664" y="0"/>
                  </a:lnTo>
                  <a:lnTo>
                    <a:pt x="0" y="179"/>
                  </a:lnTo>
                  <a:close/>
                </a:path>
              </a:pathLst>
            </a:custGeom>
            <a:solidFill>
              <a:srgbClr val="3F3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40" name="Freeform 1446">
              <a:extLst>
                <a:ext uri="{FF2B5EF4-FFF2-40B4-BE49-F238E27FC236}">
                  <a16:creationId xmlns:a16="http://schemas.microsoft.com/office/drawing/2014/main" id="{CAFDACCD-D996-E94B-9904-99B1DCDEC64D}"/>
                </a:ext>
              </a:extLst>
            </p:cNvPr>
            <p:cNvSpPr>
              <a:spLocks/>
            </p:cNvSpPr>
            <p:nvPr/>
          </p:nvSpPr>
          <p:spPr bwMode="auto">
            <a:xfrm>
              <a:off x="156" y="2179"/>
              <a:ext cx="676" cy="340"/>
            </a:xfrm>
            <a:custGeom>
              <a:avLst/>
              <a:gdLst>
                <a:gd name="T0" fmla="*/ 640 w 1350"/>
                <a:gd name="T1" fmla="*/ 457 h 680"/>
                <a:gd name="T2" fmla="*/ 1350 w 1350"/>
                <a:gd name="T3" fmla="*/ 281 h 680"/>
                <a:gd name="T4" fmla="*/ 744 w 1350"/>
                <a:gd name="T5" fmla="*/ 0 h 680"/>
                <a:gd name="T6" fmla="*/ 27 w 1350"/>
                <a:gd name="T7" fmla="*/ 85 h 680"/>
                <a:gd name="T8" fmla="*/ 24 w 1350"/>
                <a:gd name="T9" fmla="*/ 89 h 680"/>
                <a:gd name="T10" fmla="*/ 17 w 1350"/>
                <a:gd name="T11" fmla="*/ 101 h 680"/>
                <a:gd name="T12" fmla="*/ 9 w 1350"/>
                <a:gd name="T13" fmla="*/ 120 h 680"/>
                <a:gd name="T14" fmla="*/ 2 w 1350"/>
                <a:gd name="T15" fmla="*/ 145 h 680"/>
                <a:gd name="T16" fmla="*/ 0 w 1350"/>
                <a:gd name="T17" fmla="*/ 176 h 680"/>
                <a:gd name="T18" fmla="*/ 4 w 1350"/>
                <a:gd name="T19" fmla="*/ 210 h 680"/>
                <a:gd name="T20" fmla="*/ 17 w 1350"/>
                <a:gd name="T21" fmla="*/ 248 h 680"/>
                <a:gd name="T22" fmla="*/ 42 w 1350"/>
                <a:gd name="T23" fmla="*/ 288 h 680"/>
                <a:gd name="T24" fmla="*/ 43 w 1350"/>
                <a:gd name="T25" fmla="*/ 291 h 680"/>
                <a:gd name="T26" fmla="*/ 43 w 1350"/>
                <a:gd name="T27" fmla="*/ 291 h 680"/>
                <a:gd name="T28" fmla="*/ 43 w 1350"/>
                <a:gd name="T29" fmla="*/ 291 h 680"/>
                <a:gd name="T30" fmla="*/ 632 w 1350"/>
                <a:gd name="T31" fmla="*/ 680 h 680"/>
                <a:gd name="T32" fmla="*/ 634 w 1350"/>
                <a:gd name="T33" fmla="*/ 670 h 680"/>
                <a:gd name="T34" fmla="*/ 627 w 1350"/>
                <a:gd name="T35" fmla="*/ 650 h 680"/>
                <a:gd name="T36" fmla="*/ 627 w 1350"/>
                <a:gd name="T37" fmla="*/ 648 h 680"/>
                <a:gd name="T38" fmla="*/ 627 w 1350"/>
                <a:gd name="T39" fmla="*/ 648 h 680"/>
                <a:gd name="T40" fmla="*/ 623 w 1350"/>
                <a:gd name="T41" fmla="*/ 642 h 680"/>
                <a:gd name="T42" fmla="*/ 617 w 1350"/>
                <a:gd name="T43" fmla="*/ 625 h 680"/>
                <a:gd name="T44" fmla="*/ 609 w 1350"/>
                <a:gd name="T45" fmla="*/ 601 h 680"/>
                <a:gd name="T46" fmla="*/ 603 w 1350"/>
                <a:gd name="T47" fmla="*/ 571 h 680"/>
                <a:gd name="T48" fmla="*/ 600 w 1350"/>
                <a:gd name="T49" fmla="*/ 540 h 680"/>
                <a:gd name="T50" fmla="*/ 604 w 1350"/>
                <a:gd name="T51" fmla="*/ 508 h 680"/>
                <a:gd name="T52" fmla="*/ 616 w 1350"/>
                <a:gd name="T53" fmla="*/ 480 h 680"/>
                <a:gd name="T54" fmla="*/ 640 w 1350"/>
                <a:gd name="T55" fmla="*/ 457 h 680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1350"/>
                <a:gd name="T85" fmla="*/ 0 h 680"/>
                <a:gd name="T86" fmla="*/ 1350 w 1350"/>
                <a:gd name="T87" fmla="*/ 680 h 680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1350" h="680">
                  <a:moveTo>
                    <a:pt x="640" y="457"/>
                  </a:moveTo>
                  <a:lnTo>
                    <a:pt x="1350" y="281"/>
                  </a:lnTo>
                  <a:lnTo>
                    <a:pt x="744" y="0"/>
                  </a:lnTo>
                  <a:lnTo>
                    <a:pt x="27" y="85"/>
                  </a:lnTo>
                  <a:lnTo>
                    <a:pt x="24" y="89"/>
                  </a:lnTo>
                  <a:lnTo>
                    <a:pt x="17" y="101"/>
                  </a:lnTo>
                  <a:lnTo>
                    <a:pt x="9" y="120"/>
                  </a:lnTo>
                  <a:lnTo>
                    <a:pt x="2" y="145"/>
                  </a:lnTo>
                  <a:lnTo>
                    <a:pt x="0" y="176"/>
                  </a:lnTo>
                  <a:lnTo>
                    <a:pt x="4" y="210"/>
                  </a:lnTo>
                  <a:lnTo>
                    <a:pt x="17" y="248"/>
                  </a:lnTo>
                  <a:lnTo>
                    <a:pt x="42" y="288"/>
                  </a:lnTo>
                  <a:lnTo>
                    <a:pt x="43" y="291"/>
                  </a:lnTo>
                  <a:lnTo>
                    <a:pt x="632" y="680"/>
                  </a:lnTo>
                  <a:lnTo>
                    <a:pt x="634" y="670"/>
                  </a:lnTo>
                  <a:lnTo>
                    <a:pt x="627" y="650"/>
                  </a:lnTo>
                  <a:lnTo>
                    <a:pt x="627" y="648"/>
                  </a:lnTo>
                  <a:lnTo>
                    <a:pt x="623" y="642"/>
                  </a:lnTo>
                  <a:lnTo>
                    <a:pt x="617" y="625"/>
                  </a:lnTo>
                  <a:lnTo>
                    <a:pt x="609" y="601"/>
                  </a:lnTo>
                  <a:lnTo>
                    <a:pt x="603" y="571"/>
                  </a:lnTo>
                  <a:lnTo>
                    <a:pt x="600" y="540"/>
                  </a:lnTo>
                  <a:lnTo>
                    <a:pt x="604" y="508"/>
                  </a:lnTo>
                  <a:lnTo>
                    <a:pt x="616" y="480"/>
                  </a:lnTo>
                  <a:lnTo>
                    <a:pt x="640" y="45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41" name="Freeform 1447">
              <a:extLst>
                <a:ext uri="{FF2B5EF4-FFF2-40B4-BE49-F238E27FC236}">
                  <a16:creationId xmlns:a16="http://schemas.microsoft.com/office/drawing/2014/main" id="{0C4A4128-BEA2-B440-8E5E-C11AAA0164FD}"/>
                </a:ext>
              </a:extLst>
            </p:cNvPr>
            <p:cNvSpPr>
              <a:spLocks/>
            </p:cNvSpPr>
            <p:nvPr/>
          </p:nvSpPr>
          <p:spPr bwMode="auto">
            <a:xfrm>
              <a:off x="193" y="2191"/>
              <a:ext cx="602" cy="205"/>
            </a:xfrm>
            <a:custGeom>
              <a:avLst/>
              <a:gdLst>
                <a:gd name="T0" fmla="*/ 1205 w 1205"/>
                <a:gd name="T1" fmla="*/ 250 h 408"/>
                <a:gd name="T2" fmla="*/ 570 w 1205"/>
                <a:gd name="T3" fmla="*/ 408 h 408"/>
                <a:gd name="T4" fmla="*/ 0 w 1205"/>
                <a:gd name="T5" fmla="*/ 79 h 408"/>
                <a:gd name="T6" fmla="*/ 668 w 1205"/>
                <a:gd name="T7" fmla="*/ 0 h 408"/>
                <a:gd name="T8" fmla="*/ 1205 w 1205"/>
                <a:gd name="T9" fmla="*/ 250 h 40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05"/>
                <a:gd name="T16" fmla="*/ 0 h 408"/>
                <a:gd name="T17" fmla="*/ 1205 w 1205"/>
                <a:gd name="T18" fmla="*/ 408 h 40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05" h="408">
                  <a:moveTo>
                    <a:pt x="1205" y="250"/>
                  </a:moveTo>
                  <a:lnTo>
                    <a:pt x="570" y="408"/>
                  </a:lnTo>
                  <a:lnTo>
                    <a:pt x="0" y="79"/>
                  </a:lnTo>
                  <a:lnTo>
                    <a:pt x="668" y="0"/>
                  </a:lnTo>
                  <a:lnTo>
                    <a:pt x="1205" y="250"/>
                  </a:lnTo>
                  <a:close/>
                </a:path>
              </a:pathLst>
            </a:custGeom>
            <a:solidFill>
              <a:srgbClr val="3F3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42" name="Freeform 1448">
              <a:extLst>
                <a:ext uri="{FF2B5EF4-FFF2-40B4-BE49-F238E27FC236}">
                  <a16:creationId xmlns:a16="http://schemas.microsoft.com/office/drawing/2014/main" id="{5853A62A-7D53-9D49-AA99-105FC5325366}"/>
                </a:ext>
              </a:extLst>
            </p:cNvPr>
            <p:cNvSpPr>
              <a:spLocks/>
            </p:cNvSpPr>
            <p:nvPr/>
          </p:nvSpPr>
          <p:spPr bwMode="auto">
            <a:xfrm>
              <a:off x="167" y="2234"/>
              <a:ext cx="298" cy="259"/>
            </a:xfrm>
            <a:custGeom>
              <a:avLst/>
              <a:gdLst>
                <a:gd name="T0" fmla="*/ 572 w 594"/>
                <a:gd name="T1" fmla="*/ 519 h 519"/>
                <a:gd name="T2" fmla="*/ 36 w 594"/>
                <a:gd name="T3" fmla="*/ 162 h 519"/>
                <a:gd name="T4" fmla="*/ 18 w 594"/>
                <a:gd name="T5" fmla="*/ 133 h 519"/>
                <a:gd name="T6" fmla="*/ 7 w 594"/>
                <a:gd name="T7" fmla="*/ 106 h 519"/>
                <a:gd name="T8" fmla="*/ 1 w 594"/>
                <a:gd name="T9" fmla="*/ 82 h 519"/>
                <a:gd name="T10" fmla="*/ 0 w 594"/>
                <a:gd name="T11" fmla="*/ 59 h 519"/>
                <a:gd name="T12" fmla="*/ 2 w 594"/>
                <a:gd name="T13" fmla="*/ 39 h 519"/>
                <a:gd name="T14" fmla="*/ 7 w 594"/>
                <a:gd name="T15" fmla="*/ 23 h 519"/>
                <a:gd name="T16" fmla="*/ 11 w 594"/>
                <a:gd name="T17" fmla="*/ 9 h 519"/>
                <a:gd name="T18" fmla="*/ 17 w 594"/>
                <a:gd name="T19" fmla="*/ 0 h 519"/>
                <a:gd name="T20" fmla="*/ 594 w 594"/>
                <a:gd name="T21" fmla="*/ 335 h 519"/>
                <a:gd name="T22" fmla="*/ 578 w 594"/>
                <a:gd name="T23" fmla="*/ 353 h 519"/>
                <a:gd name="T24" fmla="*/ 567 w 594"/>
                <a:gd name="T25" fmla="*/ 375 h 519"/>
                <a:gd name="T26" fmla="*/ 560 w 594"/>
                <a:gd name="T27" fmla="*/ 398 h 519"/>
                <a:gd name="T28" fmla="*/ 556 w 594"/>
                <a:gd name="T29" fmla="*/ 422 h 519"/>
                <a:gd name="T30" fmla="*/ 558 w 594"/>
                <a:gd name="T31" fmla="*/ 448 h 519"/>
                <a:gd name="T32" fmla="*/ 560 w 594"/>
                <a:gd name="T33" fmla="*/ 473 h 519"/>
                <a:gd name="T34" fmla="*/ 566 w 594"/>
                <a:gd name="T35" fmla="*/ 497 h 519"/>
                <a:gd name="T36" fmla="*/ 572 w 594"/>
                <a:gd name="T37" fmla="*/ 519 h 519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594"/>
                <a:gd name="T58" fmla="*/ 0 h 519"/>
                <a:gd name="T59" fmla="*/ 594 w 594"/>
                <a:gd name="T60" fmla="*/ 519 h 519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594" h="519">
                  <a:moveTo>
                    <a:pt x="572" y="519"/>
                  </a:moveTo>
                  <a:lnTo>
                    <a:pt x="36" y="162"/>
                  </a:lnTo>
                  <a:lnTo>
                    <a:pt x="18" y="133"/>
                  </a:lnTo>
                  <a:lnTo>
                    <a:pt x="7" y="106"/>
                  </a:lnTo>
                  <a:lnTo>
                    <a:pt x="1" y="82"/>
                  </a:lnTo>
                  <a:lnTo>
                    <a:pt x="0" y="59"/>
                  </a:lnTo>
                  <a:lnTo>
                    <a:pt x="2" y="39"/>
                  </a:lnTo>
                  <a:lnTo>
                    <a:pt x="7" y="23"/>
                  </a:lnTo>
                  <a:lnTo>
                    <a:pt x="11" y="9"/>
                  </a:lnTo>
                  <a:lnTo>
                    <a:pt x="17" y="0"/>
                  </a:lnTo>
                  <a:lnTo>
                    <a:pt x="594" y="335"/>
                  </a:lnTo>
                  <a:lnTo>
                    <a:pt x="578" y="353"/>
                  </a:lnTo>
                  <a:lnTo>
                    <a:pt x="567" y="375"/>
                  </a:lnTo>
                  <a:lnTo>
                    <a:pt x="560" y="398"/>
                  </a:lnTo>
                  <a:lnTo>
                    <a:pt x="556" y="422"/>
                  </a:lnTo>
                  <a:lnTo>
                    <a:pt x="558" y="448"/>
                  </a:lnTo>
                  <a:lnTo>
                    <a:pt x="560" y="473"/>
                  </a:lnTo>
                  <a:lnTo>
                    <a:pt x="566" y="497"/>
                  </a:lnTo>
                  <a:lnTo>
                    <a:pt x="572" y="519"/>
                  </a:lnTo>
                  <a:close/>
                </a:path>
              </a:pathLst>
            </a:custGeom>
            <a:solidFill>
              <a:srgbClr val="3F3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43" name="Freeform 1449">
              <a:extLst>
                <a:ext uri="{FF2B5EF4-FFF2-40B4-BE49-F238E27FC236}">
                  <a16:creationId xmlns:a16="http://schemas.microsoft.com/office/drawing/2014/main" id="{86690992-A567-6E45-BB20-D331C2696C41}"/>
                </a:ext>
              </a:extLst>
            </p:cNvPr>
            <p:cNvSpPr>
              <a:spLocks/>
            </p:cNvSpPr>
            <p:nvPr/>
          </p:nvSpPr>
          <p:spPr bwMode="auto">
            <a:xfrm>
              <a:off x="455" y="2325"/>
              <a:ext cx="370" cy="194"/>
            </a:xfrm>
            <a:custGeom>
              <a:avLst/>
              <a:gdLst>
                <a:gd name="T0" fmla="*/ 658 w 738"/>
                <a:gd name="T1" fmla="*/ 132 h 387"/>
                <a:gd name="T2" fmla="*/ 0 w 738"/>
                <a:gd name="T3" fmla="*/ 304 h 387"/>
                <a:gd name="T4" fmla="*/ 5 w 738"/>
                <a:gd name="T5" fmla="*/ 324 h 387"/>
                <a:gd name="T6" fmla="*/ 664 w 738"/>
                <a:gd name="T7" fmla="*/ 152 h 387"/>
                <a:gd name="T8" fmla="*/ 699 w 738"/>
                <a:gd name="T9" fmla="*/ 189 h 387"/>
                <a:gd name="T10" fmla="*/ 29 w 738"/>
                <a:gd name="T11" fmla="*/ 366 h 387"/>
                <a:gd name="T12" fmla="*/ 34 w 738"/>
                <a:gd name="T13" fmla="*/ 387 h 387"/>
                <a:gd name="T14" fmla="*/ 738 w 738"/>
                <a:gd name="T15" fmla="*/ 199 h 387"/>
                <a:gd name="T16" fmla="*/ 676 w 738"/>
                <a:gd name="T17" fmla="*/ 137 h 387"/>
                <a:gd name="T18" fmla="*/ 687 w 738"/>
                <a:gd name="T19" fmla="*/ 1 h 387"/>
                <a:gd name="T20" fmla="*/ 668 w 738"/>
                <a:gd name="T21" fmla="*/ 0 h 387"/>
                <a:gd name="T22" fmla="*/ 665 w 738"/>
                <a:gd name="T23" fmla="*/ 36 h 387"/>
                <a:gd name="T24" fmla="*/ 658 w 738"/>
                <a:gd name="T25" fmla="*/ 132 h 387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738"/>
                <a:gd name="T40" fmla="*/ 0 h 387"/>
                <a:gd name="T41" fmla="*/ 738 w 738"/>
                <a:gd name="T42" fmla="*/ 387 h 387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738" h="387">
                  <a:moveTo>
                    <a:pt x="658" y="132"/>
                  </a:moveTo>
                  <a:lnTo>
                    <a:pt x="0" y="304"/>
                  </a:lnTo>
                  <a:lnTo>
                    <a:pt x="5" y="324"/>
                  </a:lnTo>
                  <a:lnTo>
                    <a:pt x="664" y="152"/>
                  </a:lnTo>
                  <a:lnTo>
                    <a:pt x="699" y="189"/>
                  </a:lnTo>
                  <a:lnTo>
                    <a:pt x="29" y="366"/>
                  </a:lnTo>
                  <a:lnTo>
                    <a:pt x="34" y="387"/>
                  </a:lnTo>
                  <a:lnTo>
                    <a:pt x="738" y="199"/>
                  </a:lnTo>
                  <a:lnTo>
                    <a:pt x="676" y="137"/>
                  </a:lnTo>
                  <a:lnTo>
                    <a:pt x="687" y="1"/>
                  </a:lnTo>
                  <a:lnTo>
                    <a:pt x="668" y="0"/>
                  </a:lnTo>
                  <a:lnTo>
                    <a:pt x="665" y="36"/>
                  </a:lnTo>
                  <a:lnTo>
                    <a:pt x="658" y="13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44" name="Freeform 1450">
              <a:extLst>
                <a:ext uri="{FF2B5EF4-FFF2-40B4-BE49-F238E27FC236}">
                  <a16:creationId xmlns:a16="http://schemas.microsoft.com/office/drawing/2014/main" id="{16FC1853-0424-F142-8A85-530D9C4382FC}"/>
                </a:ext>
              </a:extLst>
            </p:cNvPr>
            <p:cNvSpPr>
              <a:spLocks/>
            </p:cNvSpPr>
            <p:nvPr/>
          </p:nvSpPr>
          <p:spPr bwMode="auto">
            <a:xfrm>
              <a:off x="471" y="2125"/>
              <a:ext cx="321" cy="200"/>
            </a:xfrm>
            <a:custGeom>
              <a:avLst/>
              <a:gdLst>
                <a:gd name="T0" fmla="*/ 30 w 643"/>
                <a:gd name="T1" fmla="*/ 227 h 401"/>
                <a:gd name="T2" fmla="*/ 0 w 643"/>
                <a:gd name="T3" fmla="*/ 274 h 401"/>
                <a:gd name="T4" fmla="*/ 1 w 643"/>
                <a:gd name="T5" fmla="*/ 335 h 401"/>
                <a:gd name="T6" fmla="*/ 11 w 643"/>
                <a:gd name="T7" fmla="*/ 377 h 401"/>
                <a:gd name="T8" fmla="*/ 15 w 643"/>
                <a:gd name="T9" fmla="*/ 401 h 401"/>
                <a:gd name="T10" fmla="*/ 643 w 643"/>
                <a:gd name="T11" fmla="*/ 149 h 401"/>
                <a:gd name="T12" fmla="*/ 635 w 643"/>
                <a:gd name="T13" fmla="*/ 0 h 401"/>
                <a:gd name="T14" fmla="*/ 30 w 643"/>
                <a:gd name="T15" fmla="*/ 227 h 401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643"/>
                <a:gd name="T25" fmla="*/ 0 h 401"/>
                <a:gd name="T26" fmla="*/ 643 w 643"/>
                <a:gd name="T27" fmla="*/ 401 h 401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643" h="401">
                  <a:moveTo>
                    <a:pt x="30" y="227"/>
                  </a:moveTo>
                  <a:lnTo>
                    <a:pt x="0" y="274"/>
                  </a:lnTo>
                  <a:lnTo>
                    <a:pt x="1" y="335"/>
                  </a:lnTo>
                  <a:lnTo>
                    <a:pt x="11" y="377"/>
                  </a:lnTo>
                  <a:lnTo>
                    <a:pt x="15" y="401"/>
                  </a:lnTo>
                  <a:lnTo>
                    <a:pt x="643" y="149"/>
                  </a:lnTo>
                  <a:lnTo>
                    <a:pt x="635" y="0"/>
                  </a:lnTo>
                  <a:lnTo>
                    <a:pt x="30" y="22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45" name="Freeform 1451">
              <a:extLst>
                <a:ext uri="{FF2B5EF4-FFF2-40B4-BE49-F238E27FC236}">
                  <a16:creationId xmlns:a16="http://schemas.microsoft.com/office/drawing/2014/main" id="{3380E42F-9A02-0344-AB2B-FB9FE4CDC546}"/>
                </a:ext>
              </a:extLst>
            </p:cNvPr>
            <p:cNvSpPr>
              <a:spLocks/>
            </p:cNvSpPr>
            <p:nvPr/>
          </p:nvSpPr>
          <p:spPr bwMode="auto">
            <a:xfrm>
              <a:off x="478" y="2201"/>
              <a:ext cx="342" cy="157"/>
            </a:xfrm>
            <a:custGeom>
              <a:avLst/>
              <a:gdLst>
                <a:gd name="T0" fmla="*/ 0 w 683"/>
                <a:gd name="T1" fmla="*/ 258 h 316"/>
                <a:gd name="T2" fmla="*/ 34 w 683"/>
                <a:gd name="T3" fmla="*/ 316 h 316"/>
                <a:gd name="T4" fmla="*/ 683 w 683"/>
                <a:gd name="T5" fmla="*/ 52 h 316"/>
                <a:gd name="T6" fmla="*/ 623 w 683"/>
                <a:gd name="T7" fmla="*/ 0 h 316"/>
                <a:gd name="T8" fmla="*/ 0 w 683"/>
                <a:gd name="T9" fmla="*/ 258 h 31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83"/>
                <a:gd name="T16" fmla="*/ 0 h 316"/>
                <a:gd name="T17" fmla="*/ 683 w 683"/>
                <a:gd name="T18" fmla="*/ 316 h 31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83" h="316">
                  <a:moveTo>
                    <a:pt x="0" y="258"/>
                  </a:moveTo>
                  <a:lnTo>
                    <a:pt x="34" y="316"/>
                  </a:lnTo>
                  <a:lnTo>
                    <a:pt x="683" y="52"/>
                  </a:lnTo>
                  <a:lnTo>
                    <a:pt x="623" y="0"/>
                  </a:lnTo>
                  <a:lnTo>
                    <a:pt x="0" y="258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46" name="Freeform 1452">
              <a:extLst>
                <a:ext uri="{FF2B5EF4-FFF2-40B4-BE49-F238E27FC236}">
                  <a16:creationId xmlns:a16="http://schemas.microsoft.com/office/drawing/2014/main" id="{4F8EFE99-3936-5B4B-A1BE-9913851AB4ED}"/>
                </a:ext>
              </a:extLst>
            </p:cNvPr>
            <p:cNvSpPr>
              <a:spLocks/>
            </p:cNvSpPr>
            <p:nvPr/>
          </p:nvSpPr>
          <p:spPr bwMode="auto">
            <a:xfrm>
              <a:off x="166" y="1988"/>
              <a:ext cx="660" cy="377"/>
            </a:xfrm>
            <a:custGeom>
              <a:avLst/>
              <a:gdLst>
                <a:gd name="T0" fmla="*/ 650 w 1321"/>
                <a:gd name="T1" fmla="*/ 509 h 753"/>
                <a:gd name="T2" fmla="*/ 1321 w 1321"/>
                <a:gd name="T3" fmla="*/ 255 h 753"/>
                <a:gd name="T4" fmla="*/ 704 w 1321"/>
                <a:gd name="T5" fmla="*/ 0 h 753"/>
                <a:gd name="T6" fmla="*/ 17 w 1321"/>
                <a:gd name="T7" fmla="*/ 154 h 753"/>
                <a:gd name="T8" fmla="*/ 15 w 1321"/>
                <a:gd name="T9" fmla="*/ 159 h 753"/>
                <a:gd name="T10" fmla="*/ 9 w 1321"/>
                <a:gd name="T11" fmla="*/ 173 h 753"/>
                <a:gd name="T12" fmla="*/ 4 w 1321"/>
                <a:gd name="T13" fmla="*/ 195 h 753"/>
                <a:gd name="T14" fmla="*/ 0 w 1321"/>
                <a:gd name="T15" fmla="*/ 224 h 753"/>
                <a:gd name="T16" fmla="*/ 1 w 1321"/>
                <a:gd name="T17" fmla="*/ 258 h 753"/>
                <a:gd name="T18" fmla="*/ 9 w 1321"/>
                <a:gd name="T19" fmla="*/ 298 h 753"/>
                <a:gd name="T20" fmla="*/ 27 w 1321"/>
                <a:gd name="T21" fmla="*/ 339 h 753"/>
                <a:gd name="T22" fmla="*/ 55 w 1321"/>
                <a:gd name="T23" fmla="*/ 382 h 753"/>
                <a:gd name="T24" fmla="*/ 55 w 1321"/>
                <a:gd name="T25" fmla="*/ 382 h 753"/>
                <a:gd name="T26" fmla="*/ 57 w 1321"/>
                <a:gd name="T27" fmla="*/ 382 h 753"/>
                <a:gd name="T28" fmla="*/ 57 w 1321"/>
                <a:gd name="T29" fmla="*/ 383 h 753"/>
                <a:gd name="T30" fmla="*/ 57 w 1321"/>
                <a:gd name="T31" fmla="*/ 383 h 753"/>
                <a:gd name="T32" fmla="*/ 57 w 1321"/>
                <a:gd name="T33" fmla="*/ 383 h 753"/>
                <a:gd name="T34" fmla="*/ 58 w 1321"/>
                <a:gd name="T35" fmla="*/ 384 h 753"/>
                <a:gd name="T36" fmla="*/ 666 w 1321"/>
                <a:gd name="T37" fmla="*/ 753 h 753"/>
                <a:gd name="T38" fmla="*/ 666 w 1321"/>
                <a:gd name="T39" fmla="*/ 743 h 753"/>
                <a:gd name="T40" fmla="*/ 657 w 1321"/>
                <a:gd name="T41" fmla="*/ 721 h 753"/>
                <a:gd name="T42" fmla="*/ 657 w 1321"/>
                <a:gd name="T43" fmla="*/ 721 h 753"/>
                <a:gd name="T44" fmla="*/ 657 w 1321"/>
                <a:gd name="T45" fmla="*/ 721 h 753"/>
                <a:gd name="T46" fmla="*/ 654 w 1321"/>
                <a:gd name="T47" fmla="*/ 714 h 753"/>
                <a:gd name="T48" fmla="*/ 645 w 1321"/>
                <a:gd name="T49" fmla="*/ 696 h 753"/>
                <a:gd name="T50" fmla="*/ 635 w 1321"/>
                <a:gd name="T51" fmla="*/ 670 h 753"/>
                <a:gd name="T52" fmla="*/ 626 w 1321"/>
                <a:gd name="T53" fmla="*/ 638 h 753"/>
                <a:gd name="T54" fmla="*/ 620 w 1321"/>
                <a:gd name="T55" fmla="*/ 604 h 753"/>
                <a:gd name="T56" fmla="*/ 621 w 1321"/>
                <a:gd name="T57" fmla="*/ 569 h 753"/>
                <a:gd name="T58" fmla="*/ 629 w 1321"/>
                <a:gd name="T59" fmla="*/ 537 h 753"/>
                <a:gd name="T60" fmla="*/ 650 w 1321"/>
                <a:gd name="T61" fmla="*/ 509 h 753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1321"/>
                <a:gd name="T94" fmla="*/ 0 h 753"/>
                <a:gd name="T95" fmla="*/ 1321 w 1321"/>
                <a:gd name="T96" fmla="*/ 753 h 753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1321" h="753">
                  <a:moveTo>
                    <a:pt x="650" y="509"/>
                  </a:moveTo>
                  <a:lnTo>
                    <a:pt x="1321" y="255"/>
                  </a:lnTo>
                  <a:lnTo>
                    <a:pt x="704" y="0"/>
                  </a:lnTo>
                  <a:lnTo>
                    <a:pt x="17" y="154"/>
                  </a:lnTo>
                  <a:lnTo>
                    <a:pt x="15" y="159"/>
                  </a:lnTo>
                  <a:lnTo>
                    <a:pt x="9" y="173"/>
                  </a:lnTo>
                  <a:lnTo>
                    <a:pt x="4" y="195"/>
                  </a:lnTo>
                  <a:lnTo>
                    <a:pt x="0" y="224"/>
                  </a:lnTo>
                  <a:lnTo>
                    <a:pt x="1" y="258"/>
                  </a:lnTo>
                  <a:lnTo>
                    <a:pt x="9" y="298"/>
                  </a:lnTo>
                  <a:lnTo>
                    <a:pt x="27" y="339"/>
                  </a:lnTo>
                  <a:lnTo>
                    <a:pt x="55" y="382"/>
                  </a:lnTo>
                  <a:lnTo>
                    <a:pt x="57" y="382"/>
                  </a:lnTo>
                  <a:lnTo>
                    <a:pt x="57" y="383"/>
                  </a:lnTo>
                  <a:lnTo>
                    <a:pt x="58" y="384"/>
                  </a:lnTo>
                  <a:lnTo>
                    <a:pt x="666" y="753"/>
                  </a:lnTo>
                  <a:lnTo>
                    <a:pt x="666" y="743"/>
                  </a:lnTo>
                  <a:lnTo>
                    <a:pt x="657" y="721"/>
                  </a:lnTo>
                  <a:lnTo>
                    <a:pt x="654" y="714"/>
                  </a:lnTo>
                  <a:lnTo>
                    <a:pt x="645" y="696"/>
                  </a:lnTo>
                  <a:lnTo>
                    <a:pt x="635" y="670"/>
                  </a:lnTo>
                  <a:lnTo>
                    <a:pt x="626" y="638"/>
                  </a:lnTo>
                  <a:lnTo>
                    <a:pt x="620" y="604"/>
                  </a:lnTo>
                  <a:lnTo>
                    <a:pt x="621" y="569"/>
                  </a:lnTo>
                  <a:lnTo>
                    <a:pt x="629" y="537"/>
                  </a:lnTo>
                  <a:lnTo>
                    <a:pt x="650" y="50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47" name="Freeform 1453">
              <a:extLst>
                <a:ext uri="{FF2B5EF4-FFF2-40B4-BE49-F238E27FC236}">
                  <a16:creationId xmlns:a16="http://schemas.microsoft.com/office/drawing/2014/main" id="{A048A390-E521-134E-A628-48EA9C34F70C}"/>
                </a:ext>
              </a:extLst>
            </p:cNvPr>
            <p:cNvSpPr>
              <a:spLocks/>
            </p:cNvSpPr>
            <p:nvPr/>
          </p:nvSpPr>
          <p:spPr bwMode="auto">
            <a:xfrm>
              <a:off x="198" y="2002"/>
              <a:ext cx="593" cy="227"/>
            </a:xfrm>
            <a:custGeom>
              <a:avLst/>
              <a:gdLst>
                <a:gd name="T0" fmla="*/ 1186 w 1186"/>
                <a:gd name="T1" fmla="*/ 226 h 456"/>
                <a:gd name="T2" fmla="*/ 586 w 1186"/>
                <a:gd name="T3" fmla="*/ 456 h 456"/>
                <a:gd name="T4" fmla="*/ 0 w 1186"/>
                <a:gd name="T5" fmla="*/ 144 h 456"/>
                <a:gd name="T6" fmla="*/ 639 w 1186"/>
                <a:gd name="T7" fmla="*/ 0 h 456"/>
                <a:gd name="T8" fmla="*/ 1186 w 1186"/>
                <a:gd name="T9" fmla="*/ 226 h 45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86"/>
                <a:gd name="T16" fmla="*/ 0 h 456"/>
                <a:gd name="T17" fmla="*/ 1186 w 1186"/>
                <a:gd name="T18" fmla="*/ 456 h 45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86" h="456">
                  <a:moveTo>
                    <a:pt x="1186" y="226"/>
                  </a:moveTo>
                  <a:lnTo>
                    <a:pt x="586" y="456"/>
                  </a:lnTo>
                  <a:lnTo>
                    <a:pt x="0" y="144"/>
                  </a:lnTo>
                  <a:lnTo>
                    <a:pt x="639" y="0"/>
                  </a:lnTo>
                  <a:lnTo>
                    <a:pt x="1186" y="226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48" name="Freeform 1454">
              <a:extLst>
                <a:ext uri="{FF2B5EF4-FFF2-40B4-BE49-F238E27FC236}">
                  <a16:creationId xmlns:a16="http://schemas.microsoft.com/office/drawing/2014/main" id="{382F7D72-EE3C-3048-AB29-52DE8FB4B77C}"/>
                </a:ext>
              </a:extLst>
            </p:cNvPr>
            <p:cNvSpPr>
              <a:spLocks/>
            </p:cNvSpPr>
            <p:nvPr/>
          </p:nvSpPr>
          <p:spPr bwMode="auto">
            <a:xfrm>
              <a:off x="177" y="2079"/>
              <a:ext cx="302" cy="260"/>
            </a:xfrm>
            <a:custGeom>
              <a:avLst/>
              <a:gdLst>
                <a:gd name="T0" fmla="*/ 602 w 605"/>
                <a:gd name="T1" fmla="*/ 522 h 522"/>
                <a:gd name="T2" fmla="*/ 47 w 605"/>
                <a:gd name="T3" fmla="*/ 180 h 522"/>
                <a:gd name="T4" fmla="*/ 26 w 605"/>
                <a:gd name="T5" fmla="*/ 149 h 522"/>
                <a:gd name="T6" fmla="*/ 12 w 605"/>
                <a:gd name="T7" fmla="*/ 120 h 522"/>
                <a:gd name="T8" fmla="*/ 3 w 605"/>
                <a:gd name="T9" fmla="*/ 94 h 522"/>
                <a:gd name="T10" fmla="*/ 0 w 605"/>
                <a:gd name="T11" fmla="*/ 68 h 522"/>
                <a:gd name="T12" fmla="*/ 0 w 605"/>
                <a:gd name="T13" fmla="*/ 46 h 522"/>
                <a:gd name="T14" fmla="*/ 2 w 605"/>
                <a:gd name="T15" fmla="*/ 27 h 522"/>
                <a:gd name="T16" fmla="*/ 6 w 605"/>
                <a:gd name="T17" fmla="*/ 12 h 522"/>
                <a:gd name="T18" fmla="*/ 9 w 605"/>
                <a:gd name="T19" fmla="*/ 0 h 522"/>
                <a:gd name="T20" fmla="*/ 605 w 605"/>
                <a:gd name="T21" fmla="*/ 318 h 522"/>
                <a:gd name="T22" fmla="*/ 591 w 605"/>
                <a:gd name="T23" fmla="*/ 340 h 522"/>
                <a:gd name="T24" fmla="*/ 582 w 605"/>
                <a:gd name="T25" fmla="*/ 364 h 522"/>
                <a:gd name="T26" fmla="*/ 577 w 605"/>
                <a:gd name="T27" fmla="*/ 390 h 522"/>
                <a:gd name="T28" fmla="*/ 577 w 605"/>
                <a:gd name="T29" fmla="*/ 418 h 522"/>
                <a:gd name="T30" fmla="*/ 580 w 605"/>
                <a:gd name="T31" fmla="*/ 446 h 522"/>
                <a:gd name="T32" fmla="*/ 586 w 605"/>
                <a:gd name="T33" fmla="*/ 472 h 522"/>
                <a:gd name="T34" fmla="*/ 592 w 605"/>
                <a:gd name="T35" fmla="*/ 497 h 522"/>
                <a:gd name="T36" fmla="*/ 602 w 605"/>
                <a:gd name="T37" fmla="*/ 522 h 522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605"/>
                <a:gd name="T58" fmla="*/ 0 h 522"/>
                <a:gd name="T59" fmla="*/ 605 w 605"/>
                <a:gd name="T60" fmla="*/ 522 h 522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605" h="522">
                  <a:moveTo>
                    <a:pt x="602" y="522"/>
                  </a:moveTo>
                  <a:lnTo>
                    <a:pt x="47" y="180"/>
                  </a:lnTo>
                  <a:lnTo>
                    <a:pt x="26" y="149"/>
                  </a:lnTo>
                  <a:lnTo>
                    <a:pt x="12" y="120"/>
                  </a:lnTo>
                  <a:lnTo>
                    <a:pt x="3" y="94"/>
                  </a:lnTo>
                  <a:lnTo>
                    <a:pt x="0" y="68"/>
                  </a:lnTo>
                  <a:lnTo>
                    <a:pt x="0" y="46"/>
                  </a:lnTo>
                  <a:lnTo>
                    <a:pt x="2" y="27"/>
                  </a:lnTo>
                  <a:lnTo>
                    <a:pt x="6" y="12"/>
                  </a:lnTo>
                  <a:lnTo>
                    <a:pt x="9" y="0"/>
                  </a:lnTo>
                  <a:lnTo>
                    <a:pt x="605" y="318"/>
                  </a:lnTo>
                  <a:lnTo>
                    <a:pt x="591" y="340"/>
                  </a:lnTo>
                  <a:lnTo>
                    <a:pt x="582" y="364"/>
                  </a:lnTo>
                  <a:lnTo>
                    <a:pt x="577" y="390"/>
                  </a:lnTo>
                  <a:lnTo>
                    <a:pt x="577" y="418"/>
                  </a:lnTo>
                  <a:lnTo>
                    <a:pt x="580" y="446"/>
                  </a:lnTo>
                  <a:lnTo>
                    <a:pt x="586" y="472"/>
                  </a:lnTo>
                  <a:lnTo>
                    <a:pt x="592" y="497"/>
                  </a:lnTo>
                  <a:lnTo>
                    <a:pt x="602" y="522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49" name="Freeform 1455">
              <a:extLst>
                <a:ext uri="{FF2B5EF4-FFF2-40B4-BE49-F238E27FC236}">
                  <a16:creationId xmlns:a16="http://schemas.microsoft.com/office/drawing/2014/main" id="{15FEB3DB-B088-2043-BB8B-2D49B4DF7845}"/>
                </a:ext>
              </a:extLst>
            </p:cNvPr>
            <p:cNvSpPr>
              <a:spLocks/>
            </p:cNvSpPr>
            <p:nvPr/>
          </p:nvSpPr>
          <p:spPr bwMode="auto">
            <a:xfrm>
              <a:off x="478" y="2125"/>
              <a:ext cx="351" cy="240"/>
            </a:xfrm>
            <a:custGeom>
              <a:avLst/>
              <a:gdLst>
                <a:gd name="T0" fmla="*/ 617 w 701"/>
                <a:gd name="T1" fmla="*/ 144 h 480"/>
                <a:gd name="T2" fmla="*/ 0 w 701"/>
                <a:gd name="T3" fmla="*/ 394 h 480"/>
                <a:gd name="T4" fmla="*/ 6 w 701"/>
                <a:gd name="T5" fmla="*/ 416 h 480"/>
                <a:gd name="T6" fmla="*/ 626 w 701"/>
                <a:gd name="T7" fmla="*/ 165 h 480"/>
                <a:gd name="T8" fmla="*/ 663 w 701"/>
                <a:gd name="T9" fmla="*/ 201 h 480"/>
                <a:gd name="T10" fmla="*/ 33 w 701"/>
                <a:gd name="T11" fmla="*/ 459 h 480"/>
                <a:gd name="T12" fmla="*/ 41 w 701"/>
                <a:gd name="T13" fmla="*/ 480 h 480"/>
                <a:gd name="T14" fmla="*/ 701 w 701"/>
                <a:gd name="T15" fmla="*/ 209 h 480"/>
                <a:gd name="T16" fmla="*/ 636 w 701"/>
                <a:gd name="T17" fmla="*/ 148 h 480"/>
                <a:gd name="T18" fmla="*/ 634 w 701"/>
                <a:gd name="T19" fmla="*/ 0 h 480"/>
                <a:gd name="T20" fmla="*/ 615 w 701"/>
                <a:gd name="T21" fmla="*/ 0 h 480"/>
                <a:gd name="T22" fmla="*/ 616 w 701"/>
                <a:gd name="T23" fmla="*/ 46 h 480"/>
                <a:gd name="T24" fmla="*/ 617 w 701"/>
                <a:gd name="T25" fmla="*/ 144 h 48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701"/>
                <a:gd name="T40" fmla="*/ 0 h 480"/>
                <a:gd name="T41" fmla="*/ 701 w 701"/>
                <a:gd name="T42" fmla="*/ 480 h 480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701" h="480">
                  <a:moveTo>
                    <a:pt x="617" y="144"/>
                  </a:moveTo>
                  <a:lnTo>
                    <a:pt x="0" y="394"/>
                  </a:lnTo>
                  <a:lnTo>
                    <a:pt x="6" y="416"/>
                  </a:lnTo>
                  <a:lnTo>
                    <a:pt x="626" y="165"/>
                  </a:lnTo>
                  <a:lnTo>
                    <a:pt x="663" y="201"/>
                  </a:lnTo>
                  <a:lnTo>
                    <a:pt x="33" y="459"/>
                  </a:lnTo>
                  <a:lnTo>
                    <a:pt x="41" y="480"/>
                  </a:lnTo>
                  <a:lnTo>
                    <a:pt x="701" y="209"/>
                  </a:lnTo>
                  <a:lnTo>
                    <a:pt x="636" y="148"/>
                  </a:lnTo>
                  <a:lnTo>
                    <a:pt x="634" y="0"/>
                  </a:lnTo>
                  <a:lnTo>
                    <a:pt x="615" y="0"/>
                  </a:lnTo>
                  <a:lnTo>
                    <a:pt x="616" y="46"/>
                  </a:lnTo>
                  <a:lnTo>
                    <a:pt x="617" y="14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50" name="Freeform 1456">
              <a:extLst>
                <a:ext uri="{FF2B5EF4-FFF2-40B4-BE49-F238E27FC236}">
                  <a16:creationId xmlns:a16="http://schemas.microsoft.com/office/drawing/2014/main" id="{F951C91E-F389-314C-9A80-2D25E92A9AF1}"/>
                </a:ext>
              </a:extLst>
            </p:cNvPr>
            <p:cNvSpPr>
              <a:spLocks/>
            </p:cNvSpPr>
            <p:nvPr/>
          </p:nvSpPr>
          <p:spPr bwMode="auto">
            <a:xfrm>
              <a:off x="430" y="1973"/>
              <a:ext cx="330" cy="151"/>
            </a:xfrm>
            <a:custGeom>
              <a:avLst/>
              <a:gdLst>
                <a:gd name="T0" fmla="*/ 38 w 659"/>
                <a:gd name="T1" fmla="*/ 151 h 301"/>
                <a:gd name="T2" fmla="*/ 5 w 659"/>
                <a:gd name="T3" fmla="*/ 190 h 301"/>
                <a:gd name="T4" fmla="*/ 0 w 659"/>
                <a:gd name="T5" fmla="*/ 243 h 301"/>
                <a:gd name="T6" fmla="*/ 6 w 659"/>
                <a:gd name="T7" fmla="*/ 279 h 301"/>
                <a:gd name="T8" fmla="*/ 8 w 659"/>
                <a:gd name="T9" fmla="*/ 301 h 301"/>
                <a:gd name="T10" fmla="*/ 655 w 659"/>
                <a:gd name="T11" fmla="*/ 134 h 301"/>
                <a:gd name="T12" fmla="*/ 659 w 659"/>
                <a:gd name="T13" fmla="*/ 0 h 301"/>
                <a:gd name="T14" fmla="*/ 38 w 659"/>
                <a:gd name="T15" fmla="*/ 151 h 301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659"/>
                <a:gd name="T25" fmla="*/ 0 h 301"/>
                <a:gd name="T26" fmla="*/ 659 w 659"/>
                <a:gd name="T27" fmla="*/ 301 h 301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659" h="301">
                  <a:moveTo>
                    <a:pt x="38" y="151"/>
                  </a:moveTo>
                  <a:lnTo>
                    <a:pt x="5" y="190"/>
                  </a:lnTo>
                  <a:lnTo>
                    <a:pt x="0" y="243"/>
                  </a:lnTo>
                  <a:lnTo>
                    <a:pt x="6" y="279"/>
                  </a:lnTo>
                  <a:lnTo>
                    <a:pt x="8" y="301"/>
                  </a:lnTo>
                  <a:lnTo>
                    <a:pt x="655" y="134"/>
                  </a:lnTo>
                  <a:lnTo>
                    <a:pt x="659" y="0"/>
                  </a:lnTo>
                  <a:lnTo>
                    <a:pt x="38" y="15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51" name="Freeform 1457">
              <a:extLst>
                <a:ext uri="{FF2B5EF4-FFF2-40B4-BE49-F238E27FC236}">
                  <a16:creationId xmlns:a16="http://schemas.microsoft.com/office/drawing/2014/main" id="{72FC8962-82B8-F040-9A58-21969BC37D79}"/>
                </a:ext>
              </a:extLst>
            </p:cNvPr>
            <p:cNvSpPr>
              <a:spLocks/>
            </p:cNvSpPr>
            <p:nvPr/>
          </p:nvSpPr>
          <p:spPr bwMode="auto">
            <a:xfrm>
              <a:off x="144" y="1832"/>
              <a:ext cx="654" cy="329"/>
            </a:xfrm>
            <a:custGeom>
              <a:avLst/>
              <a:gdLst>
                <a:gd name="T0" fmla="*/ 620 w 1308"/>
                <a:gd name="T1" fmla="*/ 443 h 658"/>
                <a:gd name="T2" fmla="*/ 1308 w 1308"/>
                <a:gd name="T3" fmla="*/ 272 h 658"/>
                <a:gd name="T4" fmla="*/ 722 w 1308"/>
                <a:gd name="T5" fmla="*/ 0 h 658"/>
                <a:gd name="T6" fmla="*/ 26 w 1308"/>
                <a:gd name="T7" fmla="*/ 81 h 658"/>
                <a:gd name="T8" fmla="*/ 23 w 1308"/>
                <a:gd name="T9" fmla="*/ 86 h 658"/>
                <a:gd name="T10" fmla="*/ 17 w 1308"/>
                <a:gd name="T11" fmla="*/ 98 h 658"/>
                <a:gd name="T12" fmla="*/ 9 w 1308"/>
                <a:gd name="T13" fmla="*/ 116 h 658"/>
                <a:gd name="T14" fmla="*/ 3 w 1308"/>
                <a:gd name="T15" fmla="*/ 140 h 658"/>
                <a:gd name="T16" fmla="*/ 0 w 1308"/>
                <a:gd name="T17" fmla="*/ 170 h 658"/>
                <a:gd name="T18" fmla="*/ 4 w 1308"/>
                <a:gd name="T19" fmla="*/ 203 h 658"/>
                <a:gd name="T20" fmla="*/ 17 w 1308"/>
                <a:gd name="T21" fmla="*/ 240 h 658"/>
                <a:gd name="T22" fmla="*/ 41 w 1308"/>
                <a:gd name="T23" fmla="*/ 279 h 658"/>
                <a:gd name="T24" fmla="*/ 42 w 1308"/>
                <a:gd name="T25" fmla="*/ 281 h 658"/>
                <a:gd name="T26" fmla="*/ 42 w 1308"/>
                <a:gd name="T27" fmla="*/ 282 h 658"/>
                <a:gd name="T28" fmla="*/ 43 w 1308"/>
                <a:gd name="T29" fmla="*/ 282 h 658"/>
                <a:gd name="T30" fmla="*/ 612 w 1308"/>
                <a:gd name="T31" fmla="*/ 658 h 658"/>
                <a:gd name="T32" fmla="*/ 615 w 1308"/>
                <a:gd name="T33" fmla="*/ 649 h 658"/>
                <a:gd name="T34" fmla="*/ 608 w 1308"/>
                <a:gd name="T35" fmla="*/ 629 h 658"/>
                <a:gd name="T36" fmla="*/ 608 w 1308"/>
                <a:gd name="T37" fmla="*/ 629 h 658"/>
                <a:gd name="T38" fmla="*/ 608 w 1308"/>
                <a:gd name="T39" fmla="*/ 629 h 658"/>
                <a:gd name="T40" fmla="*/ 604 w 1308"/>
                <a:gd name="T41" fmla="*/ 622 h 658"/>
                <a:gd name="T42" fmla="*/ 599 w 1308"/>
                <a:gd name="T43" fmla="*/ 606 h 658"/>
                <a:gd name="T44" fmla="*/ 591 w 1308"/>
                <a:gd name="T45" fmla="*/ 582 h 658"/>
                <a:gd name="T46" fmla="*/ 585 w 1308"/>
                <a:gd name="T47" fmla="*/ 553 h 658"/>
                <a:gd name="T48" fmla="*/ 581 w 1308"/>
                <a:gd name="T49" fmla="*/ 523 h 658"/>
                <a:gd name="T50" fmla="*/ 585 w 1308"/>
                <a:gd name="T51" fmla="*/ 492 h 658"/>
                <a:gd name="T52" fmla="*/ 597 w 1308"/>
                <a:gd name="T53" fmla="*/ 465 h 658"/>
                <a:gd name="T54" fmla="*/ 620 w 1308"/>
                <a:gd name="T55" fmla="*/ 443 h 658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1308"/>
                <a:gd name="T85" fmla="*/ 0 h 658"/>
                <a:gd name="T86" fmla="*/ 1308 w 1308"/>
                <a:gd name="T87" fmla="*/ 658 h 658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1308" h="658">
                  <a:moveTo>
                    <a:pt x="620" y="443"/>
                  </a:moveTo>
                  <a:lnTo>
                    <a:pt x="1308" y="272"/>
                  </a:lnTo>
                  <a:lnTo>
                    <a:pt x="722" y="0"/>
                  </a:lnTo>
                  <a:lnTo>
                    <a:pt x="26" y="81"/>
                  </a:lnTo>
                  <a:lnTo>
                    <a:pt x="23" y="86"/>
                  </a:lnTo>
                  <a:lnTo>
                    <a:pt x="17" y="98"/>
                  </a:lnTo>
                  <a:lnTo>
                    <a:pt x="9" y="116"/>
                  </a:lnTo>
                  <a:lnTo>
                    <a:pt x="3" y="140"/>
                  </a:lnTo>
                  <a:lnTo>
                    <a:pt x="0" y="170"/>
                  </a:lnTo>
                  <a:lnTo>
                    <a:pt x="4" y="203"/>
                  </a:lnTo>
                  <a:lnTo>
                    <a:pt x="17" y="240"/>
                  </a:lnTo>
                  <a:lnTo>
                    <a:pt x="41" y="279"/>
                  </a:lnTo>
                  <a:lnTo>
                    <a:pt x="42" y="281"/>
                  </a:lnTo>
                  <a:lnTo>
                    <a:pt x="42" y="282"/>
                  </a:lnTo>
                  <a:lnTo>
                    <a:pt x="43" y="282"/>
                  </a:lnTo>
                  <a:lnTo>
                    <a:pt x="612" y="658"/>
                  </a:lnTo>
                  <a:lnTo>
                    <a:pt x="615" y="649"/>
                  </a:lnTo>
                  <a:lnTo>
                    <a:pt x="608" y="629"/>
                  </a:lnTo>
                  <a:lnTo>
                    <a:pt x="604" y="622"/>
                  </a:lnTo>
                  <a:lnTo>
                    <a:pt x="599" y="606"/>
                  </a:lnTo>
                  <a:lnTo>
                    <a:pt x="591" y="582"/>
                  </a:lnTo>
                  <a:lnTo>
                    <a:pt x="585" y="553"/>
                  </a:lnTo>
                  <a:lnTo>
                    <a:pt x="581" y="523"/>
                  </a:lnTo>
                  <a:lnTo>
                    <a:pt x="585" y="492"/>
                  </a:lnTo>
                  <a:lnTo>
                    <a:pt x="597" y="465"/>
                  </a:lnTo>
                  <a:lnTo>
                    <a:pt x="620" y="44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52" name="Freeform 1458">
              <a:extLst>
                <a:ext uri="{FF2B5EF4-FFF2-40B4-BE49-F238E27FC236}">
                  <a16:creationId xmlns:a16="http://schemas.microsoft.com/office/drawing/2014/main" id="{5F24AA29-B44B-6348-8EE3-F39623CA16B5}"/>
                </a:ext>
              </a:extLst>
            </p:cNvPr>
            <p:cNvSpPr>
              <a:spLocks/>
            </p:cNvSpPr>
            <p:nvPr/>
          </p:nvSpPr>
          <p:spPr bwMode="auto">
            <a:xfrm>
              <a:off x="430" y="1973"/>
              <a:ext cx="330" cy="151"/>
            </a:xfrm>
            <a:custGeom>
              <a:avLst/>
              <a:gdLst>
                <a:gd name="T0" fmla="*/ 38 w 659"/>
                <a:gd name="T1" fmla="*/ 151 h 301"/>
                <a:gd name="T2" fmla="*/ 5 w 659"/>
                <a:gd name="T3" fmla="*/ 190 h 301"/>
                <a:gd name="T4" fmla="*/ 0 w 659"/>
                <a:gd name="T5" fmla="*/ 243 h 301"/>
                <a:gd name="T6" fmla="*/ 6 w 659"/>
                <a:gd name="T7" fmla="*/ 279 h 301"/>
                <a:gd name="T8" fmla="*/ 8 w 659"/>
                <a:gd name="T9" fmla="*/ 301 h 301"/>
                <a:gd name="T10" fmla="*/ 655 w 659"/>
                <a:gd name="T11" fmla="*/ 134 h 301"/>
                <a:gd name="T12" fmla="*/ 659 w 659"/>
                <a:gd name="T13" fmla="*/ 0 h 301"/>
                <a:gd name="T14" fmla="*/ 38 w 659"/>
                <a:gd name="T15" fmla="*/ 151 h 301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659"/>
                <a:gd name="T25" fmla="*/ 0 h 301"/>
                <a:gd name="T26" fmla="*/ 659 w 659"/>
                <a:gd name="T27" fmla="*/ 301 h 301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659" h="301">
                  <a:moveTo>
                    <a:pt x="38" y="151"/>
                  </a:moveTo>
                  <a:lnTo>
                    <a:pt x="5" y="190"/>
                  </a:lnTo>
                  <a:lnTo>
                    <a:pt x="0" y="243"/>
                  </a:lnTo>
                  <a:lnTo>
                    <a:pt x="6" y="279"/>
                  </a:lnTo>
                  <a:lnTo>
                    <a:pt x="8" y="301"/>
                  </a:lnTo>
                  <a:lnTo>
                    <a:pt x="655" y="134"/>
                  </a:lnTo>
                  <a:lnTo>
                    <a:pt x="659" y="0"/>
                  </a:lnTo>
                  <a:lnTo>
                    <a:pt x="38" y="15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53" name="Freeform 1459">
              <a:extLst>
                <a:ext uri="{FF2B5EF4-FFF2-40B4-BE49-F238E27FC236}">
                  <a16:creationId xmlns:a16="http://schemas.microsoft.com/office/drawing/2014/main" id="{05E7C3FA-00BC-0549-81E4-75951594C83E}"/>
                </a:ext>
              </a:extLst>
            </p:cNvPr>
            <p:cNvSpPr>
              <a:spLocks/>
            </p:cNvSpPr>
            <p:nvPr/>
          </p:nvSpPr>
          <p:spPr bwMode="auto">
            <a:xfrm>
              <a:off x="434" y="2042"/>
              <a:ext cx="349" cy="113"/>
            </a:xfrm>
            <a:custGeom>
              <a:avLst/>
              <a:gdLst>
                <a:gd name="T0" fmla="*/ 0 w 698"/>
                <a:gd name="T1" fmla="*/ 171 h 225"/>
                <a:gd name="T2" fmla="*/ 29 w 698"/>
                <a:gd name="T3" fmla="*/ 225 h 225"/>
                <a:gd name="T4" fmla="*/ 698 w 698"/>
                <a:gd name="T5" fmla="*/ 50 h 225"/>
                <a:gd name="T6" fmla="*/ 644 w 698"/>
                <a:gd name="T7" fmla="*/ 0 h 225"/>
                <a:gd name="T8" fmla="*/ 0 w 698"/>
                <a:gd name="T9" fmla="*/ 171 h 22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98"/>
                <a:gd name="T16" fmla="*/ 0 h 225"/>
                <a:gd name="T17" fmla="*/ 698 w 698"/>
                <a:gd name="T18" fmla="*/ 225 h 22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98" h="225">
                  <a:moveTo>
                    <a:pt x="0" y="171"/>
                  </a:moveTo>
                  <a:lnTo>
                    <a:pt x="29" y="225"/>
                  </a:lnTo>
                  <a:lnTo>
                    <a:pt x="698" y="50"/>
                  </a:lnTo>
                  <a:lnTo>
                    <a:pt x="644" y="0"/>
                  </a:lnTo>
                  <a:lnTo>
                    <a:pt x="0" y="171"/>
                  </a:lnTo>
                  <a:close/>
                </a:path>
              </a:pathLst>
            </a:custGeom>
            <a:solidFill>
              <a:srgbClr val="00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54" name="Freeform 1460">
              <a:extLst>
                <a:ext uri="{FF2B5EF4-FFF2-40B4-BE49-F238E27FC236}">
                  <a16:creationId xmlns:a16="http://schemas.microsoft.com/office/drawing/2014/main" id="{52E8C3DA-F6E5-2048-9400-D8D7AB6F4252}"/>
                </a:ext>
              </a:extLst>
            </p:cNvPr>
            <p:cNvSpPr>
              <a:spLocks/>
            </p:cNvSpPr>
            <p:nvPr/>
          </p:nvSpPr>
          <p:spPr bwMode="auto">
            <a:xfrm>
              <a:off x="144" y="1832"/>
              <a:ext cx="654" cy="329"/>
            </a:xfrm>
            <a:custGeom>
              <a:avLst/>
              <a:gdLst>
                <a:gd name="T0" fmla="*/ 620 w 1308"/>
                <a:gd name="T1" fmla="*/ 443 h 658"/>
                <a:gd name="T2" fmla="*/ 1308 w 1308"/>
                <a:gd name="T3" fmla="*/ 272 h 658"/>
                <a:gd name="T4" fmla="*/ 722 w 1308"/>
                <a:gd name="T5" fmla="*/ 0 h 658"/>
                <a:gd name="T6" fmla="*/ 26 w 1308"/>
                <a:gd name="T7" fmla="*/ 81 h 658"/>
                <a:gd name="T8" fmla="*/ 23 w 1308"/>
                <a:gd name="T9" fmla="*/ 86 h 658"/>
                <a:gd name="T10" fmla="*/ 17 w 1308"/>
                <a:gd name="T11" fmla="*/ 98 h 658"/>
                <a:gd name="T12" fmla="*/ 9 w 1308"/>
                <a:gd name="T13" fmla="*/ 116 h 658"/>
                <a:gd name="T14" fmla="*/ 3 w 1308"/>
                <a:gd name="T15" fmla="*/ 140 h 658"/>
                <a:gd name="T16" fmla="*/ 0 w 1308"/>
                <a:gd name="T17" fmla="*/ 170 h 658"/>
                <a:gd name="T18" fmla="*/ 4 w 1308"/>
                <a:gd name="T19" fmla="*/ 203 h 658"/>
                <a:gd name="T20" fmla="*/ 17 w 1308"/>
                <a:gd name="T21" fmla="*/ 240 h 658"/>
                <a:gd name="T22" fmla="*/ 41 w 1308"/>
                <a:gd name="T23" fmla="*/ 279 h 658"/>
                <a:gd name="T24" fmla="*/ 42 w 1308"/>
                <a:gd name="T25" fmla="*/ 281 h 658"/>
                <a:gd name="T26" fmla="*/ 42 w 1308"/>
                <a:gd name="T27" fmla="*/ 282 h 658"/>
                <a:gd name="T28" fmla="*/ 43 w 1308"/>
                <a:gd name="T29" fmla="*/ 282 h 658"/>
                <a:gd name="T30" fmla="*/ 612 w 1308"/>
                <a:gd name="T31" fmla="*/ 658 h 658"/>
                <a:gd name="T32" fmla="*/ 615 w 1308"/>
                <a:gd name="T33" fmla="*/ 649 h 658"/>
                <a:gd name="T34" fmla="*/ 608 w 1308"/>
                <a:gd name="T35" fmla="*/ 629 h 658"/>
                <a:gd name="T36" fmla="*/ 608 w 1308"/>
                <a:gd name="T37" fmla="*/ 629 h 658"/>
                <a:gd name="T38" fmla="*/ 608 w 1308"/>
                <a:gd name="T39" fmla="*/ 629 h 658"/>
                <a:gd name="T40" fmla="*/ 604 w 1308"/>
                <a:gd name="T41" fmla="*/ 622 h 658"/>
                <a:gd name="T42" fmla="*/ 599 w 1308"/>
                <a:gd name="T43" fmla="*/ 606 h 658"/>
                <a:gd name="T44" fmla="*/ 591 w 1308"/>
                <a:gd name="T45" fmla="*/ 582 h 658"/>
                <a:gd name="T46" fmla="*/ 585 w 1308"/>
                <a:gd name="T47" fmla="*/ 553 h 658"/>
                <a:gd name="T48" fmla="*/ 581 w 1308"/>
                <a:gd name="T49" fmla="*/ 523 h 658"/>
                <a:gd name="T50" fmla="*/ 585 w 1308"/>
                <a:gd name="T51" fmla="*/ 492 h 658"/>
                <a:gd name="T52" fmla="*/ 597 w 1308"/>
                <a:gd name="T53" fmla="*/ 465 h 658"/>
                <a:gd name="T54" fmla="*/ 620 w 1308"/>
                <a:gd name="T55" fmla="*/ 443 h 658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1308"/>
                <a:gd name="T85" fmla="*/ 0 h 658"/>
                <a:gd name="T86" fmla="*/ 1308 w 1308"/>
                <a:gd name="T87" fmla="*/ 658 h 658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1308" h="658">
                  <a:moveTo>
                    <a:pt x="620" y="443"/>
                  </a:moveTo>
                  <a:lnTo>
                    <a:pt x="1308" y="272"/>
                  </a:lnTo>
                  <a:lnTo>
                    <a:pt x="722" y="0"/>
                  </a:lnTo>
                  <a:lnTo>
                    <a:pt x="26" y="81"/>
                  </a:lnTo>
                  <a:lnTo>
                    <a:pt x="23" y="86"/>
                  </a:lnTo>
                  <a:lnTo>
                    <a:pt x="17" y="98"/>
                  </a:lnTo>
                  <a:lnTo>
                    <a:pt x="9" y="116"/>
                  </a:lnTo>
                  <a:lnTo>
                    <a:pt x="3" y="140"/>
                  </a:lnTo>
                  <a:lnTo>
                    <a:pt x="0" y="170"/>
                  </a:lnTo>
                  <a:lnTo>
                    <a:pt x="4" y="203"/>
                  </a:lnTo>
                  <a:lnTo>
                    <a:pt x="17" y="240"/>
                  </a:lnTo>
                  <a:lnTo>
                    <a:pt x="41" y="279"/>
                  </a:lnTo>
                  <a:lnTo>
                    <a:pt x="42" y="281"/>
                  </a:lnTo>
                  <a:lnTo>
                    <a:pt x="42" y="282"/>
                  </a:lnTo>
                  <a:lnTo>
                    <a:pt x="43" y="282"/>
                  </a:lnTo>
                  <a:lnTo>
                    <a:pt x="612" y="658"/>
                  </a:lnTo>
                  <a:lnTo>
                    <a:pt x="615" y="649"/>
                  </a:lnTo>
                  <a:lnTo>
                    <a:pt x="608" y="629"/>
                  </a:lnTo>
                  <a:lnTo>
                    <a:pt x="604" y="622"/>
                  </a:lnTo>
                  <a:lnTo>
                    <a:pt x="599" y="606"/>
                  </a:lnTo>
                  <a:lnTo>
                    <a:pt x="591" y="582"/>
                  </a:lnTo>
                  <a:lnTo>
                    <a:pt x="585" y="553"/>
                  </a:lnTo>
                  <a:lnTo>
                    <a:pt x="581" y="523"/>
                  </a:lnTo>
                  <a:lnTo>
                    <a:pt x="585" y="492"/>
                  </a:lnTo>
                  <a:lnTo>
                    <a:pt x="597" y="465"/>
                  </a:lnTo>
                  <a:lnTo>
                    <a:pt x="620" y="44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55" name="Freeform 1461">
              <a:extLst>
                <a:ext uri="{FF2B5EF4-FFF2-40B4-BE49-F238E27FC236}">
                  <a16:creationId xmlns:a16="http://schemas.microsoft.com/office/drawing/2014/main" id="{459351C1-9022-D245-B562-9DED1494B0EE}"/>
                </a:ext>
              </a:extLst>
            </p:cNvPr>
            <p:cNvSpPr>
              <a:spLocks/>
            </p:cNvSpPr>
            <p:nvPr/>
          </p:nvSpPr>
          <p:spPr bwMode="auto">
            <a:xfrm>
              <a:off x="179" y="1843"/>
              <a:ext cx="584" cy="199"/>
            </a:xfrm>
            <a:custGeom>
              <a:avLst/>
              <a:gdLst>
                <a:gd name="T0" fmla="*/ 1167 w 1167"/>
                <a:gd name="T1" fmla="*/ 243 h 397"/>
                <a:gd name="T2" fmla="*/ 551 w 1167"/>
                <a:gd name="T3" fmla="*/ 397 h 397"/>
                <a:gd name="T4" fmla="*/ 0 w 1167"/>
                <a:gd name="T5" fmla="*/ 78 h 397"/>
                <a:gd name="T6" fmla="*/ 646 w 1167"/>
                <a:gd name="T7" fmla="*/ 0 h 397"/>
                <a:gd name="T8" fmla="*/ 1167 w 1167"/>
                <a:gd name="T9" fmla="*/ 243 h 39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67"/>
                <a:gd name="T16" fmla="*/ 0 h 397"/>
                <a:gd name="T17" fmla="*/ 1167 w 1167"/>
                <a:gd name="T18" fmla="*/ 397 h 39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67" h="397">
                  <a:moveTo>
                    <a:pt x="1167" y="243"/>
                  </a:moveTo>
                  <a:lnTo>
                    <a:pt x="551" y="397"/>
                  </a:lnTo>
                  <a:lnTo>
                    <a:pt x="0" y="78"/>
                  </a:lnTo>
                  <a:lnTo>
                    <a:pt x="646" y="0"/>
                  </a:lnTo>
                  <a:lnTo>
                    <a:pt x="1167" y="243"/>
                  </a:lnTo>
                  <a:close/>
                </a:path>
              </a:pathLst>
            </a:custGeom>
            <a:solidFill>
              <a:srgbClr val="00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56" name="Freeform 1462">
              <a:extLst>
                <a:ext uri="{FF2B5EF4-FFF2-40B4-BE49-F238E27FC236}">
                  <a16:creationId xmlns:a16="http://schemas.microsoft.com/office/drawing/2014/main" id="{A1AA0A33-EBB8-7647-98C0-FB479F4C0ECE}"/>
                </a:ext>
              </a:extLst>
            </p:cNvPr>
            <p:cNvSpPr>
              <a:spLocks/>
            </p:cNvSpPr>
            <p:nvPr/>
          </p:nvSpPr>
          <p:spPr bwMode="auto">
            <a:xfrm>
              <a:off x="154" y="1885"/>
              <a:ext cx="288" cy="252"/>
            </a:xfrm>
            <a:custGeom>
              <a:avLst/>
              <a:gdLst>
                <a:gd name="T0" fmla="*/ 555 w 576"/>
                <a:gd name="T1" fmla="*/ 503 h 503"/>
                <a:gd name="T2" fmla="*/ 36 w 576"/>
                <a:gd name="T3" fmla="*/ 156 h 503"/>
                <a:gd name="T4" fmla="*/ 17 w 576"/>
                <a:gd name="T5" fmla="*/ 129 h 503"/>
                <a:gd name="T6" fmla="*/ 6 w 576"/>
                <a:gd name="T7" fmla="*/ 102 h 503"/>
                <a:gd name="T8" fmla="*/ 1 w 576"/>
                <a:gd name="T9" fmla="*/ 78 h 503"/>
                <a:gd name="T10" fmla="*/ 0 w 576"/>
                <a:gd name="T11" fmla="*/ 57 h 503"/>
                <a:gd name="T12" fmla="*/ 2 w 576"/>
                <a:gd name="T13" fmla="*/ 38 h 503"/>
                <a:gd name="T14" fmla="*/ 6 w 576"/>
                <a:gd name="T15" fmla="*/ 22 h 503"/>
                <a:gd name="T16" fmla="*/ 12 w 576"/>
                <a:gd name="T17" fmla="*/ 9 h 503"/>
                <a:gd name="T18" fmla="*/ 16 w 576"/>
                <a:gd name="T19" fmla="*/ 0 h 503"/>
                <a:gd name="T20" fmla="*/ 576 w 576"/>
                <a:gd name="T21" fmla="*/ 324 h 503"/>
                <a:gd name="T22" fmla="*/ 560 w 576"/>
                <a:gd name="T23" fmla="*/ 343 h 503"/>
                <a:gd name="T24" fmla="*/ 549 w 576"/>
                <a:gd name="T25" fmla="*/ 362 h 503"/>
                <a:gd name="T26" fmla="*/ 542 w 576"/>
                <a:gd name="T27" fmla="*/ 385 h 503"/>
                <a:gd name="T28" fmla="*/ 540 w 576"/>
                <a:gd name="T29" fmla="*/ 409 h 503"/>
                <a:gd name="T30" fmla="*/ 540 w 576"/>
                <a:gd name="T31" fmla="*/ 434 h 503"/>
                <a:gd name="T32" fmla="*/ 543 w 576"/>
                <a:gd name="T33" fmla="*/ 458 h 503"/>
                <a:gd name="T34" fmla="*/ 548 w 576"/>
                <a:gd name="T35" fmla="*/ 481 h 503"/>
                <a:gd name="T36" fmla="*/ 555 w 576"/>
                <a:gd name="T37" fmla="*/ 503 h 503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576"/>
                <a:gd name="T58" fmla="*/ 0 h 503"/>
                <a:gd name="T59" fmla="*/ 576 w 576"/>
                <a:gd name="T60" fmla="*/ 503 h 503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576" h="503">
                  <a:moveTo>
                    <a:pt x="555" y="503"/>
                  </a:moveTo>
                  <a:lnTo>
                    <a:pt x="36" y="156"/>
                  </a:lnTo>
                  <a:lnTo>
                    <a:pt x="17" y="129"/>
                  </a:lnTo>
                  <a:lnTo>
                    <a:pt x="6" y="102"/>
                  </a:lnTo>
                  <a:lnTo>
                    <a:pt x="1" y="78"/>
                  </a:lnTo>
                  <a:lnTo>
                    <a:pt x="0" y="57"/>
                  </a:lnTo>
                  <a:lnTo>
                    <a:pt x="2" y="38"/>
                  </a:lnTo>
                  <a:lnTo>
                    <a:pt x="6" y="22"/>
                  </a:lnTo>
                  <a:lnTo>
                    <a:pt x="12" y="9"/>
                  </a:lnTo>
                  <a:lnTo>
                    <a:pt x="16" y="0"/>
                  </a:lnTo>
                  <a:lnTo>
                    <a:pt x="576" y="324"/>
                  </a:lnTo>
                  <a:lnTo>
                    <a:pt x="560" y="343"/>
                  </a:lnTo>
                  <a:lnTo>
                    <a:pt x="549" y="362"/>
                  </a:lnTo>
                  <a:lnTo>
                    <a:pt x="542" y="385"/>
                  </a:lnTo>
                  <a:lnTo>
                    <a:pt x="540" y="409"/>
                  </a:lnTo>
                  <a:lnTo>
                    <a:pt x="540" y="434"/>
                  </a:lnTo>
                  <a:lnTo>
                    <a:pt x="543" y="458"/>
                  </a:lnTo>
                  <a:lnTo>
                    <a:pt x="548" y="481"/>
                  </a:lnTo>
                  <a:lnTo>
                    <a:pt x="555" y="503"/>
                  </a:lnTo>
                  <a:close/>
                </a:path>
              </a:pathLst>
            </a:custGeom>
            <a:solidFill>
              <a:srgbClr val="00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57" name="Freeform 1463">
              <a:extLst>
                <a:ext uri="{FF2B5EF4-FFF2-40B4-BE49-F238E27FC236}">
                  <a16:creationId xmlns:a16="http://schemas.microsoft.com/office/drawing/2014/main" id="{AEFB55F7-DDE2-2249-919D-0C99E32D016D}"/>
                </a:ext>
              </a:extLst>
            </p:cNvPr>
            <p:cNvSpPr>
              <a:spLocks/>
            </p:cNvSpPr>
            <p:nvPr/>
          </p:nvSpPr>
          <p:spPr bwMode="auto">
            <a:xfrm>
              <a:off x="434" y="1973"/>
              <a:ext cx="357" cy="188"/>
            </a:xfrm>
            <a:custGeom>
              <a:avLst/>
              <a:gdLst>
                <a:gd name="T0" fmla="*/ 637 w 716"/>
                <a:gd name="T1" fmla="*/ 129 h 375"/>
                <a:gd name="T2" fmla="*/ 0 w 716"/>
                <a:gd name="T3" fmla="*/ 295 h 375"/>
                <a:gd name="T4" fmla="*/ 5 w 716"/>
                <a:gd name="T5" fmla="*/ 315 h 375"/>
                <a:gd name="T6" fmla="*/ 643 w 716"/>
                <a:gd name="T7" fmla="*/ 148 h 375"/>
                <a:gd name="T8" fmla="*/ 678 w 716"/>
                <a:gd name="T9" fmla="*/ 184 h 375"/>
                <a:gd name="T10" fmla="*/ 28 w 716"/>
                <a:gd name="T11" fmla="*/ 355 h 375"/>
                <a:gd name="T12" fmla="*/ 32 w 716"/>
                <a:gd name="T13" fmla="*/ 375 h 375"/>
                <a:gd name="T14" fmla="*/ 716 w 716"/>
                <a:gd name="T15" fmla="*/ 194 h 375"/>
                <a:gd name="T16" fmla="*/ 656 w 716"/>
                <a:gd name="T17" fmla="*/ 133 h 375"/>
                <a:gd name="T18" fmla="*/ 665 w 716"/>
                <a:gd name="T19" fmla="*/ 2 h 375"/>
                <a:gd name="T20" fmla="*/ 647 w 716"/>
                <a:gd name="T21" fmla="*/ 0 h 375"/>
                <a:gd name="T22" fmla="*/ 644 w 716"/>
                <a:gd name="T23" fmla="*/ 41 h 375"/>
                <a:gd name="T24" fmla="*/ 637 w 716"/>
                <a:gd name="T25" fmla="*/ 129 h 375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716"/>
                <a:gd name="T40" fmla="*/ 0 h 375"/>
                <a:gd name="T41" fmla="*/ 716 w 716"/>
                <a:gd name="T42" fmla="*/ 375 h 375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716" h="375">
                  <a:moveTo>
                    <a:pt x="637" y="129"/>
                  </a:moveTo>
                  <a:lnTo>
                    <a:pt x="0" y="295"/>
                  </a:lnTo>
                  <a:lnTo>
                    <a:pt x="5" y="315"/>
                  </a:lnTo>
                  <a:lnTo>
                    <a:pt x="643" y="148"/>
                  </a:lnTo>
                  <a:lnTo>
                    <a:pt x="678" y="184"/>
                  </a:lnTo>
                  <a:lnTo>
                    <a:pt x="28" y="355"/>
                  </a:lnTo>
                  <a:lnTo>
                    <a:pt x="32" y="375"/>
                  </a:lnTo>
                  <a:lnTo>
                    <a:pt x="716" y="194"/>
                  </a:lnTo>
                  <a:lnTo>
                    <a:pt x="656" y="133"/>
                  </a:lnTo>
                  <a:lnTo>
                    <a:pt x="665" y="2"/>
                  </a:lnTo>
                  <a:lnTo>
                    <a:pt x="647" y="0"/>
                  </a:lnTo>
                  <a:lnTo>
                    <a:pt x="644" y="41"/>
                  </a:lnTo>
                  <a:lnTo>
                    <a:pt x="637" y="12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58" name="Freeform 1464">
              <a:extLst>
                <a:ext uri="{FF2B5EF4-FFF2-40B4-BE49-F238E27FC236}">
                  <a16:creationId xmlns:a16="http://schemas.microsoft.com/office/drawing/2014/main" id="{FE9A0653-F797-144D-A1E7-953A5FD39585}"/>
                </a:ext>
              </a:extLst>
            </p:cNvPr>
            <p:cNvSpPr>
              <a:spLocks/>
            </p:cNvSpPr>
            <p:nvPr/>
          </p:nvSpPr>
          <p:spPr bwMode="auto">
            <a:xfrm>
              <a:off x="488" y="1756"/>
              <a:ext cx="311" cy="194"/>
            </a:xfrm>
            <a:custGeom>
              <a:avLst/>
              <a:gdLst>
                <a:gd name="T0" fmla="*/ 29 w 623"/>
                <a:gd name="T1" fmla="*/ 221 h 389"/>
                <a:gd name="T2" fmla="*/ 0 w 623"/>
                <a:gd name="T3" fmla="*/ 266 h 389"/>
                <a:gd name="T4" fmla="*/ 2 w 623"/>
                <a:gd name="T5" fmla="*/ 326 h 389"/>
                <a:gd name="T6" fmla="*/ 11 w 623"/>
                <a:gd name="T7" fmla="*/ 365 h 389"/>
                <a:gd name="T8" fmla="*/ 15 w 623"/>
                <a:gd name="T9" fmla="*/ 389 h 389"/>
                <a:gd name="T10" fmla="*/ 623 w 623"/>
                <a:gd name="T11" fmla="*/ 145 h 389"/>
                <a:gd name="T12" fmla="*/ 615 w 623"/>
                <a:gd name="T13" fmla="*/ 0 h 389"/>
                <a:gd name="T14" fmla="*/ 29 w 623"/>
                <a:gd name="T15" fmla="*/ 221 h 389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623"/>
                <a:gd name="T25" fmla="*/ 0 h 389"/>
                <a:gd name="T26" fmla="*/ 623 w 623"/>
                <a:gd name="T27" fmla="*/ 389 h 389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623" h="389">
                  <a:moveTo>
                    <a:pt x="29" y="221"/>
                  </a:moveTo>
                  <a:lnTo>
                    <a:pt x="0" y="266"/>
                  </a:lnTo>
                  <a:lnTo>
                    <a:pt x="2" y="326"/>
                  </a:lnTo>
                  <a:lnTo>
                    <a:pt x="11" y="365"/>
                  </a:lnTo>
                  <a:lnTo>
                    <a:pt x="15" y="389"/>
                  </a:lnTo>
                  <a:lnTo>
                    <a:pt x="623" y="145"/>
                  </a:lnTo>
                  <a:lnTo>
                    <a:pt x="615" y="0"/>
                  </a:lnTo>
                  <a:lnTo>
                    <a:pt x="29" y="22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59" name="Freeform 1465">
              <a:extLst>
                <a:ext uri="{FF2B5EF4-FFF2-40B4-BE49-F238E27FC236}">
                  <a16:creationId xmlns:a16="http://schemas.microsoft.com/office/drawing/2014/main" id="{71ADAA61-BB02-A34A-A3EC-587428DB6851}"/>
                </a:ext>
              </a:extLst>
            </p:cNvPr>
            <p:cNvSpPr>
              <a:spLocks/>
            </p:cNvSpPr>
            <p:nvPr/>
          </p:nvSpPr>
          <p:spPr bwMode="auto">
            <a:xfrm>
              <a:off x="496" y="1830"/>
              <a:ext cx="330" cy="153"/>
            </a:xfrm>
            <a:custGeom>
              <a:avLst/>
              <a:gdLst>
                <a:gd name="T0" fmla="*/ 0 w 662"/>
                <a:gd name="T1" fmla="*/ 250 h 305"/>
                <a:gd name="T2" fmla="*/ 33 w 662"/>
                <a:gd name="T3" fmla="*/ 305 h 305"/>
                <a:gd name="T4" fmla="*/ 662 w 662"/>
                <a:gd name="T5" fmla="*/ 51 h 305"/>
                <a:gd name="T6" fmla="*/ 604 w 662"/>
                <a:gd name="T7" fmla="*/ 0 h 305"/>
                <a:gd name="T8" fmla="*/ 0 w 662"/>
                <a:gd name="T9" fmla="*/ 250 h 30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62"/>
                <a:gd name="T16" fmla="*/ 0 h 305"/>
                <a:gd name="T17" fmla="*/ 662 w 662"/>
                <a:gd name="T18" fmla="*/ 305 h 30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62" h="305">
                  <a:moveTo>
                    <a:pt x="0" y="250"/>
                  </a:moveTo>
                  <a:lnTo>
                    <a:pt x="33" y="305"/>
                  </a:lnTo>
                  <a:lnTo>
                    <a:pt x="662" y="51"/>
                  </a:lnTo>
                  <a:lnTo>
                    <a:pt x="604" y="0"/>
                  </a:lnTo>
                  <a:lnTo>
                    <a:pt x="0" y="250"/>
                  </a:ln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60" name="Freeform 1466">
              <a:extLst>
                <a:ext uri="{FF2B5EF4-FFF2-40B4-BE49-F238E27FC236}">
                  <a16:creationId xmlns:a16="http://schemas.microsoft.com/office/drawing/2014/main" id="{9BCB2FE0-060A-DA4C-A1A2-379D1308B68F}"/>
                </a:ext>
              </a:extLst>
            </p:cNvPr>
            <p:cNvSpPr>
              <a:spLocks/>
            </p:cNvSpPr>
            <p:nvPr/>
          </p:nvSpPr>
          <p:spPr bwMode="auto">
            <a:xfrm>
              <a:off x="193" y="1624"/>
              <a:ext cx="639" cy="365"/>
            </a:xfrm>
            <a:custGeom>
              <a:avLst/>
              <a:gdLst>
                <a:gd name="T0" fmla="*/ 629 w 1279"/>
                <a:gd name="T1" fmla="*/ 495 h 731"/>
                <a:gd name="T2" fmla="*/ 1279 w 1279"/>
                <a:gd name="T3" fmla="*/ 248 h 731"/>
                <a:gd name="T4" fmla="*/ 681 w 1279"/>
                <a:gd name="T5" fmla="*/ 0 h 731"/>
                <a:gd name="T6" fmla="*/ 16 w 1279"/>
                <a:gd name="T7" fmla="*/ 150 h 731"/>
                <a:gd name="T8" fmla="*/ 14 w 1279"/>
                <a:gd name="T9" fmla="*/ 156 h 731"/>
                <a:gd name="T10" fmla="*/ 8 w 1279"/>
                <a:gd name="T11" fmla="*/ 169 h 731"/>
                <a:gd name="T12" fmla="*/ 4 w 1279"/>
                <a:gd name="T13" fmla="*/ 190 h 731"/>
                <a:gd name="T14" fmla="*/ 0 w 1279"/>
                <a:gd name="T15" fmla="*/ 219 h 731"/>
                <a:gd name="T16" fmla="*/ 0 w 1279"/>
                <a:gd name="T17" fmla="*/ 251 h 731"/>
                <a:gd name="T18" fmla="*/ 8 w 1279"/>
                <a:gd name="T19" fmla="*/ 289 h 731"/>
                <a:gd name="T20" fmla="*/ 26 w 1279"/>
                <a:gd name="T21" fmla="*/ 329 h 731"/>
                <a:gd name="T22" fmla="*/ 53 w 1279"/>
                <a:gd name="T23" fmla="*/ 371 h 731"/>
                <a:gd name="T24" fmla="*/ 53 w 1279"/>
                <a:gd name="T25" fmla="*/ 371 h 731"/>
                <a:gd name="T26" fmla="*/ 54 w 1279"/>
                <a:gd name="T27" fmla="*/ 371 h 731"/>
                <a:gd name="T28" fmla="*/ 54 w 1279"/>
                <a:gd name="T29" fmla="*/ 372 h 731"/>
                <a:gd name="T30" fmla="*/ 54 w 1279"/>
                <a:gd name="T31" fmla="*/ 372 h 731"/>
                <a:gd name="T32" fmla="*/ 54 w 1279"/>
                <a:gd name="T33" fmla="*/ 372 h 731"/>
                <a:gd name="T34" fmla="*/ 54 w 1279"/>
                <a:gd name="T35" fmla="*/ 372 h 731"/>
                <a:gd name="T36" fmla="*/ 644 w 1279"/>
                <a:gd name="T37" fmla="*/ 731 h 731"/>
                <a:gd name="T38" fmla="*/ 646 w 1279"/>
                <a:gd name="T39" fmla="*/ 721 h 731"/>
                <a:gd name="T40" fmla="*/ 636 w 1279"/>
                <a:gd name="T41" fmla="*/ 700 h 731"/>
                <a:gd name="T42" fmla="*/ 636 w 1279"/>
                <a:gd name="T43" fmla="*/ 700 h 731"/>
                <a:gd name="T44" fmla="*/ 636 w 1279"/>
                <a:gd name="T45" fmla="*/ 699 h 731"/>
                <a:gd name="T46" fmla="*/ 633 w 1279"/>
                <a:gd name="T47" fmla="*/ 692 h 731"/>
                <a:gd name="T48" fmla="*/ 625 w 1279"/>
                <a:gd name="T49" fmla="*/ 676 h 731"/>
                <a:gd name="T50" fmla="*/ 616 w 1279"/>
                <a:gd name="T51" fmla="*/ 650 h 731"/>
                <a:gd name="T52" fmla="*/ 606 w 1279"/>
                <a:gd name="T53" fmla="*/ 619 h 731"/>
                <a:gd name="T54" fmla="*/ 601 w 1279"/>
                <a:gd name="T55" fmla="*/ 586 h 731"/>
                <a:gd name="T56" fmla="*/ 601 w 1279"/>
                <a:gd name="T57" fmla="*/ 553 h 731"/>
                <a:gd name="T58" fmla="*/ 610 w 1279"/>
                <a:gd name="T59" fmla="*/ 521 h 731"/>
                <a:gd name="T60" fmla="*/ 629 w 1279"/>
                <a:gd name="T61" fmla="*/ 495 h 731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1279"/>
                <a:gd name="T94" fmla="*/ 0 h 731"/>
                <a:gd name="T95" fmla="*/ 1279 w 1279"/>
                <a:gd name="T96" fmla="*/ 731 h 731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1279" h="731">
                  <a:moveTo>
                    <a:pt x="629" y="495"/>
                  </a:moveTo>
                  <a:lnTo>
                    <a:pt x="1279" y="248"/>
                  </a:lnTo>
                  <a:lnTo>
                    <a:pt x="681" y="0"/>
                  </a:lnTo>
                  <a:lnTo>
                    <a:pt x="16" y="150"/>
                  </a:lnTo>
                  <a:lnTo>
                    <a:pt x="14" y="156"/>
                  </a:lnTo>
                  <a:lnTo>
                    <a:pt x="8" y="169"/>
                  </a:lnTo>
                  <a:lnTo>
                    <a:pt x="4" y="190"/>
                  </a:lnTo>
                  <a:lnTo>
                    <a:pt x="0" y="219"/>
                  </a:lnTo>
                  <a:lnTo>
                    <a:pt x="0" y="251"/>
                  </a:lnTo>
                  <a:lnTo>
                    <a:pt x="8" y="289"/>
                  </a:lnTo>
                  <a:lnTo>
                    <a:pt x="26" y="329"/>
                  </a:lnTo>
                  <a:lnTo>
                    <a:pt x="53" y="371"/>
                  </a:lnTo>
                  <a:lnTo>
                    <a:pt x="54" y="371"/>
                  </a:lnTo>
                  <a:lnTo>
                    <a:pt x="54" y="372"/>
                  </a:lnTo>
                  <a:lnTo>
                    <a:pt x="644" y="731"/>
                  </a:lnTo>
                  <a:lnTo>
                    <a:pt x="646" y="721"/>
                  </a:lnTo>
                  <a:lnTo>
                    <a:pt x="636" y="700"/>
                  </a:lnTo>
                  <a:lnTo>
                    <a:pt x="636" y="699"/>
                  </a:lnTo>
                  <a:lnTo>
                    <a:pt x="633" y="692"/>
                  </a:lnTo>
                  <a:lnTo>
                    <a:pt x="625" y="676"/>
                  </a:lnTo>
                  <a:lnTo>
                    <a:pt x="616" y="650"/>
                  </a:lnTo>
                  <a:lnTo>
                    <a:pt x="606" y="619"/>
                  </a:lnTo>
                  <a:lnTo>
                    <a:pt x="601" y="586"/>
                  </a:lnTo>
                  <a:lnTo>
                    <a:pt x="601" y="553"/>
                  </a:lnTo>
                  <a:lnTo>
                    <a:pt x="610" y="521"/>
                  </a:lnTo>
                  <a:lnTo>
                    <a:pt x="629" y="49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61" name="Freeform 1467">
              <a:extLst>
                <a:ext uri="{FF2B5EF4-FFF2-40B4-BE49-F238E27FC236}">
                  <a16:creationId xmlns:a16="http://schemas.microsoft.com/office/drawing/2014/main" id="{71A5ECB1-C74E-DD48-AD01-3EF95ADB332E}"/>
                </a:ext>
              </a:extLst>
            </p:cNvPr>
            <p:cNvSpPr>
              <a:spLocks/>
            </p:cNvSpPr>
            <p:nvPr/>
          </p:nvSpPr>
          <p:spPr bwMode="auto">
            <a:xfrm>
              <a:off x="224" y="1637"/>
              <a:ext cx="574" cy="221"/>
            </a:xfrm>
            <a:custGeom>
              <a:avLst/>
              <a:gdLst>
                <a:gd name="T0" fmla="*/ 1148 w 1148"/>
                <a:gd name="T1" fmla="*/ 220 h 443"/>
                <a:gd name="T2" fmla="*/ 567 w 1148"/>
                <a:gd name="T3" fmla="*/ 443 h 443"/>
                <a:gd name="T4" fmla="*/ 0 w 1148"/>
                <a:gd name="T5" fmla="*/ 140 h 443"/>
                <a:gd name="T6" fmla="*/ 619 w 1148"/>
                <a:gd name="T7" fmla="*/ 0 h 443"/>
                <a:gd name="T8" fmla="*/ 1148 w 1148"/>
                <a:gd name="T9" fmla="*/ 220 h 44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48"/>
                <a:gd name="T16" fmla="*/ 0 h 443"/>
                <a:gd name="T17" fmla="*/ 1148 w 1148"/>
                <a:gd name="T18" fmla="*/ 443 h 44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48" h="443">
                  <a:moveTo>
                    <a:pt x="1148" y="220"/>
                  </a:moveTo>
                  <a:lnTo>
                    <a:pt x="567" y="443"/>
                  </a:lnTo>
                  <a:lnTo>
                    <a:pt x="0" y="140"/>
                  </a:lnTo>
                  <a:lnTo>
                    <a:pt x="619" y="0"/>
                  </a:lnTo>
                  <a:lnTo>
                    <a:pt x="1148" y="220"/>
                  </a:ln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62" name="Freeform 1468">
              <a:extLst>
                <a:ext uri="{FF2B5EF4-FFF2-40B4-BE49-F238E27FC236}">
                  <a16:creationId xmlns:a16="http://schemas.microsoft.com/office/drawing/2014/main" id="{6A55053B-DB6E-5641-BEF6-6B4A3B9139C2}"/>
                </a:ext>
              </a:extLst>
            </p:cNvPr>
            <p:cNvSpPr>
              <a:spLocks/>
            </p:cNvSpPr>
            <p:nvPr/>
          </p:nvSpPr>
          <p:spPr bwMode="auto">
            <a:xfrm>
              <a:off x="203" y="1712"/>
              <a:ext cx="293" cy="252"/>
            </a:xfrm>
            <a:custGeom>
              <a:avLst/>
              <a:gdLst>
                <a:gd name="T0" fmla="*/ 583 w 585"/>
                <a:gd name="T1" fmla="*/ 504 h 504"/>
                <a:gd name="T2" fmla="*/ 45 w 585"/>
                <a:gd name="T3" fmla="*/ 174 h 504"/>
                <a:gd name="T4" fmla="*/ 24 w 585"/>
                <a:gd name="T5" fmla="*/ 144 h 504"/>
                <a:gd name="T6" fmla="*/ 10 w 585"/>
                <a:gd name="T7" fmla="*/ 117 h 504"/>
                <a:gd name="T8" fmla="*/ 2 w 585"/>
                <a:gd name="T9" fmla="*/ 90 h 504"/>
                <a:gd name="T10" fmla="*/ 0 w 585"/>
                <a:gd name="T11" fmla="*/ 66 h 504"/>
                <a:gd name="T12" fmla="*/ 0 w 585"/>
                <a:gd name="T13" fmla="*/ 44 h 504"/>
                <a:gd name="T14" fmla="*/ 2 w 585"/>
                <a:gd name="T15" fmla="*/ 26 h 504"/>
                <a:gd name="T16" fmla="*/ 6 w 585"/>
                <a:gd name="T17" fmla="*/ 11 h 504"/>
                <a:gd name="T18" fmla="*/ 9 w 585"/>
                <a:gd name="T19" fmla="*/ 0 h 504"/>
                <a:gd name="T20" fmla="*/ 585 w 585"/>
                <a:gd name="T21" fmla="*/ 308 h 504"/>
                <a:gd name="T22" fmla="*/ 572 w 585"/>
                <a:gd name="T23" fmla="*/ 330 h 504"/>
                <a:gd name="T24" fmla="*/ 562 w 585"/>
                <a:gd name="T25" fmla="*/ 353 h 504"/>
                <a:gd name="T26" fmla="*/ 559 w 585"/>
                <a:gd name="T27" fmla="*/ 378 h 504"/>
                <a:gd name="T28" fmla="*/ 559 w 585"/>
                <a:gd name="T29" fmla="*/ 404 h 504"/>
                <a:gd name="T30" fmla="*/ 561 w 585"/>
                <a:gd name="T31" fmla="*/ 431 h 504"/>
                <a:gd name="T32" fmla="*/ 567 w 585"/>
                <a:gd name="T33" fmla="*/ 457 h 504"/>
                <a:gd name="T34" fmla="*/ 574 w 585"/>
                <a:gd name="T35" fmla="*/ 481 h 504"/>
                <a:gd name="T36" fmla="*/ 583 w 585"/>
                <a:gd name="T37" fmla="*/ 504 h 504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585"/>
                <a:gd name="T58" fmla="*/ 0 h 504"/>
                <a:gd name="T59" fmla="*/ 585 w 585"/>
                <a:gd name="T60" fmla="*/ 504 h 504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585" h="504">
                  <a:moveTo>
                    <a:pt x="583" y="504"/>
                  </a:moveTo>
                  <a:lnTo>
                    <a:pt x="45" y="174"/>
                  </a:lnTo>
                  <a:lnTo>
                    <a:pt x="24" y="144"/>
                  </a:lnTo>
                  <a:lnTo>
                    <a:pt x="10" y="117"/>
                  </a:lnTo>
                  <a:lnTo>
                    <a:pt x="2" y="90"/>
                  </a:lnTo>
                  <a:lnTo>
                    <a:pt x="0" y="66"/>
                  </a:lnTo>
                  <a:lnTo>
                    <a:pt x="0" y="44"/>
                  </a:lnTo>
                  <a:lnTo>
                    <a:pt x="2" y="26"/>
                  </a:lnTo>
                  <a:lnTo>
                    <a:pt x="6" y="11"/>
                  </a:lnTo>
                  <a:lnTo>
                    <a:pt x="9" y="0"/>
                  </a:lnTo>
                  <a:lnTo>
                    <a:pt x="585" y="308"/>
                  </a:lnTo>
                  <a:lnTo>
                    <a:pt x="572" y="330"/>
                  </a:lnTo>
                  <a:lnTo>
                    <a:pt x="562" y="353"/>
                  </a:lnTo>
                  <a:lnTo>
                    <a:pt x="559" y="378"/>
                  </a:lnTo>
                  <a:lnTo>
                    <a:pt x="559" y="404"/>
                  </a:lnTo>
                  <a:lnTo>
                    <a:pt x="561" y="431"/>
                  </a:lnTo>
                  <a:lnTo>
                    <a:pt x="567" y="457"/>
                  </a:lnTo>
                  <a:lnTo>
                    <a:pt x="574" y="481"/>
                  </a:lnTo>
                  <a:lnTo>
                    <a:pt x="583" y="504"/>
                  </a:ln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63" name="Freeform 1469">
              <a:extLst>
                <a:ext uri="{FF2B5EF4-FFF2-40B4-BE49-F238E27FC236}">
                  <a16:creationId xmlns:a16="http://schemas.microsoft.com/office/drawing/2014/main" id="{1A49FDC0-C381-8349-AFD2-CCFD28D39DCB}"/>
                </a:ext>
              </a:extLst>
            </p:cNvPr>
            <p:cNvSpPr>
              <a:spLocks/>
            </p:cNvSpPr>
            <p:nvPr/>
          </p:nvSpPr>
          <p:spPr bwMode="auto">
            <a:xfrm>
              <a:off x="495" y="1757"/>
              <a:ext cx="339" cy="232"/>
            </a:xfrm>
            <a:custGeom>
              <a:avLst/>
              <a:gdLst>
                <a:gd name="T0" fmla="*/ 599 w 680"/>
                <a:gd name="T1" fmla="*/ 139 h 465"/>
                <a:gd name="T2" fmla="*/ 0 w 680"/>
                <a:gd name="T3" fmla="*/ 381 h 465"/>
                <a:gd name="T4" fmla="*/ 7 w 680"/>
                <a:gd name="T5" fmla="*/ 402 h 465"/>
                <a:gd name="T6" fmla="*/ 606 w 680"/>
                <a:gd name="T7" fmla="*/ 159 h 465"/>
                <a:gd name="T8" fmla="*/ 643 w 680"/>
                <a:gd name="T9" fmla="*/ 193 h 465"/>
                <a:gd name="T10" fmla="*/ 33 w 680"/>
                <a:gd name="T11" fmla="*/ 444 h 465"/>
                <a:gd name="T12" fmla="*/ 40 w 680"/>
                <a:gd name="T13" fmla="*/ 465 h 465"/>
                <a:gd name="T14" fmla="*/ 680 w 680"/>
                <a:gd name="T15" fmla="*/ 201 h 465"/>
                <a:gd name="T16" fmla="*/ 617 w 680"/>
                <a:gd name="T17" fmla="*/ 142 h 465"/>
                <a:gd name="T18" fmla="*/ 614 w 680"/>
                <a:gd name="T19" fmla="*/ 0 h 465"/>
                <a:gd name="T20" fmla="*/ 597 w 680"/>
                <a:gd name="T21" fmla="*/ 0 h 465"/>
                <a:gd name="T22" fmla="*/ 597 w 680"/>
                <a:gd name="T23" fmla="*/ 44 h 465"/>
                <a:gd name="T24" fmla="*/ 599 w 680"/>
                <a:gd name="T25" fmla="*/ 139 h 465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680"/>
                <a:gd name="T40" fmla="*/ 0 h 465"/>
                <a:gd name="T41" fmla="*/ 680 w 680"/>
                <a:gd name="T42" fmla="*/ 465 h 465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680" h="465">
                  <a:moveTo>
                    <a:pt x="599" y="139"/>
                  </a:moveTo>
                  <a:lnTo>
                    <a:pt x="0" y="381"/>
                  </a:lnTo>
                  <a:lnTo>
                    <a:pt x="7" y="402"/>
                  </a:lnTo>
                  <a:lnTo>
                    <a:pt x="606" y="159"/>
                  </a:lnTo>
                  <a:lnTo>
                    <a:pt x="643" y="193"/>
                  </a:lnTo>
                  <a:lnTo>
                    <a:pt x="33" y="444"/>
                  </a:lnTo>
                  <a:lnTo>
                    <a:pt x="40" y="465"/>
                  </a:lnTo>
                  <a:lnTo>
                    <a:pt x="680" y="201"/>
                  </a:lnTo>
                  <a:lnTo>
                    <a:pt x="617" y="142"/>
                  </a:lnTo>
                  <a:lnTo>
                    <a:pt x="614" y="0"/>
                  </a:lnTo>
                  <a:lnTo>
                    <a:pt x="597" y="0"/>
                  </a:lnTo>
                  <a:lnTo>
                    <a:pt x="597" y="44"/>
                  </a:lnTo>
                  <a:lnTo>
                    <a:pt x="599" y="1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64" name="Freeform 1470">
              <a:extLst>
                <a:ext uri="{FF2B5EF4-FFF2-40B4-BE49-F238E27FC236}">
                  <a16:creationId xmlns:a16="http://schemas.microsoft.com/office/drawing/2014/main" id="{E10122DC-6C0F-B741-A14F-AA342EAF3481}"/>
                </a:ext>
              </a:extLst>
            </p:cNvPr>
            <p:cNvSpPr>
              <a:spLocks/>
            </p:cNvSpPr>
            <p:nvPr/>
          </p:nvSpPr>
          <p:spPr bwMode="auto">
            <a:xfrm>
              <a:off x="442" y="1589"/>
              <a:ext cx="323" cy="148"/>
            </a:xfrm>
            <a:custGeom>
              <a:avLst/>
              <a:gdLst>
                <a:gd name="T0" fmla="*/ 38 w 647"/>
                <a:gd name="T1" fmla="*/ 149 h 296"/>
                <a:gd name="T2" fmla="*/ 5 w 647"/>
                <a:gd name="T3" fmla="*/ 185 h 296"/>
                <a:gd name="T4" fmla="*/ 0 w 647"/>
                <a:gd name="T5" fmla="*/ 238 h 296"/>
                <a:gd name="T6" fmla="*/ 7 w 647"/>
                <a:gd name="T7" fmla="*/ 274 h 296"/>
                <a:gd name="T8" fmla="*/ 9 w 647"/>
                <a:gd name="T9" fmla="*/ 296 h 296"/>
                <a:gd name="T10" fmla="*/ 642 w 647"/>
                <a:gd name="T11" fmla="*/ 131 h 296"/>
                <a:gd name="T12" fmla="*/ 647 w 647"/>
                <a:gd name="T13" fmla="*/ 0 h 296"/>
                <a:gd name="T14" fmla="*/ 38 w 647"/>
                <a:gd name="T15" fmla="*/ 149 h 29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647"/>
                <a:gd name="T25" fmla="*/ 0 h 296"/>
                <a:gd name="T26" fmla="*/ 647 w 647"/>
                <a:gd name="T27" fmla="*/ 296 h 29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647" h="296">
                  <a:moveTo>
                    <a:pt x="38" y="149"/>
                  </a:moveTo>
                  <a:lnTo>
                    <a:pt x="5" y="185"/>
                  </a:lnTo>
                  <a:lnTo>
                    <a:pt x="0" y="238"/>
                  </a:lnTo>
                  <a:lnTo>
                    <a:pt x="7" y="274"/>
                  </a:lnTo>
                  <a:lnTo>
                    <a:pt x="9" y="296"/>
                  </a:lnTo>
                  <a:lnTo>
                    <a:pt x="642" y="131"/>
                  </a:lnTo>
                  <a:lnTo>
                    <a:pt x="647" y="0"/>
                  </a:lnTo>
                  <a:lnTo>
                    <a:pt x="38" y="14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65" name="Freeform 1471">
              <a:extLst>
                <a:ext uri="{FF2B5EF4-FFF2-40B4-BE49-F238E27FC236}">
                  <a16:creationId xmlns:a16="http://schemas.microsoft.com/office/drawing/2014/main" id="{8827FAB3-7CC1-1C47-ABD8-4AB69677D922}"/>
                </a:ext>
              </a:extLst>
            </p:cNvPr>
            <p:cNvSpPr>
              <a:spLocks/>
            </p:cNvSpPr>
            <p:nvPr/>
          </p:nvSpPr>
          <p:spPr bwMode="auto">
            <a:xfrm>
              <a:off x="446" y="1656"/>
              <a:ext cx="342" cy="111"/>
            </a:xfrm>
            <a:custGeom>
              <a:avLst/>
              <a:gdLst>
                <a:gd name="T0" fmla="*/ 0 w 685"/>
                <a:gd name="T1" fmla="*/ 169 h 221"/>
                <a:gd name="T2" fmla="*/ 29 w 685"/>
                <a:gd name="T3" fmla="*/ 221 h 221"/>
                <a:gd name="T4" fmla="*/ 685 w 685"/>
                <a:gd name="T5" fmla="*/ 50 h 221"/>
                <a:gd name="T6" fmla="*/ 631 w 685"/>
                <a:gd name="T7" fmla="*/ 0 h 221"/>
                <a:gd name="T8" fmla="*/ 0 w 685"/>
                <a:gd name="T9" fmla="*/ 169 h 22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85"/>
                <a:gd name="T16" fmla="*/ 0 h 221"/>
                <a:gd name="T17" fmla="*/ 685 w 685"/>
                <a:gd name="T18" fmla="*/ 221 h 22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85" h="221">
                  <a:moveTo>
                    <a:pt x="0" y="169"/>
                  </a:moveTo>
                  <a:lnTo>
                    <a:pt x="29" y="221"/>
                  </a:lnTo>
                  <a:lnTo>
                    <a:pt x="685" y="50"/>
                  </a:lnTo>
                  <a:lnTo>
                    <a:pt x="631" y="0"/>
                  </a:lnTo>
                  <a:lnTo>
                    <a:pt x="0" y="169"/>
                  </a:lnTo>
                  <a:close/>
                </a:path>
              </a:pathLst>
            </a:custGeom>
            <a:solidFill>
              <a:srgbClr val="00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66" name="Freeform 1472">
              <a:extLst>
                <a:ext uri="{FF2B5EF4-FFF2-40B4-BE49-F238E27FC236}">
                  <a16:creationId xmlns:a16="http://schemas.microsoft.com/office/drawing/2014/main" id="{EECFFDFB-90EE-F549-94EF-7A631455A1FA}"/>
                </a:ext>
              </a:extLst>
            </p:cNvPr>
            <p:cNvSpPr>
              <a:spLocks/>
            </p:cNvSpPr>
            <p:nvPr/>
          </p:nvSpPr>
          <p:spPr bwMode="auto">
            <a:xfrm>
              <a:off x="162" y="1450"/>
              <a:ext cx="640" cy="323"/>
            </a:xfrm>
            <a:custGeom>
              <a:avLst/>
              <a:gdLst>
                <a:gd name="T0" fmla="*/ 608 w 1281"/>
                <a:gd name="T1" fmla="*/ 434 h 644"/>
                <a:gd name="T2" fmla="*/ 1281 w 1281"/>
                <a:gd name="T3" fmla="*/ 267 h 644"/>
                <a:gd name="T4" fmla="*/ 705 w 1281"/>
                <a:gd name="T5" fmla="*/ 0 h 644"/>
                <a:gd name="T6" fmla="*/ 26 w 1281"/>
                <a:gd name="T7" fmla="*/ 81 h 644"/>
                <a:gd name="T8" fmla="*/ 22 w 1281"/>
                <a:gd name="T9" fmla="*/ 84 h 644"/>
                <a:gd name="T10" fmla="*/ 16 w 1281"/>
                <a:gd name="T11" fmla="*/ 95 h 644"/>
                <a:gd name="T12" fmla="*/ 8 w 1281"/>
                <a:gd name="T13" fmla="*/ 114 h 644"/>
                <a:gd name="T14" fmla="*/ 3 w 1281"/>
                <a:gd name="T15" fmla="*/ 138 h 644"/>
                <a:gd name="T16" fmla="*/ 0 w 1281"/>
                <a:gd name="T17" fmla="*/ 167 h 644"/>
                <a:gd name="T18" fmla="*/ 4 w 1281"/>
                <a:gd name="T19" fmla="*/ 200 h 644"/>
                <a:gd name="T20" fmla="*/ 16 w 1281"/>
                <a:gd name="T21" fmla="*/ 236 h 644"/>
                <a:gd name="T22" fmla="*/ 39 w 1281"/>
                <a:gd name="T23" fmla="*/ 275 h 644"/>
                <a:gd name="T24" fmla="*/ 39 w 1281"/>
                <a:gd name="T25" fmla="*/ 275 h 644"/>
                <a:gd name="T26" fmla="*/ 41 w 1281"/>
                <a:gd name="T27" fmla="*/ 275 h 644"/>
                <a:gd name="T28" fmla="*/ 41 w 1281"/>
                <a:gd name="T29" fmla="*/ 276 h 644"/>
                <a:gd name="T30" fmla="*/ 41 w 1281"/>
                <a:gd name="T31" fmla="*/ 276 h 644"/>
                <a:gd name="T32" fmla="*/ 41 w 1281"/>
                <a:gd name="T33" fmla="*/ 276 h 644"/>
                <a:gd name="T34" fmla="*/ 42 w 1281"/>
                <a:gd name="T35" fmla="*/ 276 h 644"/>
                <a:gd name="T36" fmla="*/ 600 w 1281"/>
                <a:gd name="T37" fmla="*/ 644 h 644"/>
                <a:gd name="T38" fmla="*/ 602 w 1281"/>
                <a:gd name="T39" fmla="*/ 636 h 644"/>
                <a:gd name="T40" fmla="*/ 595 w 1281"/>
                <a:gd name="T41" fmla="*/ 617 h 644"/>
                <a:gd name="T42" fmla="*/ 594 w 1281"/>
                <a:gd name="T43" fmla="*/ 616 h 644"/>
                <a:gd name="T44" fmla="*/ 594 w 1281"/>
                <a:gd name="T45" fmla="*/ 616 h 644"/>
                <a:gd name="T46" fmla="*/ 592 w 1281"/>
                <a:gd name="T47" fmla="*/ 610 h 644"/>
                <a:gd name="T48" fmla="*/ 585 w 1281"/>
                <a:gd name="T49" fmla="*/ 594 h 644"/>
                <a:gd name="T50" fmla="*/ 578 w 1281"/>
                <a:gd name="T51" fmla="*/ 571 h 644"/>
                <a:gd name="T52" fmla="*/ 572 w 1281"/>
                <a:gd name="T53" fmla="*/ 543 h 644"/>
                <a:gd name="T54" fmla="*/ 570 w 1281"/>
                <a:gd name="T55" fmla="*/ 513 h 644"/>
                <a:gd name="T56" fmla="*/ 573 w 1281"/>
                <a:gd name="T57" fmla="*/ 483 h 644"/>
                <a:gd name="T58" fmla="*/ 585 w 1281"/>
                <a:gd name="T59" fmla="*/ 456 h 644"/>
                <a:gd name="T60" fmla="*/ 608 w 1281"/>
                <a:gd name="T61" fmla="*/ 434 h 644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1281"/>
                <a:gd name="T94" fmla="*/ 0 h 644"/>
                <a:gd name="T95" fmla="*/ 1281 w 1281"/>
                <a:gd name="T96" fmla="*/ 644 h 644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1281" h="644">
                  <a:moveTo>
                    <a:pt x="608" y="434"/>
                  </a:moveTo>
                  <a:lnTo>
                    <a:pt x="1281" y="267"/>
                  </a:lnTo>
                  <a:lnTo>
                    <a:pt x="705" y="0"/>
                  </a:lnTo>
                  <a:lnTo>
                    <a:pt x="26" y="81"/>
                  </a:lnTo>
                  <a:lnTo>
                    <a:pt x="22" y="84"/>
                  </a:lnTo>
                  <a:lnTo>
                    <a:pt x="16" y="95"/>
                  </a:lnTo>
                  <a:lnTo>
                    <a:pt x="8" y="114"/>
                  </a:lnTo>
                  <a:lnTo>
                    <a:pt x="3" y="138"/>
                  </a:lnTo>
                  <a:lnTo>
                    <a:pt x="0" y="167"/>
                  </a:lnTo>
                  <a:lnTo>
                    <a:pt x="4" y="200"/>
                  </a:lnTo>
                  <a:lnTo>
                    <a:pt x="16" y="236"/>
                  </a:lnTo>
                  <a:lnTo>
                    <a:pt x="39" y="275"/>
                  </a:lnTo>
                  <a:lnTo>
                    <a:pt x="41" y="275"/>
                  </a:lnTo>
                  <a:lnTo>
                    <a:pt x="41" y="276"/>
                  </a:lnTo>
                  <a:lnTo>
                    <a:pt x="42" y="276"/>
                  </a:lnTo>
                  <a:lnTo>
                    <a:pt x="600" y="644"/>
                  </a:lnTo>
                  <a:lnTo>
                    <a:pt x="602" y="636"/>
                  </a:lnTo>
                  <a:lnTo>
                    <a:pt x="595" y="617"/>
                  </a:lnTo>
                  <a:lnTo>
                    <a:pt x="594" y="616"/>
                  </a:lnTo>
                  <a:lnTo>
                    <a:pt x="592" y="610"/>
                  </a:lnTo>
                  <a:lnTo>
                    <a:pt x="585" y="594"/>
                  </a:lnTo>
                  <a:lnTo>
                    <a:pt x="578" y="571"/>
                  </a:lnTo>
                  <a:lnTo>
                    <a:pt x="572" y="543"/>
                  </a:lnTo>
                  <a:lnTo>
                    <a:pt x="570" y="513"/>
                  </a:lnTo>
                  <a:lnTo>
                    <a:pt x="573" y="483"/>
                  </a:lnTo>
                  <a:lnTo>
                    <a:pt x="585" y="456"/>
                  </a:lnTo>
                  <a:lnTo>
                    <a:pt x="608" y="43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67" name="Freeform 1473">
              <a:extLst>
                <a:ext uri="{FF2B5EF4-FFF2-40B4-BE49-F238E27FC236}">
                  <a16:creationId xmlns:a16="http://schemas.microsoft.com/office/drawing/2014/main" id="{8C612412-BCCA-7941-BD79-C8C10DDD7347}"/>
                </a:ext>
              </a:extLst>
            </p:cNvPr>
            <p:cNvSpPr>
              <a:spLocks/>
            </p:cNvSpPr>
            <p:nvPr/>
          </p:nvSpPr>
          <p:spPr bwMode="auto">
            <a:xfrm>
              <a:off x="197" y="1462"/>
              <a:ext cx="571" cy="194"/>
            </a:xfrm>
            <a:custGeom>
              <a:avLst/>
              <a:gdLst>
                <a:gd name="T0" fmla="*/ 1143 w 1143"/>
                <a:gd name="T1" fmla="*/ 237 h 389"/>
                <a:gd name="T2" fmla="*/ 540 w 1143"/>
                <a:gd name="T3" fmla="*/ 389 h 389"/>
                <a:gd name="T4" fmla="*/ 0 w 1143"/>
                <a:gd name="T5" fmla="*/ 76 h 389"/>
                <a:gd name="T6" fmla="*/ 633 w 1143"/>
                <a:gd name="T7" fmla="*/ 0 h 389"/>
                <a:gd name="T8" fmla="*/ 1143 w 1143"/>
                <a:gd name="T9" fmla="*/ 237 h 38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43"/>
                <a:gd name="T16" fmla="*/ 0 h 389"/>
                <a:gd name="T17" fmla="*/ 1143 w 1143"/>
                <a:gd name="T18" fmla="*/ 389 h 38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43" h="389">
                  <a:moveTo>
                    <a:pt x="1143" y="237"/>
                  </a:moveTo>
                  <a:lnTo>
                    <a:pt x="540" y="389"/>
                  </a:lnTo>
                  <a:lnTo>
                    <a:pt x="0" y="76"/>
                  </a:lnTo>
                  <a:lnTo>
                    <a:pt x="633" y="0"/>
                  </a:lnTo>
                  <a:lnTo>
                    <a:pt x="1143" y="237"/>
                  </a:lnTo>
                  <a:close/>
                </a:path>
              </a:pathLst>
            </a:custGeom>
            <a:solidFill>
              <a:srgbClr val="00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68" name="Freeform 1474">
              <a:extLst>
                <a:ext uri="{FF2B5EF4-FFF2-40B4-BE49-F238E27FC236}">
                  <a16:creationId xmlns:a16="http://schemas.microsoft.com/office/drawing/2014/main" id="{C68B3D7D-358A-7D4F-81F3-1EA5CEDE6035}"/>
                </a:ext>
              </a:extLst>
            </p:cNvPr>
            <p:cNvSpPr>
              <a:spLocks/>
            </p:cNvSpPr>
            <p:nvPr/>
          </p:nvSpPr>
          <p:spPr bwMode="auto">
            <a:xfrm>
              <a:off x="172" y="1503"/>
              <a:ext cx="282" cy="246"/>
            </a:xfrm>
            <a:custGeom>
              <a:avLst/>
              <a:gdLst>
                <a:gd name="T0" fmla="*/ 544 w 565"/>
                <a:gd name="T1" fmla="*/ 492 h 492"/>
                <a:gd name="T2" fmla="*/ 34 w 565"/>
                <a:gd name="T3" fmla="*/ 154 h 492"/>
                <a:gd name="T4" fmla="*/ 17 w 565"/>
                <a:gd name="T5" fmla="*/ 126 h 492"/>
                <a:gd name="T6" fmla="*/ 7 w 565"/>
                <a:gd name="T7" fmla="*/ 101 h 492"/>
                <a:gd name="T8" fmla="*/ 1 w 565"/>
                <a:gd name="T9" fmla="*/ 78 h 492"/>
                <a:gd name="T10" fmla="*/ 0 w 565"/>
                <a:gd name="T11" fmla="*/ 56 h 492"/>
                <a:gd name="T12" fmla="*/ 2 w 565"/>
                <a:gd name="T13" fmla="*/ 38 h 492"/>
                <a:gd name="T14" fmla="*/ 7 w 565"/>
                <a:gd name="T15" fmla="*/ 22 h 492"/>
                <a:gd name="T16" fmla="*/ 11 w 565"/>
                <a:gd name="T17" fmla="*/ 9 h 492"/>
                <a:gd name="T18" fmla="*/ 16 w 565"/>
                <a:gd name="T19" fmla="*/ 0 h 492"/>
                <a:gd name="T20" fmla="*/ 565 w 565"/>
                <a:gd name="T21" fmla="*/ 318 h 492"/>
                <a:gd name="T22" fmla="*/ 549 w 565"/>
                <a:gd name="T23" fmla="*/ 336 h 492"/>
                <a:gd name="T24" fmla="*/ 538 w 565"/>
                <a:gd name="T25" fmla="*/ 356 h 492"/>
                <a:gd name="T26" fmla="*/ 531 w 565"/>
                <a:gd name="T27" fmla="*/ 378 h 492"/>
                <a:gd name="T28" fmla="*/ 529 w 565"/>
                <a:gd name="T29" fmla="*/ 401 h 492"/>
                <a:gd name="T30" fmla="*/ 529 w 565"/>
                <a:gd name="T31" fmla="*/ 424 h 492"/>
                <a:gd name="T32" fmla="*/ 532 w 565"/>
                <a:gd name="T33" fmla="*/ 448 h 492"/>
                <a:gd name="T34" fmla="*/ 537 w 565"/>
                <a:gd name="T35" fmla="*/ 471 h 492"/>
                <a:gd name="T36" fmla="*/ 544 w 565"/>
                <a:gd name="T37" fmla="*/ 492 h 492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565"/>
                <a:gd name="T58" fmla="*/ 0 h 492"/>
                <a:gd name="T59" fmla="*/ 565 w 565"/>
                <a:gd name="T60" fmla="*/ 492 h 492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565" h="492">
                  <a:moveTo>
                    <a:pt x="544" y="492"/>
                  </a:moveTo>
                  <a:lnTo>
                    <a:pt x="34" y="154"/>
                  </a:lnTo>
                  <a:lnTo>
                    <a:pt x="17" y="126"/>
                  </a:lnTo>
                  <a:lnTo>
                    <a:pt x="7" y="101"/>
                  </a:lnTo>
                  <a:lnTo>
                    <a:pt x="1" y="78"/>
                  </a:lnTo>
                  <a:lnTo>
                    <a:pt x="0" y="56"/>
                  </a:lnTo>
                  <a:lnTo>
                    <a:pt x="2" y="38"/>
                  </a:lnTo>
                  <a:lnTo>
                    <a:pt x="7" y="22"/>
                  </a:lnTo>
                  <a:lnTo>
                    <a:pt x="11" y="9"/>
                  </a:lnTo>
                  <a:lnTo>
                    <a:pt x="16" y="0"/>
                  </a:lnTo>
                  <a:lnTo>
                    <a:pt x="565" y="318"/>
                  </a:lnTo>
                  <a:lnTo>
                    <a:pt x="549" y="336"/>
                  </a:lnTo>
                  <a:lnTo>
                    <a:pt x="538" y="356"/>
                  </a:lnTo>
                  <a:lnTo>
                    <a:pt x="531" y="378"/>
                  </a:lnTo>
                  <a:lnTo>
                    <a:pt x="529" y="401"/>
                  </a:lnTo>
                  <a:lnTo>
                    <a:pt x="529" y="424"/>
                  </a:lnTo>
                  <a:lnTo>
                    <a:pt x="532" y="448"/>
                  </a:lnTo>
                  <a:lnTo>
                    <a:pt x="537" y="471"/>
                  </a:lnTo>
                  <a:lnTo>
                    <a:pt x="544" y="492"/>
                  </a:lnTo>
                  <a:close/>
                </a:path>
              </a:pathLst>
            </a:custGeom>
            <a:solidFill>
              <a:srgbClr val="00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69" name="Freeform 1475">
              <a:extLst>
                <a:ext uri="{FF2B5EF4-FFF2-40B4-BE49-F238E27FC236}">
                  <a16:creationId xmlns:a16="http://schemas.microsoft.com/office/drawing/2014/main" id="{2CE52744-DC19-8847-A6DB-EE73C85565A9}"/>
                </a:ext>
              </a:extLst>
            </p:cNvPr>
            <p:cNvSpPr>
              <a:spLocks/>
            </p:cNvSpPr>
            <p:nvPr/>
          </p:nvSpPr>
          <p:spPr bwMode="auto">
            <a:xfrm>
              <a:off x="446" y="1589"/>
              <a:ext cx="350" cy="184"/>
            </a:xfrm>
            <a:custGeom>
              <a:avLst/>
              <a:gdLst>
                <a:gd name="T0" fmla="*/ 626 w 701"/>
                <a:gd name="T1" fmla="*/ 104 h 367"/>
                <a:gd name="T2" fmla="*/ 625 w 701"/>
                <a:gd name="T3" fmla="*/ 127 h 367"/>
                <a:gd name="T4" fmla="*/ 0 w 701"/>
                <a:gd name="T5" fmla="*/ 289 h 367"/>
                <a:gd name="T6" fmla="*/ 5 w 701"/>
                <a:gd name="T7" fmla="*/ 309 h 367"/>
                <a:gd name="T8" fmla="*/ 631 w 701"/>
                <a:gd name="T9" fmla="*/ 146 h 367"/>
                <a:gd name="T10" fmla="*/ 664 w 701"/>
                <a:gd name="T11" fmla="*/ 180 h 367"/>
                <a:gd name="T12" fmla="*/ 28 w 701"/>
                <a:gd name="T13" fmla="*/ 349 h 367"/>
                <a:gd name="T14" fmla="*/ 33 w 701"/>
                <a:gd name="T15" fmla="*/ 367 h 367"/>
                <a:gd name="T16" fmla="*/ 701 w 701"/>
                <a:gd name="T17" fmla="*/ 190 h 367"/>
                <a:gd name="T18" fmla="*/ 642 w 701"/>
                <a:gd name="T19" fmla="*/ 131 h 367"/>
                <a:gd name="T20" fmla="*/ 651 w 701"/>
                <a:gd name="T21" fmla="*/ 3 h 367"/>
                <a:gd name="T22" fmla="*/ 634 w 701"/>
                <a:gd name="T23" fmla="*/ 0 h 367"/>
                <a:gd name="T24" fmla="*/ 631 w 701"/>
                <a:gd name="T25" fmla="*/ 41 h 367"/>
                <a:gd name="T26" fmla="*/ 626 w 701"/>
                <a:gd name="T27" fmla="*/ 104 h 367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701"/>
                <a:gd name="T43" fmla="*/ 0 h 367"/>
                <a:gd name="T44" fmla="*/ 701 w 701"/>
                <a:gd name="T45" fmla="*/ 367 h 367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701" h="367">
                  <a:moveTo>
                    <a:pt x="626" y="104"/>
                  </a:moveTo>
                  <a:lnTo>
                    <a:pt x="625" y="127"/>
                  </a:lnTo>
                  <a:lnTo>
                    <a:pt x="0" y="289"/>
                  </a:lnTo>
                  <a:lnTo>
                    <a:pt x="5" y="309"/>
                  </a:lnTo>
                  <a:lnTo>
                    <a:pt x="631" y="146"/>
                  </a:lnTo>
                  <a:lnTo>
                    <a:pt x="664" y="180"/>
                  </a:lnTo>
                  <a:lnTo>
                    <a:pt x="28" y="349"/>
                  </a:lnTo>
                  <a:lnTo>
                    <a:pt x="33" y="367"/>
                  </a:lnTo>
                  <a:lnTo>
                    <a:pt x="701" y="190"/>
                  </a:lnTo>
                  <a:lnTo>
                    <a:pt x="642" y="131"/>
                  </a:lnTo>
                  <a:lnTo>
                    <a:pt x="651" y="3"/>
                  </a:lnTo>
                  <a:lnTo>
                    <a:pt x="634" y="0"/>
                  </a:lnTo>
                  <a:lnTo>
                    <a:pt x="631" y="41"/>
                  </a:lnTo>
                  <a:lnTo>
                    <a:pt x="626" y="10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70" name="Freeform 1476">
              <a:extLst>
                <a:ext uri="{FF2B5EF4-FFF2-40B4-BE49-F238E27FC236}">
                  <a16:creationId xmlns:a16="http://schemas.microsoft.com/office/drawing/2014/main" id="{5AB45AC5-7CE7-BF46-9B96-1FCB762F1E4B}"/>
                </a:ext>
              </a:extLst>
            </p:cNvPr>
            <p:cNvSpPr>
              <a:spLocks/>
            </p:cNvSpPr>
            <p:nvPr/>
          </p:nvSpPr>
          <p:spPr bwMode="auto">
            <a:xfrm>
              <a:off x="480" y="1376"/>
              <a:ext cx="301" cy="188"/>
            </a:xfrm>
            <a:custGeom>
              <a:avLst/>
              <a:gdLst>
                <a:gd name="T0" fmla="*/ 28 w 603"/>
                <a:gd name="T1" fmla="*/ 212 h 376"/>
                <a:gd name="T2" fmla="*/ 0 w 603"/>
                <a:gd name="T3" fmla="*/ 256 h 376"/>
                <a:gd name="T4" fmla="*/ 1 w 603"/>
                <a:gd name="T5" fmla="*/ 314 h 376"/>
                <a:gd name="T6" fmla="*/ 11 w 603"/>
                <a:gd name="T7" fmla="*/ 353 h 376"/>
                <a:gd name="T8" fmla="*/ 14 w 603"/>
                <a:gd name="T9" fmla="*/ 376 h 376"/>
                <a:gd name="T10" fmla="*/ 603 w 603"/>
                <a:gd name="T11" fmla="*/ 139 h 376"/>
                <a:gd name="T12" fmla="*/ 595 w 603"/>
                <a:gd name="T13" fmla="*/ 0 h 376"/>
                <a:gd name="T14" fmla="*/ 28 w 603"/>
                <a:gd name="T15" fmla="*/ 212 h 37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603"/>
                <a:gd name="T25" fmla="*/ 0 h 376"/>
                <a:gd name="T26" fmla="*/ 603 w 603"/>
                <a:gd name="T27" fmla="*/ 376 h 37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603" h="376">
                  <a:moveTo>
                    <a:pt x="28" y="212"/>
                  </a:moveTo>
                  <a:lnTo>
                    <a:pt x="0" y="256"/>
                  </a:lnTo>
                  <a:lnTo>
                    <a:pt x="1" y="314"/>
                  </a:lnTo>
                  <a:lnTo>
                    <a:pt x="11" y="353"/>
                  </a:lnTo>
                  <a:lnTo>
                    <a:pt x="14" y="376"/>
                  </a:lnTo>
                  <a:lnTo>
                    <a:pt x="603" y="139"/>
                  </a:lnTo>
                  <a:lnTo>
                    <a:pt x="595" y="0"/>
                  </a:lnTo>
                  <a:lnTo>
                    <a:pt x="28" y="21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71" name="Freeform 1477">
              <a:extLst>
                <a:ext uri="{FF2B5EF4-FFF2-40B4-BE49-F238E27FC236}">
                  <a16:creationId xmlns:a16="http://schemas.microsoft.com/office/drawing/2014/main" id="{E7A730FE-CDCD-8247-96C7-4A0C04EE7A9A}"/>
                </a:ext>
              </a:extLst>
            </p:cNvPr>
            <p:cNvSpPr>
              <a:spLocks/>
            </p:cNvSpPr>
            <p:nvPr/>
          </p:nvSpPr>
          <p:spPr bwMode="auto">
            <a:xfrm>
              <a:off x="487" y="1448"/>
              <a:ext cx="320" cy="147"/>
            </a:xfrm>
            <a:custGeom>
              <a:avLst/>
              <a:gdLst>
                <a:gd name="T0" fmla="*/ 0 w 641"/>
                <a:gd name="T1" fmla="*/ 242 h 296"/>
                <a:gd name="T2" fmla="*/ 32 w 641"/>
                <a:gd name="T3" fmla="*/ 296 h 296"/>
                <a:gd name="T4" fmla="*/ 641 w 641"/>
                <a:gd name="T5" fmla="*/ 49 h 296"/>
                <a:gd name="T6" fmla="*/ 586 w 641"/>
                <a:gd name="T7" fmla="*/ 0 h 296"/>
                <a:gd name="T8" fmla="*/ 0 w 641"/>
                <a:gd name="T9" fmla="*/ 242 h 29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41"/>
                <a:gd name="T16" fmla="*/ 0 h 296"/>
                <a:gd name="T17" fmla="*/ 641 w 641"/>
                <a:gd name="T18" fmla="*/ 296 h 29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41" h="296">
                  <a:moveTo>
                    <a:pt x="0" y="242"/>
                  </a:moveTo>
                  <a:lnTo>
                    <a:pt x="32" y="296"/>
                  </a:lnTo>
                  <a:lnTo>
                    <a:pt x="641" y="49"/>
                  </a:lnTo>
                  <a:lnTo>
                    <a:pt x="586" y="0"/>
                  </a:lnTo>
                  <a:lnTo>
                    <a:pt x="0" y="242"/>
                  </a:lnTo>
                  <a:close/>
                </a:path>
              </a:pathLst>
            </a:custGeom>
            <a:solidFill>
              <a:srgbClr val="3F3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72" name="Freeform 1478">
              <a:extLst>
                <a:ext uri="{FF2B5EF4-FFF2-40B4-BE49-F238E27FC236}">
                  <a16:creationId xmlns:a16="http://schemas.microsoft.com/office/drawing/2014/main" id="{05D3AD2D-B704-5947-B356-862F7831676B}"/>
                </a:ext>
              </a:extLst>
            </p:cNvPr>
            <p:cNvSpPr>
              <a:spLocks/>
            </p:cNvSpPr>
            <p:nvPr/>
          </p:nvSpPr>
          <p:spPr bwMode="auto">
            <a:xfrm>
              <a:off x="193" y="1248"/>
              <a:ext cx="619" cy="353"/>
            </a:xfrm>
            <a:custGeom>
              <a:avLst/>
              <a:gdLst>
                <a:gd name="T0" fmla="*/ 610 w 1238"/>
                <a:gd name="T1" fmla="*/ 479 h 706"/>
                <a:gd name="T2" fmla="*/ 1238 w 1238"/>
                <a:gd name="T3" fmla="*/ 239 h 706"/>
                <a:gd name="T4" fmla="*/ 661 w 1238"/>
                <a:gd name="T5" fmla="*/ 0 h 706"/>
                <a:gd name="T6" fmla="*/ 16 w 1238"/>
                <a:gd name="T7" fmla="*/ 144 h 706"/>
                <a:gd name="T8" fmla="*/ 14 w 1238"/>
                <a:gd name="T9" fmla="*/ 148 h 706"/>
                <a:gd name="T10" fmla="*/ 10 w 1238"/>
                <a:gd name="T11" fmla="*/ 162 h 706"/>
                <a:gd name="T12" fmla="*/ 4 w 1238"/>
                <a:gd name="T13" fmla="*/ 184 h 706"/>
                <a:gd name="T14" fmla="*/ 0 w 1238"/>
                <a:gd name="T15" fmla="*/ 211 h 706"/>
                <a:gd name="T16" fmla="*/ 2 w 1238"/>
                <a:gd name="T17" fmla="*/ 243 h 706"/>
                <a:gd name="T18" fmla="*/ 10 w 1238"/>
                <a:gd name="T19" fmla="*/ 278 h 706"/>
                <a:gd name="T20" fmla="*/ 26 w 1238"/>
                <a:gd name="T21" fmla="*/ 318 h 706"/>
                <a:gd name="T22" fmla="*/ 52 w 1238"/>
                <a:gd name="T23" fmla="*/ 358 h 706"/>
                <a:gd name="T24" fmla="*/ 53 w 1238"/>
                <a:gd name="T25" fmla="*/ 359 h 706"/>
                <a:gd name="T26" fmla="*/ 53 w 1238"/>
                <a:gd name="T27" fmla="*/ 360 h 706"/>
                <a:gd name="T28" fmla="*/ 54 w 1238"/>
                <a:gd name="T29" fmla="*/ 360 h 706"/>
                <a:gd name="T30" fmla="*/ 624 w 1238"/>
                <a:gd name="T31" fmla="*/ 706 h 706"/>
                <a:gd name="T32" fmla="*/ 625 w 1238"/>
                <a:gd name="T33" fmla="*/ 697 h 706"/>
                <a:gd name="T34" fmla="*/ 616 w 1238"/>
                <a:gd name="T35" fmla="*/ 677 h 706"/>
                <a:gd name="T36" fmla="*/ 616 w 1238"/>
                <a:gd name="T37" fmla="*/ 677 h 706"/>
                <a:gd name="T38" fmla="*/ 616 w 1238"/>
                <a:gd name="T39" fmla="*/ 677 h 706"/>
                <a:gd name="T40" fmla="*/ 612 w 1238"/>
                <a:gd name="T41" fmla="*/ 670 h 706"/>
                <a:gd name="T42" fmla="*/ 605 w 1238"/>
                <a:gd name="T43" fmla="*/ 653 h 706"/>
                <a:gd name="T44" fmla="*/ 596 w 1238"/>
                <a:gd name="T45" fmla="*/ 629 h 706"/>
                <a:gd name="T46" fmla="*/ 587 w 1238"/>
                <a:gd name="T47" fmla="*/ 599 h 706"/>
                <a:gd name="T48" fmla="*/ 582 w 1238"/>
                <a:gd name="T49" fmla="*/ 567 h 706"/>
                <a:gd name="T50" fmla="*/ 582 w 1238"/>
                <a:gd name="T51" fmla="*/ 535 h 706"/>
                <a:gd name="T52" fmla="*/ 590 w 1238"/>
                <a:gd name="T53" fmla="*/ 504 h 706"/>
                <a:gd name="T54" fmla="*/ 610 w 1238"/>
                <a:gd name="T55" fmla="*/ 479 h 70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1238"/>
                <a:gd name="T85" fmla="*/ 0 h 706"/>
                <a:gd name="T86" fmla="*/ 1238 w 1238"/>
                <a:gd name="T87" fmla="*/ 706 h 706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1238" h="706">
                  <a:moveTo>
                    <a:pt x="610" y="479"/>
                  </a:moveTo>
                  <a:lnTo>
                    <a:pt x="1238" y="239"/>
                  </a:lnTo>
                  <a:lnTo>
                    <a:pt x="661" y="0"/>
                  </a:lnTo>
                  <a:lnTo>
                    <a:pt x="16" y="144"/>
                  </a:lnTo>
                  <a:lnTo>
                    <a:pt x="14" y="148"/>
                  </a:lnTo>
                  <a:lnTo>
                    <a:pt x="10" y="162"/>
                  </a:lnTo>
                  <a:lnTo>
                    <a:pt x="4" y="184"/>
                  </a:lnTo>
                  <a:lnTo>
                    <a:pt x="0" y="211"/>
                  </a:lnTo>
                  <a:lnTo>
                    <a:pt x="2" y="243"/>
                  </a:lnTo>
                  <a:lnTo>
                    <a:pt x="10" y="278"/>
                  </a:lnTo>
                  <a:lnTo>
                    <a:pt x="26" y="318"/>
                  </a:lnTo>
                  <a:lnTo>
                    <a:pt x="52" y="358"/>
                  </a:lnTo>
                  <a:lnTo>
                    <a:pt x="53" y="359"/>
                  </a:lnTo>
                  <a:lnTo>
                    <a:pt x="53" y="360"/>
                  </a:lnTo>
                  <a:lnTo>
                    <a:pt x="54" y="360"/>
                  </a:lnTo>
                  <a:lnTo>
                    <a:pt x="624" y="706"/>
                  </a:lnTo>
                  <a:lnTo>
                    <a:pt x="625" y="697"/>
                  </a:lnTo>
                  <a:lnTo>
                    <a:pt x="616" y="677"/>
                  </a:lnTo>
                  <a:lnTo>
                    <a:pt x="612" y="670"/>
                  </a:lnTo>
                  <a:lnTo>
                    <a:pt x="605" y="653"/>
                  </a:lnTo>
                  <a:lnTo>
                    <a:pt x="596" y="629"/>
                  </a:lnTo>
                  <a:lnTo>
                    <a:pt x="587" y="599"/>
                  </a:lnTo>
                  <a:lnTo>
                    <a:pt x="582" y="567"/>
                  </a:lnTo>
                  <a:lnTo>
                    <a:pt x="582" y="535"/>
                  </a:lnTo>
                  <a:lnTo>
                    <a:pt x="590" y="504"/>
                  </a:lnTo>
                  <a:lnTo>
                    <a:pt x="610" y="47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73" name="Freeform 1479">
              <a:extLst>
                <a:ext uri="{FF2B5EF4-FFF2-40B4-BE49-F238E27FC236}">
                  <a16:creationId xmlns:a16="http://schemas.microsoft.com/office/drawing/2014/main" id="{8E46821E-EED7-9B4B-B060-4B042A31A081}"/>
                </a:ext>
              </a:extLst>
            </p:cNvPr>
            <p:cNvSpPr>
              <a:spLocks/>
            </p:cNvSpPr>
            <p:nvPr/>
          </p:nvSpPr>
          <p:spPr bwMode="auto">
            <a:xfrm>
              <a:off x="224" y="1261"/>
              <a:ext cx="555" cy="214"/>
            </a:xfrm>
            <a:custGeom>
              <a:avLst/>
              <a:gdLst>
                <a:gd name="T0" fmla="*/ 1112 w 1112"/>
                <a:gd name="T1" fmla="*/ 213 h 428"/>
                <a:gd name="T2" fmla="*/ 549 w 1112"/>
                <a:gd name="T3" fmla="*/ 428 h 428"/>
                <a:gd name="T4" fmla="*/ 0 w 1112"/>
                <a:gd name="T5" fmla="*/ 136 h 428"/>
                <a:gd name="T6" fmla="*/ 598 w 1112"/>
                <a:gd name="T7" fmla="*/ 0 h 428"/>
                <a:gd name="T8" fmla="*/ 1112 w 1112"/>
                <a:gd name="T9" fmla="*/ 213 h 42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12"/>
                <a:gd name="T16" fmla="*/ 0 h 428"/>
                <a:gd name="T17" fmla="*/ 1112 w 1112"/>
                <a:gd name="T18" fmla="*/ 428 h 42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12" h="428">
                  <a:moveTo>
                    <a:pt x="1112" y="213"/>
                  </a:moveTo>
                  <a:lnTo>
                    <a:pt x="549" y="428"/>
                  </a:lnTo>
                  <a:lnTo>
                    <a:pt x="0" y="136"/>
                  </a:lnTo>
                  <a:lnTo>
                    <a:pt x="598" y="0"/>
                  </a:lnTo>
                  <a:lnTo>
                    <a:pt x="1112" y="213"/>
                  </a:lnTo>
                  <a:close/>
                </a:path>
              </a:pathLst>
            </a:custGeom>
            <a:solidFill>
              <a:srgbClr val="3F3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74" name="Freeform 1480">
              <a:extLst>
                <a:ext uri="{FF2B5EF4-FFF2-40B4-BE49-F238E27FC236}">
                  <a16:creationId xmlns:a16="http://schemas.microsoft.com/office/drawing/2014/main" id="{264F923B-E6A0-7E41-8D9E-6906250ECE27}"/>
                </a:ext>
              </a:extLst>
            </p:cNvPr>
            <p:cNvSpPr>
              <a:spLocks/>
            </p:cNvSpPr>
            <p:nvPr/>
          </p:nvSpPr>
          <p:spPr bwMode="auto">
            <a:xfrm>
              <a:off x="203" y="1334"/>
              <a:ext cx="284" cy="244"/>
            </a:xfrm>
            <a:custGeom>
              <a:avLst/>
              <a:gdLst>
                <a:gd name="T0" fmla="*/ 565 w 568"/>
                <a:gd name="T1" fmla="*/ 488 h 488"/>
                <a:gd name="T2" fmla="*/ 45 w 568"/>
                <a:gd name="T3" fmla="*/ 168 h 488"/>
                <a:gd name="T4" fmla="*/ 25 w 568"/>
                <a:gd name="T5" fmla="*/ 140 h 488"/>
                <a:gd name="T6" fmla="*/ 11 w 568"/>
                <a:gd name="T7" fmla="*/ 112 h 488"/>
                <a:gd name="T8" fmla="*/ 5 w 568"/>
                <a:gd name="T9" fmla="*/ 87 h 488"/>
                <a:gd name="T10" fmla="*/ 1 w 568"/>
                <a:gd name="T11" fmla="*/ 64 h 488"/>
                <a:gd name="T12" fmla="*/ 0 w 568"/>
                <a:gd name="T13" fmla="*/ 43 h 488"/>
                <a:gd name="T14" fmla="*/ 2 w 568"/>
                <a:gd name="T15" fmla="*/ 25 h 488"/>
                <a:gd name="T16" fmla="*/ 6 w 568"/>
                <a:gd name="T17" fmla="*/ 11 h 488"/>
                <a:gd name="T18" fmla="*/ 9 w 568"/>
                <a:gd name="T19" fmla="*/ 0 h 488"/>
                <a:gd name="T20" fmla="*/ 568 w 568"/>
                <a:gd name="T21" fmla="*/ 297 h 488"/>
                <a:gd name="T22" fmla="*/ 554 w 568"/>
                <a:gd name="T23" fmla="*/ 318 h 488"/>
                <a:gd name="T24" fmla="*/ 546 w 568"/>
                <a:gd name="T25" fmla="*/ 341 h 488"/>
                <a:gd name="T26" fmla="*/ 542 w 568"/>
                <a:gd name="T27" fmla="*/ 365 h 488"/>
                <a:gd name="T28" fmla="*/ 542 w 568"/>
                <a:gd name="T29" fmla="*/ 390 h 488"/>
                <a:gd name="T30" fmla="*/ 544 w 568"/>
                <a:gd name="T31" fmla="*/ 417 h 488"/>
                <a:gd name="T32" fmla="*/ 550 w 568"/>
                <a:gd name="T33" fmla="*/ 442 h 488"/>
                <a:gd name="T34" fmla="*/ 557 w 568"/>
                <a:gd name="T35" fmla="*/ 466 h 488"/>
                <a:gd name="T36" fmla="*/ 565 w 568"/>
                <a:gd name="T37" fmla="*/ 488 h 48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568"/>
                <a:gd name="T58" fmla="*/ 0 h 488"/>
                <a:gd name="T59" fmla="*/ 568 w 568"/>
                <a:gd name="T60" fmla="*/ 488 h 48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568" h="488">
                  <a:moveTo>
                    <a:pt x="565" y="488"/>
                  </a:moveTo>
                  <a:lnTo>
                    <a:pt x="45" y="168"/>
                  </a:lnTo>
                  <a:lnTo>
                    <a:pt x="25" y="140"/>
                  </a:lnTo>
                  <a:lnTo>
                    <a:pt x="11" y="112"/>
                  </a:lnTo>
                  <a:lnTo>
                    <a:pt x="5" y="87"/>
                  </a:lnTo>
                  <a:lnTo>
                    <a:pt x="1" y="64"/>
                  </a:lnTo>
                  <a:lnTo>
                    <a:pt x="0" y="43"/>
                  </a:lnTo>
                  <a:lnTo>
                    <a:pt x="2" y="25"/>
                  </a:lnTo>
                  <a:lnTo>
                    <a:pt x="6" y="11"/>
                  </a:lnTo>
                  <a:lnTo>
                    <a:pt x="9" y="0"/>
                  </a:lnTo>
                  <a:lnTo>
                    <a:pt x="568" y="297"/>
                  </a:lnTo>
                  <a:lnTo>
                    <a:pt x="554" y="318"/>
                  </a:lnTo>
                  <a:lnTo>
                    <a:pt x="546" y="341"/>
                  </a:lnTo>
                  <a:lnTo>
                    <a:pt x="542" y="365"/>
                  </a:lnTo>
                  <a:lnTo>
                    <a:pt x="542" y="390"/>
                  </a:lnTo>
                  <a:lnTo>
                    <a:pt x="544" y="417"/>
                  </a:lnTo>
                  <a:lnTo>
                    <a:pt x="550" y="442"/>
                  </a:lnTo>
                  <a:lnTo>
                    <a:pt x="557" y="466"/>
                  </a:lnTo>
                  <a:lnTo>
                    <a:pt x="565" y="488"/>
                  </a:lnTo>
                  <a:close/>
                </a:path>
              </a:pathLst>
            </a:custGeom>
            <a:solidFill>
              <a:srgbClr val="3F3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75" name="Freeform 1481">
              <a:extLst>
                <a:ext uri="{FF2B5EF4-FFF2-40B4-BE49-F238E27FC236}">
                  <a16:creationId xmlns:a16="http://schemas.microsoft.com/office/drawing/2014/main" id="{F4826322-F7F1-7A41-87B1-623F4A0895F0}"/>
                </a:ext>
              </a:extLst>
            </p:cNvPr>
            <p:cNvSpPr>
              <a:spLocks/>
            </p:cNvSpPr>
            <p:nvPr/>
          </p:nvSpPr>
          <p:spPr bwMode="auto">
            <a:xfrm>
              <a:off x="486" y="1377"/>
              <a:ext cx="329" cy="224"/>
            </a:xfrm>
            <a:custGeom>
              <a:avLst/>
              <a:gdLst>
                <a:gd name="T0" fmla="*/ 578 w 658"/>
                <a:gd name="T1" fmla="*/ 109 h 448"/>
                <a:gd name="T2" fmla="*/ 580 w 658"/>
                <a:gd name="T3" fmla="*/ 134 h 448"/>
                <a:gd name="T4" fmla="*/ 0 w 658"/>
                <a:gd name="T5" fmla="*/ 368 h 448"/>
                <a:gd name="T6" fmla="*/ 6 w 658"/>
                <a:gd name="T7" fmla="*/ 387 h 448"/>
                <a:gd name="T8" fmla="*/ 587 w 658"/>
                <a:gd name="T9" fmla="*/ 153 h 448"/>
                <a:gd name="T10" fmla="*/ 622 w 658"/>
                <a:gd name="T11" fmla="*/ 186 h 448"/>
                <a:gd name="T12" fmla="*/ 31 w 658"/>
                <a:gd name="T13" fmla="*/ 429 h 448"/>
                <a:gd name="T14" fmla="*/ 38 w 658"/>
                <a:gd name="T15" fmla="*/ 448 h 448"/>
                <a:gd name="T16" fmla="*/ 658 w 658"/>
                <a:gd name="T17" fmla="*/ 194 h 448"/>
                <a:gd name="T18" fmla="*/ 597 w 658"/>
                <a:gd name="T19" fmla="*/ 137 h 448"/>
                <a:gd name="T20" fmla="*/ 595 w 658"/>
                <a:gd name="T21" fmla="*/ 0 h 448"/>
                <a:gd name="T22" fmla="*/ 577 w 658"/>
                <a:gd name="T23" fmla="*/ 0 h 448"/>
                <a:gd name="T24" fmla="*/ 577 w 658"/>
                <a:gd name="T25" fmla="*/ 41 h 448"/>
                <a:gd name="T26" fmla="*/ 578 w 658"/>
                <a:gd name="T27" fmla="*/ 109 h 448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658"/>
                <a:gd name="T43" fmla="*/ 0 h 448"/>
                <a:gd name="T44" fmla="*/ 658 w 658"/>
                <a:gd name="T45" fmla="*/ 448 h 448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658" h="448">
                  <a:moveTo>
                    <a:pt x="578" y="109"/>
                  </a:moveTo>
                  <a:lnTo>
                    <a:pt x="580" y="134"/>
                  </a:lnTo>
                  <a:lnTo>
                    <a:pt x="0" y="368"/>
                  </a:lnTo>
                  <a:lnTo>
                    <a:pt x="6" y="387"/>
                  </a:lnTo>
                  <a:lnTo>
                    <a:pt x="587" y="153"/>
                  </a:lnTo>
                  <a:lnTo>
                    <a:pt x="622" y="186"/>
                  </a:lnTo>
                  <a:lnTo>
                    <a:pt x="31" y="429"/>
                  </a:lnTo>
                  <a:lnTo>
                    <a:pt x="38" y="448"/>
                  </a:lnTo>
                  <a:lnTo>
                    <a:pt x="658" y="194"/>
                  </a:lnTo>
                  <a:lnTo>
                    <a:pt x="597" y="137"/>
                  </a:lnTo>
                  <a:lnTo>
                    <a:pt x="595" y="0"/>
                  </a:lnTo>
                  <a:lnTo>
                    <a:pt x="577" y="0"/>
                  </a:lnTo>
                  <a:lnTo>
                    <a:pt x="577" y="41"/>
                  </a:lnTo>
                  <a:lnTo>
                    <a:pt x="578" y="10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</p:grpSp>
    </p:spTree>
  </p:cSld>
  <p:clrMapOvr>
    <a:masterClrMapping/>
  </p:clrMapOvr>
  <p:transition spd="slow">
    <p:cover dir="r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" name="صورة 265">
            <a:extLst>
              <a:ext uri="{FF2B5EF4-FFF2-40B4-BE49-F238E27FC236}">
                <a16:creationId xmlns:a16="http://schemas.microsoft.com/office/drawing/2014/main" id="{F396B2AA-B5DC-4D07-B28D-75CF9D6EA37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6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311" r="27177"/>
          <a:stretch/>
        </p:blipFill>
        <p:spPr>
          <a:xfrm rot="14026534">
            <a:off x="9845289" y="-831253"/>
            <a:ext cx="567329" cy="2462024"/>
          </a:xfrm>
          <a:prstGeom prst="rect">
            <a:avLst/>
          </a:prstGeom>
        </p:spPr>
      </p:pic>
      <p:pic>
        <p:nvPicPr>
          <p:cNvPr id="5" name="صورة 4">
            <a:extLst>
              <a:ext uri="{FF2B5EF4-FFF2-40B4-BE49-F238E27FC236}">
                <a16:creationId xmlns:a16="http://schemas.microsoft.com/office/drawing/2014/main" id="{82C77A6B-A504-4AF2-B089-AC1D7CB5F67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79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27" t="35953" r="84228" b="28791"/>
          <a:stretch/>
        </p:blipFill>
        <p:spPr>
          <a:xfrm>
            <a:off x="749869" y="0"/>
            <a:ext cx="1044389" cy="1104809"/>
          </a:xfrm>
          <a:prstGeom prst="rect">
            <a:avLst/>
          </a:prstGeom>
        </p:spPr>
      </p:pic>
      <p:pic>
        <p:nvPicPr>
          <p:cNvPr id="6" name="صورة 5">
            <a:extLst>
              <a:ext uri="{FF2B5EF4-FFF2-40B4-BE49-F238E27FC236}">
                <a16:creationId xmlns:a16="http://schemas.microsoft.com/office/drawing/2014/main" id="{B943D159-6C13-4C72-AE89-2BB476A400B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647" t="35953" r="69008" b="28791"/>
          <a:stretch/>
        </p:blipFill>
        <p:spPr>
          <a:xfrm>
            <a:off x="2489967" y="476016"/>
            <a:ext cx="718478" cy="760043"/>
          </a:xfrm>
          <a:prstGeom prst="rect">
            <a:avLst/>
          </a:prstGeom>
        </p:spPr>
      </p:pic>
      <p:pic>
        <p:nvPicPr>
          <p:cNvPr id="7" name="صورة 6">
            <a:extLst>
              <a:ext uri="{FF2B5EF4-FFF2-40B4-BE49-F238E27FC236}">
                <a16:creationId xmlns:a16="http://schemas.microsoft.com/office/drawing/2014/main" id="{188EE959-F214-4764-82E6-9039AE07CFF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63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855" t="2053" r="74800" b="62691"/>
          <a:stretch/>
        </p:blipFill>
        <p:spPr>
          <a:xfrm>
            <a:off x="1610691" y="490358"/>
            <a:ext cx="1044389" cy="1104809"/>
          </a:xfrm>
          <a:prstGeom prst="rect">
            <a:avLst/>
          </a:prstGeom>
        </p:spPr>
      </p:pic>
      <p:pic>
        <p:nvPicPr>
          <p:cNvPr id="8" name="صورة 7">
            <a:extLst>
              <a:ext uri="{FF2B5EF4-FFF2-40B4-BE49-F238E27FC236}">
                <a16:creationId xmlns:a16="http://schemas.microsoft.com/office/drawing/2014/main" id="{75296D5E-59CE-4EFC-9F26-036EDAF21C7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6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227" t="2043" r="12428" b="62701"/>
          <a:stretch/>
        </p:blipFill>
        <p:spPr>
          <a:xfrm>
            <a:off x="14579" y="137971"/>
            <a:ext cx="1044389" cy="1104809"/>
          </a:xfrm>
          <a:prstGeom prst="rect">
            <a:avLst/>
          </a:prstGeom>
        </p:spPr>
      </p:pic>
      <p:sp>
        <p:nvSpPr>
          <p:cNvPr id="9" name="مستطيل: زوايا مستديرة 8">
            <a:extLst>
              <a:ext uri="{FF2B5EF4-FFF2-40B4-BE49-F238E27FC236}">
                <a16:creationId xmlns:a16="http://schemas.microsoft.com/office/drawing/2014/main" id="{7CB49ABB-E199-49CE-8D43-0007B86BB9B8}"/>
              </a:ext>
            </a:extLst>
          </p:cNvPr>
          <p:cNvSpPr/>
          <p:nvPr/>
        </p:nvSpPr>
        <p:spPr>
          <a:xfrm>
            <a:off x="3800738" y="46872"/>
            <a:ext cx="5052807" cy="760043"/>
          </a:xfrm>
          <a:prstGeom prst="roundRect">
            <a:avLst/>
          </a:prstGeom>
          <a:solidFill>
            <a:srgbClr val="140829">
              <a:alpha val="56000"/>
            </a:srgbClr>
          </a:solidFill>
          <a:ln w="57150">
            <a:solidFill>
              <a:schemeClr val="bg1"/>
            </a:solidFill>
          </a:ln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10" name="مستطيل: زوايا مستديرة 9">
            <a:extLst>
              <a:ext uri="{FF2B5EF4-FFF2-40B4-BE49-F238E27FC236}">
                <a16:creationId xmlns:a16="http://schemas.microsoft.com/office/drawing/2014/main" id="{1CD2D550-7B1D-4FC2-8452-EA307C19690C}"/>
              </a:ext>
            </a:extLst>
          </p:cNvPr>
          <p:cNvSpPr/>
          <p:nvPr/>
        </p:nvSpPr>
        <p:spPr>
          <a:xfrm>
            <a:off x="9578470" y="960189"/>
            <a:ext cx="2582516" cy="404681"/>
          </a:xfrm>
          <a:prstGeom prst="roundRect">
            <a:avLst/>
          </a:prstGeom>
          <a:solidFill>
            <a:schemeClr val="bg1">
              <a:alpha val="84000"/>
            </a:schemeClr>
          </a:solidFill>
          <a:ln w="38100">
            <a:solidFill>
              <a:srgbClr val="E461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endParaRPr lang="ar-SA" sz="2000" dirty="0">
              <a:solidFill>
                <a:schemeClr val="tx1"/>
              </a:solidFill>
            </a:endParaRPr>
          </a:p>
        </p:txBody>
      </p:sp>
      <p:sp>
        <p:nvSpPr>
          <p:cNvPr id="11" name="33">
            <a:extLst>
              <a:ext uri="{FF2B5EF4-FFF2-40B4-BE49-F238E27FC236}">
                <a16:creationId xmlns:a16="http://schemas.microsoft.com/office/drawing/2014/main" id="{51B079B1-83B0-4114-BEC0-9E5FAF4C754F}"/>
              </a:ext>
            </a:extLst>
          </p:cNvPr>
          <p:cNvSpPr/>
          <p:nvPr/>
        </p:nvSpPr>
        <p:spPr>
          <a:xfrm rot="20318684">
            <a:off x="9598765" y="982607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718E00"/>
          </a:solidFill>
          <a:ln>
            <a:solidFill>
              <a:srgbClr val="718E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14" name="22">
            <a:extLst>
              <a:ext uri="{FF2B5EF4-FFF2-40B4-BE49-F238E27FC236}">
                <a16:creationId xmlns:a16="http://schemas.microsoft.com/office/drawing/2014/main" id="{ACA4E5FC-74EE-438D-B56A-CF9E9725EDE1}"/>
              </a:ext>
            </a:extLst>
          </p:cNvPr>
          <p:cNvSpPr/>
          <p:nvPr/>
        </p:nvSpPr>
        <p:spPr>
          <a:xfrm rot="20318684">
            <a:off x="9930586" y="982606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E4623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15" name="11">
            <a:extLst>
              <a:ext uri="{FF2B5EF4-FFF2-40B4-BE49-F238E27FC236}">
                <a16:creationId xmlns:a16="http://schemas.microsoft.com/office/drawing/2014/main" id="{B3A46C51-C992-4DA6-A99B-50E661FC03A7}"/>
              </a:ext>
            </a:extLst>
          </p:cNvPr>
          <p:cNvSpPr/>
          <p:nvPr/>
        </p:nvSpPr>
        <p:spPr>
          <a:xfrm rot="20318684">
            <a:off x="10262418" y="979246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840E96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16" name="3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9E5B77E7-C268-4D9E-B66D-7F88EE295BCC}"/>
              </a:ext>
            </a:extLst>
          </p:cNvPr>
          <p:cNvSpPr/>
          <p:nvPr/>
        </p:nvSpPr>
        <p:spPr>
          <a:xfrm rot="20318684">
            <a:off x="9598766" y="979246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718E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17" name="2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BE61C511-B019-4B79-98E9-4E2B614065BA}"/>
              </a:ext>
            </a:extLst>
          </p:cNvPr>
          <p:cNvSpPr/>
          <p:nvPr/>
        </p:nvSpPr>
        <p:spPr>
          <a:xfrm rot="20318684">
            <a:off x="9930587" y="979245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E4623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18" name="1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BD74C060-9FFA-4F69-86AC-D42824BA83DB}"/>
              </a:ext>
            </a:extLst>
          </p:cNvPr>
          <p:cNvSpPr/>
          <p:nvPr/>
        </p:nvSpPr>
        <p:spPr>
          <a:xfrm rot="20318684">
            <a:off x="10262419" y="975885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840E96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264" name="مستطيل 263">
            <a:extLst>
              <a:ext uri="{FF2B5EF4-FFF2-40B4-BE49-F238E27FC236}">
                <a16:creationId xmlns:a16="http://schemas.microsoft.com/office/drawing/2014/main" id="{E468310A-8EAC-407A-B530-994A607C02C7}"/>
              </a:ext>
            </a:extLst>
          </p:cNvPr>
          <p:cNvSpPr/>
          <p:nvPr/>
        </p:nvSpPr>
        <p:spPr>
          <a:xfrm>
            <a:off x="4390576" y="-94513"/>
            <a:ext cx="398538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EG" sz="5400" b="1" cap="none" spc="0" dirty="0">
                <a:ln w="10160">
                  <a:noFill/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cs typeface="Sultan bold" pitchFamily="2" charset="-78"/>
              </a:rPr>
              <a:t>لوحة تعزيز النجوم</a:t>
            </a:r>
            <a:endParaRPr lang="ar-SA" sz="5400" b="1" cap="none" spc="0" dirty="0">
              <a:ln w="10160">
                <a:noFill/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cs typeface="Sultan bold" pitchFamily="2" charset="-78"/>
            </a:endParaRPr>
          </a:p>
        </p:txBody>
      </p:sp>
      <p:sp>
        <p:nvSpPr>
          <p:cNvPr id="115" name="مستطيل: زوايا مستديرة 114">
            <a:extLst>
              <a:ext uri="{FF2B5EF4-FFF2-40B4-BE49-F238E27FC236}">
                <a16:creationId xmlns:a16="http://schemas.microsoft.com/office/drawing/2014/main" id="{8D8EDC8D-B5EB-488C-86E1-B62269928841}"/>
              </a:ext>
            </a:extLst>
          </p:cNvPr>
          <p:cNvSpPr/>
          <p:nvPr/>
        </p:nvSpPr>
        <p:spPr>
          <a:xfrm>
            <a:off x="9578469" y="1627528"/>
            <a:ext cx="2582516" cy="418121"/>
          </a:xfrm>
          <a:prstGeom prst="roundRect">
            <a:avLst/>
          </a:prstGeom>
          <a:solidFill>
            <a:schemeClr val="bg1">
              <a:alpha val="84000"/>
            </a:schemeClr>
          </a:solidFill>
          <a:ln w="38100">
            <a:solidFill>
              <a:srgbClr val="E461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endParaRPr lang="ar-SA" sz="2000" dirty="0">
              <a:solidFill>
                <a:schemeClr val="tx1"/>
              </a:solidFill>
            </a:endParaRPr>
          </a:p>
        </p:txBody>
      </p:sp>
      <p:sp>
        <p:nvSpPr>
          <p:cNvPr id="116" name="33">
            <a:extLst>
              <a:ext uri="{FF2B5EF4-FFF2-40B4-BE49-F238E27FC236}">
                <a16:creationId xmlns:a16="http://schemas.microsoft.com/office/drawing/2014/main" id="{E067A32F-3B62-45E4-9FDC-258F4247CA86}"/>
              </a:ext>
            </a:extLst>
          </p:cNvPr>
          <p:cNvSpPr/>
          <p:nvPr/>
        </p:nvSpPr>
        <p:spPr>
          <a:xfrm rot="20318684">
            <a:off x="9598764" y="1663386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718E00"/>
          </a:solidFill>
          <a:ln>
            <a:solidFill>
              <a:srgbClr val="718E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117" name="22">
            <a:extLst>
              <a:ext uri="{FF2B5EF4-FFF2-40B4-BE49-F238E27FC236}">
                <a16:creationId xmlns:a16="http://schemas.microsoft.com/office/drawing/2014/main" id="{6916D483-7801-4A4B-A438-2C7F3CA324BE}"/>
              </a:ext>
            </a:extLst>
          </p:cNvPr>
          <p:cNvSpPr/>
          <p:nvPr/>
        </p:nvSpPr>
        <p:spPr>
          <a:xfrm rot="20318684">
            <a:off x="9930585" y="1663385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E4623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118" name="11">
            <a:extLst>
              <a:ext uri="{FF2B5EF4-FFF2-40B4-BE49-F238E27FC236}">
                <a16:creationId xmlns:a16="http://schemas.microsoft.com/office/drawing/2014/main" id="{605B789F-E71D-4A4F-9700-1B7385198A15}"/>
              </a:ext>
            </a:extLst>
          </p:cNvPr>
          <p:cNvSpPr/>
          <p:nvPr/>
        </p:nvSpPr>
        <p:spPr>
          <a:xfrm rot="20318684">
            <a:off x="10262417" y="1660025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840E96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119" name="3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26FCFA98-53A7-4628-8C57-B463E61D4F91}"/>
              </a:ext>
            </a:extLst>
          </p:cNvPr>
          <p:cNvSpPr/>
          <p:nvPr/>
        </p:nvSpPr>
        <p:spPr>
          <a:xfrm rot="20318684">
            <a:off x="9598765" y="1660025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718E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120" name="2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7FB700DB-0133-4AF6-93B5-AC2D3905DEC5}"/>
              </a:ext>
            </a:extLst>
          </p:cNvPr>
          <p:cNvSpPr/>
          <p:nvPr/>
        </p:nvSpPr>
        <p:spPr>
          <a:xfrm rot="20318684">
            <a:off x="9930586" y="1660024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E4623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121" name="1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F6FC23B7-96DF-4CA2-9646-0ECCB65CD65B}"/>
              </a:ext>
            </a:extLst>
          </p:cNvPr>
          <p:cNvSpPr/>
          <p:nvPr/>
        </p:nvSpPr>
        <p:spPr>
          <a:xfrm rot="20318684">
            <a:off x="10262418" y="1656664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840E96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122" name="مستطيل: زوايا مستديرة 121">
            <a:extLst>
              <a:ext uri="{FF2B5EF4-FFF2-40B4-BE49-F238E27FC236}">
                <a16:creationId xmlns:a16="http://schemas.microsoft.com/office/drawing/2014/main" id="{17C07078-9885-408F-8721-479DD3269773}"/>
              </a:ext>
            </a:extLst>
          </p:cNvPr>
          <p:cNvSpPr/>
          <p:nvPr/>
        </p:nvSpPr>
        <p:spPr>
          <a:xfrm>
            <a:off x="9578468" y="2308307"/>
            <a:ext cx="2582516" cy="418121"/>
          </a:xfrm>
          <a:prstGeom prst="roundRect">
            <a:avLst/>
          </a:prstGeom>
          <a:solidFill>
            <a:schemeClr val="bg1">
              <a:alpha val="84000"/>
            </a:schemeClr>
          </a:solidFill>
          <a:ln w="38100">
            <a:solidFill>
              <a:srgbClr val="E461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endParaRPr lang="ar-SA" sz="2000" dirty="0">
              <a:solidFill>
                <a:schemeClr val="tx1"/>
              </a:solidFill>
            </a:endParaRPr>
          </a:p>
        </p:txBody>
      </p:sp>
      <p:sp>
        <p:nvSpPr>
          <p:cNvPr id="123" name="33">
            <a:extLst>
              <a:ext uri="{FF2B5EF4-FFF2-40B4-BE49-F238E27FC236}">
                <a16:creationId xmlns:a16="http://schemas.microsoft.com/office/drawing/2014/main" id="{B52E039B-9EE1-469C-811C-3F1F2C5652E5}"/>
              </a:ext>
            </a:extLst>
          </p:cNvPr>
          <p:cNvSpPr/>
          <p:nvPr/>
        </p:nvSpPr>
        <p:spPr>
          <a:xfrm rot="20318684">
            <a:off x="9598763" y="2344165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718E00"/>
          </a:solidFill>
          <a:ln>
            <a:solidFill>
              <a:srgbClr val="718E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124" name="22">
            <a:extLst>
              <a:ext uri="{FF2B5EF4-FFF2-40B4-BE49-F238E27FC236}">
                <a16:creationId xmlns:a16="http://schemas.microsoft.com/office/drawing/2014/main" id="{B8BAAAA5-AFD2-47DB-985B-822EFC5F452F}"/>
              </a:ext>
            </a:extLst>
          </p:cNvPr>
          <p:cNvSpPr/>
          <p:nvPr/>
        </p:nvSpPr>
        <p:spPr>
          <a:xfrm rot="20318684">
            <a:off x="9930584" y="2344164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E4623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125" name="11">
            <a:extLst>
              <a:ext uri="{FF2B5EF4-FFF2-40B4-BE49-F238E27FC236}">
                <a16:creationId xmlns:a16="http://schemas.microsoft.com/office/drawing/2014/main" id="{002625FE-6EB6-4233-AC16-896CD129A79D}"/>
              </a:ext>
            </a:extLst>
          </p:cNvPr>
          <p:cNvSpPr/>
          <p:nvPr/>
        </p:nvSpPr>
        <p:spPr>
          <a:xfrm rot="20318684">
            <a:off x="10262416" y="2340804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840E96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126" name="3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35E0E426-BE71-4A4D-B60B-463421212347}"/>
              </a:ext>
            </a:extLst>
          </p:cNvPr>
          <p:cNvSpPr/>
          <p:nvPr/>
        </p:nvSpPr>
        <p:spPr>
          <a:xfrm rot="20318684">
            <a:off x="9598764" y="2340804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718E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127" name="2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E2A951F9-9B37-49B4-917E-D0051C717D19}"/>
              </a:ext>
            </a:extLst>
          </p:cNvPr>
          <p:cNvSpPr/>
          <p:nvPr/>
        </p:nvSpPr>
        <p:spPr>
          <a:xfrm rot="20318684">
            <a:off x="9930585" y="2340803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E4623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128" name="1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4F75202A-2D68-484C-B893-4FA33F0FD331}"/>
              </a:ext>
            </a:extLst>
          </p:cNvPr>
          <p:cNvSpPr/>
          <p:nvPr/>
        </p:nvSpPr>
        <p:spPr>
          <a:xfrm rot="20318684">
            <a:off x="10262417" y="2337443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840E96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129" name="مستطيل: زوايا مستديرة 128">
            <a:extLst>
              <a:ext uri="{FF2B5EF4-FFF2-40B4-BE49-F238E27FC236}">
                <a16:creationId xmlns:a16="http://schemas.microsoft.com/office/drawing/2014/main" id="{48F29FC7-F34D-43A2-9B9A-FD6C270EFB6E}"/>
              </a:ext>
            </a:extLst>
          </p:cNvPr>
          <p:cNvSpPr/>
          <p:nvPr/>
        </p:nvSpPr>
        <p:spPr>
          <a:xfrm>
            <a:off x="9578467" y="2989086"/>
            <a:ext cx="2582516" cy="418121"/>
          </a:xfrm>
          <a:prstGeom prst="roundRect">
            <a:avLst/>
          </a:prstGeom>
          <a:solidFill>
            <a:schemeClr val="bg1">
              <a:alpha val="84000"/>
            </a:schemeClr>
          </a:solidFill>
          <a:ln w="38100">
            <a:solidFill>
              <a:srgbClr val="E461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endParaRPr lang="ar-SA" sz="2000" dirty="0">
              <a:solidFill>
                <a:schemeClr val="tx1"/>
              </a:solidFill>
            </a:endParaRPr>
          </a:p>
        </p:txBody>
      </p:sp>
      <p:sp>
        <p:nvSpPr>
          <p:cNvPr id="130" name="33">
            <a:extLst>
              <a:ext uri="{FF2B5EF4-FFF2-40B4-BE49-F238E27FC236}">
                <a16:creationId xmlns:a16="http://schemas.microsoft.com/office/drawing/2014/main" id="{F068BB1A-FAC5-46DB-BDE1-6F45AFF94295}"/>
              </a:ext>
            </a:extLst>
          </p:cNvPr>
          <p:cNvSpPr/>
          <p:nvPr/>
        </p:nvSpPr>
        <p:spPr>
          <a:xfrm rot="20318684">
            <a:off x="9598762" y="3024944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718E00"/>
          </a:solidFill>
          <a:ln>
            <a:solidFill>
              <a:srgbClr val="718E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131" name="22">
            <a:extLst>
              <a:ext uri="{FF2B5EF4-FFF2-40B4-BE49-F238E27FC236}">
                <a16:creationId xmlns:a16="http://schemas.microsoft.com/office/drawing/2014/main" id="{15A69716-BF92-420B-A1A3-A7174AD326FE}"/>
              </a:ext>
            </a:extLst>
          </p:cNvPr>
          <p:cNvSpPr/>
          <p:nvPr/>
        </p:nvSpPr>
        <p:spPr>
          <a:xfrm rot="20318684">
            <a:off x="9930583" y="3024943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E4623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132" name="11">
            <a:extLst>
              <a:ext uri="{FF2B5EF4-FFF2-40B4-BE49-F238E27FC236}">
                <a16:creationId xmlns:a16="http://schemas.microsoft.com/office/drawing/2014/main" id="{00A5B02F-AA14-4FEC-82C1-8277EC48B71A}"/>
              </a:ext>
            </a:extLst>
          </p:cNvPr>
          <p:cNvSpPr/>
          <p:nvPr/>
        </p:nvSpPr>
        <p:spPr>
          <a:xfrm rot="20318684">
            <a:off x="10262415" y="3021583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840E96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133" name="3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EBB590F4-8297-4641-A16E-0DF65D31D8CA}"/>
              </a:ext>
            </a:extLst>
          </p:cNvPr>
          <p:cNvSpPr/>
          <p:nvPr/>
        </p:nvSpPr>
        <p:spPr>
          <a:xfrm rot="20318684">
            <a:off x="9598763" y="3021583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718E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134" name="2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B15612C8-394F-407A-BF3D-959F07C01A59}"/>
              </a:ext>
            </a:extLst>
          </p:cNvPr>
          <p:cNvSpPr/>
          <p:nvPr/>
        </p:nvSpPr>
        <p:spPr>
          <a:xfrm rot="20318684">
            <a:off x="9930584" y="3021582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E4623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135" name="1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063E2408-20D0-46CE-9615-4C41F5231137}"/>
              </a:ext>
            </a:extLst>
          </p:cNvPr>
          <p:cNvSpPr/>
          <p:nvPr/>
        </p:nvSpPr>
        <p:spPr>
          <a:xfrm rot="20318684">
            <a:off x="10262416" y="3018222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840E96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136" name="مستطيل: زوايا مستديرة 135">
            <a:extLst>
              <a:ext uri="{FF2B5EF4-FFF2-40B4-BE49-F238E27FC236}">
                <a16:creationId xmlns:a16="http://schemas.microsoft.com/office/drawing/2014/main" id="{5725EB0B-A167-4CAA-892C-C63ADDD0A767}"/>
              </a:ext>
            </a:extLst>
          </p:cNvPr>
          <p:cNvSpPr/>
          <p:nvPr/>
        </p:nvSpPr>
        <p:spPr>
          <a:xfrm>
            <a:off x="9578466" y="3669865"/>
            <a:ext cx="2582516" cy="418121"/>
          </a:xfrm>
          <a:prstGeom prst="roundRect">
            <a:avLst/>
          </a:prstGeom>
          <a:solidFill>
            <a:schemeClr val="bg1">
              <a:alpha val="84000"/>
            </a:schemeClr>
          </a:solidFill>
          <a:ln w="38100">
            <a:solidFill>
              <a:srgbClr val="E461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endParaRPr lang="ar-SA" sz="2000" dirty="0">
              <a:solidFill>
                <a:schemeClr val="tx1"/>
              </a:solidFill>
            </a:endParaRPr>
          </a:p>
        </p:txBody>
      </p:sp>
      <p:sp>
        <p:nvSpPr>
          <p:cNvPr id="137" name="33">
            <a:extLst>
              <a:ext uri="{FF2B5EF4-FFF2-40B4-BE49-F238E27FC236}">
                <a16:creationId xmlns:a16="http://schemas.microsoft.com/office/drawing/2014/main" id="{5F1C4CD9-8D8E-446C-B797-1D633657D86D}"/>
              </a:ext>
            </a:extLst>
          </p:cNvPr>
          <p:cNvSpPr/>
          <p:nvPr/>
        </p:nvSpPr>
        <p:spPr>
          <a:xfrm rot="20318684">
            <a:off x="9598761" y="3705723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718E00"/>
          </a:solidFill>
          <a:ln>
            <a:solidFill>
              <a:srgbClr val="718E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138" name="22">
            <a:extLst>
              <a:ext uri="{FF2B5EF4-FFF2-40B4-BE49-F238E27FC236}">
                <a16:creationId xmlns:a16="http://schemas.microsoft.com/office/drawing/2014/main" id="{4A02A69D-946B-46C0-ADCC-69818DE519BD}"/>
              </a:ext>
            </a:extLst>
          </p:cNvPr>
          <p:cNvSpPr/>
          <p:nvPr/>
        </p:nvSpPr>
        <p:spPr>
          <a:xfrm rot="20318684">
            <a:off x="9930582" y="3705722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E4623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139" name="11">
            <a:extLst>
              <a:ext uri="{FF2B5EF4-FFF2-40B4-BE49-F238E27FC236}">
                <a16:creationId xmlns:a16="http://schemas.microsoft.com/office/drawing/2014/main" id="{3F523690-A281-4FCD-AE72-BC4EF2EBCB2E}"/>
              </a:ext>
            </a:extLst>
          </p:cNvPr>
          <p:cNvSpPr/>
          <p:nvPr/>
        </p:nvSpPr>
        <p:spPr>
          <a:xfrm rot="20318684">
            <a:off x="10262414" y="3702362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840E96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140" name="3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F9FC8979-91B0-4A93-B9B0-0E604B0940F8}"/>
              </a:ext>
            </a:extLst>
          </p:cNvPr>
          <p:cNvSpPr/>
          <p:nvPr/>
        </p:nvSpPr>
        <p:spPr>
          <a:xfrm rot="20318684">
            <a:off x="9598762" y="3702362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718E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141" name="2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8E695E49-4A3D-4A9F-837C-63EF3CD82764}"/>
              </a:ext>
            </a:extLst>
          </p:cNvPr>
          <p:cNvSpPr/>
          <p:nvPr/>
        </p:nvSpPr>
        <p:spPr>
          <a:xfrm rot="20318684">
            <a:off x="9930583" y="3702361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E4623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142" name="1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B25A3BF9-E232-4B87-AFC6-43226457F348}"/>
              </a:ext>
            </a:extLst>
          </p:cNvPr>
          <p:cNvSpPr/>
          <p:nvPr/>
        </p:nvSpPr>
        <p:spPr>
          <a:xfrm rot="20318684">
            <a:off x="10262415" y="3699001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840E96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143" name="مستطيل: زوايا مستديرة 142">
            <a:extLst>
              <a:ext uri="{FF2B5EF4-FFF2-40B4-BE49-F238E27FC236}">
                <a16:creationId xmlns:a16="http://schemas.microsoft.com/office/drawing/2014/main" id="{2FA1A52A-EE3D-4E9E-9A72-35D141E3FDBA}"/>
              </a:ext>
            </a:extLst>
          </p:cNvPr>
          <p:cNvSpPr/>
          <p:nvPr/>
        </p:nvSpPr>
        <p:spPr>
          <a:xfrm>
            <a:off x="9578465" y="4350644"/>
            <a:ext cx="2582516" cy="418121"/>
          </a:xfrm>
          <a:prstGeom prst="roundRect">
            <a:avLst/>
          </a:prstGeom>
          <a:solidFill>
            <a:schemeClr val="bg1">
              <a:alpha val="84000"/>
            </a:schemeClr>
          </a:solidFill>
          <a:ln w="38100">
            <a:solidFill>
              <a:srgbClr val="E461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endParaRPr lang="ar-SA" sz="2000" dirty="0">
              <a:solidFill>
                <a:schemeClr val="tx1"/>
              </a:solidFill>
            </a:endParaRPr>
          </a:p>
        </p:txBody>
      </p:sp>
      <p:sp>
        <p:nvSpPr>
          <p:cNvPr id="144" name="33">
            <a:extLst>
              <a:ext uri="{FF2B5EF4-FFF2-40B4-BE49-F238E27FC236}">
                <a16:creationId xmlns:a16="http://schemas.microsoft.com/office/drawing/2014/main" id="{8574C59A-2A37-4DA2-8EE4-393710CBCE5E}"/>
              </a:ext>
            </a:extLst>
          </p:cNvPr>
          <p:cNvSpPr/>
          <p:nvPr/>
        </p:nvSpPr>
        <p:spPr>
          <a:xfrm rot="20318684">
            <a:off x="9598760" y="4386502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718E00"/>
          </a:solidFill>
          <a:ln>
            <a:solidFill>
              <a:srgbClr val="718E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145" name="22">
            <a:extLst>
              <a:ext uri="{FF2B5EF4-FFF2-40B4-BE49-F238E27FC236}">
                <a16:creationId xmlns:a16="http://schemas.microsoft.com/office/drawing/2014/main" id="{27A2EC19-EF92-4411-8A2F-7BD7A54AEA02}"/>
              </a:ext>
            </a:extLst>
          </p:cNvPr>
          <p:cNvSpPr/>
          <p:nvPr/>
        </p:nvSpPr>
        <p:spPr>
          <a:xfrm rot="20318684">
            <a:off x="9930581" y="4386501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E4623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146" name="11">
            <a:extLst>
              <a:ext uri="{FF2B5EF4-FFF2-40B4-BE49-F238E27FC236}">
                <a16:creationId xmlns:a16="http://schemas.microsoft.com/office/drawing/2014/main" id="{889402CD-8F4A-40E7-900B-9EB8650819B3}"/>
              </a:ext>
            </a:extLst>
          </p:cNvPr>
          <p:cNvSpPr/>
          <p:nvPr/>
        </p:nvSpPr>
        <p:spPr>
          <a:xfrm rot="20318684">
            <a:off x="10262413" y="4383141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840E96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147" name="3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0B38E575-271C-49C6-830D-D0DFB5632960}"/>
              </a:ext>
            </a:extLst>
          </p:cNvPr>
          <p:cNvSpPr/>
          <p:nvPr/>
        </p:nvSpPr>
        <p:spPr>
          <a:xfrm rot="20318684">
            <a:off x="9598761" y="4383141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718E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148" name="2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20282CF9-647B-47B7-AEA7-41DC6D0E6432}"/>
              </a:ext>
            </a:extLst>
          </p:cNvPr>
          <p:cNvSpPr/>
          <p:nvPr/>
        </p:nvSpPr>
        <p:spPr>
          <a:xfrm rot="20318684">
            <a:off x="9930582" y="4383140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E4623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149" name="1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F21059C6-F0A2-4AA0-854B-0CAA79B5D715}"/>
              </a:ext>
            </a:extLst>
          </p:cNvPr>
          <p:cNvSpPr/>
          <p:nvPr/>
        </p:nvSpPr>
        <p:spPr>
          <a:xfrm rot="20318684">
            <a:off x="10262414" y="4379780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840E96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377" name="مستطيل: زوايا مستديرة 376">
            <a:extLst>
              <a:ext uri="{FF2B5EF4-FFF2-40B4-BE49-F238E27FC236}">
                <a16:creationId xmlns:a16="http://schemas.microsoft.com/office/drawing/2014/main" id="{427EE6C9-F6E2-4DE6-9AF7-C769B33EB4EF}"/>
              </a:ext>
            </a:extLst>
          </p:cNvPr>
          <p:cNvSpPr/>
          <p:nvPr/>
        </p:nvSpPr>
        <p:spPr>
          <a:xfrm>
            <a:off x="9578464" y="5040232"/>
            <a:ext cx="2582516" cy="418121"/>
          </a:xfrm>
          <a:prstGeom prst="roundRect">
            <a:avLst/>
          </a:prstGeom>
          <a:solidFill>
            <a:schemeClr val="bg1">
              <a:alpha val="84000"/>
            </a:schemeClr>
          </a:solidFill>
          <a:ln w="38100">
            <a:solidFill>
              <a:srgbClr val="E461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endParaRPr lang="ar-SA" sz="2000" dirty="0">
              <a:solidFill>
                <a:schemeClr val="tx1"/>
              </a:solidFill>
            </a:endParaRPr>
          </a:p>
        </p:txBody>
      </p:sp>
      <p:sp>
        <p:nvSpPr>
          <p:cNvPr id="378" name="33">
            <a:extLst>
              <a:ext uri="{FF2B5EF4-FFF2-40B4-BE49-F238E27FC236}">
                <a16:creationId xmlns:a16="http://schemas.microsoft.com/office/drawing/2014/main" id="{E3723320-1F52-447C-BF23-9DD6C9B2F3EA}"/>
              </a:ext>
            </a:extLst>
          </p:cNvPr>
          <p:cNvSpPr/>
          <p:nvPr/>
        </p:nvSpPr>
        <p:spPr>
          <a:xfrm rot="20318684">
            <a:off x="9598759" y="5076090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718E00"/>
          </a:solidFill>
          <a:ln>
            <a:solidFill>
              <a:srgbClr val="718E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379" name="22">
            <a:extLst>
              <a:ext uri="{FF2B5EF4-FFF2-40B4-BE49-F238E27FC236}">
                <a16:creationId xmlns:a16="http://schemas.microsoft.com/office/drawing/2014/main" id="{830DF974-C752-4EC2-A82D-6C53CA399A9A}"/>
              </a:ext>
            </a:extLst>
          </p:cNvPr>
          <p:cNvSpPr/>
          <p:nvPr/>
        </p:nvSpPr>
        <p:spPr>
          <a:xfrm rot="20318684">
            <a:off x="9930580" y="5076089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E4623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380" name="11">
            <a:extLst>
              <a:ext uri="{FF2B5EF4-FFF2-40B4-BE49-F238E27FC236}">
                <a16:creationId xmlns:a16="http://schemas.microsoft.com/office/drawing/2014/main" id="{99367C6A-DE2F-4326-90C1-778D5CD88147}"/>
              </a:ext>
            </a:extLst>
          </p:cNvPr>
          <p:cNvSpPr/>
          <p:nvPr/>
        </p:nvSpPr>
        <p:spPr>
          <a:xfrm rot="20318684">
            <a:off x="10262412" y="5072729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840E96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381" name="3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7A6AF297-33A2-4C6A-BBA5-11932DD4A44E}"/>
              </a:ext>
            </a:extLst>
          </p:cNvPr>
          <p:cNvSpPr/>
          <p:nvPr/>
        </p:nvSpPr>
        <p:spPr>
          <a:xfrm rot="20318684">
            <a:off x="9598760" y="5072729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718E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382" name="2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350F5B35-44FB-47CD-B671-B2E1E289C974}"/>
              </a:ext>
            </a:extLst>
          </p:cNvPr>
          <p:cNvSpPr/>
          <p:nvPr/>
        </p:nvSpPr>
        <p:spPr>
          <a:xfrm rot="20318684">
            <a:off x="9930581" y="5072728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E4623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383" name="1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F513CB61-E83D-4379-B5BD-161FB9F78C63}"/>
              </a:ext>
            </a:extLst>
          </p:cNvPr>
          <p:cNvSpPr/>
          <p:nvPr/>
        </p:nvSpPr>
        <p:spPr>
          <a:xfrm rot="20318684">
            <a:off x="10262413" y="5069368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840E96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384" name="مستطيل: زوايا مستديرة 383">
            <a:extLst>
              <a:ext uri="{FF2B5EF4-FFF2-40B4-BE49-F238E27FC236}">
                <a16:creationId xmlns:a16="http://schemas.microsoft.com/office/drawing/2014/main" id="{C4AB21C6-88ED-4DA3-B052-69ECAE556986}"/>
              </a:ext>
            </a:extLst>
          </p:cNvPr>
          <p:cNvSpPr/>
          <p:nvPr/>
        </p:nvSpPr>
        <p:spPr>
          <a:xfrm>
            <a:off x="6631941" y="1033029"/>
            <a:ext cx="2582516" cy="418121"/>
          </a:xfrm>
          <a:prstGeom prst="roundRect">
            <a:avLst/>
          </a:prstGeom>
          <a:solidFill>
            <a:schemeClr val="bg1">
              <a:alpha val="84000"/>
            </a:schemeClr>
          </a:solidFill>
          <a:ln w="38100">
            <a:solidFill>
              <a:srgbClr val="E461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endParaRPr lang="ar-SA" sz="2000" dirty="0">
              <a:solidFill>
                <a:schemeClr val="tx1"/>
              </a:solidFill>
            </a:endParaRPr>
          </a:p>
        </p:txBody>
      </p:sp>
      <p:sp>
        <p:nvSpPr>
          <p:cNvPr id="385" name="33">
            <a:extLst>
              <a:ext uri="{FF2B5EF4-FFF2-40B4-BE49-F238E27FC236}">
                <a16:creationId xmlns:a16="http://schemas.microsoft.com/office/drawing/2014/main" id="{7E4CD318-02F4-494F-A063-B9189CA68A54}"/>
              </a:ext>
            </a:extLst>
          </p:cNvPr>
          <p:cNvSpPr/>
          <p:nvPr/>
        </p:nvSpPr>
        <p:spPr>
          <a:xfrm rot="20318684">
            <a:off x="6652236" y="1068887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718E00"/>
          </a:solidFill>
          <a:ln>
            <a:solidFill>
              <a:srgbClr val="718E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386" name="22">
            <a:extLst>
              <a:ext uri="{FF2B5EF4-FFF2-40B4-BE49-F238E27FC236}">
                <a16:creationId xmlns:a16="http://schemas.microsoft.com/office/drawing/2014/main" id="{2E0CC6A9-346F-40DE-B1F8-60BFFABC6F65}"/>
              </a:ext>
            </a:extLst>
          </p:cNvPr>
          <p:cNvSpPr/>
          <p:nvPr/>
        </p:nvSpPr>
        <p:spPr>
          <a:xfrm rot="20318684">
            <a:off x="6984057" y="1068886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E4623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387" name="11">
            <a:extLst>
              <a:ext uri="{FF2B5EF4-FFF2-40B4-BE49-F238E27FC236}">
                <a16:creationId xmlns:a16="http://schemas.microsoft.com/office/drawing/2014/main" id="{0FAA1F92-B746-4FB2-AA18-C84C5440AA58}"/>
              </a:ext>
            </a:extLst>
          </p:cNvPr>
          <p:cNvSpPr/>
          <p:nvPr/>
        </p:nvSpPr>
        <p:spPr>
          <a:xfrm rot="20318684">
            <a:off x="7315889" y="1065526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840E96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388" name="3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C8F2C761-7B45-4528-830A-FA00D889DCE6}"/>
              </a:ext>
            </a:extLst>
          </p:cNvPr>
          <p:cNvSpPr/>
          <p:nvPr/>
        </p:nvSpPr>
        <p:spPr>
          <a:xfrm rot="20318684">
            <a:off x="6652237" y="1065526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718E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389" name="2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9A687F97-4A4D-498B-9A71-3A83D81E8B86}"/>
              </a:ext>
            </a:extLst>
          </p:cNvPr>
          <p:cNvSpPr/>
          <p:nvPr/>
        </p:nvSpPr>
        <p:spPr>
          <a:xfrm rot="20318684">
            <a:off x="6984058" y="1065525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E4623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390" name="1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9AC2715A-3DCF-4E20-8911-13A9BB119DDA}"/>
              </a:ext>
            </a:extLst>
          </p:cNvPr>
          <p:cNvSpPr/>
          <p:nvPr/>
        </p:nvSpPr>
        <p:spPr>
          <a:xfrm rot="20318684">
            <a:off x="7315890" y="1062165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840E96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391" name="مستطيل: زوايا مستديرة 390">
            <a:extLst>
              <a:ext uri="{FF2B5EF4-FFF2-40B4-BE49-F238E27FC236}">
                <a16:creationId xmlns:a16="http://schemas.microsoft.com/office/drawing/2014/main" id="{0C68291A-3310-4D8C-9FF7-B658A25A0B1C}"/>
              </a:ext>
            </a:extLst>
          </p:cNvPr>
          <p:cNvSpPr/>
          <p:nvPr/>
        </p:nvSpPr>
        <p:spPr>
          <a:xfrm>
            <a:off x="6631940" y="1713808"/>
            <a:ext cx="2582516" cy="418121"/>
          </a:xfrm>
          <a:prstGeom prst="roundRect">
            <a:avLst/>
          </a:prstGeom>
          <a:solidFill>
            <a:schemeClr val="bg1">
              <a:alpha val="84000"/>
            </a:schemeClr>
          </a:solidFill>
          <a:ln w="38100">
            <a:solidFill>
              <a:srgbClr val="E461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endParaRPr lang="ar-SA" sz="2000" dirty="0">
              <a:solidFill>
                <a:schemeClr val="tx1"/>
              </a:solidFill>
            </a:endParaRPr>
          </a:p>
        </p:txBody>
      </p:sp>
      <p:sp>
        <p:nvSpPr>
          <p:cNvPr id="392" name="33">
            <a:extLst>
              <a:ext uri="{FF2B5EF4-FFF2-40B4-BE49-F238E27FC236}">
                <a16:creationId xmlns:a16="http://schemas.microsoft.com/office/drawing/2014/main" id="{196ADA04-279C-44E3-B744-A8C3577C2C8A}"/>
              </a:ext>
            </a:extLst>
          </p:cNvPr>
          <p:cNvSpPr/>
          <p:nvPr/>
        </p:nvSpPr>
        <p:spPr>
          <a:xfrm rot="20318684">
            <a:off x="6652235" y="1749666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718E00"/>
          </a:solidFill>
          <a:ln>
            <a:solidFill>
              <a:srgbClr val="718E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393" name="22">
            <a:extLst>
              <a:ext uri="{FF2B5EF4-FFF2-40B4-BE49-F238E27FC236}">
                <a16:creationId xmlns:a16="http://schemas.microsoft.com/office/drawing/2014/main" id="{6E9933CB-92EB-4DF6-BF54-B3EBDF8767E1}"/>
              </a:ext>
            </a:extLst>
          </p:cNvPr>
          <p:cNvSpPr/>
          <p:nvPr/>
        </p:nvSpPr>
        <p:spPr>
          <a:xfrm rot="20318684">
            <a:off x="6984056" y="1749665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E4623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394" name="11">
            <a:extLst>
              <a:ext uri="{FF2B5EF4-FFF2-40B4-BE49-F238E27FC236}">
                <a16:creationId xmlns:a16="http://schemas.microsoft.com/office/drawing/2014/main" id="{5C14D2F2-02DE-40CB-AE85-04EFE391BA8F}"/>
              </a:ext>
            </a:extLst>
          </p:cNvPr>
          <p:cNvSpPr/>
          <p:nvPr/>
        </p:nvSpPr>
        <p:spPr>
          <a:xfrm rot="20318684">
            <a:off x="7315888" y="1746305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840E96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395" name="3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8DADCC93-80CF-437F-8CCF-17E7F278300D}"/>
              </a:ext>
            </a:extLst>
          </p:cNvPr>
          <p:cNvSpPr/>
          <p:nvPr/>
        </p:nvSpPr>
        <p:spPr>
          <a:xfrm rot="20318684">
            <a:off x="6652236" y="1746305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718E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396" name="2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A86863A3-6F81-47EF-9B2B-986E9B5477F6}"/>
              </a:ext>
            </a:extLst>
          </p:cNvPr>
          <p:cNvSpPr/>
          <p:nvPr/>
        </p:nvSpPr>
        <p:spPr>
          <a:xfrm rot="20318684">
            <a:off x="6984057" y="1746304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E4623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397" name="1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C30FE6A2-E7F8-4627-9F28-AD2663166255}"/>
              </a:ext>
            </a:extLst>
          </p:cNvPr>
          <p:cNvSpPr/>
          <p:nvPr/>
        </p:nvSpPr>
        <p:spPr>
          <a:xfrm rot="20318684">
            <a:off x="7315889" y="1742944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840E96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398" name="مستطيل: زوايا مستديرة 397">
            <a:extLst>
              <a:ext uri="{FF2B5EF4-FFF2-40B4-BE49-F238E27FC236}">
                <a16:creationId xmlns:a16="http://schemas.microsoft.com/office/drawing/2014/main" id="{5A05EB83-1D52-425B-B701-3F43637C51DF}"/>
              </a:ext>
            </a:extLst>
          </p:cNvPr>
          <p:cNvSpPr/>
          <p:nvPr/>
        </p:nvSpPr>
        <p:spPr>
          <a:xfrm>
            <a:off x="6631939" y="2394587"/>
            <a:ext cx="2582516" cy="418121"/>
          </a:xfrm>
          <a:prstGeom prst="roundRect">
            <a:avLst/>
          </a:prstGeom>
          <a:solidFill>
            <a:schemeClr val="bg1">
              <a:alpha val="84000"/>
            </a:schemeClr>
          </a:solidFill>
          <a:ln w="38100">
            <a:solidFill>
              <a:srgbClr val="E461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endParaRPr lang="ar-SA" sz="2000" dirty="0">
              <a:solidFill>
                <a:schemeClr val="tx1"/>
              </a:solidFill>
            </a:endParaRPr>
          </a:p>
        </p:txBody>
      </p:sp>
      <p:sp>
        <p:nvSpPr>
          <p:cNvPr id="399" name="33">
            <a:extLst>
              <a:ext uri="{FF2B5EF4-FFF2-40B4-BE49-F238E27FC236}">
                <a16:creationId xmlns:a16="http://schemas.microsoft.com/office/drawing/2014/main" id="{E92C94A5-3447-404C-9981-282665123CC8}"/>
              </a:ext>
            </a:extLst>
          </p:cNvPr>
          <p:cNvSpPr/>
          <p:nvPr/>
        </p:nvSpPr>
        <p:spPr>
          <a:xfrm rot="20318684">
            <a:off x="6652234" y="2430445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718E00"/>
          </a:solidFill>
          <a:ln>
            <a:solidFill>
              <a:srgbClr val="718E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00" name="22">
            <a:extLst>
              <a:ext uri="{FF2B5EF4-FFF2-40B4-BE49-F238E27FC236}">
                <a16:creationId xmlns:a16="http://schemas.microsoft.com/office/drawing/2014/main" id="{90AB97FF-E41D-49F5-89F4-677911F5910E}"/>
              </a:ext>
            </a:extLst>
          </p:cNvPr>
          <p:cNvSpPr/>
          <p:nvPr/>
        </p:nvSpPr>
        <p:spPr>
          <a:xfrm rot="20318684">
            <a:off x="6984055" y="2430444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E4623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01" name="11">
            <a:extLst>
              <a:ext uri="{FF2B5EF4-FFF2-40B4-BE49-F238E27FC236}">
                <a16:creationId xmlns:a16="http://schemas.microsoft.com/office/drawing/2014/main" id="{9FF579F9-14DA-4863-A6DE-8A5ACA96308B}"/>
              </a:ext>
            </a:extLst>
          </p:cNvPr>
          <p:cNvSpPr/>
          <p:nvPr/>
        </p:nvSpPr>
        <p:spPr>
          <a:xfrm rot="20318684">
            <a:off x="7315887" y="2427084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840E96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02" name="3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CF9CECB5-0DAB-4429-B9CA-2FD313C197EF}"/>
              </a:ext>
            </a:extLst>
          </p:cNvPr>
          <p:cNvSpPr/>
          <p:nvPr/>
        </p:nvSpPr>
        <p:spPr>
          <a:xfrm rot="20318684">
            <a:off x="6652235" y="2427084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718E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03" name="2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E7753AE0-3AA8-49BC-9ABA-37E0EFB44F1A}"/>
              </a:ext>
            </a:extLst>
          </p:cNvPr>
          <p:cNvSpPr/>
          <p:nvPr/>
        </p:nvSpPr>
        <p:spPr>
          <a:xfrm rot="20318684">
            <a:off x="6984056" y="2427083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E4623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04" name="1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C4526789-F6C9-403E-9A60-AD358F6851FF}"/>
              </a:ext>
            </a:extLst>
          </p:cNvPr>
          <p:cNvSpPr/>
          <p:nvPr/>
        </p:nvSpPr>
        <p:spPr>
          <a:xfrm rot="20318684">
            <a:off x="7315888" y="2423723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840E96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05" name="مستطيل: زوايا مستديرة 404">
            <a:extLst>
              <a:ext uri="{FF2B5EF4-FFF2-40B4-BE49-F238E27FC236}">
                <a16:creationId xmlns:a16="http://schemas.microsoft.com/office/drawing/2014/main" id="{E24A623B-C8BE-4B0F-BF07-87B0A446F6F2}"/>
              </a:ext>
            </a:extLst>
          </p:cNvPr>
          <p:cNvSpPr/>
          <p:nvPr/>
        </p:nvSpPr>
        <p:spPr>
          <a:xfrm>
            <a:off x="6631938" y="3075366"/>
            <a:ext cx="2582516" cy="418121"/>
          </a:xfrm>
          <a:prstGeom prst="roundRect">
            <a:avLst/>
          </a:prstGeom>
          <a:solidFill>
            <a:schemeClr val="bg1">
              <a:alpha val="84000"/>
            </a:schemeClr>
          </a:solidFill>
          <a:ln w="38100">
            <a:solidFill>
              <a:srgbClr val="E461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endParaRPr lang="ar-SA" sz="2000" dirty="0">
              <a:solidFill>
                <a:schemeClr val="tx1"/>
              </a:solidFill>
            </a:endParaRPr>
          </a:p>
        </p:txBody>
      </p:sp>
      <p:sp>
        <p:nvSpPr>
          <p:cNvPr id="406" name="33">
            <a:extLst>
              <a:ext uri="{FF2B5EF4-FFF2-40B4-BE49-F238E27FC236}">
                <a16:creationId xmlns:a16="http://schemas.microsoft.com/office/drawing/2014/main" id="{25E51AF2-4F67-4659-962A-0D7FD3D0B51D}"/>
              </a:ext>
            </a:extLst>
          </p:cNvPr>
          <p:cNvSpPr/>
          <p:nvPr/>
        </p:nvSpPr>
        <p:spPr>
          <a:xfrm rot="20318684">
            <a:off x="6652233" y="3111224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718E00"/>
          </a:solidFill>
          <a:ln>
            <a:solidFill>
              <a:srgbClr val="718E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07" name="22">
            <a:extLst>
              <a:ext uri="{FF2B5EF4-FFF2-40B4-BE49-F238E27FC236}">
                <a16:creationId xmlns:a16="http://schemas.microsoft.com/office/drawing/2014/main" id="{48934BD1-8AA6-4A56-B9CC-C9506CC42514}"/>
              </a:ext>
            </a:extLst>
          </p:cNvPr>
          <p:cNvSpPr/>
          <p:nvPr/>
        </p:nvSpPr>
        <p:spPr>
          <a:xfrm rot="20318684">
            <a:off x="6984054" y="3111223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E4623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08" name="11">
            <a:extLst>
              <a:ext uri="{FF2B5EF4-FFF2-40B4-BE49-F238E27FC236}">
                <a16:creationId xmlns:a16="http://schemas.microsoft.com/office/drawing/2014/main" id="{C5CD2959-83CA-4A8A-BB46-B159B6252ECC}"/>
              </a:ext>
            </a:extLst>
          </p:cNvPr>
          <p:cNvSpPr/>
          <p:nvPr/>
        </p:nvSpPr>
        <p:spPr>
          <a:xfrm rot="20318684">
            <a:off x="7315886" y="3107863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840E96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09" name="3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01FB8358-7471-4C55-836D-F105B2B3A9FF}"/>
              </a:ext>
            </a:extLst>
          </p:cNvPr>
          <p:cNvSpPr/>
          <p:nvPr/>
        </p:nvSpPr>
        <p:spPr>
          <a:xfrm rot="20318684">
            <a:off x="6652234" y="3107863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718E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10" name="2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25CE94EB-5A44-4DA0-83CE-41DEC998CA90}"/>
              </a:ext>
            </a:extLst>
          </p:cNvPr>
          <p:cNvSpPr/>
          <p:nvPr/>
        </p:nvSpPr>
        <p:spPr>
          <a:xfrm rot="20318684">
            <a:off x="6984055" y="3107862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E4623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11" name="1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9AA6028A-BEEB-4991-A5FB-044A1AEECB3D}"/>
              </a:ext>
            </a:extLst>
          </p:cNvPr>
          <p:cNvSpPr/>
          <p:nvPr/>
        </p:nvSpPr>
        <p:spPr>
          <a:xfrm rot="20318684">
            <a:off x="7315887" y="3104502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840E96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12" name="مستطيل: زوايا مستديرة 411">
            <a:extLst>
              <a:ext uri="{FF2B5EF4-FFF2-40B4-BE49-F238E27FC236}">
                <a16:creationId xmlns:a16="http://schemas.microsoft.com/office/drawing/2014/main" id="{D95F76B9-CF55-408D-AB68-57B1CE66F412}"/>
              </a:ext>
            </a:extLst>
          </p:cNvPr>
          <p:cNvSpPr/>
          <p:nvPr/>
        </p:nvSpPr>
        <p:spPr>
          <a:xfrm>
            <a:off x="6631937" y="3756145"/>
            <a:ext cx="2582516" cy="418121"/>
          </a:xfrm>
          <a:prstGeom prst="roundRect">
            <a:avLst/>
          </a:prstGeom>
          <a:solidFill>
            <a:schemeClr val="bg1">
              <a:alpha val="84000"/>
            </a:schemeClr>
          </a:solidFill>
          <a:ln w="38100">
            <a:solidFill>
              <a:srgbClr val="E461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endParaRPr lang="ar-SA" sz="2000" dirty="0">
              <a:solidFill>
                <a:schemeClr val="tx1"/>
              </a:solidFill>
            </a:endParaRPr>
          </a:p>
        </p:txBody>
      </p:sp>
      <p:sp>
        <p:nvSpPr>
          <p:cNvPr id="413" name="33">
            <a:extLst>
              <a:ext uri="{FF2B5EF4-FFF2-40B4-BE49-F238E27FC236}">
                <a16:creationId xmlns:a16="http://schemas.microsoft.com/office/drawing/2014/main" id="{DCF42BF4-AEA9-4BA9-951C-C19DC9B615B8}"/>
              </a:ext>
            </a:extLst>
          </p:cNvPr>
          <p:cNvSpPr/>
          <p:nvPr/>
        </p:nvSpPr>
        <p:spPr>
          <a:xfrm rot="20318684">
            <a:off x="6652232" y="3792003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718E00"/>
          </a:solidFill>
          <a:ln>
            <a:solidFill>
              <a:srgbClr val="718E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14" name="22">
            <a:extLst>
              <a:ext uri="{FF2B5EF4-FFF2-40B4-BE49-F238E27FC236}">
                <a16:creationId xmlns:a16="http://schemas.microsoft.com/office/drawing/2014/main" id="{5ABF2A66-0857-4784-8F0D-66741108CA03}"/>
              </a:ext>
            </a:extLst>
          </p:cNvPr>
          <p:cNvSpPr/>
          <p:nvPr/>
        </p:nvSpPr>
        <p:spPr>
          <a:xfrm rot="20318684">
            <a:off x="6984053" y="3792002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E4623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15" name="11">
            <a:extLst>
              <a:ext uri="{FF2B5EF4-FFF2-40B4-BE49-F238E27FC236}">
                <a16:creationId xmlns:a16="http://schemas.microsoft.com/office/drawing/2014/main" id="{E6671763-5119-460C-A96D-16D2266A95D3}"/>
              </a:ext>
            </a:extLst>
          </p:cNvPr>
          <p:cNvSpPr/>
          <p:nvPr/>
        </p:nvSpPr>
        <p:spPr>
          <a:xfrm rot="20318684">
            <a:off x="7315885" y="3788642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840E96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16" name="3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DF8CA04A-B8C1-45AA-B550-C70B1C281B02}"/>
              </a:ext>
            </a:extLst>
          </p:cNvPr>
          <p:cNvSpPr/>
          <p:nvPr/>
        </p:nvSpPr>
        <p:spPr>
          <a:xfrm rot="20318684">
            <a:off x="6652233" y="3788642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718E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17" name="2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CAEF37B0-375C-4A6F-87C7-611763B82893}"/>
              </a:ext>
            </a:extLst>
          </p:cNvPr>
          <p:cNvSpPr/>
          <p:nvPr/>
        </p:nvSpPr>
        <p:spPr>
          <a:xfrm rot="20318684">
            <a:off x="6984054" y="3788641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E4623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18" name="1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4276CAA4-7E45-4DAF-AEC9-64204638018A}"/>
              </a:ext>
            </a:extLst>
          </p:cNvPr>
          <p:cNvSpPr/>
          <p:nvPr/>
        </p:nvSpPr>
        <p:spPr>
          <a:xfrm rot="20318684">
            <a:off x="7315886" y="3785281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840E96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19" name="مستطيل: زوايا مستديرة 418">
            <a:extLst>
              <a:ext uri="{FF2B5EF4-FFF2-40B4-BE49-F238E27FC236}">
                <a16:creationId xmlns:a16="http://schemas.microsoft.com/office/drawing/2014/main" id="{B824EBB8-E1A4-42DC-959B-5BF6EDCEEFD9}"/>
              </a:ext>
            </a:extLst>
          </p:cNvPr>
          <p:cNvSpPr/>
          <p:nvPr/>
        </p:nvSpPr>
        <p:spPr>
          <a:xfrm>
            <a:off x="6631936" y="4436924"/>
            <a:ext cx="2582516" cy="418121"/>
          </a:xfrm>
          <a:prstGeom prst="roundRect">
            <a:avLst/>
          </a:prstGeom>
          <a:solidFill>
            <a:schemeClr val="bg1">
              <a:alpha val="84000"/>
            </a:schemeClr>
          </a:solidFill>
          <a:ln w="38100">
            <a:solidFill>
              <a:srgbClr val="E461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endParaRPr lang="ar-SA" sz="2000" dirty="0">
              <a:solidFill>
                <a:schemeClr val="tx1"/>
              </a:solidFill>
            </a:endParaRPr>
          </a:p>
        </p:txBody>
      </p:sp>
      <p:sp>
        <p:nvSpPr>
          <p:cNvPr id="420" name="33">
            <a:extLst>
              <a:ext uri="{FF2B5EF4-FFF2-40B4-BE49-F238E27FC236}">
                <a16:creationId xmlns:a16="http://schemas.microsoft.com/office/drawing/2014/main" id="{95F3C573-8D7A-44ED-83CB-558650658D5C}"/>
              </a:ext>
            </a:extLst>
          </p:cNvPr>
          <p:cNvSpPr/>
          <p:nvPr/>
        </p:nvSpPr>
        <p:spPr>
          <a:xfrm rot="20318684">
            <a:off x="6652231" y="4472782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718E00"/>
          </a:solidFill>
          <a:ln>
            <a:solidFill>
              <a:srgbClr val="718E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21" name="22">
            <a:extLst>
              <a:ext uri="{FF2B5EF4-FFF2-40B4-BE49-F238E27FC236}">
                <a16:creationId xmlns:a16="http://schemas.microsoft.com/office/drawing/2014/main" id="{B964EB6C-9776-42A5-B003-410F6927CCC6}"/>
              </a:ext>
            </a:extLst>
          </p:cNvPr>
          <p:cNvSpPr/>
          <p:nvPr/>
        </p:nvSpPr>
        <p:spPr>
          <a:xfrm rot="20318684">
            <a:off x="6984052" y="4472781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E4623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22" name="11">
            <a:extLst>
              <a:ext uri="{FF2B5EF4-FFF2-40B4-BE49-F238E27FC236}">
                <a16:creationId xmlns:a16="http://schemas.microsoft.com/office/drawing/2014/main" id="{7C427EF7-3AAE-4717-B8F0-58E2FDF441E1}"/>
              </a:ext>
            </a:extLst>
          </p:cNvPr>
          <p:cNvSpPr/>
          <p:nvPr/>
        </p:nvSpPr>
        <p:spPr>
          <a:xfrm rot="20318684">
            <a:off x="7315884" y="4469421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840E96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23" name="3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CD99566E-3FAB-411D-9B05-CB78DDDFFDC8}"/>
              </a:ext>
            </a:extLst>
          </p:cNvPr>
          <p:cNvSpPr/>
          <p:nvPr/>
        </p:nvSpPr>
        <p:spPr>
          <a:xfrm rot="20318684">
            <a:off x="6652232" y="4469421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718E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24" name="2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FEB05537-8741-4BA6-A5ED-A693B87DDB1C}"/>
              </a:ext>
            </a:extLst>
          </p:cNvPr>
          <p:cNvSpPr/>
          <p:nvPr/>
        </p:nvSpPr>
        <p:spPr>
          <a:xfrm rot="20318684">
            <a:off x="6984053" y="4469420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E4623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25" name="1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789A22EC-E935-401F-9344-BBEBA23A2060}"/>
              </a:ext>
            </a:extLst>
          </p:cNvPr>
          <p:cNvSpPr/>
          <p:nvPr/>
        </p:nvSpPr>
        <p:spPr>
          <a:xfrm rot="20318684">
            <a:off x="7315885" y="4466060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840E96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26" name="مستطيل: زوايا مستديرة 425">
            <a:extLst>
              <a:ext uri="{FF2B5EF4-FFF2-40B4-BE49-F238E27FC236}">
                <a16:creationId xmlns:a16="http://schemas.microsoft.com/office/drawing/2014/main" id="{EA0C854B-C1F7-4B61-9431-98AD2841424E}"/>
              </a:ext>
            </a:extLst>
          </p:cNvPr>
          <p:cNvSpPr/>
          <p:nvPr/>
        </p:nvSpPr>
        <p:spPr>
          <a:xfrm>
            <a:off x="6631935" y="5126512"/>
            <a:ext cx="2582516" cy="418121"/>
          </a:xfrm>
          <a:prstGeom prst="roundRect">
            <a:avLst/>
          </a:prstGeom>
          <a:solidFill>
            <a:schemeClr val="bg1">
              <a:alpha val="84000"/>
            </a:schemeClr>
          </a:solidFill>
          <a:ln w="38100">
            <a:solidFill>
              <a:srgbClr val="E461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endParaRPr lang="ar-SA" sz="2000" dirty="0">
              <a:solidFill>
                <a:schemeClr val="tx1"/>
              </a:solidFill>
            </a:endParaRPr>
          </a:p>
        </p:txBody>
      </p:sp>
      <p:sp>
        <p:nvSpPr>
          <p:cNvPr id="427" name="33">
            <a:extLst>
              <a:ext uri="{FF2B5EF4-FFF2-40B4-BE49-F238E27FC236}">
                <a16:creationId xmlns:a16="http://schemas.microsoft.com/office/drawing/2014/main" id="{1D51FED2-803E-4E41-8A0C-544CDACE4B14}"/>
              </a:ext>
            </a:extLst>
          </p:cNvPr>
          <p:cNvSpPr/>
          <p:nvPr/>
        </p:nvSpPr>
        <p:spPr>
          <a:xfrm rot="20318684">
            <a:off x="6652230" y="5162370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718E00"/>
          </a:solidFill>
          <a:ln>
            <a:solidFill>
              <a:srgbClr val="718E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28" name="22">
            <a:extLst>
              <a:ext uri="{FF2B5EF4-FFF2-40B4-BE49-F238E27FC236}">
                <a16:creationId xmlns:a16="http://schemas.microsoft.com/office/drawing/2014/main" id="{724656C5-85B0-4575-91AF-0703E4F35FD3}"/>
              </a:ext>
            </a:extLst>
          </p:cNvPr>
          <p:cNvSpPr/>
          <p:nvPr/>
        </p:nvSpPr>
        <p:spPr>
          <a:xfrm rot="20318684">
            <a:off x="6984051" y="5162369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E4623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29" name="11">
            <a:extLst>
              <a:ext uri="{FF2B5EF4-FFF2-40B4-BE49-F238E27FC236}">
                <a16:creationId xmlns:a16="http://schemas.microsoft.com/office/drawing/2014/main" id="{64584836-0924-4248-8120-E97EB696E6DA}"/>
              </a:ext>
            </a:extLst>
          </p:cNvPr>
          <p:cNvSpPr/>
          <p:nvPr/>
        </p:nvSpPr>
        <p:spPr>
          <a:xfrm rot="20318684">
            <a:off x="7315883" y="5159009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840E96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30" name="3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723418F8-DF5D-4FCF-AB83-40BC84BD86F7}"/>
              </a:ext>
            </a:extLst>
          </p:cNvPr>
          <p:cNvSpPr/>
          <p:nvPr/>
        </p:nvSpPr>
        <p:spPr>
          <a:xfrm rot="20318684">
            <a:off x="6652231" y="5159009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718E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31" name="2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C956D869-7E7E-43B2-A064-1B6F559FEB25}"/>
              </a:ext>
            </a:extLst>
          </p:cNvPr>
          <p:cNvSpPr/>
          <p:nvPr/>
        </p:nvSpPr>
        <p:spPr>
          <a:xfrm rot="20318684">
            <a:off x="6984052" y="5159008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E4623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32" name="1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39C8036B-2001-4239-8200-79CBC8778612}"/>
              </a:ext>
            </a:extLst>
          </p:cNvPr>
          <p:cNvSpPr/>
          <p:nvPr/>
        </p:nvSpPr>
        <p:spPr>
          <a:xfrm rot="20318684">
            <a:off x="7315884" y="5155648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840E96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33" name="مستطيل: زوايا مستديرة 432">
            <a:extLst>
              <a:ext uri="{FF2B5EF4-FFF2-40B4-BE49-F238E27FC236}">
                <a16:creationId xmlns:a16="http://schemas.microsoft.com/office/drawing/2014/main" id="{C51FFF76-A810-4DC8-9B55-F53C8F13339E}"/>
              </a:ext>
            </a:extLst>
          </p:cNvPr>
          <p:cNvSpPr/>
          <p:nvPr/>
        </p:nvSpPr>
        <p:spPr>
          <a:xfrm>
            <a:off x="3497933" y="1375059"/>
            <a:ext cx="2582516" cy="418121"/>
          </a:xfrm>
          <a:prstGeom prst="roundRect">
            <a:avLst/>
          </a:prstGeom>
          <a:solidFill>
            <a:schemeClr val="bg1">
              <a:alpha val="84000"/>
            </a:schemeClr>
          </a:solidFill>
          <a:ln w="38100">
            <a:solidFill>
              <a:srgbClr val="E461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endParaRPr lang="ar-SA" sz="2000" dirty="0">
              <a:solidFill>
                <a:schemeClr val="tx1"/>
              </a:solidFill>
            </a:endParaRPr>
          </a:p>
        </p:txBody>
      </p:sp>
      <p:sp>
        <p:nvSpPr>
          <p:cNvPr id="434" name="33">
            <a:extLst>
              <a:ext uri="{FF2B5EF4-FFF2-40B4-BE49-F238E27FC236}">
                <a16:creationId xmlns:a16="http://schemas.microsoft.com/office/drawing/2014/main" id="{736A31CA-C044-46C3-8EB9-8E6C64A79DC6}"/>
              </a:ext>
            </a:extLst>
          </p:cNvPr>
          <p:cNvSpPr/>
          <p:nvPr/>
        </p:nvSpPr>
        <p:spPr>
          <a:xfrm rot="20318684">
            <a:off x="3518228" y="1410917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718E00"/>
          </a:solidFill>
          <a:ln>
            <a:solidFill>
              <a:srgbClr val="718E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35" name="22">
            <a:extLst>
              <a:ext uri="{FF2B5EF4-FFF2-40B4-BE49-F238E27FC236}">
                <a16:creationId xmlns:a16="http://schemas.microsoft.com/office/drawing/2014/main" id="{CBDEF036-C56F-4395-B65A-40759BC0DB2F}"/>
              </a:ext>
            </a:extLst>
          </p:cNvPr>
          <p:cNvSpPr/>
          <p:nvPr/>
        </p:nvSpPr>
        <p:spPr>
          <a:xfrm rot="20318684">
            <a:off x="3850049" y="1410916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E4623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36" name="11">
            <a:extLst>
              <a:ext uri="{FF2B5EF4-FFF2-40B4-BE49-F238E27FC236}">
                <a16:creationId xmlns:a16="http://schemas.microsoft.com/office/drawing/2014/main" id="{48A3B94B-D36A-4D3F-A248-4CB5DA26103A}"/>
              </a:ext>
            </a:extLst>
          </p:cNvPr>
          <p:cNvSpPr/>
          <p:nvPr/>
        </p:nvSpPr>
        <p:spPr>
          <a:xfrm rot="20318684">
            <a:off x="4181881" y="1407556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840E96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37" name="3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F087D1D9-9DBD-418D-9E6D-C0D5B4543C09}"/>
              </a:ext>
            </a:extLst>
          </p:cNvPr>
          <p:cNvSpPr/>
          <p:nvPr/>
        </p:nvSpPr>
        <p:spPr>
          <a:xfrm rot="20318684">
            <a:off x="3518229" y="1407556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718E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38" name="2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41662451-5E37-4C25-B415-407507F95F38}"/>
              </a:ext>
            </a:extLst>
          </p:cNvPr>
          <p:cNvSpPr/>
          <p:nvPr/>
        </p:nvSpPr>
        <p:spPr>
          <a:xfrm rot="20318684">
            <a:off x="3850050" y="1407555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E4623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39" name="1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1B155435-5EBA-41A9-8008-D84893A83E08}"/>
              </a:ext>
            </a:extLst>
          </p:cNvPr>
          <p:cNvSpPr/>
          <p:nvPr/>
        </p:nvSpPr>
        <p:spPr>
          <a:xfrm rot="20318684">
            <a:off x="4181882" y="1404195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840E96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40" name="مستطيل: زوايا مستديرة 439">
            <a:extLst>
              <a:ext uri="{FF2B5EF4-FFF2-40B4-BE49-F238E27FC236}">
                <a16:creationId xmlns:a16="http://schemas.microsoft.com/office/drawing/2014/main" id="{B4DB7C15-70D0-4201-B5D7-7FADB6CA0CF1}"/>
              </a:ext>
            </a:extLst>
          </p:cNvPr>
          <p:cNvSpPr/>
          <p:nvPr/>
        </p:nvSpPr>
        <p:spPr>
          <a:xfrm>
            <a:off x="3497932" y="2055838"/>
            <a:ext cx="2582516" cy="418121"/>
          </a:xfrm>
          <a:prstGeom prst="roundRect">
            <a:avLst/>
          </a:prstGeom>
          <a:solidFill>
            <a:schemeClr val="bg1">
              <a:alpha val="84000"/>
            </a:schemeClr>
          </a:solidFill>
          <a:ln w="38100">
            <a:solidFill>
              <a:srgbClr val="E461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endParaRPr lang="ar-SA" sz="2000" dirty="0">
              <a:solidFill>
                <a:schemeClr val="tx1"/>
              </a:solidFill>
            </a:endParaRPr>
          </a:p>
        </p:txBody>
      </p:sp>
      <p:sp>
        <p:nvSpPr>
          <p:cNvPr id="441" name="33">
            <a:extLst>
              <a:ext uri="{FF2B5EF4-FFF2-40B4-BE49-F238E27FC236}">
                <a16:creationId xmlns:a16="http://schemas.microsoft.com/office/drawing/2014/main" id="{B3EBE4CF-BD19-471A-A140-3CDC4DF0608F}"/>
              </a:ext>
            </a:extLst>
          </p:cNvPr>
          <p:cNvSpPr/>
          <p:nvPr/>
        </p:nvSpPr>
        <p:spPr>
          <a:xfrm rot="20318684">
            <a:off x="3518227" y="2091696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718E00"/>
          </a:solidFill>
          <a:ln>
            <a:solidFill>
              <a:srgbClr val="718E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42" name="22">
            <a:extLst>
              <a:ext uri="{FF2B5EF4-FFF2-40B4-BE49-F238E27FC236}">
                <a16:creationId xmlns:a16="http://schemas.microsoft.com/office/drawing/2014/main" id="{5B5D56B2-FA0E-4EEE-BCBC-CD97A6233928}"/>
              </a:ext>
            </a:extLst>
          </p:cNvPr>
          <p:cNvSpPr/>
          <p:nvPr/>
        </p:nvSpPr>
        <p:spPr>
          <a:xfrm rot="20318684">
            <a:off x="3850048" y="2091695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E4623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43" name="11">
            <a:extLst>
              <a:ext uri="{FF2B5EF4-FFF2-40B4-BE49-F238E27FC236}">
                <a16:creationId xmlns:a16="http://schemas.microsoft.com/office/drawing/2014/main" id="{22204553-4666-45C0-B0AD-69D03828F8A8}"/>
              </a:ext>
            </a:extLst>
          </p:cNvPr>
          <p:cNvSpPr/>
          <p:nvPr/>
        </p:nvSpPr>
        <p:spPr>
          <a:xfrm rot="20318684">
            <a:off x="4181880" y="2088335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840E96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44" name="3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8CBC9370-47A4-40CA-8647-CCA1255B3189}"/>
              </a:ext>
            </a:extLst>
          </p:cNvPr>
          <p:cNvSpPr/>
          <p:nvPr/>
        </p:nvSpPr>
        <p:spPr>
          <a:xfrm rot="20318684">
            <a:off x="3518228" y="2088335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718E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45" name="2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4D4AD295-D476-47BB-B3DE-8BB360D763A3}"/>
              </a:ext>
            </a:extLst>
          </p:cNvPr>
          <p:cNvSpPr/>
          <p:nvPr/>
        </p:nvSpPr>
        <p:spPr>
          <a:xfrm rot="20318684">
            <a:off x="3850049" y="2088334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E4623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46" name="1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6C9BAD55-6BF1-41FB-AAA1-5FD9A94AED8D}"/>
              </a:ext>
            </a:extLst>
          </p:cNvPr>
          <p:cNvSpPr/>
          <p:nvPr/>
        </p:nvSpPr>
        <p:spPr>
          <a:xfrm rot="20318684">
            <a:off x="4181881" y="2084974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840E96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47" name="مستطيل: زوايا مستديرة 446">
            <a:extLst>
              <a:ext uri="{FF2B5EF4-FFF2-40B4-BE49-F238E27FC236}">
                <a16:creationId xmlns:a16="http://schemas.microsoft.com/office/drawing/2014/main" id="{F130B98B-AD86-4159-AF0B-4310D5F33578}"/>
              </a:ext>
            </a:extLst>
          </p:cNvPr>
          <p:cNvSpPr/>
          <p:nvPr/>
        </p:nvSpPr>
        <p:spPr>
          <a:xfrm>
            <a:off x="3497931" y="2736617"/>
            <a:ext cx="2582516" cy="418121"/>
          </a:xfrm>
          <a:prstGeom prst="roundRect">
            <a:avLst/>
          </a:prstGeom>
          <a:solidFill>
            <a:schemeClr val="bg1">
              <a:alpha val="84000"/>
            </a:schemeClr>
          </a:solidFill>
          <a:ln w="38100">
            <a:solidFill>
              <a:srgbClr val="E461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endParaRPr lang="ar-SA" sz="2000" dirty="0">
              <a:solidFill>
                <a:schemeClr val="tx1"/>
              </a:solidFill>
            </a:endParaRPr>
          </a:p>
        </p:txBody>
      </p:sp>
      <p:sp>
        <p:nvSpPr>
          <p:cNvPr id="448" name="33">
            <a:extLst>
              <a:ext uri="{FF2B5EF4-FFF2-40B4-BE49-F238E27FC236}">
                <a16:creationId xmlns:a16="http://schemas.microsoft.com/office/drawing/2014/main" id="{2B1F9A87-819C-47F5-A91D-3D32A26F4EE4}"/>
              </a:ext>
            </a:extLst>
          </p:cNvPr>
          <p:cNvSpPr/>
          <p:nvPr/>
        </p:nvSpPr>
        <p:spPr>
          <a:xfrm rot="20318684">
            <a:off x="3518226" y="2772475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718E00"/>
          </a:solidFill>
          <a:ln>
            <a:solidFill>
              <a:srgbClr val="718E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49" name="22">
            <a:extLst>
              <a:ext uri="{FF2B5EF4-FFF2-40B4-BE49-F238E27FC236}">
                <a16:creationId xmlns:a16="http://schemas.microsoft.com/office/drawing/2014/main" id="{C2EDEBC9-F1C9-4EE8-9E4C-7793738DE532}"/>
              </a:ext>
            </a:extLst>
          </p:cNvPr>
          <p:cNvSpPr/>
          <p:nvPr/>
        </p:nvSpPr>
        <p:spPr>
          <a:xfrm rot="20318684">
            <a:off x="3850047" y="2772474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E4623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50" name="11">
            <a:extLst>
              <a:ext uri="{FF2B5EF4-FFF2-40B4-BE49-F238E27FC236}">
                <a16:creationId xmlns:a16="http://schemas.microsoft.com/office/drawing/2014/main" id="{1086FE9F-48B4-4821-88E3-0A1A04433108}"/>
              </a:ext>
            </a:extLst>
          </p:cNvPr>
          <p:cNvSpPr/>
          <p:nvPr/>
        </p:nvSpPr>
        <p:spPr>
          <a:xfrm rot="20318684">
            <a:off x="4181879" y="2769114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840E96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51" name="3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0985CBB1-7705-4B82-A2A2-FF3B1A35C6EB}"/>
              </a:ext>
            </a:extLst>
          </p:cNvPr>
          <p:cNvSpPr/>
          <p:nvPr/>
        </p:nvSpPr>
        <p:spPr>
          <a:xfrm rot="20318684">
            <a:off x="3518227" y="2769114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718E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52" name="2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A7B36B65-8ECE-4DBD-B771-5B8C4632D6B8}"/>
              </a:ext>
            </a:extLst>
          </p:cNvPr>
          <p:cNvSpPr/>
          <p:nvPr/>
        </p:nvSpPr>
        <p:spPr>
          <a:xfrm rot="20318684">
            <a:off x="3850048" y="2769113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E4623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53" name="1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3AB81A0B-54ED-4CF5-9FB1-45D4AAE8546E}"/>
              </a:ext>
            </a:extLst>
          </p:cNvPr>
          <p:cNvSpPr/>
          <p:nvPr/>
        </p:nvSpPr>
        <p:spPr>
          <a:xfrm rot="20318684">
            <a:off x="4181880" y="2765753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840E96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54" name="مستطيل: زوايا مستديرة 453">
            <a:extLst>
              <a:ext uri="{FF2B5EF4-FFF2-40B4-BE49-F238E27FC236}">
                <a16:creationId xmlns:a16="http://schemas.microsoft.com/office/drawing/2014/main" id="{F2B1090F-6C7A-4CA7-AF56-71D08F940A39}"/>
              </a:ext>
            </a:extLst>
          </p:cNvPr>
          <p:cNvSpPr/>
          <p:nvPr/>
        </p:nvSpPr>
        <p:spPr>
          <a:xfrm>
            <a:off x="3497930" y="3417396"/>
            <a:ext cx="2582516" cy="418121"/>
          </a:xfrm>
          <a:prstGeom prst="roundRect">
            <a:avLst/>
          </a:prstGeom>
          <a:solidFill>
            <a:schemeClr val="bg1">
              <a:alpha val="84000"/>
            </a:schemeClr>
          </a:solidFill>
          <a:ln w="38100">
            <a:solidFill>
              <a:srgbClr val="E461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endParaRPr lang="ar-SA" sz="2000" dirty="0">
              <a:solidFill>
                <a:schemeClr val="tx1"/>
              </a:solidFill>
            </a:endParaRPr>
          </a:p>
        </p:txBody>
      </p:sp>
      <p:sp>
        <p:nvSpPr>
          <p:cNvPr id="455" name="33">
            <a:extLst>
              <a:ext uri="{FF2B5EF4-FFF2-40B4-BE49-F238E27FC236}">
                <a16:creationId xmlns:a16="http://schemas.microsoft.com/office/drawing/2014/main" id="{4DACB4A1-8E98-4435-B5CC-60EE2C76D391}"/>
              </a:ext>
            </a:extLst>
          </p:cNvPr>
          <p:cNvSpPr/>
          <p:nvPr/>
        </p:nvSpPr>
        <p:spPr>
          <a:xfrm rot="20318684">
            <a:off x="3518225" y="3453254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718E00"/>
          </a:solidFill>
          <a:ln>
            <a:solidFill>
              <a:srgbClr val="718E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56" name="22">
            <a:extLst>
              <a:ext uri="{FF2B5EF4-FFF2-40B4-BE49-F238E27FC236}">
                <a16:creationId xmlns:a16="http://schemas.microsoft.com/office/drawing/2014/main" id="{236E59B4-04EA-4347-8B1F-4FC45AF1987D}"/>
              </a:ext>
            </a:extLst>
          </p:cNvPr>
          <p:cNvSpPr/>
          <p:nvPr/>
        </p:nvSpPr>
        <p:spPr>
          <a:xfrm rot="20318684">
            <a:off x="3850046" y="3453253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E4623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57" name="11">
            <a:extLst>
              <a:ext uri="{FF2B5EF4-FFF2-40B4-BE49-F238E27FC236}">
                <a16:creationId xmlns:a16="http://schemas.microsoft.com/office/drawing/2014/main" id="{4D201B2F-F797-4951-B227-3351D2E8DA15}"/>
              </a:ext>
            </a:extLst>
          </p:cNvPr>
          <p:cNvSpPr/>
          <p:nvPr/>
        </p:nvSpPr>
        <p:spPr>
          <a:xfrm rot="20318684">
            <a:off x="4181878" y="3449893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840E96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58" name="3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E360A189-F9A3-405E-850E-1BDA1B5E3332}"/>
              </a:ext>
            </a:extLst>
          </p:cNvPr>
          <p:cNvSpPr/>
          <p:nvPr/>
        </p:nvSpPr>
        <p:spPr>
          <a:xfrm rot="20318684">
            <a:off x="3518226" y="3449893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718E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59" name="2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4FBA0FB1-D077-4CD8-B58D-1CD6A78CEDFF}"/>
              </a:ext>
            </a:extLst>
          </p:cNvPr>
          <p:cNvSpPr/>
          <p:nvPr/>
        </p:nvSpPr>
        <p:spPr>
          <a:xfrm rot="20318684">
            <a:off x="3850047" y="3449892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E4623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60" name="1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C1181831-FE4A-4453-863A-C2CF8B6FDE2D}"/>
              </a:ext>
            </a:extLst>
          </p:cNvPr>
          <p:cNvSpPr/>
          <p:nvPr/>
        </p:nvSpPr>
        <p:spPr>
          <a:xfrm rot="20318684">
            <a:off x="4181879" y="3446532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840E96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61" name="مستطيل: زوايا مستديرة 460">
            <a:extLst>
              <a:ext uri="{FF2B5EF4-FFF2-40B4-BE49-F238E27FC236}">
                <a16:creationId xmlns:a16="http://schemas.microsoft.com/office/drawing/2014/main" id="{EEF8E3AB-7511-4A4C-908F-603E779141C4}"/>
              </a:ext>
            </a:extLst>
          </p:cNvPr>
          <p:cNvSpPr/>
          <p:nvPr/>
        </p:nvSpPr>
        <p:spPr>
          <a:xfrm>
            <a:off x="3497929" y="4098175"/>
            <a:ext cx="2582516" cy="418121"/>
          </a:xfrm>
          <a:prstGeom prst="roundRect">
            <a:avLst/>
          </a:prstGeom>
          <a:solidFill>
            <a:schemeClr val="bg1">
              <a:alpha val="84000"/>
            </a:schemeClr>
          </a:solidFill>
          <a:ln w="38100">
            <a:solidFill>
              <a:srgbClr val="E461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endParaRPr lang="ar-SA" sz="2000" dirty="0">
              <a:solidFill>
                <a:schemeClr val="tx1"/>
              </a:solidFill>
            </a:endParaRPr>
          </a:p>
        </p:txBody>
      </p:sp>
      <p:sp>
        <p:nvSpPr>
          <p:cNvPr id="462" name="33">
            <a:extLst>
              <a:ext uri="{FF2B5EF4-FFF2-40B4-BE49-F238E27FC236}">
                <a16:creationId xmlns:a16="http://schemas.microsoft.com/office/drawing/2014/main" id="{4ED778BC-3EA4-4F8F-92B5-DAC41B8C293F}"/>
              </a:ext>
            </a:extLst>
          </p:cNvPr>
          <p:cNvSpPr/>
          <p:nvPr/>
        </p:nvSpPr>
        <p:spPr>
          <a:xfrm rot="20318684">
            <a:off x="3518224" y="4134033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718E00"/>
          </a:solidFill>
          <a:ln>
            <a:solidFill>
              <a:srgbClr val="718E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63" name="22">
            <a:extLst>
              <a:ext uri="{FF2B5EF4-FFF2-40B4-BE49-F238E27FC236}">
                <a16:creationId xmlns:a16="http://schemas.microsoft.com/office/drawing/2014/main" id="{FE2F3A2E-A873-4F05-A1D1-47DF2E2CA0FD}"/>
              </a:ext>
            </a:extLst>
          </p:cNvPr>
          <p:cNvSpPr/>
          <p:nvPr/>
        </p:nvSpPr>
        <p:spPr>
          <a:xfrm rot="20318684">
            <a:off x="3850045" y="4134032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E4623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64" name="11">
            <a:extLst>
              <a:ext uri="{FF2B5EF4-FFF2-40B4-BE49-F238E27FC236}">
                <a16:creationId xmlns:a16="http://schemas.microsoft.com/office/drawing/2014/main" id="{A5B2B250-FC36-48C8-AC12-10FF55600A4E}"/>
              </a:ext>
            </a:extLst>
          </p:cNvPr>
          <p:cNvSpPr/>
          <p:nvPr/>
        </p:nvSpPr>
        <p:spPr>
          <a:xfrm rot="20318684">
            <a:off x="4181877" y="4130672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840E96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65" name="3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4CC1B2BB-7A42-4901-ABC2-2FED9F0C6CC2}"/>
              </a:ext>
            </a:extLst>
          </p:cNvPr>
          <p:cNvSpPr/>
          <p:nvPr/>
        </p:nvSpPr>
        <p:spPr>
          <a:xfrm rot="20318684">
            <a:off x="3518225" y="4130672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718E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66" name="2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37AB4B0C-9127-490D-A6EB-96A3C4118CCA}"/>
              </a:ext>
            </a:extLst>
          </p:cNvPr>
          <p:cNvSpPr/>
          <p:nvPr/>
        </p:nvSpPr>
        <p:spPr>
          <a:xfrm rot="20318684">
            <a:off x="3850046" y="4130671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E4623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67" name="1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9C09AE1F-2F5E-4C75-A805-74470DF8681A}"/>
              </a:ext>
            </a:extLst>
          </p:cNvPr>
          <p:cNvSpPr/>
          <p:nvPr/>
        </p:nvSpPr>
        <p:spPr>
          <a:xfrm rot="20318684">
            <a:off x="4181878" y="4127311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840E96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68" name="مستطيل: زوايا مستديرة 467">
            <a:extLst>
              <a:ext uri="{FF2B5EF4-FFF2-40B4-BE49-F238E27FC236}">
                <a16:creationId xmlns:a16="http://schemas.microsoft.com/office/drawing/2014/main" id="{05A92F3A-FA0F-4E49-9540-22A4F5909302}"/>
              </a:ext>
            </a:extLst>
          </p:cNvPr>
          <p:cNvSpPr/>
          <p:nvPr/>
        </p:nvSpPr>
        <p:spPr>
          <a:xfrm>
            <a:off x="3497928" y="4778954"/>
            <a:ext cx="2582516" cy="418121"/>
          </a:xfrm>
          <a:prstGeom prst="roundRect">
            <a:avLst/>
          </a:prstGeom>
          <a:solidFill>
            <a:schemeClr val="bg1">
              <a:alpha val="84000"/>
            </a:schemeClr>
          </a:solidFill>
          <a:ln w="38100">
            <a:solidFill>
              <a:srgbClr val="E461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endParaRPr lang="ar-SA" sz="2000" dirty="0">
              <a:solidFill>
                <a:schemeClr val="tx1"/>
              </a:solidFill>
            </a:endParaRPr>
          </a:p>
        </p:txBody>
      </p:sp>
      <p:sp>
        <p:nvSpPr>
          <p:cNvPr id="469" name="33">
            <a:extLst>
              <a:ext uri="{FF2B5EF4-FFF2-40B4-BE49-F238E27FC236}">
                <a16:creationId xmlns:a16="http://schemas.microsoft.com/office/drawing/2014/main" id="{D7E952C5-2706-4095-B7DD-51400BAF872A}"/>
              </a:ext>
            </a:extLst>
          </p:cNvPr>
          <p:cNvSpPr/>
          <p:nvPr/>
        </p:nvSpPr>
        <p:spPr>
          <a:xfrm rot="20318684">
            <a:off x="3518223" y="4814812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718E00"/>
          </a:solidFill>
          <a:ln>
            <a:solidFill>
              <a:srgbClr val="718E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70" name="22">
            <a:extLst>
              <a:ext uri="{FF2B5EF4-FFF2-40B4-BE49-F238E27FC236}">
                <a16:creationId xmlns:a16="http://schemas.microsoft.com/office/drawing/2014/main" id="{3AE84720-9410-4F0D-A82F-285E5C9F410F}"/>
              </a:ext>
            </a:extLst>
          </p:cNvPr>
          <p:cNvSpPr/>
          <p:nvPr/>
        </p:nvSpPr>
        <p:spPr>
          <a:xfrm rot="20318684">
            <a:off x="3850044" y="4814811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E4623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71" name="11">
            <a:extLst>
              <a:ext uri="{FF2B5EF4-FFF2-40B4-BE49-F238E27FC236}">
                <a16:creationId xmlns:a16="http://schemas.microsoft.com/office/drawing/2014/main" id="{C7469E77-8E4A-4EE1-8142-FD3D0D67C870}"/>
              </a:ext>
            </a:extLst>
          </p:cNvPr>
          <p:cNvSpPr/>
          <p:nvPr/>
        </p:nvSpPr>
        <p:spPr>
          <a:xfrm rot="20318684">
            <a:off x="4181876" y="4811451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840E96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72" name="3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8EA8B304-3258-4383-9F8A-48592E43DFA4}"/>
              </a:ext>
            </a:extLst>
          </p:cNvPr>
          <p:cNvSpPr/>
          <p:nvPr/>
        </p:nvSpPr>
        <p:spPr>
          <a:xfrm rot="20318684">
            <a:off x="3518224" y="4811451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718E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73" name="2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FBD5B36C-9326-4182-9644-1A6BBCE0639E}"/>
              </a:ext>
            </a:extLst>
          </p:cNvPr>
          <p:cNvSpPr/>
          <p:nvPr/>
        </p:nvSpPr>
        <p:spPr>
          <a:xfrm rot="20318684">
            <a:off x="3850045" y="4811450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E4623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74" name="1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3C8DFD69-2F93-47EE-A57F-4B4966FEF8D4}"/>
              </a:ext>
            </a:extLst>
          </p:cNvPr>
          <p:cNvSpPr/>
          <p:nvPr/>
        </p:nvSpPr>
        <p:spPr>
          <a:xfrm rot="20318684">
            <a:off x="4181877" y="4808090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840E96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75" name="مستطيل: زوايا مستديرة 474">
            <a:extLst>
              <a:ext uri="{FF2B5EF4-FFF2-40B4-BE49-F238E27FC236}">
                <a16:creationId xmlns:a16="http://schemas.microsoft.com/office/drawing/2014/main" id="{3853BBF9-FC4E-48A3-A191-C53AEE77FB98}"/>
              </a:ext>
            </a:extLst>
          </p:cNvPr>
          <p:cNvSpPr/>
          <p:nvPr/>
        </p:nvSpPr>
        <p:spPr>
          <a:xfrm>
            <a:off x="3539490" y="6258251"/>
            <a:ext cx="2582516" cy="418121"/>
          </a:xfrm>
          <a:prstGeom prst="roundRect">
            <a:avLst/>
          </a:prstGeom>
          <a:solidFill>
            <a:schemeClr val="bg1">
              <a:alpha val="84000"/>
            </a:schemeClr>
          </a:solidFill>
          <a:ln w="38100">
            <a:solidFill>
              <a:srgbClr val="E461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endParaRPr lang="ar-SA" sz="2000" dirty="0">
              <a:solidFill>
                <a:schemeClr val="tx1"/>
              </a:solidFill>
            </a:endParaRPr>
          </a:p>
        </p:txBody>
      </p:sp>
      <p:sp>
        <p:nvSpPr>
          <p:cNvPr id="476" name="33">
            <a:extLst>
              <a:ext uri="{FF2B5EF4-FFF2-40B4-BE49-F238E27FC236}">
                <a16:creationId xmlns:a16="http://schemas.microsoft.com/office/drawing/2014/main" id="{DC610989-01AD-48AF-8FFB-4E31617D73BD}"/>
              </a:ext>
            </a:extLst>
          </p:cNvPr>
          <p:cNvSpPr/>
          <p:nvPr/>
        </p:nvSpPr>
        <p:spPr>
          <a:xfrm rot="20318684">
            <a:off x="3559785" y="6294109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718E00"/>
          </a:solidFill>
          <a:ln>
            <a:solidFill>
              <a:srgbClr val="718E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77" name="22">
            <a:extLst>
              <a:ext uri="{FF2B5EF4-FFF2-40B4-BE49-F238E27FC236}">
                <a16:creationId xmlns:a16="http://schemas.microsoft.com/office/drawing/2014/main" id="{A4A8F6E4-6C7E-407E-B690-8A6AF8842A43}"/>
              </a:ext>
            </a:extLst>
          </p:cNvPr>
          <p:cNvSpPr/>
          <p:nvPr/>
        </p:nvSpPr>
        <p:spPr>
          <a:xfrm rot="20318684">
            <a:off x="3891606" y="6294108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E4623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78" name="11">
            <a:extLst>
              <a:ext uri="{FF2B5EF4-FFF2-40B4-BE49-F238E27FC236}">
                <a16:creationId xmlns:a16="http://schemas.microsoft.com/office/drawing/2014/main" id="{A8DD8D48-592F-498C-8583-8C0FA3A666AD}"/>
              </a:ext>
            </a:extLst>
          </p:cNvPr>
          <p:cNvSpPr/>
          <p:nvPr/>
        </p:nvSpPr>
        <p:spPr>
          <a:xfrm rot="20318684">
            <a:off x="4223438" y="6290748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840E96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79" name="3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F50A06E7-4464-4684-8C26-3A395AA999FB}"/>
              </a:ext>
            </a:extLst>
          </p:cNvPr>
          <p:cNvSpPr/>
          <p:nvPr/>
        </p:nvSpPr>
        <p:spPr>
          <a:xfrm rot="20318684">
            <a:off x="3559786" y="6290748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718E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80" name="2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AACA1F4A-A14D-4231-AA03-DDC3484E356C}"/>
              </a:ext>
            </a:extLst>
          </p:cNvPr>
          <p:cNvSpPr/>
          <p:nvPr/>
        </p:nvSpPr>
        <p:spPr>
          <a:xfrm rot="20318684">
            <a:off x="3891607" y="6290747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E4623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81" name="1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3FBB4DC1-A44A-4A03-B4FE-C6CE19748A38}"/>
              </a:ext>
            </a:extLst>
          </p:cNvPr>
          <p:cNvSpPr/>
          <p:nvPr/>
        </p:nvSpPr>
        <p:spPr>
          <a:xfrm rot="20318684">
            <a:off x="4223439" y="6287387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840E96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82" name="مستطيل: زوايا مستديرة 481">
            <a:extLst>
              <a:ext uri="{FF2B5EF4-FFF2-40B4-BE49-F238E27FC236}">
                <a16:creationId xmlns:a16="http://schemas.microsoft.com/office/drawing/2014/main" id="{984E3691-87CE-485D-BCF6-9855020AC7E4}"/>
              </a:ext>
            </a:extLst>
          </p:cNvPr>
          <p:cNvSpPr/>
          <p:nvPr/>
        </p:nvSpPr>
        <p:spPr>
          <a:xfrm>
            <a:off x="583578" y="1381779"/>
            <a:ext cx="2582516" cy="418121"/>
          </a:xfrm>
          <a:prstGeom prst="roundRect">
            <a:avLst/>
          </a:prstGeom>
          <a:solidFill>
            <a:schemeClr val="bg1">
              <a:alpha val="84000"/>
            </a:schemeClr>
          </a:solidFill>
          <a:ln w="38100">
            <a:solidFill>
              <a:srgbClr val="E461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endParaRPr lang="ar-SA" sz="2000" dirty="0">
              <a:solidFill>
                <a:schemeClr val="tx1"/>
              </a:solidFill>
            </a:endParaRPr>
          </a:p>
        </p:txBody>
      </p:sp>
      <p:sp>
        <p:nvSpPr>
          <p:cNvPr id="483" name="33">
            <a:extLst>
              <a:ext uri="{FF2B5EF4-FFF2-40B4-BE49-F238E27FC236}">
                <a16:creationId xmlns:a16="http://schemas.microsoft.com/office/drawing/2014/main" id="{FA1A8D85-FC6E-40A4-8478-901B053E16C8}"/>
              </a:ext>
            </a:extLst>
          </p:cNvPr>
          <p:cNvSpPr/>
          <p:nvPr/>
        </p:nvSpPr>
        <p:spPr>
          <a:xfrm rot="20318684">
            <a:off x="603873" y="1417637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718E00"/>
          </a:solidFill>
          <a:ln>
            <a:solidFill>
              <a:srgbClr val="718E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84" name="22">
            <a:extLst>
              <a:ext uri="{FF2B5EF4-FFF2-40B4-BE49-F238E27FC236}">
                <a16:creationId xmlns:a16="http://schemas.microsoft.com/office/drawing/2014/main" id="{9BC1973A-F48F-4D39-90B7-7490FA0384CA}"/>
              </a:ext>
            </a:extLst>
          </p:cNvPr>
          <p:cNvSpPr/>
          <p:nvPr/>
        </p:nvSpPr>
        <p:spPr>
          <a:xfrm rot="20318684">
            <a:off x="935694" y="1417636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E4623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85" name="11">
            <a:extLst>
              <a:ext uri="{FF2B5EF4-FFF2-40B4-BE49-F238E27FC236}">
                <a16:creationId xmlns:a16="http://schemas.microsoft.com/office/drawing/2014/main" id="{93DA1B01-88F5-475D-A50C-1170FF7A3997}"/>
              </a:ext>
            </a:extLst>
          </p:cNvPr>
          <p:cNvSpPr/>
          <p:nvPr/>
        </p:nvSpPr>
        <p:spPr>
          <a:xfrm rot="20318684">
            <a:off x="1267526" y="1414276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840E96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86" name="3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5611CE5D-189E-47B6-B59F-99B4A6988370}"/>
              </a:ext>
            </a:extLst>
          </p:cNvPr>
          <p:cNvSpPr/>
          <p:nvPr/>
        </p:nvSpPr>
        <p:spPr>
          <a:xfrm rot="20318684">
            <a:off x="603874" y="1414276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718E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87" name="2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C528BC8C-840A-48EB-BD51-DBED90DAD273}"/>
              </a:ext>
            </a:extLst>
          </p:cNvPr>
          <p:cNvSpPr/>
          <p:nvPr/>
        </p:nvSpPr>
        <p:spPr>
          <a:xfrm rot="20318684">
            <a:off x="935695" y="1414275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E4623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88" name="1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938959D8-38C5-4E76-865A-757E4851B7A4}"/>
              </a:ext>
            </a:extLst>
          </p:cNvPr>
          <p:cNvSpPr/>
          <p:nvPr/>
        </p:nvSpPr>
        <p:spPr>
          <a:xfrm rot="20318684">
            <a:off x="1267527" y="1410915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840E96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89" name="مستطيل: زوايا مستديرة 488">
            <a:extLst>
              <a:ext uri="{FF2B5EF4-FFF2-40B4-BE49-F238E27FC236}">
                <a16:creationId xmlns:a16="http://schemas.microsoft.com/office/drawing/2014/main" id="{63DF80D3-CFEA-4BD1-B517-6E3BE1F020FD}"/>
              </a:ext>
            </a:extLst>
          </p:cNvPr>
          <p:cNvSpPr/>
          <p:nvPr/>
        </p:nvSpPr>
        <p:spPr>
          <a:xfrm>
            <a:off x="583577" y="2062558"/>
            <a:ext cx="2582516" cy="418121"/>
          </a:xfrm>
          <a:prstGeom prst="roundRect">
            <a:avLst/>
          </a:prstGeom>
          <a:solidFill>
            <a:schemeClr val="bg1">
              <a:alpha val="84000"/>
            </a:schemeClr>
          </a:solidFill>
          <a:ln w="38100">
            <a:solidFill>
              <a:srgbClr val="E461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endParaRPr lang="ar-SA" sz="2000" dirty="0">
              <a:solidFill>
                <a:schemeClr val="tx1"/>
              </a:solidFill>
            </a:endParaRPr>
          </a:p>
        </p:txBody>
      </p:sp>
      <p:sp>
        <p:nvSpPr>
          <p:cNvPr id="490" name="33">
            <a:extLst>
              <a:ext uri="{FF2B5EF4-FFF2-40B4-BE49-F238E27FC236}">
                <a16:creationId xmlns:a16="http://schemas.microsoft.com/office/drawing/2014/main" id="{75079238-D354-4EF3-83DA-BE62D2439A7E}"/>
              </a:ext>
            </a:extLst>
          </p:cNvPr>
          <p:cNvSpPr/>
          <p:nvPr/>
        </p:nvSpPr>
        <p:spPr>
          <a:xfrm rot="20318684">
            <a:off x="603872" y="2098416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718E00"/>
          </a:solidFill>
          <a:ln>
            <a:solidFill>
              <a:srgbClr val="718E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91" name="22">
            <a:extLst>
              <a:ext uri="{FF2B5EF4-FFF2-40B4-BE49-F238E27FC236}">
                <a16:creationId xmlns:a16="http://schemas.microsoft.com/office/drawing/2014/main" id="{878344DA-7764-4828-9D31-7136FE3D734B}"/>
              </a:ext>
            </a:extLst>
          </p:cNvPr>
          <p:cNvSpPr/>
          <p:nvPr/>
        </p:nvSpPr>
        <p:spPr>
          <a:xfrm rot="20318684">
            <a:off x="935693" y="2098415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E4623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92" name="11">
            <a:extLst>
              <a:ext uri="{FF2B5EF4-FFF2-40B4-BE49-F238E27FC236}">
                <a16:creationId xmlns:a16="http://schemas.microsoft.com/office/drawing/2014/main" id="{289E03BE-CF95-4769-8561-F78232FD5609}"/>
              </a:ext>
            </a:extLst>
          </p:cNvPr>
          <p:cNvSpPr/>
          <p:nvPr/>
        </p:nvSpPr>
        <p:spPr>
          <a:xfrm rot="20318684">
            <a:off x="1267525" y="2095055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840E96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93" name="3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A4D9F05C-42DD-4C01-90E5-8481A7B1EEE8}"/>
              </a:ext>
            </a:extLst>
          </p:cNvPr>
          <p:cNvSpPr/>
          <p:nvPr/>
        </p:nvSpPr>
        <p:spPr>
          <a:xfrm rot="20318684">
            <a:off x="603873" y="2095055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718E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94" name="2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81DEEFC3-2D47-4A3E-AE63-BE89457C87BD}"/>
              </a:ext>
            </a:extLst>
          </p:cNvPr>
          <p:cNvSpPr/>
          <p:nvPr/>
        </p:nvSpPr>
        <p:spPr>
          <a:xfrm rot="20318684">
            <a:off x="935694" y="2095054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E4623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95" name="1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8EFDA959-5640-4F33-82F9-0A7CA97A250B}"/>
              </a:ext>
            </a:extLst>
          </p:cNvPr>
          <p:cNvSpPr/>
          <p:nvPr/>
        </p:nvSpPr>
        <p:spPr>
          <a:xfrm rot="20318684">
            <a:off x="1267526" y="2091694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840E96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96" name="مستطيل: زوايا مستديرة 495">
            <a:extLst>
              <a:ext uri="{FF2B5EF4-FFF2-40B4-BE49-F238E27FC236}">
                <a16:creationId xmlns:a16="http://schemas.microsoft.com/office/drawing/2014/main" id="{B22F0E69-7C13-4530-BA40-3B5CBE1DD348}"/>
              </a:ext>
            </a:extLst>
          </p:cNvPr>
          <p:cNvSpPr/>
          <p:nvPr/>
        </p:nvSpPr>
        <p:spPr>
          <a:xfrm>
            <a:off x="583576" y="2743337"/>
            <a:ext cx="2582516" cy="418121"/>
          </a:xfrm>
          <a:prstGeom prst="roundRect">
            <a:avLst/>
          </a:prstGeom>
          <a:solidFill>
            <a:schemeClr val="bg1">
              <a:alpha val="84000"/>
            </a:schemeClr>
          </a:solidFill>
          <a:ln w="38100">
            <a:solidFill>
              <a:srgbClr val="E461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endParaRPr lang="ar-SA" sz="2000" dirty="0">
              <a:solidFill>
                <a:schemeClr val="tx1"/>
              </a:solidFill>
            </a:endParaRPr>
          </a:p>
        </p:txBody>
      </p:sp>
      <p:sp>
        <p:nvSpPr>
          <p:cNvPr id="497" name="33">
            <a:extLst>
              <a:ext uri="{FF2B5EF4-FFF2-40B4-BE49-F238E27FC236}">
                <a16:creationId xmlns:a16="http://schemas.microsoft.com/office/drawing/2014/main" id="{3CD8C93E-8620-46B1-8383-A762E7794755}"/>
              </a:ext>
            </a:extLst>
          </p:cNvPr>
          <p:cNvSpPr/>
          <p:nvPr/>
        </p:nvSpPr>
        <p:spPr>
          <a:xfrm rot="20318684">
            <a:off x="603871" y="2779195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718E00"/>
          </a:solidFill>
          <a:ln>
            <a:solidFill>
              <a:srgbClr val="718E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98" name="22">
            <a:extLst>
              <a:ext uri="{FF2B5EF4-FFF2-40B4-BE49-F238E27FC236}">
                <a16:creationId xmlns:a16="http://schemas.microsoft.com/office/drawing/2014/main" id="{66362AAF-70B2-4575-9120-1E66941A4C53}"/>
              </a:ext>
            </a:extLst>
          </p:cNvPr>
          <p:cNvSpPr/>
          <p:nvPr/>
        </p:nvSpPr>
        <p:spPr>
          <a:xfrm rot="20318684">
            <a:off x="935692" y="2779194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E4623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99" name="11">
            <a:extLst>
              <a:ext uri="{FF2B5EF4-FFF2-40B4-BE49-F238E27FC236}">
                <a16:creationId xmlns:a16="http://schemas.microsoft.com/office/drawing/2014/main" id="{9FEE9BB0-FDC3-468F-ABD5-B6BDD8F01161}"/>
              </a:ext>
            </a:extLst>
          </p:cNvPr>
          <p:cNvSpPr/>
          <p:nvPr/>
        </p:nvSpPr>
        <p:spPr>
          <a:xfrm rot="20318684">
            <a:off x="1267524" y="2775834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840E96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500" name="3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BEA0C929-2751-4C67-B9F5-01E702EAC37C}"/>
              </a:ext>
            </a:extLst>
          </p:cNvPr>
          <p:cNvSpPr/>
          <p:nvPr/>
        </p:nvSpPr>
        <p:spPr>
          <a:xfrm rot="20318684">
            <a:off x="603872" y="2775834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718E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501" name="2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2416285C-1F26-4EC1-8388-F8522A1274C5}"/>
              </a:ext>
            </a:extLst>
          </p:cNvPr>
          <p:cNvSpPr/>
          <p:nvPr/>
        </p:nvSpPr>
        <p:spPr>
          <a:xfrm rot="20318684">
            <a:off x="935693" y="2775833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E4623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502" name="1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AF2A35E0-D4BA-42E1-BE8A-0F250EEA1118}"/>
              </a:ext>
            </a:extLst>
          </p:cNvPr>
          <p:cNvSpPr/>
          <p:nvPr/>
        </p:nvSpPr>
        <p:spPr>
          <a:xfrm rot="20318684">
            <a:off x="1267525" y="2772473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840E96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503" name="مستطيل: زوايا مستديرة 502">
            <a:extLst>
              <a:ext uri="{FF2B5EF4-FFF2-40B4-BE49-F238E27FC236}">
                <a16:creationId xmlns:a16="http://schemas.microsoft.com/office/drawing/2014/main" id="{4A916C94-DD1E-4C75-9C0D-A5B0DF0AD803}"/>
              </a:ext>
            </a:extLst>
          </p:cNvPr>
          <p:cNvSpPr/>
          <p:nvPr/>
        </p:nvSpPr>
        <p:spPr>
          <a:xfrm>
            <a:off x="583575" y="3424116"/>
            <a:ext cx="2582516" cy="418121"/>
          </a:xfrm>
          <a:prstGeom prst="roundRect">
            <a:avLst/>
          </a:prstGeom>
          <a:solidFill>
            <a:schemeClr val="bg1">
              <a:alpha val="84000"/>
            </a:schemeClr>
          </a:solidFill>
          <a:ln w="38100">
            <a:solidFill>
              <a:srgbClr val="E461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endParaRPr lang="ar-SA" sz="2000" dirty="0">
              <a:solidFill>
                <a:schemeClr val="tx1"/>
              </a:solidFill>
            </a:endParaRPr>
          </a:p>
        </p:txBody>
      </p:sp>
      <p:sp>
        <p:nvSpPr>
          <p:cNvPr id="504" name="33">
            <a:extLst>
              <a:ext uri="{FF2B5EF4-FFF2-40B4-BE49-F238E27FC236}">
                <a16:creationId xmlns:a16="http://schemas.microsoft.com/office/drawing/2014/main" id="{16035D31-1514-4244-938B-B58056DFB36B}"/>
              </a:ext>
            </a:extLst>
          </p:cNvPr>
          <p:cNvSpPr/>
          <p:nvPr/>
        </p:nvSpPr>
        <p:spPr>
          <a:xfrm rot="20318684">
            <a:off x="603870" y="3459974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718E00"/>
          </a:solidFill>
          <a:ln>
            <a:solidFill>
              <a:srgbClr val="718E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505" name="22">
            <a:extLst>
              <a:ext uri="{FF2B5EF4-FFF2-40B4-BE49-F238E27FC236}">
                <a16:creationId xmlns:a16="http://schemas.microsoft.com/office/drawing/2014/main" id="{FCFEE4D0-057B-4992-BFD0-834A4D81F781}"/>
              </a:ext>
            </a:extLst>
          </p:cNvPr>
          <p:cNvSpPr/>
          <p:nvPr/>
        </p:nvSpPr>
        <p:spPr>
          <a:xfrm rot="20318684">
            <a:off x="935691" y="3459973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E4623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506" name="11">
            <a:extLst>
              <a:ext uri="{FF2B5EF4-FFF2-40B4-BE49-F238E27FC236}">
                <a16:creationId xmlns:a16="http://schemas.microsoft.com/office/drawing/2014/main" id="{BBA7789B-49AD-4F2A-A492-7A12AC9FD5AA}"/>
              </a:ext>
            </a:extLst>
          </p:cNvPr>
          <p:cNvSpPr/>
          <p:nvPr/>
        </p:nvSpPr>
        <p:spPr>
          <a:xfrm rot="20318684">
            <a:off x="1267523" y="3456613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840E96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507" name="3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65DF9752-92B4-4FD8-A86B-FAE3887F9D83}"/>
              </a:ext>
            </a:extLst>
          </p:cNvPr>
          <p:cNvSpPr/>
          <p:nvPr/>
        </p:nvSpPr>
        <p:spPr>
          <a:xfrm rot="20318684">
            <a:off x="603871" y="3456613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718E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508" name="2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E614BFCC-3162-4758-8598-15A48A9C00F6}"/>
              </a:ext>
            </a:extLst>
          </p:cNvPr>
          <p:cNvSpPr/>
          <p:nvPr/>
        </p:nvSpPr>
        <p:spPr>
          <a:xfrm rot="20318684">
            <a:off x="935692" y="3456612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E4623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509" name="1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FBC174F0-8198-4845-8426-2388747B1315}"/>
              </a:ext>
            </a:extLst>
          </p:cNvPr>
          <p:cNvSpPr/>
          <p:nvPr/>
        </p:nvSpPr>
        <p:spPr>
          <a:xfrm rot="20318684">
            <a:off x="1267524" y="3453252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840E96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510" name="مستطيل: زوايا مستديرة 509">
            <a:extLst>
              <a:ext uri="{FF2B5EF4-FFF2-40B4-BE49-F238E27FC236}">
                <a16:creationId xmlns:a16="http://schemas.microsoft.com/office/drawing/2014/main" id="{7EB16308-C22B-45FF-B5E6-11C53BFDA470}"/>
              </a:ext>
            </a:extLst>
          </p:cNvPr>
          <p:cNvSpPr/>
          <p:nvPr/>
        </p:nvSpPr>
        <p:spPr>
          <a:xfrm>
            <a:off x="583574" y="4104895"/>
            <a:ext cx="2582516" cy="418121"/>
          </a:xfrm>
          <a:prstGeom prst="roundRect">
            <a:avLst/>
          </a:prstGeom>
          <a:solidFill>
            <a:schemeClr val="bg1">
              <a:alpha val="84000"/>
            </a:schemeClr>
          </a:solidFill>
          <a:ln w="38100">
            <a:solidFill>
              <a:srgbClr val="E461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endParaRPr lang="ar-SA" sz="2000" dirty="0">
              <a:solidFill>
                <a:schemeClr val="tx1"/>
              </a:solidFill>
            </a:endParaRPr>
          </a:p>
        </p:txBody>
      </p:sp>
      <p:sp>
        <p:nvSpPr>
          <p:cNvPr id="511" name="33">
            <a:extLst>
              <a:ext uri="{FF2B5EF4-FFF2-40B4-BE49-F238E27FC236}">
                <a16:creationId xmlns:a16="http://schemas.microsoft.com/office/drawing/2014/main" id="{408672B6-CD39-4250-8764-2F94C070F246}"/>
              </a:ext>
            </a:extLst>
          </p:cNvPr>
          <p:cNvSpPr/>
          <p:nvPr/>
        </p:nvSpPr>
        <p:spPr>
          <a:xfrm rot="20318684">
            <a:off x="603869" y="4140753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718E00"/>
          </a:solidFill>
          <a:ln>
            <a:solidFill>
              <a:srgbClr val="718E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512" name="22">
            <a:extLst>
              <a:ext uri="{FF2B5EF4-FFF2-40B4-BE49-F238E27FC236}">
                <a16:creationId xmlns:a16="http://schemas.microsoft.com/office/drawing/2014/main" id="{AAD71ADB-D8E1-4C2E-9D2E-B639593B2792}"/>
              </a:ext>
            </a:extLst>
          </p:cNvPr>
          <p:cNvSpPr/>
          <p:nvPr/>
        </p:nvSpPr>
        <p:spPr>
          <a:xfrm rot="20318684">
            <a:off x="935690" y="4140752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E4623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513" name="11">
            <a:extLst>
              <a:ext uri="{FF2B5EF4-FFF2-40B4-BE49-F238E27FC236}">
                <a16:creationId xmlns:a16="http://schemas.microsoft.com/office/drawing/2014/main" id="{51C35655-85F8-4351-ADD7-AF9914984246}"/>
              </a:ext>
            </a:extLst>
          </p:cNvPr>
          <p:cNvSpPr/>
          <p:nvPr/>
        </p:nvSpPr>
        <p:spPr>
          <a:xfrm rot="20318684">
            <a:off x="1267522" y="4137392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840E96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514" name="3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B631B1CE-C987-457B-B96E-048037D98263}"/>
              </a:ext>
            </a:extLst>
          </p:cNvPr>
          <p:cNvSpPr/>
          <p:nvPr/>
        </p:nvSpPr>
        <p:spPr>
          <a:xfrm rot="20318684">
            <a:off x="603870" y="4137392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718E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515" name="2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75544058-C88E-4D93-B1C1-B8D83970BA8D}"/>
              </a:ext>
            </a:extLst>
          </p:cNvPr>
          <p:cNvSpPr/>
          <p:nvPr/>
        </p:nvSpPr>
        <p:spPr>
          <a:xfrm rot="20318684">
            <a:off x="935691" y="4137391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E4623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516" name="1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22B6E5CE-F37C-45DA-A592-879280F446C0}"/>
              </a:ext>
            </a:extLst>
          </p:cNvPr>
          <p:cNvSpPr/>
          <p:nvPr/>
        </p:nvSpPr>
        <p:spPr>
          <a:xfrm rot="20318684">
            <a:off x="1267523" y="4134031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840E96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517" name="مستطيل: زوايا مستديرة 516">
            <a:extLst>
              <a:ext uri="{FF2B5EF4-FFF2-40B4-BE49-F238E27FC236}">
                <a16:creationId xmlns:a16="http://schemas.microsoft.com/office/drawing/2014/main" id="{F78D7CAC-AB1E-4EB5-932B-6F8E9D5FB99F}"/>
              </a:ext>
            </a:extLst>
          </p:cNvPr>
          <p:cNvSpPr/>
          <p:nvPr/>
        </p:nvSpPr>
        <p:spPr>
          <a:xfrm>
            <a:off x="583573" y="4785674"/>
            <a:ext cx="2582516" cy="418121"/>
          </a:xfrm>
          <a:prstGeom prst="roundRect">
            <a:avLst/>
          </a:prstGeom>
          <a:solidFill>
            <a:schemeClr val="bg1">
              <a:alpha val="84000"/>
            </a:schemeClr>
          </a:solidFill>
          <a:ln w="38100">
            <a:solidFill>
              <a:srgbClr val="E461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endParaRPr lang="ar-SA" sz="2000" dirty="0">
              <a:solidFill>
                <a:schemeClr val="tx1"/>
              </a:solidFill>
            </a:endParaRPr>
          </a:p>
        </p:txBody>
      </p:sp>
      <p:sp>
        <p:nvSpPr>
          <p:cNvPr id="518" name="33">
            <a:extLst>
              <a:ext uri="{FF2B5EF4-FFF2-40B4-BE49-F238E27FC236}">
                <a16:creationId xmlns:a16="http://schemas.microsoft.com/office/drawing/2014/main" id="{4062668C-5CDE-4759-8CFD-8939601A645B}"/>
              </a:ext>
            </a:extLst>
          </p:cNvPr>
          <p:cNvSpPr/>
          <p:nvPr/>
        </p:nvSpPr>
        <p:spPr>
          <a:xfrm rot="20318684">
            <a:off x="603868" y="4821532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718E00"/>
          </a:solidFill>
          <a:ln>
            <a:solidFill>
              <a:srgbClr val="718E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519" name="22">
            <a:extLst>
              <a:ext uri="{FF2B5EF4-FFF2-40B4-BE49-F238E27FC236}">
                <a16:creationId xmlns:a16="http://schemas.microsoft.com/office/drawing/2014/main" id="{77967CAD-9D91-46B5-99E1-F927B0D4C54B}"/>
              </a:ext>
            </a:extLst>
          </p:cNvPr>
          <p:cNvSpPr/>
          <p:nvPr/>
        </p:nvSpPr>
        <p:spPr>
          <a:xfrm rot="20318684">
            <a:off x="935689" y="4821531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E4623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520" name="11">
            <a:extLst>
              <a:ext uri="{FF2B5EF4-FFF2-40B4-BE49-F238E27FC236}">
                <a16:creationId xmlns:a16="http://schemas.microsoft.com/office/drawing/2014/main" id="{754E19F1-F441-4D0F-96DB-3C8D559D6FF2}"/>
              </a:ext>
            </a:extLst>
          </p:cNvPr>
          <p:cNvSpPr/>
          <p:nvPr/>
        </p:nvSpPr>
        <p:spPr>
          <a:xfrm rot="20318684">
            <a:off x="1267521" y="4818171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840E96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521" name="3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0E9110BA-FADD-43E8-9F5D-09C1D2CF4CF4}"/>
              </a:ext>
            </a:extLst>
          </p:cNvPr>
          <p:cNvSpPr/>
          <p:nvPr/>
        </p:nvSpPr>
        <p:spPr>
          <a:xfrm rot="20318684">
            <a:off x="603869" y="4818171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718E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522" name="2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571653ED-DC16-444E-BB76-B889E291ABF3}"/>
              </a:ext>
            </a:extLst>
          </p:cNvPr>
          <p:cNvSpPr/>
          <p:nvPr/>
        </p:nvSpPr>
        <p:spPr>
          <a:xfrm rot="20318684">
            <a:off x="935690" y="4818170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E4623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523" name="1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8AE793F7-F615-424D-95B2-28D9FC3A65F0}"/>
              </a:ext>
            </a:extLst>
          </p:cNvPr>
          <p:cNvSpPr/>
          <p:nvPr/>
        </p:nvSpPr>
        <p:spPr>
          <a:xfrm rot="20318684">
            <a:off x="1267522" y="4814810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840E96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524" name="مستطيل: زوايا مستديرة 523">
            <a:extLst>
              <a:ext uri="{FF2B5EF4-FFF2-40B4-BE49-F238E27FC236}">
                <a16:creationId xmlns:a16="http://schemas.microsoft.com/office/drawing/2014/main" id="{F4D78724-EA93-41D1-BDA9-367D229F2C47}"/>
              </a:ext>
            </a:extLst>
          </p:cNvPr>
          <p:cNvSpPr/>
          <p:nvPr/>
        </p:nvSpPr>
        <p:spPr>
          <a:xfrm>
            <a:off x="625135" y="6264971"/>
            <a:ext cx="2582516" cy="418121"/>
          </a:xfrm>
          <a:prstGeom prst="roundRect">
            <a:avLst/>
          </a:prstGeom>
          <a:solidFill>
            <a:schemeClr val="bg1">
              <a:alpha val="84000"/>
            </a:schemeClr>
          </a:solidFill>
          <a:ln w="38100">
            <a:solidFill>
              <a:srgbClr val="E461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endParaRPr lang="ar-SA" sz="2000" dirty="0">
              <a:solidFill>
                <a:schemeClr val="tx1"/>
              </a:solidFill>
            </a:endParaRPr>
          </a:p>
        </p:txBody>
      </p:sp>
      <p:sp>
        <p:nvSpPr>
          <p:cNvPr id="525" name="33">
            <a:extLst>
              <a:ext uri="{FF2B5EF4-FFF2-40B4-BE49-F238E27FC236}">
                <a16:creationId xmlns:a16="http://schemas.microsoft.com/office/drawing/2014/main" id="{BF66D425-815D-4937-8A52-9FA59BA5CB73}"/>
              </a:ext>
            </a:extLst>
          </p:cNvPr>
          <p:cNvSpPr/>
          <p:nvPr/>
        </p:nvSpPr>
        <p:spPr>
          <a:xfrm rot="20318684">
            <a:off x="645430" y="6300829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718E00"/>
          </a:solidFill>
          <a:ln>
            <a:solidFill>
              <a:srgbClr val="718E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526" name="22">
            <a:extLst>
              <a:ext uri="{FF2B5EF4-FFF2-40B4-BE49-F238E27FC236}">
                <a16:creationId xmlns:a16="http://schemas.microsoft.com/office/drawing/2014/main" id="{1379C6B6-9FCF-4181-B0C0-B9F286A2221C}"/>
              </a:ext>
            </a:extLst>
          </p:cNvPr>
          <p:cNvSpPr/>
          <p:nvPr/>
        </p:nvSpPr>
        <p:spPr>
          <a:xfrm rot="20318684">
            <a:off x="977251" y="6300828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E4623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527" name="11">
            <a:extLst>
              <a:ext uri="{FF2B5EF4-FFF2-40B4-BE49-F238E27FC236}">
                <a16:creationId xmlns:a16="http://schemas.microsoft.com/office/drawing/2014/main" id="{8B0123F1-1554-4E1B-AD43-92D78EE1FE72}"/>
              </a:ext>
            </a:extLst>
          </p:cNvPr>
          <p:cNvSpPr/>
          <p:nvPr/>
        </p:nvSpPr>
        <p:spPr>
          <a:xfrm rot="20318684">
            <a:off x="1309083" y="6297468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840E96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528" name="3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9082B32C-A136-4665-9C21-284A79971A3C}"/>
              </a:ext>
            </a:extLst>
          </p:cNvPr>
          <p:cNvSpPr/>
          <p:nvPr/>
        </p:nvSpPr>
        <p:spPr>
          <a:xfrm rot="20318684">
            <a:off x="645431" y="6297468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718E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529" name="2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65F53EB7-3CE7-4BFE-9C61-89BFEA656D2C}"/>
              </a:ext>
            </a:extLst>
          </p:cNvPr>
          <p:cNvSpPr/>
          <p:nvPr/>
        </p:nvSpPr>
        <p:spPr>
          <a:xfrm rot="20318684">
            <a:off x="977252" y="6297467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E4623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530" name="1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61B129EC-625B-4007-9D90-4B9FEFE3752B}"/>
              </a:ext>
            </a:extLst>
          </p:cNvPr>
          <p:cNvSpPr/>
          <p:nvPr/>
        </p:nvSpPr>
        <p:spPr>
          <a:xfrm rot="20318684">
            <a:off x="1309084" y="6294107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840E96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208" name="مستطيل: زوايا مستديرة 376">
            <a:extLst>
              <a:ext uri="{FF2B5EF4-FFF2-40B4-BE49-F238E27FC236}">
                <a16:creationId xmlns:a16="http://schemas.microsoft.com/office/drawing/2014/main" id="{C09C9DD7-540F-4D43-8E89-FB0202E06D6C}"/>
              </a:ext>
            </a:extLst>
          </p:cNvPr>
          <p:cNvSpPr/>
          <p:nvPr/>
        </p:nvSpPr>
        <p:spPr>
          <a:xfrm>
            <a:off x="9547374" y="5746730"/>
            <a:ext cx="2582516" cy="418121"/>
          </a:xfrm>
          <a:prstGeom prst="roundRect">
            <a:avLst/>
          </a:prstGeom>
          <a:solidFill>
            <a:schemeClr val="bg1">
              <a:alpha val="84000"/>
            </a:schemeClr>
          </a:solidFill>
          <a:ln w="38100">
            <a:solidFill>
              <a:srgbClr val="E461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endParaRPr lang="ar-SA" sz="2000" dirty="0">
              <a:solidFill>
                <a:schemeClr val="tx1"/>
              </a:solidFill>
            </a:endParaRPr>
          </a:p>
        </p:txBody>
      </p:sp>
      <p:sp>
        <p:nvSpPr>
          <p:cNvPr id="209" name="33">
            <a:extLst>
              <a:ext uri="{FF2B5EF4-FFF2-40B4-BE49-F238E27FC236}">
                <a16:creationId xmlns:a16="http://schemas.microsoft.com/office/drawing/2014/main" id="{A424B96B-5356-9541-81E3-7F31BC33D283}"/>
              </a:ext>
            </a:extLst>
          </p:cNvPr>
          <p:cNvSpPr/>
          <p:nvPr/>
        </p:nvSpPr>
        <p:spPr>
          <a:xfrm rot="20318684">
            <a:off x="9567669" y="5782588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718E00"/>
          </a:solidFill>
          <a:ln>
            <a:solidFill>
              <a:srgbClr val="718E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210" name="22">
            <a:extLst>
              <a:ext uri="{FF2B5EF4-FFF2-40B4-BE49-F238E27FC236}">
                <a16:creationId xmlns:a16="http://schemas.microsoft.com/office/drawing/2014/main" id="{ABC1F22B-26C7-C04B-9B9C-8BFE9886F53C}"/>
              </a:ext>
            </a:extLst>
          </p:cNvPr>
          <p:cNvSpPr/>
          <p:nvPr/>
        </p:nvSpPr>
        <p:spPr>
          <a:xfrm rot="20318684">
            <a:off x="9899490" y="5782587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E4623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211" name="11">
            <a:extLst>
              <a:ext uri="{FF2B5EF4-FFF2-40B4-BE49-F238E27FC236}">
                <a16:creationId xmlns:a16="http://schemas.microsoft.com/office/drawing/2014/main" id="{549C382A-D3CB-A041-82DB-936A8F05DC35}"/>
              </a:ext>
            </a:extLst>
          </p:cNvPr>
          <p:cNvSpPr/>
          <p:nvPr/>
        </p:nvSpPr>
        <p:spPr>
          <a:xfrm rot="20318684">
            <a:off x="10231322" y="5779227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840E96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212" name="3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DE68270F-9D70-124D-AA2C-0EF23944F68A}"/>
              </a:ext>
            </a:extLst>
          </p:cNvPr>
          <p:cNvSpPr/>
          <p:nvPr/>
        </p:nvSpPr>
        <p:spPr>
          <a:xfrm rot="20318684">
            <a:off x="9567670" y="5779227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718E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213" name="2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F167F0AD-2542-F94D-954D-C83C62EE6AD6}"/>
              </a:ext>
            </a:extLst>
          </p:cNvPr>
          <p:cNvSpPr/>
          <p:nvPr/>
        </p:nvSpPr>
        <p:spPr>
          <a:xfrm rot="20318684">
            <a:off x="9899491" y="5779226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E4623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214" name="1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49789AD7-F4AC-EA4C-BF31-66E91CD7416F}"/>
              </a:ext>
            </a:extLst>
          </p:cNvPr>
          <p:cNvSpPr/>
          <p:nvPr/>
        </p:nvSpPr>
        <p:spPr>
          <a:xfrm rot="20318684">
            <a:off x="10231323" y="5775866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840E96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215" name="مستطيل: زوايا مستديرة 376">
            <a:extLst>
              <a:ext uri="{FF2B5EF4-FFF2-40B4-BE49-F238E27FC236}">
                <a16:creationId xmlns:a16="http://schemas.microsoft.com/office/drawing/2014/main" id="{058C7DBB-559D-434A-B7BB-B79BEEAA1E44}"/>
              </a:ext>
            </a:extLst>
          </p:cNvPr>
          <p:cNvSpPr/>
          <p:nvPr/>
        </p:nvSpPr>
        <p:spPr>
          <a:xfrm>
            <a:off x="9547374" y="6309735"/>
            <a:ext cx="2582516" cy="418121"/>
          </a:xfrm>
          <a:prstGeom prst="roundRect">
            <a:avLst/>
          </a:prstGeom>
          <a:solidFill>
            <a:schemeClr val="bg1">
              <a:alpha val="84000"/>
            </a:schemeClr>
          </a:solidFill>
          <a:ln w="38100">
            <a:solidFill>
              <a:srgbClr val="E461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endParaRPr lang="ar-SA" sz="2000" dirty="0">
              <a:solidFill>
                <a:schemeClr val="tx1"/>
              </a:solidFill>
            </a:endParaRPr>
          </a:p>
        </p:txBody>
      </p:sp>
      <p:sp>
        <p:nvSpPr>
          <p:cNvPr id="216" name="33">
            <a:extLst>
              <a:ext uri="{FF2B5EF4-FFF2-40B4-BE49-F238E27FC236}">
                <a16:creationId xmlns:a16="http://schemas.microsoft.com/office/drawing/2014/main" id="{7E303CD0-A811-C645-8547-7CD74206AB97}"/>
              </a:ext>
            </a:extLst>
          </p:cNvPr>
          <p:cNvSpPr/>
          <p:nvPr/>
        </p:nvSpPr>
        <p:spPr>
          <a:xfrm rot="20318684">
            <a:off x="9567669" y="6345593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718E00"/>
          </a:solidFill>
          <a:ln>
            <a:solidFill>
              <a:srgbClr val="718E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217" name="22">
            <a:extLst>
              <a:ext uri="{FF2B5EF4-FFF2-40B4-BE49-F238E27FC236}">
                <a16:creationId xmlns:a16="http://schemas.microsoft.com/office/drawing/2014/main" id="{CA5678F0-B98D-6A48-9D38-40F2B482E185}"/>
              </a:ext>
            </a:extLst>
          </p:cNvPr>
          <p:cNvSpPr/>
          <p:nvPr/>
        </p:nvSpPr>
        <p:spPr>
          <a:xfrm rot="20318684">
            <a:off x="9899490" y="6345592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E4623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218" name="11">
            <a:extLst>
              <a:ext uri="{FF2B5EF4-FFF2-40B4-BE49-F238E27FC236}">
                <a16:creationId xmlns:a16="http://schemas.microsoft.com/office/drawing/2014/main" id="{C6CF72D2-8E91-344F-8B64-8A9BC3C99AF5}"/>
              </a:ext>
            </a:extLst>
          </p:cNvPr>
          <p:cNvSpPr/>
          <p:nvPr/>
        </p:nvSpPr>
        <p:spPr>
          <a:xfrm rot="20318684">
            <a:off x="10231322" y="6342232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840E96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219" name="3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248397C6-59CA-DB41-992B-EA991B369CA8}"/>
              </a:ext>
            </a:extLst>
          </p:cNvPr>
          <p:cNvSpPr/>
          <p:nvPr/>
        </p:nvSpPr>
        <p:spPr>
          <a:xfrm rot="20318684">
            <a:off x="9567670" y="6342232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718E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220" name="2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B0301584-BCA8-C945-AD32-E8BF390005FB}"/>
              </a:ext>
            </a:extLst>
          </p:cNvPr>
          <p:cNvSpPr/>
          <p:nvPr/>
        </p:nvSpPr>
        <p:spPr>
          <a:xfrm rot="20318684">
            <a:off x="9899491" y="6342231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E4623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221" name="1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8B4C826C-0CBC-D746-B64C-519418D5A82C}"/>
              </a:ext>
            </a:extLst>
          </p:cNvPr>
          <p:cNvSpPr/>
          <p:nvPr/>
        </p:nvSpPr>
        <p:spPr>
          <a:xfrm rot="20318684">
            <a:off x="10231323" y="6338871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840E96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222" name="مستطيل: زوايا مستديرة 376">
            <a:extLst>
              <a:ext uri="{FF2B5EF4-FFF2-40B4-BE49-F238E27FC236}">
                <a16:creationId xmlns:a16="http://schemas.microsoft.com/office/drawing/2014/main" id="{566E555C-6017-0541-A844-2814ADCAE579}"/>
              </a:ext>
            </a:extLst>
          </p:cNvPr>
          <p:cNvSpPr/>
          <p:nvPr/>
        </p:nvSpPr>
        <p:spPr>
          <a:xfrm>
            <a:off x="6600845" y="5682724"/>
            <a:ext cx="2582516" cy="418121"/>
          </a:xfrm>
          <a:prstGeom prst="roundRect">
            <a:avLst/>
          </a:prstGeom>
          <a:solidFill>
            <a:schemeClr val="bg1">
              <a:alpha val="84000"/>
            </a:schemeClr>
          </a:solidFill>
          <a:ln w="38100">
            <a:solidFill>
              <a:srgbClr val="E461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endParaRPr lang="ar-SA" sz="2000" dirty="0">
              <a:solidFill>
                <a:schemeClr val="tx1"/>
              </a:solidFill>
            </a:endParaRPr>
          </a:p>
        </p:txBody>
      </p:sp>
      <p:sp>
        <p:nvSpPr>
          <p:cNvPr id="223" name="33">
            <a:extLst>
              <a:ext uri="{FF2B5EF4-FFF2-40B4-BE49-F238E27FC236}">
                <a16:creationId xmlns:a16="http://schemas.microsoft.com/office/drawing/2014/main" id="{8F80535F-2578-B443-A6E4-BE04918E2085}"/>
              </a:ext>
            </a:extLst>
          </p:cNvPr>
          <p:cNvSpPr/>
          <p:nvPr/>
        </p:nvSpPr>
        <p:spPr>
          <a:xfrm rot="20318684">
            <a:off x="6621140" y="5718582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718E00"/>
          </a:solidFill>
          <a:ln>
            <a:solidFill>
              <a:srgbClr val="718E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224" name="22">
            <a:extLst>
              <a:ext uri="{FF2B5EF4-FFF2-40B4-BE49-F238E27FC236}">
                <a16:creationId xmlns:a16="http://schemas.microsoft.com/office/drawing/2014/main" id="{8B185207-DED0-5E44-853F-662962F29729}"/>
              </a:ext>
            </a:extLst>
          </p:cNvPr>
          <p:cNvSpPr/>
          <p:nvPr/>
        </p:nvSpPr>
        <p:spPr>
          <a:xfrm rot="20318684">
            <a:off x="6952961" y="5718581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E4623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225" name="11">
            <a:extLst>
              <a:ext uri="{FF2B5EF4-FFF2-40B4-BE49-F238E27FC236}">
                <a16:creationId xmlns:a16="http://schemas.microsoft.com/office/drawing/2014/main" id="{C0E49A43-C097-334A-BA58-3E47F5293BA1}"/>
              </a:ext>
            </a:extLst>
          </p:cNvPr>
          <p:cNvSpPr/>
          <p:nvPr/>
        </p:nvSpPr>
        <p:spPr>
          <a:xfrm rot="20318684">
            <a:off x="7284793" y="5715221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840E96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226" name="3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54FD2E97-B3F9-D243-BB20-07B5B8712F05}"/>
              </a:ext>
            </a:extLst>
          </p:cNvPr>
          <p:cNvSpPr/>
          <p:nvPr/>
        </p:nvSpPr>
        <p:spPr>
          <a:xfrm rot="20318684">
            <a:off x="6621141" y="5715221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718E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227" name="2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803AD30E-6ADC-ED4D-B4F1-9A7D3C2C5599}"/>
              </a:ext>
            </a:extLst>
          </p:cNvPr>
          <p:cNvSpPr/>
          <p:nvPr/>
        </p:nvSpPr>
        <p:spPr>
          <a:xfrm rot="20318684">
            <a:off x="6952962" y="5715220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E4623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228" name="1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05895E2D-671E-AE45-A8E0-49D7BE6988B7}"/>
              </a:ext>
            </a:extLst>
          </p:cNvPr>
          <p:cNvSpPr/>
          <p:nvPr/>
        </p:nvSpPr>
        <p:spPr>
          <a:xfrm rot="20318684">
            <a:off x="7284794" y="5711860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840E96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229" name="مستطيل: زوايا مستديرة 376">
            <a:extLst>
              <a:ext uri="{FF2B5EF4-FFF2-40B4-BE49-F238E27FC236}">
                <a16:creationId xmlns:a16="http://schemas.microsoft.com/office/drawing/2014/main" id="{3478C3AE-77C4-4843-A660-3777C70DD3E0}"/>
              </a:ext>
            </a:extLst>
          </p:cNvPr>
          <p:cNvSpPr/>
          <p:nvPr/>
        </p:nvSpPr>
        <p:spPr>
          <a:xfrm>
            <a:off x="6600845" y="6245729"/>
            <a:ext cx="2582516" cy="418121"/>
          </a:xfrm>
          <a:prstGeom prst="roundRect">
            <a:avLst/>
          </a:prstGeom>
          <a:solidFill>
            <a:schemeClr val="bg1">
              <a:alpha val="84000"/>
            </a:schemeClr>
          </a:solidFill>
          <a:ln w="38100">
            <a:solidFill>
              <a:srgbClr val="E461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endParaRPr lang="ar-SA" sz="2000" dirty="0">
              <a:solidFill>
                <a:schemeClr val="tx1"/>
              </a:solidFill>
            </a:endParaRPr>
          </a:p>
        </p:txBody>
      </p:sp>
      <p:sp>
        <p:nvSpPr>
          <p:cNvPr id="230" name="33">
            <a:extLst>
              <a:ext uri="{FF2B5EF4-FFF2-40B4-BE49-F238E27FC236}">
                <a16:creationId xmlns:a16="http://schemas.microsoft.com/office/drawing/2014/main" id="{182B2649-2C75-B643-AEC9-25DC6CF7505B}"/>
              </a:ext>
            </a:extLst>
          </p:cNvPr>
          <p:cNvSpPr/>
          <p:nvPr/>
        </p:nvSpPr>
        <p:spPr>
          <a:xfrm rot="20318684">
            <a:off x="6621140" y="6281587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718E00"/>
          </a:solidFill>
          <a:ln>
            <a:solidFill>
              <a:srgbClr val="718E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231" name="22">
            <a:extLst>
              <a:ext uri="{FF2B5EF4-FFF2-40B4-BE49-F238E27FC236}">
                <a16:creationId xmlns:a16="http://schemas.microsoft.com/office/drawing/2014/main" id="{F9154441-1066-7147-BFC3-C2870754E709}"/>
              </a:ext>
            </a:extLst>
          </p:cNvPr>
          <p:cNvSpPr/>
          <p:nvPr/>
        </p:nvSpPr>
        <p:spPr>
          <a:xfrm rot="20318684">
            <a:off x="6952961" y="6281586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E4623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232" name="11">
            <a:extLst>
              <a:ext uri="{FF2B5EF4-FFF2-40B4-BE49-F238E27FC236}">
                <a16:creationId xmlns:a16="http://schemas.microsoft.com/office/drawing/2014/main" id="{514A3F19-8184-3944-81D7-53A50C6214DE}"/>
              </a:ext>
            </a:extLst>
          </p:cNvPr>
          <p:cNvSpPr/>
          <p:nvPr/>
        </p:nvSpPr>
        <p:spPr>
          <a:xfrm rot="20318684">
            <a:off x="7284793" y="6278226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840E96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233" name="3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1C30E465-10A7-4E47-975A-747B6D30D4CD}"/>
              </a:ext>
            </a:extLst>
          </p:cNvPr>
          <p:cNvSpPr/>
          <p:nvPr/>
        </p:nvSpPr>
        <p:spPr>
          <a:xfrm rot="20318684">
            <a:off x="6621141" y="6278226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718E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234" name="2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9BC391C6-C35A-5849-8DF2-0717D02AABF5}"/>
              </a:ext>
            </a:extLst>
          </p:cNvPr>
          <p:cNvSpPr/>
          <p:nvPr/>
        </p:nvSpPr>
        <p:spPr>
          <a:xfrm rot="20318684">
            <a:off x="6952962" y="6278225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E4623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235" name="1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8C454D31-E226-6C40-A54A-B8F0A8017520}"/>
              </a:ext>
            </a:extLst>
          </p:cNvPr>
          <p:cNvSpPr/>
          <p:nvPr/>
        </p:nvSpPr>
        <p:spPr>
          <a:xfrm rot="20318684">
            <a:off x="7284794" y="6274865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840E96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267" name="مستطيل: زوايا مستديرة 474">
            <a:extLst>
              <a:ext uri="{FF2B5EF4-FFF2-40B4-BE49-F238E27FC236}">
                <a16:creationId xmlns:a16="http://schemas.microsoft.com/office/drawing/2014/main" id="{459A5D15-CB6E-0247-9EED-170671019A5D}"/>
              </a:ext>
            </a:extLst>
          </p:cNvPr>
          <p:cNvSpPr/>
          <p:nvPr/>
        </p:nvSpPr>
        <p:spPr>
          <a:xfrm>
            <a:off x="3520246" y="5554822"/>
            <a:ext cx="2582516" cy="418121"/>
          </a:xfrm>
          <a:prstGeom prst="roundRect">
            <a:avLst/>
          </a:prstGeom>
          <a:solidFill>
            <a:schemeClr val="bg1">
              <a:alpha val="84000"/>
            </a:schemeClr>
          </a:solidFill>
          <a:ln w="38100">
            <a:solidFill>
              <a:srgbClr val="E461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endParaRPr lang="ar-SA" sz="2000" dirty="0">
              <a:solidFill>
                <a:schemeClr val="tx1"/>
              </a:solidFill>
            </a:endParaRPr>
          </a:p>
        </p:txBody>
      </p:sp>
      <p:sp>
        <p:nvSpPr>
          <p:cNvPr id="268" name="33">
            <a:extLst>
              <a:ext uri="{FF2B5EF4-FFF2-40B4-BE49-F238E27FC236}">
                <a16:creationId xmlns:a16="http://schemas.microsoft.com/office/drawing/2014/main" id="{445FAED7-6C08-8F48-BA26-87C0650BB147}"/>
              </a:ext>
            </a:extLst>
          </p:cNvPr>
          <p:cNvSpPr/>
          <p:nvPr/>
        </p:nvSpPr>
        <p:spPr>
          <a:xfrm rot="20318684">
            <a:off x="3540541" y="5590680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718E00"/>
          </a:solidFill>
          <a:ln>
            <a:solidFill>
              <a:srgbClr val="718E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269" name="22">
            <a:extLst>
              <a:ext uri="{FF2B5EF4-FFF2-40B4-BE49-F238E27FC236}">
                <a16:creationId xmlns:a16="http://schemas.microsoft.com/office/drawing/2014/main" id="{31055E17-430F-FB4A-ACC8-787580B10107}"/>
              </a:ext>
            </a:extLst>
          </p:cNvPr>
          <p:cNvSpPr/>
          <p:nvPr/>
        </p:nvSpPr>
        <p:spPr>
          <a:xfrm rot="20318684">
            <a:off x="3872362" y="5590679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E4623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270" name="11">
            <a:extLst>
              <a:ext uri="{FF2B5EF4-FFF2-40B4-BE49-F238E27FC236}">
                <a16:creationId xmlns:a16="http://schemas.microsoft.com/office/drawing/2014/main" id="{A8ABD268-1B6F-4B4E-A5B3-DF5A821B4A1F}"/>
              </a:ext>
            </a:extLst>
          </p:cNvPr>
          <p:cNvSpPr/>
          <p:nvPr/>
        </p:nvSpPr>
        <p:spPr>
          <a:xfrm rot="20318684">
            <a:off x="4204194" y="5587319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840E96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271" name="3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C0C3089F-F0F0-7C44-97CB-287A67035DDB}"/>
              </a:ext>
            </a:extLst>
          </p:cNvPr>
          <p:cNvSpPr/>
          <p:nvPr/>
        </p:nvSpPr>
        <p:spPr>
          <a:xfrm rot="20318684">
            <a:off x="3540542" y="5587319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718E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272" name="2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D7AE73D6-7B90-F041-BAD3-8BF025C89253}"/>
              </a:ext>
            </a:extLst>
          </p:cNvPr>
          <p:cNvSpPr/>
          <p:nvPr/>
        </p:nvSpPr>
        <p:spPr>
          <a:xfrm rot="20318684">
            <a:off x="3872363" y="5587318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E4623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273" name="1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4AEAC803-30A7-EB4D-A593-DAE71A0B0F61}"/>
              </a:ext>
            </a:extLst>
          </p:cNvPr>
          <p:cNvSpPr/>
          <p:nvPr/>
        </p:nvSpPr>
        <p:spPr>
          <a:xfrm rot="20318684">
            <a:off x="4204195" y="5583958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840E96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274" name="مستطيل: زوايا مستديرة 523">
            <a:extLst>
              <a:ext uri="{FF2B5EF4-FFF2-40B4-BE49-F238E27FC236}">
                <a16:creationId xmlns:a16="http://schemas.microsoft.com/office/drawing/2014/main" id="{06FC940A-134B-BA4C-B652-0994AEA66C76}"/>
              </a:ext>
            </a:extLst>
          </p:cNvPr>
          <p:cNvSpPr/>
          <p:nvPr/>
        </p:nvSpPr>
        <p:spPr>
          <a:xfrm>
            <a:off x="605891" y="5561542"/>
            <a:ext cx="2582516" cy="418121"/>
          </a:xfrm>
          <a:prstGeom prst="roundRect">
            <a:avLst/>
          </a:prstGeom>
          <a:solidFill>
            <a:schemeClr val="bg1">
              <a:alpha val="84000"/>
            </a:schemeClr>
          </a:solidFill>
          <a:ln w="38100">
            <a:solidFill>
              <a:srgbClr val="E461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endParaRPr lang="ar-SA" sz="2000" dirty="0">
              <a:solidFill>
                <a:schemeClr val="tx1"/>
              </a:solidFill>
            </a:endParaRPr>
          </a:p>
        </p:txBody>
      </p:sp>
      <p:sp>
        <p:nvSpPr>
          <p:cNvPr id="275" name="33">
            <a:extLst>
              <a:ext uri="{FF2B5EF4-FFF2-40B4-BE49-F238E27FC236}">
                <a16:creationId xmlns:a16="http://schemas.microsoft.com/office/drawing/2014/main" id="{FAE4E710-1AC2-3F43-A466-12DB8A461216}"/>
              </a:ext>
            </a:extLst>
          </p:cNvPr>
          <p:cNvSpPr/>
          <p:nvPr/>
        </p:nvSpPr>
        <p:spPr>
          <a:xfrm rot="20318684">
            <a:off x="626186" y="5597400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718E00"/>
          </a:solidFill>
          <a:ln>
            <a:solidFill>
              <a:srgbClr val="718E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276" name="22">
            <a:extLst>
              <a:ext uri="{FF2B5EF4-FFF2-40B4-BE49-F238E27FC236}">
                <a16:creationId xmlns:a16="http://schemas.microsoft.com/office/drawing/2014/main" id="{B4F55A0F-82C1-DC49-8231-C4FAB9BBC071}"/>
              </a:ext>
            </a:extLst>
          </p:cNvPr>
          <p:cNvSpPr/>
          <p:nvPr/>
        </p:nvSpPr>
        <p:spPr>
          <a:xfrm rot="20318684">
            <a:off x="958007" y="5597399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E4623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277" name="11">
            <a:extLst>
              <a:ext uri="{FF2B5EF4-FFF2-40B4-BE49-F238E27FC236}">
                <a16:creationId xmlns:a16="http://schemas.microsoft.com/office/drawing/2014/main" id="{56DFE5EF-D2F2-4446-8ED1-B7753DE1F173}"/>
              </a:ext>
            </a:extLst>
          </p:cNvPr>
          <p:cNvSpPr/>
          <p:nvPr/>
        </p:nvSpPr>
        <p:spPr>
          <a:xfrm rot="20318684">
            <a:off x="1289839" y="5594039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840E96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278" name="3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91BD0DD2-7B3B-EF44-AA64-0833361EED1E}"/>
              </a:ext>
            </a:extLst>
          </p:cNvPr>
          <p:cNvSpPr/>
          <p:nvPr/>
        </p:nvSpPr>
        <p:spPr>
          <a:xfrm rot="20318684">
            <a:off x="626187" y="5594039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718E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279" name="2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9522978F-0281-7E40-A07A-4BF65D20515F}"/>
              </a:ext>
            </a:extLst>
          </p:cNvPr>
          <p:cNvSpPr/>
          <p:nvPr/>
        </p:nvSpPr>
        <p:spPr>
          <a:xfrm rot="20318684">
            <a:off x="958008" y="5594038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E4623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280" name="1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2A07597E-6647-8441-A7D0-0A7D5E199667}"/>
              </a:ext>
            </a:extLst>
          </p:cNvPr>
          <p:cNvSpPr/>
          <p:nvPr/>
        </p:nvSpPr>
        <p:spPr>
          <a:xfrm rot="20318684">
            <a:off x="1289840" y="5590678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840E96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1699398831"/>
      </p:ext>
    </p:extLst>
  </p:cSld>
  <p:clrMapOvr>
    <a:masterClrMapping/>
  </p:clrMapOvr>
  <p:transition spd="slow">
    <p:cover dir="r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2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" dur="25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5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50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" dur="2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1" dur="25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5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50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4" dur="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>
                      <p:stCondLst>
                        <p:cond delay="0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8" dur="25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25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250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1" dur="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53" restart="whenNotActive" fill="hold" evtFilter="cancelBubble" nodeType="interactiveSeq">
                <p:stCondLst>
                  <p:cond evt="onClick" delay="0">
                    <p:tgtEl>
                      <p:spTgt spid="1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4" fill="hold">
                      <p:stCondLst>
                        <p:cond delay="0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25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25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25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25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5" dur="250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250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250"/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8" dur="25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1"/>
                  </p:tgtEl>
                </p:cond>
              </p:nextCondLst>
            </p:seq>
            <p:seq concurrent="1" nextAc="seek">
              <p:cTn id="70" restart="whenNotActive" fill="hold" evtFilter="cancelBubble" nodeType="interactiveSeq">
                <p:stCondLst>
                  <p:cond evt="onClick" delay="0">
                    <p:tgtEl>
                      <p:spTgt spid="1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1" fill="hold">
                      <p:stCondLst>
                        <p:cond delay="0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25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25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25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25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2" dur="250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250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250"/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5" dur="25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0"/>
                  </p:tgtEl>
                </p:cond>
              </p:nextCondLst>
            </p:seq>
            <p:seq concurrent="1" nextAc="seek">
              <p:cTn id="87" restart="whenNotActive" fill="hold" evtFilter="cancelBubble" nodeType="interactiveSeq">
                <p:stCondLst>
                  <p:cond evt="onClick" delay="0">
                    <p:tgtEl>
                      <p:spTgt spid="1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8" fill="hold">
                      <p:stCondLst>
                        <p:cond delay="0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25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25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25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5" dur="25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9" dur="250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250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250"/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2" dur="25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9"/>
                  </p:tgtEl>
                </p:cond>
              </p:nextCondLst>
            </p:seq>
            <p:seq concurrent="1" nextAc="seek">
              <p:cTn id="104" restart="whenNotActive" fill="hold" evtFilter="cancelBubble" nodeType="interactiveSeq">
                <p:stCondLst>
                  <p:cond evt="onClick" delay="0">
                    <p:tgtEl>
                      <p:spTgt spid="1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5" fill="hold">
                      <p:stCondLst>
                        <p:cond delay="0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9" dur="25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25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25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2" dur="25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6" dur="250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250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250"/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9" dur="25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8"/>
                  </p:tgtEl>
                </p:cond>
              </p:nextCondLst>
            </p:seq>
            <p:seq concurrent="1" nextAc="seek">
              <p:cTn id="121" restart="whenNotActive" fill="hold" evtFilter="cancelBubble" nodeType="interactiveSeq">
                <p:stCondLst>
                  <p:cond evt="onClick" delay="0">
                    <p:tgtEl>
                      <p:spTgt spid="1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2" fill="hold">
                      <p:stCondLst>
                        <p:cond delay="0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6" dur="25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25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25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9" dur="25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3" dur="250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250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250"/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6" dur="25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7"/>
                  </p:tgtEl>
                </p:cond>
              </p:nextCondLst>
            </p:seq>
            <p:seq concurrent="1" nextAc="seek">
              <p:cTn id="138" restart="whenNotActive" fill="hold" evtFilter="cancelBubble" nodeType="interactiveSeq">
                <p:stCondLst>
                  <p:cond evt="onClick" delay="0">
                    <p:tgtEl>
                      <p:spTgt spid="1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9" fill="hold">
                      <p:stCondLst>
                        <p:cond delay="0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3" dur="25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25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25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6" dur="25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0" dur="250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250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250"/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3" dur="25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6"/>
                  </p:tgtEl>
                </p:cond>
              </p:nextCondLst>
            </p:seq>
            <p:seq concurrent="1" nextAc="seek">
              <p:cTn id="155" restart="whenNotActive" fill="hold" evtFilter="cancelBubble" nodeType="interactiveSeq">
                <p:stCondLst>
                  <p:cond evt="onClick" delay="0">
                    <p:tgtEl>
                      <p:spTgt spid="1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6" fill="hold">
                      <p:stCondLst>
                        <p:cond delay="0"/>
                      </p:stCondLst>
                      <p:childTnLst>
                        <p:par>
                          <p:cTn id="157" fill="hold">
                            <p:stCondLst>
                              <p:cond delay="0"/>
                            </p:stCondLst>
                            <p:childTnLst>
                              <p:par>
                                <p:cTn id="15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0" dur="25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1" dur="25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25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3" dur="25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4" fill="hold">
                      <p:stCondLst>
                        <p:cond delay="indefinite"/>
                      </p:stCondLst>
                      <p:childTnLst>
                        <p:par>
                          <p:cTn id="165" fill="hold">
                            <p:stCondLst>
                              <p:cond delay="0"/>
                            </p:stCondLst>
                            <p:childTnLst>
                              <p:par>
                                <p:cTn id="166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7" dur="250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8" dur="250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250"/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0" dur="25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5"/>
                  </p:tgtEl>
                </p:cond>
              </p:nextCondLst>
            </p:seq>
            <p:seq concurrent="1" nextAc="seek">
              <p:cTn id="172" restart="whenNotActive" fill="hold" evtFilter="cancelBubble" nodeType="interactiveSeq">
                <p:stCondLst>
                  <p:cond evt="onClick" delay="0">
                    <p:tgtEl>
                      <p:spTgt spid="1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3" fill="hold">
                      <p:stCondLst>
                        <p:cond delay="0"/>
                      </p:stCondLst>
                      <p:childTnLst>
                        <p:par>
                          <p:cTn id="174" fill="hold">
                            <p:stCondLst>
                              <p:cond delay="0"/>
                            </p:stCondLst>
                            <p:childTnLst>
                              <p:par>
                                <p:cTn id="17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7" dur="25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8" dur="25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9" dur="25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0" dur="25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1" fill="hold">
                      <p:stCondLst>
                        <p:cond delay="indefinite"/>
                      </p:stCondLst>
                      <p:childTnLst>
                        <p:par>
                          <p:cTn id="182" fill="hold">
                            <p:stCondLst>
                              <p:cond delay="0"/>
                            </p:stCondLst>
                            <p:childTnLst>
                              <p:par>
                                <p:cTn id="183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4" dur="250"/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5" dur="250"/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6" dur="250"/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7" dur="25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4"/>
                  </p:tgtEl>
                </p:cond>
              </p:nextCondLst>
            </p:seq>
            <p:seq concurrent="1" nextAc="seek">
              <p:cTn id="189" restart="whenNotActive" fill="hold" evtFilter="cancelBubble" nodeType="interactiveSeq">
                <p:stCondLst>
                  <p:cond evt="onClick" delay="0">
                    <p:tgtEl>
                      <p:spTgt spid="1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0" fill="hold">
                      <p:stCondLst>
                        <p:cond delay="0"/>
                      </p:stCondLst>
                      <p:childTnLst>
                        <p:par>
                          <p:cTn id="191" fill="hold">
                            <p:stCondLst>
                              <p:cond delay="0"/>
                            </p:stCondLst>
                            <p:childTnLst>
                              <p:par>
                                <p:cTn id="19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4" dur="25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5" dur="25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6" dur="25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7" dur="25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8" fill="hold">
                      <p:stCondLst>
                        <p:cond delay="indefinite"/>
                      </p:stCondLst>
                      <p:childTnLst>
                        <p:par>
                          <p:cTn id="199" fill="hold">
                            <p:stCondLst>
                              <p:cond delay="0"/>
                            </p:stCondLst>
                            <p:childTnLst>
                              <p:par>
                                <p:cTn id="200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1" dur="250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2" dur="250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3" dur="250"/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4" dur="25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3"/>
                  </p:tgtEl>
                </p:cond>
              </p:nextCondLst>
            </p:seq>
            <p:seq concurrent="1" nextAc="seek">
              <p:cTn id="206" restart="whenNotActive" fill="hold" evtFilter="cancelBubble" nodeType="interactiveSeq">
                <p:stCondLst>
                  <p:cond evt="onClick" delay="0">
                    <p:tgtEl>
                      <p:spTgt spid="1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7" fill="hold">
                      <p:stCondLst>
                        <p:cond delay="0"/>
                      </p:stCondLst>
                      <p:childTnLst>
                        <p:par>
                          <p:cTn id="208" fill="hold">
                            <p:stCondLst>
                              <p:cond delay="0"/>
                            </p:stCondLst>
                            <p:childTnLst>
                              <p:par>
                                <p:cTn id="20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1" dur="250" fill="hold"/>
                                        <p:tgtEl>
                                          <p:spTgt spid="1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2" dur="250" fill="hold"/>
                                        <p:tgtEl>
                                          <p:spTgt spid="1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3" dur="250" fill="hold"/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4" dur="25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5" fill="hold">
                      <p:stCondLst>
                        <p:cond delay="indefinite"/>
                      </p:stCondLst>
                      <p:childTnLst>
                        <p:par>
                          <p:cTn id="216" fill="hold">
                            <p:stCondLst>
                              <p:cond delay="0"/>
                            </p:stCondLst>
                            <p:childTnLst>
                              <p:par>
                                <p:cTn id="217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8" dur="250"/>
                                        <p:tgtEl>
                                          <p:spTgt spid="1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9" dur="250"/>
                                        <p:tgtEl>
                                          <p:spTgt spid="1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0" dur="250"/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1" dur="25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2"/>
                  </p:tgtEl>
                </p:cond>
              </p:nextCondLst>
            </p:seq>
            <p:seq concurrent="1" nextAc="seek">
              <p:cTn id="223" restart="whenNotActive" fill="hold" evtFilter="cancelBubble" nodeType="interactiveSeq">
                <p:stCondLst>
                  <p:cond evt="onClick" delay="0">
                    <p:tgtEl>
                      <p:spTgt spid="1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4" fill="hold">
                      <p:stCondLst>
                        <p:cond delay="0"/>
                      </p:stCondLst>
                      <p:childTnLst>
                        <p:par>
                          <p:cTn id="225" fill="hold">
                            <p:stCondLst>
                              <p:cond delay="0"/>
                            </p:stCondLst>
                            <p:childTnLst>
                              <p:par>
                                <p:cTn id="22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8" dur="25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9" dur="25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0" dur="25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1" dur="25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2" fill="hold">
                      <p:stCondLst>
                        <p:cond delay="indefinite"/>
                      </p:stCondLst>
                      <p:childTnLst>
                        <p:par>
                          <p:cTn id="233" fill="hold">
                            <p:stCondLst>
                              <p:cond delay="0"/>
                            </p:stCondLst>
                            <p:childTnLst>
                              <p:par>
                                <p:cTn id="234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5" dur="250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6" dur="250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7" dur="250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38" dur="25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9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1"/>
                  </p:tgtEl>
                </p:cond>
              </p:nextCondLst>
            </p:seq>
            <p:seq concurrent="1" nextAc="seek">
              <p:cTn id="240" restart="whenNotActive" fill="hold" evtFilter="cancelBubble" nodeType="interactiveSeq">
                <p:stCondLst>
                  <p:cond evt="onClick" delay="0">
                    <p:tgtEl>
                      <p:spTgt spid="1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1" fill="hold">
                      <p:stCondLst>
                        <p:cond delay="0"/>
                      </p:stCondLst>
                      <p:childTnLst>
                        <p:par>
                          <p:cTn id="242" fill="hold">
                            <p:stCondLst>
                              <p:cond delay="0"/>
                            </p:stCondLst>
                            <p:childTnLst>
                              <p:par>
                                <p:cTn id="24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5" dur="250" fill="hold"/>
                                        <p:tgtEl>
                                          <p:spTgt spid="1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6" dur="250" fill="hold"/>
                                        <p:tgtEl>
                                          <p:spTgt spid="1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7" dur="250" fill="hold"/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8" dur="25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9" fill="hold">
                      <p:stCondLst>
                        <p:cond delay="indefinite"/>
                      </p:stCondLst>
                      <p:childTnLst>
                        <p:par>
                          <p:cTn id="250" fill="hold">
                            <p:stCondLst>
                              <p:cond delay="0"/>
                            </p:stCondLst>
                            <p:childTnLst>
                              <p:par>
                                <p:cTn id="251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52" dur="250"/>
                                        <p:tgtEl>
                                          <p:spTgt spid="1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3" dur="250"/>
                                        <p:tgtEl>
                                          <p:spTgt spid="1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4" dur="250"/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55" dur="25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0"/>
                  </p:tgtEl>
                </p:cond>
              </p:nextCondLst>
            </p:seq>
            <p:seq concurrent="1" nextAc="seek">
              <p:cTn id="257" restart="whenNotActive" fill="hold" evtFilter="cancelBubble" nodeType="interactiveSeq">
                <p:stCondLst>
                  <p:cond evt="onClick" delay="0">
                    <p:tgtEl>
                      <p:spTgt spid="1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8" fill="hold">
                      <p:stCondLst>
                        <p:cond delay="0"/>
                      </p:stCondLst>
                      <p:childTnLst>
                        <p:par>
                          <p:cTn id="259" fill="hold">
                            <p:stCondLst>
                              <p:cond delay="0"/>
                            </p:stCondLst>
                            <p:childTnLst>
                              <p:par>
                                <p:cTn id="26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2" dur="250" fill="hold"/>
                                        <p:tgtEl>
                                          <p:spTgt spid="1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3" dur="250" fill="hold"/>
                                        <p:tgtEl>
                                          <p:spTgt spid="1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4" dur="250" fill="hold"/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5" dur="25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6" fill="hold">
                      <p:stCondLst>
                        <p:cond delay="indefinite"/>
                      </p:stCondLst>
                      <p:childTnLst>
                        <p:par>
                          <p:cTn id="267" fill="hold">
                            <p:stCondLst>
                              <p:cond delay="0"/>
                            </p:stCondLst>
                            <p:childTnLst>
                              <p:par>
                                <p:cTn id="268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69" dur="250"/>
                                        <p:tgtEl>
                                          <p:spTgt spid="1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0" dur="250"/>
                                        <p:tgtEl>
                                          <p:spTgt spid="1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1" dur="250"/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72" dur="25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3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9"/>
                  </p:tgtEl>
                </p:cond>
              </p:nextCondLst>
            </p:seq>
            <p:seq concurrent="1" nextAc="seek">
              <p:cTn id="274" restart="whenNotActive" fill="hold" evtFilter="cancelBubble" nodeType="interactiveSeq">
                <p:stCondLst>
                  <p:cond evt="onClick" delay="0">
                    <p:tgtEl>
                      <p:spTgt spid="1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5" fill="hold">
                      <p:stCondLst>
                        <p:cond delay="0"/>
                      </p:stCondLst>
                      <p:childTnLst>
                        <p:par>
                          <p:cTn id="276" fill="hold">
                            <p:stCondLst>
                              <p:cond delay="0"/>
                            </p:stCondLst>
                            <p:childTnLst>
                              <p:par>
                                <p:cTn id="27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9" dur="250" fill="hold"/>
                                        <p:tgtEl>
                                          <p:spTgt spid="1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0" dur="250" fill="hold"/>
                                        <p:tgtEl>
                                          <p:spTgt spid="1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1" dur="250" fill="hold"/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2" dur="25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3" fill="hold">
                      <p:stCondLst>
                        <p:cond delay="indefinite"/>
                      </p:stCondLst>
                      <p:childTnLst>
                        <p:par>
                          <p:cTn id="284" fill="hold">
                            <p:stCondLst>
                              <p:cond delay="0"/>
                            </p:stCondLst>
                            <p:childTnLst>
                              <p:par>
                                <p:cTn id="285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86" dur="250"/>
                                        <p:tgtEl>
                                          <p:spTgt spid="1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7" dur="250"/>
                                        <p:tgtEl>
                                          <p:spTgt spid="1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8" dur="250"/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89" dur="25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8"/>
                  </p:tgtEl>
                </p:cond>
              </p:nextCondLst>
            </p:seq>
            <p:seq concurrent="1" nextAc="seek">
              <p:cTn id="291" restart="whenNotActive" fill="hold" evtFilter="cancelBubble" nodeType="interactiveSeq">
                <p:stCondLst>
                  <p:cond evt="onClick" delay="0">
                    <p:tgtEl>
                      <p:spTgt spid="1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2" fill="hold">
                      <p:stCondLst>
                        <p:cond delay="0"/>
                      </p:stCondLst>
                      <p:childTnLst>
                        <p:par>
                          <p:cTn id="293" fill="hold">
                            <p:stCondLst>
                              <p:cond delay="0"/>
                            </p:stCondLst>
                            <p:childTnLst>
                              <p:par>
                                <p:cTn id="29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6" dur="250" fill="hold"/>
                                        <p:tgtEl>
                                          <p:spTgt spid="1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7" dur="250" fill="hold"/>
                                        <p:tgtEl>
                                          <p:spTgt spid="1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8" dur="250" fill="hold"/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9" dur="25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0" fill="hold">
                      <p:stCondLst>
                        <p:cond delay="indefinite"/>
                      </p:stCondLst>
                      <p:childTnLst>
                        <p:par>
                          <p:cTn id="301" fill="hold">
                            <p:stCondLst>
                              <p:cond delay="0"/>
                            </p:stCondLst>
                            <p:childTnLst>
                              <p:par>
                                <p:cTn id="302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3" dur="250"/>
                                        <p:tgtEl>
                                          <p:spTgt spid="1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4" dur="250"/>
                                        <p:tgtEl>
                                          <p:spTgt spid="1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5" dur="250"/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06" dur="25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7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7"/>
                  </p:tgtEl>
                </p:cond>
              </p:nextCondLst>
            </p:seq>
            <p:seq concurrent="1" nextAc="seek">
              <p:cTn id="308" restart="whenNotActive" fill="hold" evtFilter="cancelBubble" nodeType="interactiveSeq">
                <p:stCondLst>
                  <p:cond evt="onClick" delay="0">
                    <p:tgtEl>
                      <p:spTgt spid="38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9" fill="hold">
                      <p:stCondLst>
                        <p:cond delay="0"/>
                      </p:stCondLst>
                      <p:childTnLst>
                        <p:par>
                          <p:cTn id="310" fill="hold">
                            <p:stCondLst>
                              <p:cond delay="0"/>
                            </p:stCondLst>
                            <p:childTnLst>
                              <p:par>
                                <p:cTn id="31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3" dur="250" fill="hold"/>
                                        <p:tgtEl>
                                          <p:spTgt spid="3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4" dur="250" fill="hold"/>
                                        <p:tgtEl>
                                          <p:spTgt spid="3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5" dur="250" fill="hold"/>
                                        <p:tgtEl>
                                          <p:spTgt spid="38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6" dur="250"/>
                                        <p:tgtEl>
                                          <p:spTgt spid="3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7" fill="hold">
                      <p:stCondLst>
                        <p:cond delay="indefinite"/>
                      </p:stCondLst>
                      <p:childTnLst>
                        <p:par>
                          <p:cTn id="318" fill="hold">
                            <p:stCondLst>
                              <p:cond delay="0"/>
                            </p:stCondLst>
                            <p:childTnLst>
                              <p:par>
                                <p:cTn id="319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20" dur="250"/>
                                        <p:tgtEl>
                                          <p:spTgt spid="3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1" dur="250"/>
                                        <p:tgtEl>
                                          <p:spTgt spid="3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2" dur="250"/>
                                        <p:tgtEl>
                                          <p:spTgt spid="38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23" dur="250"/>
                                        <p:tgtEl>
                                          <p:spTgt spid="3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3"/>
                  </p:tgtEl>
                </p:cond>
              </p:nextCondLst>
            </p:seq>
            <p:seq concurrent="1" nextAc="seek">
              <p:cTn id="325" restart="whenNotActive" fill="hold" evtFilter="cancelBubble" nodeType="interactiveSeq">
                <p:stCondLst>
                  <p:cond evt="onClick" delay="0">
                    <p:tgtEl>
                      <p:spTgt spid="38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6" fill="hold">
                      <p:stCondLst>
                        <p:cond delay="0"/>
                      </p:stCondLst>
                      <p:childTnLst>
                        <p:par>
                          <p:cTn id="327" fill="hold">
                            <p:stCondLst>
                              <p:cond delay="0"/>
                            </p:stCondLst>
                            <p:childTnLst>
                              <p:par>
                                <p:cTn id="32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0" dur="250" fill="hold"/>
                                        <p:tgtEl>
                                          <p:spTgt spid="3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1" dur="250" fill="hold"/>
                                        <p:tgtEl>
                                          <p:spTgt spid="3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2" dur="250" fill="hold"/>
                                        <p:tgtEl>
                                          <p:spTgt spid="37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3" dur="250"/>
                                        <p:tgtEl>
                                          <p:spTgt spid="3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4" fill="hold">
                      <p:stCondLst>
                        <p:cond delay="indefinite"/>
                      </p:stCondLst>
                      <p:childTnLst>
                        <p:par>
                          <p:cTn id="335" fill="hold">
                            <p:stCondLst>
                              <p:cond delay="0"/>
                            </p:stCondLst>
                            <p:childTnLst>
                              <p:par>
                                <p:cTn id="336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37" dur="250"/>
                                        <p:tgtEl>
                                          <p:spTgt spid="3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8" dur="250"/>
                                        <p:tgtEl>
                                          <p:spTgt spid="3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9" dur="250"/>
                                        <p:tgtEl>
                                          <p:spTgt spid="37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40" dur="250"/>
                                        <p:tgtEl>
                                          <p:spTgt spid="37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1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2"/>
                  </p:tgtEl>
                </p:cond>
              </p:nextCondLst>
            </p:seq>
            <p:seq concurrent="1" nextAc="seek">
              <p:cTn id="342" restart="whenNotActive" fill="hold" evtFilter="cancelBubble" nodeType="interactiveSeq">
                <p:stCondLst>
                  <p:cond evt="onClick" delay="0">
                    <p:tgtEl>
                      <p:spTgt spid="38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3" fill="hold">
                      <p:stCondLst>
                        <p:cond delay="0"/>
                      </p:stCondLst>
                      <p:childTnLst>
                        <p:par>
                          <p:cTn id="344" fill="hold">
                            <p:stCondLst>
                              <p:cond delay="0"/>
                            </p:stCondLst>
                            <p:childTnLst>
                              <p:par>
                                <p:cTn id="34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7" dur="250" fill="hold"/>
                                        <p:tgtEl>
                                          <p:spTgt spid="3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8" dur="250" fill="hold"/>
                                        <p:tgtEl>
                                          <p:spTgt spid="3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9" dur="250" fill="hold"/>
                                        <p:tgtEl>
                                          <p:spTgt spid="37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0" dur="250"/>
                                        <p:tgtEl>
                                          <p:spTgt spid="3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1" fill="hold">
                      <p:stCondLst>
                        <p:cond delay="indefinite"/>
                      </p:stCondLst>
                      <p:childTnLst>
                        <p:par>
                          <p:cTn id="352" fill="hold">
                            <p:stCondLst>
                              <p:cond delay="0"/>
                            </p:stCondLst>
                            <p:childTnLst>
                              <p:par>
                                <p:cTn id="353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54" dur="250"/>
                                        <p:tgtEl>
                                          <p:spTgt spid="3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5" dur="250"/>
                                        <p:tgtEl>
                                          <p:spTgt spid="3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6" dur="250"/>
                                        <p:tgtEl>
                                          <p:spTgt spid="37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57" dur="250"/>
                                        <p:tgtEl>
                                          <p:spTgt spid="3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1"/>
                  </p:tgtEl>
                </p:cond>
              </p:nextCondLst>
            </p:seq>
            <p:seq concurrent="1" nextAc="seek">
              <p:cTn id="359" restart="whenNotActive" fill="hold" evtFilter="cancelBubble" nodeType="interactiveSeq">
                <p:stCondLst>
                  <p:cond evt="onClick" delay="0">
                    <p:tgtEl>
                      <p:spTgt spid="39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0" fill="hold">
                      <p:stCondLst>
                        <p:cond delay="0"/>
                      </p:stCondLst>
                      <p:childTnLst>
                        <p:par>
                          <p:cTn id="361" fill="hold">
                            <p:stCondLst>
                              <p:cond delay="0"/>
                            </p:stCondLst>
                            <p:childTnLst>
                              <p:par>
                                <p:cTn id="36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4" dur="250" fill="hold"/>
                                        <p:tgtEl>
                                          <p:spTgt spid="3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5" dur="250" fill="hold"/>
                                        <p:tgtEl>
                                          <p:spTgt spid="3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6" dur="250" fill="hold"/>
                                        <p:tgtEl>
                                          <p:spTgt spid="38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7" dur="250"/>
                                        <p:tgtEl>
                                          <p:spTgt spid="3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8" fill="hold">
                      <p:stCondLst>
                        <p:cond delay="indefinite"/>
                      </p:stCondLst>
                      <p:childTnLst>
                        <p:par>
                          <p:cTn id="369" fill="hold">
                            <p:stCondLst>
                              <p:cond delay="0"/>
                            </p:stCondLst>
                            <p:childTnLst>
                              <p:par>
                                <p:cTn id="370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71" dur="250"/>
                                        <p:tgtEl>
                                          <p:spTgt spid="3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2" dur="250"/>
                                        <p:tgtEl>
                                          <p:spTgt spid="3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3" dur="250"/>
                                        <p:tgtEl>
                                          <p:spTgt spid="38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74" dur="250"/>
                                        <p:tgtEl>
                                          <p:spTgt spid="38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5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0"/>
                  </p:tgtEl>
                </p:cond>
              </p:nextCondLst>
            </p:seq>
            <p:seq concurrent="1" nextAc="seek">
              <p:cTn id="376" restart="whenNotActive" fill="hold" evtFilter="cancelBubble" nodeType="interactiveSeq">
                <p:stCondLst>
                  <p:cond evt="onClick" delay="0">
                    <p:tgtEl>
                      <p:spTgt spid="38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7" fill="hold">
                      <p:stCondLst>
                        <p:cond delay="0"/>
                      </p:stCondLst>
                      <p:childTnLst>
                        <p:par>
                          <p:cTn id="378" fill="hold">
                            <p:stCondLst>
                              <p:cond delay="0"/>
                            </p:stCondLst>
                            <p:childTnLst>
                              <p:par>
                                <p:cTn id="37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1" dur="250" fill="hold"/>
                                        <p:tgtEl>
                                          <p:spTgt spid="3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2" dur="250" fill="hold"/>
                                        <p:tgtEl>
                                          <p:spTgt spid="3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3" dur="250" fill="hold"/>
                                        <p:tgtEl>
                                          <p:spTgt spid="38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4" dur="250"/>
                                        <p:tgtEl>
                                          <p:spTgt spid="3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5" fill="hold">
                      <p:stCondLst>
                        <p:cond delay="indefinite"/>
                      </p:stCondLst>
                      <p:childTnLst>
                        <p:par>
                          <p:cTn id="386" fill="hold">
                            <p:stCondLst>
                              <p:cond delay="0"/>
                            </p:stCondLst>
                            <p:childTnLst>
                              <p:par>
                                <p:cTn id="387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88" dur="250"/>
                                        <p:tgtEl>
                                          <p:spTgt spid="3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9" dur="250"/>
                                        <p:tgtEl>
                                          <p:spTgt spid="3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0" dur="250"/>
                                        <p:tgtEl>
                                          <p:spTgt spid="38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91" dur="250"/>
                                        <p:tgtEl>
                                          <p:spTgt spid="38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9"/>
                  </p:tgtEl>
                </p:cond>
              </p:nextCondLst>
            </p:seq>
            <p:seq concurrent="1" nextAc="seek">
              <p:cTn id="393" restart="whenNotActive" fill="hold" evtFilter="cancelBubble" nodeType="interactiveSeq">
                <p:stCondLst>
                  <p:cond evt="onClick" delay="0">
                    <p:tgtEl>
                      <p:spTgt spid="38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4" fill="hold">
                      <p:stCondLst>
                        <p:cond delay="0"/>
                      </p:stCondLst>
                      <p:childTnLst>
                        <p:par>
                          <p:cTn id="395" fill="hold">
                            <p:stCondLst>
                              <p:cond delay="0"/>
                            </p:stCondLst>
                            <p:childTnLst>
                              <p:par>
                                <p:cTn id="39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8" dur="250" fill="hold"/>
                                        <p:tgtEl>
                                          <p:spTgt spid="3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9" dur="250" fill="hold"/>
                                        <p:tgtEl>
                                          <p:spTgt spid="3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0" dur="250" fill="hold"/>
                                        <p:tgtEl>
                                          <p:spTgt spid="38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1" dur="250"/>
                                        <p:tgtEl>
                                          <p:spTgt spid="3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2" fill="hold">
                      <p:stCondLst>
                        <p:cond delay="indefinite"/>
                      </p:stCondLst>
                      <p:childTnLst>
                        <p:par>
                          <p:cTn id="403" fill="hold">
                            <p:stCondLst>
                              <p:cond delay="0"/>
                            </p:stCondLst>
                            <p:childTnLst>
                              <p:par>
                                <p:cTn id="404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05" dur="250"/>
                                        <p:tgtEl>
                                          <p:spTgt spid="3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6" dur="250"/>
                                        <p:tgtEl>
                                          <p:spTgt spid="3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7" dur="250"/>
                                        <p:tgtEl>
                                          <p:spTgt spid="38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08" dur="250"/>
                                        <p:tgtEl>
                                          <p:spTgt spid="38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9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8"/>
                  </p:tgtEl>
                </p:cond>
              </p:nextCondLst>
            </p:seq>
            <p:seq concurrent="1" nextAc="seek">
              <p:cTn id="410" restart="whenNotActive" fill="hold" evtFilter="cancelBubble" nodeType="interactiveSeq">
                <p:stCondLst>
                  <p:cond evt="onClick" delay="0">
                    <p:tgtEl>
                      <p:spTgt spid="39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1" fill="hold">
                      <p:stCondLst>
                        <p:cond delay="0"/>
                      </p:stCondLst>
                      <p:childTnLst>
                        <p:par>
                          <p:cTn id="412" fill="hold">
                            <p:stCondLst>
                              <p:cond delay="0"/>
                            </p:stCondLst>
                            <p:childTnLst>
                              <p:par>
                                <p:cTn id="4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5" dur="250" fill="hold"/>
                                        <p:tgtEl>
                                          <p:spTgt spid="3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6" dur="250" fill="hold"/>
                                        <p:tgtEl>
                                          <p:spTgt spid="3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7" dur="250" fill="hold"/>
                                        <p:tgtEl>
                                          <p:spTgt spid="39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8" dur="250"/>
                                        <p:tgtEl>
                                          <p:spTgt spid="3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9" fill="hold">
                      <p:stCondLst>
                        <p:cond delay="indefinite"/>
                      </p:stCondLst>
                      <p:childTnLst>
                        <p:par>
                          <p:cTn id="420" fill="hold">
                            <p:stCondLst>
                              <p:cond delay="0"/>
                            </p:stCondLst>
                            <p:childTnLst>
                              <p:par>
                                <p:cTn id="421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22" dur="250"/>
                                        <p:tgtEl>
                                          <p:spTgt spid="3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3" dur="250"/>
                                        <p:tgtEl>
                                          <p:spTgt spid="3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4" dur="250"/>
                                        <p:tgtEl>
                                          <p:spTgt spid="39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25" dur="250"/>
                                        <p:tgtEl>
                                          <p:spTgt spid="39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7"/>
                  </p:tgtEl>
                </p:cond>
              </p:nextCondLst>
            </p:seq>
            <p:seq concurrent="1" nextAc="seek">
              <p:cTn id="427" restart="whenNotActive" fill="hold" evtFilter="cancelBubble" nodeType="interactiveSeq">
                <p:stCondLst>
                  <p:cond evt="onClick" delay="0">
                    <p:tgtEl>
                      <p:spTgt spid="39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8" fill="hold">
                      <p:stCondLst>
                        <p:cond delay="0"/>
                      </p:stCondLst>
                      <p:childTnLst>
                        <p:par>
                          <p:cTn id="429" fill="hold">
                            <p:stCondLst>
                              <p:cond delay="0"/>
                            </p:stCondLst>
                            <p:childTnLst>
                              <p:par>
                                <p:cTn id="43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2" dur="250" fill="hold"/>
                                        <p:tgtEl>
                                          <p:spTgt spid="3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3" dur="250" fill="hold"/>
                                        <p:tgtEl>
                                          <p:spTgt spid="3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4" dur="250" fill="hold"/>
                                        <p:tgtEl>
                                          <p:spTgt spid="39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5" dur="250"/>
                                        <p:tgtEl>
                                          <p:spTgt spid="3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6" fill="hold">
                      <p:stCondLst>
                        <p:cond delay="indefinite"/>
                      </p:stCondLst>
                      <p:childTnLst>
                        <p:par>
                          <p:cTn id="437" fill="hold">
                            <p:stCondLst>
                              <p:cond delay="0"/>
                            </p:stCondLst>
                            <p:childTnLst>
                              <p:par>
                                <p:cTn id="438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39" dur="250"/>
                                        <p:tgtEl>
                                          <p:spTgt spid="3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0" dur="250"/>
                                        <p:tgtEl>
                                          <p:spTgt spid="3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1" dur="250"/>
                                        <p:tgtEl>
                                          <p:spTgt spid="39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42" dur="250"/>
                                        <p:tgtEl>
                                          <p:spTgt spid="39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3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6"/>
                  </p:tgtEl>
                </p:cond>
              </p:nextCondLst>
            </p:seq>
            <p:seq concurrent="1" nextAc="seek">
              <p:cTn id="444" restart="whenNotActive" fill="hold" evtFilter="cancelBubble" nodeType="interactiveSeq">
                <p:stCondLst>
                  <p:cond evt="onClick" delay="0">
                    <p:tgtEl>
                      <p:spTgt spid="39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5" fill="hold">
                      <p:stCondLst>
                        <p:cond delay="0"/>
                      </p:stCondLst>
                      <p:childTnLst>
                        <p:par>
                          <p:cTn id="446" fill="hold">
                            <p:stCondLst>
                              <p:cond delay="0"/>
                            </p:stCondLst>
                            <p:childTnLst>
                              <p:par>
                                <p:cTn id="44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9" dur="250" fill="hold"/>
                                        <p:tgtEl>
                                          <p:spTgt spid="3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0" dur="250" fill="hold"/>
                                        <p:tgtEl>
                                          <p:spTgt spid="3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1" dur="250" fill="hold"/>
                                        <p:tgtEl>
                                          <p:spTgt spid="39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2" dur="250"/>
                                        <p:tgtEl>
                                          <p:spTgt spid="3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3" fill="hold">
                      <p:stCondLst>
                        <p:cond delay="indefinite"/>
                      </p:stCondLst>
                      <p:childTnLst>
                        <p:par>
                          <p:cTn id="454" fill="hold">
                            <p:stCondLst>
                              <p:cond delay="0"/>
                            </p:stCondLst>
                            <p:childTnLst>
                              <p:par>
                                <p:cTn id="455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56" dur="250"/>
                                        <p:tgtEl>
                                          <p:spTgt spid="3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7" dur="250"/>
                                        <p:tgtEl>
                                          <p:spTgt spid="3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8" dur="250"/>
                                        <p:tgtEl>
                                          <p:spTgt spid="39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59" dur="250"/>
                                        <p:tgtEl>
                                          <p:spTgt spid="39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5"/>
                  </p:tgtEl>
                </p:cond>
              </p:nextCondLst>
            </p:seq>
            <p:seq concurrent="1" nextAc="seek">
              <p:cTn id="461" restart="whenNotActive" fill="hold" evtFilter="cancelBubble" nodeType="interactiveSeq">
                <p:stCondLst>
                  <p:cond evt="onClick" delay="0">
                    <p:tgtEl>
                      <p:spTgt spid="40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2" fill="hold">
                      <p:stCondLst>
                        <p:cond delay="0"/>
                      </p:stCondLst>
                      <p:childTnLst>
                        <p:par>
                          <p:cTn id="463" fill="hold">
                            <p:stCondLst>
                              <p:cond delay="0"/>
                            </p:stCondLst>
                            <p:childTnLst>
                              <p:par>
                                <p:cTn id="46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6" dur="250" fill="hold"/>
                                        <p:tgtEl>
                                          <p:spTgt spid="4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7" dur="250" fill="hold"/>
                                        <p:tgtEl>
                                          <p:spTgt spid="4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8" dur="250" fill="hold"/>
                                        <p:tgtEl>
                                          <p:spTgt spid="40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9" dur="250"/>
                                        <p:tgtEl>
                                          <p:spTgt spid="4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0" fill="hold">
                      <p:stCondLst>
                        <p:cond delay="indefinite"/>
                      </p:stCondLst>
                      <p:childTnLst>
                        <p:par>
                          <p:cTn id="471" fill="hold">
                            <p:stCondLst>
                              <p:cond delay="0"/>
                            </p:stCondLst>
                            <p:childTnLst>
                              <p:par>
                                <p:cTn id="472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73" dur="250"/>
                                        <p:tgtEl>
                                          <p:spTgt spid="4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4" dur="250"/>
                                        <p:tgtEl>
                                          <p:spTgt spid="4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5" dur="250"/>
                                        <p:tgtEl>
                                          <p:spTgt spid="40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76" dur="250"/>
                                        <p:tgtEl>
                                          <p:spTgt spid="40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7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4"/>
                  </p:tgtEl>
                </p:cond>
              </p:nextCondLst>
            </p:seq>
            <p:seq concurrent="1" nextAc="seek">
              <p:cTn id="478" restart="whenNotActive" fill="hold" evtFilter="cancelBubble" nodeType="interactiveSeq">
                <p:stCondLst>
                  <p:cond evt="onClick" delay="0">
                    <p:tgtEl>
                      <p:spTgt spid="40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9" fill="hold">
                      <p:stCondLst>
                        <p:cond delay="0"/>
                      </p:stCondLst>
                      <p:childTnLst>
                        <p:par>
                          <p:cTn id="480" fill="hold">
                            <p:stCondLst>
                              <p:cond delay="0"/>
                            </p:stCondLst>
                            <p:childTnLst>
                              <p:par>
                                <p:cTn id="48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3" dur="250" fill="hold"/>
                                        <p:tgtEl>
                                          <p:spTgt spid="4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4" dur="250" fill="hold"/>
                                        <p:tgtEl>
                                          <p:spTgt spid="4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5" dur="250" fill="hold"/>
                                        <p:tgtEl>
                                          <p:spTgt spid="40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6" dur="250"/>
                                        <p:tgtEl>
                                          <p:spTgt spid="4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7" fill="hold">
                      <p:stCondLst>
                        <p:cond delay="indefinite"/>
                      </p:stCondLst>
                      <p:childTnLst>
                        <p:par>
                          <p:cTn id="488" fill="hold">
                            <p:stCondLst>
                              <p:cond delay="0"/>
                            </p:stCondLst>
                            <p:childTnLst>
                              <p:par>
                                <p:cTn id="489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90" dur="250"/>
                                        <p:tgtEl>
                                          <p:spTgt spid="4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1" dur="250"/>
                                        <p:tgtEl>
                                          <p:spTgt spid="4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2" dur="250"/>
                                        <p:tgtEl>
                                          <p:spTgt spid="40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93" dur="250"/>
                                        <p:tgtEl>
                                          <p:spTgt spid="40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3"/>
                  </p:tgtEl>
                </p:cond>
              </p:nextCondLst>
            </p:seq>
            <p:seq concurrent="1" nextAc="seek">
              <p:cTn id="495" restart="whenNotActive" fill="hold" evtFilter="cancelBubble" nodeType="interactiveSeq">
                <p:stCondLst>
                  <p:cond evt="onClick" delay="0">
                    <p:tgtEl>
                      <p:spTgt spid="40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96" fill="hold">
                      <p:stCondLst>
                        <p:cond delay="0"/>
                      </p:stCondLst>
                      <p:childTnLst>
                        <p:par>
                          <p:cTn id="497" fill="hold">
                            <p:stCondLst>
                              <p:cond delay="0"/>
                            </p:stCondLst>
                            <p:childTnLst>
                              <p:par>
                                <p:cTn id="49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0" dur="250" fill="hold"/>
                                        <p:tgtEl>
                                          <p:spTgt spid="3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1" dur="250" fill="hold"/>
                                        <p:tgtEl>
                                          <p:spTgt spid="3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2" dur="250" fill="hold"/>
                                        <p:tgtEl>
                                          <p:spTgt spid="39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3" dur="250"/>
                                        <p:tgtEl>
                                          <p:spTgt spid="3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4" fill="hold">
                      <p:stCondLst>
                        <p:cond delay="indefinite"/>
                      </p:stCondLst>
                      <p:childTnLst>
                        <p:par>
                          <p:cTn id="505" fill="hold">
                            <p:stCondLst>
                              <p:cond delay="0"/>
                            </p:stCondLst>
                            <p:childTnLst>
                              <p:par>
                                <p:cTn id="506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07" dur="250"/>
                                        <p:tgtEl>
                                          <p:spTgt spid="3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8" dur="250"/>
                                        <p:tgtEl>
                                          <p:spTgt spid="3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9" dur="250"/>
                                        <p:tgtEl>
                                          <p:spTgt spid="39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10" dur="250"/>
                                        <p:tgtEl>
                                          <p:spTgt spid="39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1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2"/>
                  </p:tgtEl>
                </p:cond>
              </p:nextCondLst>
            </p:seq>
            <p:seq concurrent="1" nextAc="seek">
              <p:cTn id="512" restart="whenNotActive" fill="hold" evtFilter="cancelBubble" nodeType="interactiveSeq">
                <p:stCondLst>
                  <p:cond evt="onClick" delay="0">
                    <p:tgtEl>
                      <p:spTgt spid="4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3" fill="hold">
                      <p:stCondLst>
                        <p:cond delay="0"/>
                      </p:stCondLst>
                      <p:childTnLst>
                        <p:par>
                          <p:cTn id="514" fill="hold">
                            <p:stCondLst>
                              <p:cond delay="0"/>
                            </p:stCondLst>
                            <p:childTnLst>
                              <p:par>
                                <p:cTn id="51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7" dur="250" fill="hold"/>
                                        <p:tgtEl>
                                          <p:spTgt spid="4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8" dur="250" fill="hold"/>
                                        <p:tgtEl>
                                          <p:spTgt spid="4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9" dur="250" fill="hold"/>
                                        <p:tgtEl>
                                          <p:spTgt spid="40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0" dur="250"/>
                                        <p:tgtEl>
                                          <p:spTgt spid="4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1" fill="hold">
                      <p:stCondLst>
                        <p:cond delay="indefinite"/>
                      </p:stCondLst>
                      <p:childTnLst>
                        <p:par>
                          <p:cTn id="522" fill="hold">
                            <p:stCondLst>
                              <p:cond delay="0"/>
                            </p:stCondLst>
                            <p:childTnLst>
                              <p:par>
                                <p:cTn id="523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24" dur="250"/>
                                        <p:tgtEl>
                                          <p:spTgt spid="4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5" dur="250"/>
                                        <p:tgtEl>
                                          <p:spTgt spid="4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6" dur="250"/>
                                        <p:tgtEl>
                                          <p:spTgt spid="40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27" dur="250"/>
                                        <p:tgtEl>
                                          <p:spTgt spid="40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1"/>
                  </p:tgtEl>
                </p:cond>
              </p:nextCondLst>
            </p:seq>
            <p:seq concurrent="1" nextAc="seek">
              <p:cTn id="529" restart="whenNotActive" fill="hold" evtFilter="cancelBubble" nodeType="interactiveSeq">
                <p:stCondLst>
                  <p:cond evt="onClick" delay="0">
                    <p:tgtEl>
                      <p:spTgt spid="4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0" fill="hold">
                      <p:stCondLst>
                        <p:cond delay="0"/>
                      </p:stCondLst>
                      <p:childTnLst>
                        <p:par>
                          <p:cTn id="531" fill="hold">
                            <p:stCondLst>
                              <p:cond delay="0"/>
                            </p:stCondLst>
                            <p:childTnLst>
                              <p:par>
                                <p:cTn id="53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4" dur="250" fill="hold"/>
                                        <p:tgtEl>
                                          <p:spTgt spid="4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5" dur="250" fill="hold"/>
                                        <p:tgtEl>
                                          <p:spTgt spid="4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6" dur="250" fill="hold"/>
                                        <p:tgtEl>
                                          <p:spTgt spid="40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7" dur="250"/>
                                        <p:tgtEl>
                                          <p:spTgt spid="4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8" fill="hold">
                      <p:stCondLst>
                        <p:cond delay="indefinite"/>
                      </p:stCondLst>
                      <p:childTnLst>
                        <p:par>
                          <p:cTn id="539" fill="hold">
                            <p:stCondLst>
                              <p:cond delay="0"/>
                            </p:stCondLst>
                            <p:childTnLst>
                              <p:par>
                                <p:cTn id="540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41" dur="250"/>
                                        <p:tgtEl>
                                          <p:spTgt spid="4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2" dur="250"/>
                                        <p:tgtEl>
                                          <p:spTgt spid="4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3" dur="250"/>
                                        <p:tgtEl>
                                          <p:spTgt spid="40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44" dur="250"/>
                                        <p:tgtEl>
                                          <p:spTgt spid="40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5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0"/>
                  </p:tgtEl>
                </p:cond>
              </p:nextCondLst>
            </p:seq>
            <p:seq concurrent="1" nextAc="seek">
              <p:cTn id="546" restart="whenNotActive" fill="hold" evtFilter="cancelBubble" nodeType="interactiveSeq">
                <p:stCondLst>
                  <p:cond evt="onClick" delay="0">
                    <p:tgtEl>
                      <p:spTgt spid="40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47" fill="hold">
                      <p:stCondLst>
                        <p:cond delay="0"/>
                      </p:stCondLst>
                      <p:childTnLst>
                        <p:par>
                          <p:cTn id="548" fill="hold">
                            <p:stCondLst>
                              <p:cond delay="0"/>
                            </p:stCondLst>
                            <p:childTnLst>
                              <p:par>
                                <p:cTn id="54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1" dur="250" fill="hold"/>
                                        <p:tgtEl>
                                          <p:spTgt spid="4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2" dur="250" fill="hold"/>
                                        <p:tgtEl>
                                          <p:spTgt spid="4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3" dur="250" fill="hold"/>
                                        <p:tgtEl>
                                          <p:spTgt spid="40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4" dur="250"/>
                                        <p:tgtEl>
                                          <p:spTgt spid="4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5" fill="hold">
                      <p:stCondLst>
                        <p:cond delay="indefinite"/>
                      </p:stCondLst>
                      <p:childTnLst>
                        <p:par>
                          <p:cTn id="556" fill="hold">
                            <p:stCondLst>
                              <p:cond delay="0"/>
                            </p:stCondLst>
                            <p:childTnLst>
                              <p:par>
                                <p:cTn id="557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58" dur="250"/>
                                        <p:tgtEl>
                                          <p:spTgt spid="4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9" dur="250"/>
                                        <p:tgtEl>
                                          <p:spTgt spid="4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0" dur="250"/>
                                        <p:tgtEl>
                                          <p:spTgt spid="40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61" dur="250"/>
                                        <p:tgtEl>
                                          <p:spTgt spid="40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9"/>
                  </p:tgtEl>
                </p:cond>
              </p:nextCondLst>
            </p:seq>
            <p:seq concurrent="1" nextAc="seek">
              <p:cTn id="563" restart="whenNotActive" fill="hold" evtFilter="cancelBubble" nodeType="interactiveSeq">
                <p:stCondLst>
                  <p:cond evt="onClick" delay="0">
                    <p:tgtEl>
                      <p:spTgt spid="4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4" fill="hold">
                      <p:stCondLst>
                        <p:cond delay="0"/>
                      </p:stCondLst>
                      <p:childTnLst>
                        <p:par>
                          <p:cTn id="565" fill="hold">
                            <p:stCondLst>
                              <p:cond delay="0"/>
                            </p:stCondLst>
                            <p:childTnLst>
                              <p:par>
                                <p:cTn id="56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8" dur="250" fill="hold"/>
                                        <p:tgtEl>
                                          <p:spTgt spid="4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9" dur="250" fill="hold"/>
                                        <p:tgtEl>
                                          <p:spTgt spid="4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0" dur="250" fill="hold"/>
                                        <p:tgtEl>
                                          <p:spTgt spid="4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1" dur="250"/>
                                        <p:tgtEl>
                                          <p:spTgt spid="4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2" fill="hold">
                      <p:stCondLst>
                        <p:cond delay="indefinite"/>
                      </p:stCondLst>
                      <p:childTnLst>
                        <p:par>
                          <p:cTn id="573" fill="hold">
                            <p:stCondLst>
                              <p:cond delay="0"/>
                            </p:stCondLst>
                            <p:childTnLst>
                              <p:par>
                                <p:cTn id="574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75" dur="250"/>
                                        <p:tgtEl>
                                          <p:spTgt spid="4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6" dur="250"/>
                                        <p:tgtEl>
                                          <p:spTgt spid="4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7" dur="250"/>
                                        <p:tgtEl>
                                          <p:spTgt spid="4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78" dur="250"/>
                                        <p:tgtEl>
                                          <p:spTgt spid="4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9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8"/>
                  </p:tgtEl>
                </p:cond>
              </p:nextCondLst>
            </p:seq>
            <p:seq concurrent="1" nextAc="seek">
              <p:cTn id="580" restart="whenNotActive" fill="hold" evtFilter="cancelBubble" nodeType="interactiveSeq">
                <p:stCondLst>
                  <p:cond evt="onClick" delay="0">
                    <p:tgtEl>
                      <p:spTgt spid="4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1" fill="hold">
                      <p:stCondLst>
                        <p:cond delay="0"/>
                      </p:stCondLst>
                      <p:childTnLst>
                        <p:par>
                          <p:cTn id="582" fill="hold">
                            <p:stCondLst>
                              <p:cond delay="0"/>
                            </p:stCondLst>
                            <p:childTnLst>
                              <p:par>
                                <p:cTn id="58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5" dur="250" fill="hold"/>
                                        <p:tgtEl>
                                          <p:spTgt spid="4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6" dur="250" fill="hold"/>
                                        <p:tgtEl>
                                          <p:spTgt spid="4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7" dur="250" fill="hold"/>
                                        <p:tgtEl>
                                          <p:spTgt spid="4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8" dur="250"/>
                                        <p:tgtEl>
                                          <p:spTgt spid="4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9" fill="hold">
                      <p:stCondLst>
                        <p:cond delay="indefinite"/>
                      </p:stCondLst>
                      <p:childTnLst>
                        <p:par>
                          <p:cTn id="590" fill="hold">
                            <p:stCondLst>
                              <p:cond delay="0"/>
                            </p:stCondLst>
                            <p:childTnLst>
                              <p:par>
                                <p:cTn id="591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92" dur="250"/>
                                        <p:tgtEl>
                                          <p:spTgt spid="4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3" dur="250"/>
                                        <p:tgtEl>
                                          <p:spTgt spid="4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4" dur="250"/>
                                        <p:tgtEl>
                                          <p:spTgt spid="4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95" dur="250"/>
                                        <p:tgtEl>
                                          <p:spTgt spid="4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7"/>
                  </p:tgtEl>
                </p:cond>
              </p:nextCondLst>
            </p:seq>
            <p:seq concurrent="1" nextAc="seek">
              <p:cTn id="597" restart="whenNotActive" fill="hold" evtFilter="cancelBubble" nodeType="interactiveSeq">
                <p:stCondLst>
                  <p:cond evt="onClick" delay="0">
                    <p:tgtEl>
                      <p:spTgt spid="4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8" fill="hold">
                      <p:stCondLst>
                        <p:cond delay="0"/>
                      </p:stCondLst>
                      <p:childTnLst>
                        <p:par>
                          <p:cTn id="599" fill="hold">
                            <p:stCondLst>
                              <p:cond delay="0"/>
                            </p:stCondLst>
                            <p:childTnLst>
                              <p:par>
                                <p:cTn id="60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2" dur="250" fill="hold"/>
                                        <p:tgtEl>
                                          <p:spTgt spid="4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3" dur="250" fill="hold"/>
                                        <p:tgtEl>
                                          <p:spTgt spid="4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4" dur="250" fill="hold"/>
                                        <p:tgtEl>
                                          <p:spTgt spid="4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5" dur="250"/>
                                        <p:tgtEl>
                                          <p:spTgt spid="4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6" fill="hold">
                      <p:stCondLst>
                        <p:cond delay="indefinite"/>
                      </p:stCondLst>
                      <p:childTnLst>
                        <p:par>
                          <p:cTn id="607" fill="hold">
                            <p:stCondLst>
                              <p:cond delay="0"/>
                            </p:stCondLst>
                            <p:childTnLst>
                              <p:par>
                                <p:cTn id="608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09" dur="250"/>
                                        <p:tgtEl>
                                          <p:spTgt spid="4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0" dur="250"/>
                                        <p:tgtEl>
                                          <p:spTgt spid="4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1" dur="250"/>
                                        <p:tgtEl>
                                          <p:spTgt spid="4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12" dur="250"/>
                                        <p:tgtEl>
                                          <p:spTgt spid="4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3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6"/>
                  </p:tgtEl>
                </p:cond>
              </p:nextCondLst>
            </p:seq>
            <p:seq concurrent="1" nextAc="seek">
              <p:cTn id="614" restart="whenNotActive" fill="hold" evtFilter="cancelBubble" nodeType="interactiveSeq">
                <p:stCondLst>
                  <p:cond evt="onClick" delay="0">
                    <p:tgtEl>
                      <p:spTgt spid="4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5" fill="hold">
                      <p:stCondLst>
                        <p:cond delay="0"/>
                      </p:stCondLst>
                      <p:childTnLst>
                        <p:par>
                          <p:cTn id="616" fill="hold">
                            <p:stCondLst>
                              <p:cond delay="0"/>
                            </p:stCondLst>
                            <p:childTnLst>
                              <p:par>
                                <p:cTn id="61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9" dur="250" fill="hold"/>
                                        <p:tgtEl>
                                          <p:spTgt spid="4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0" dur="250" fill="hold"/>
                                        <p:tgtEl>
                                          <p:spTgt spid="4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1" dur="250" fill="hold"/>
                                        <p:tgtEl>
                                          <p:spTgt spid="4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2" dur="250"/>
                                        <p:tgtEl>
                                          <p:spTgt spid="4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3" fill="hold">
                      <p:stCondLst>
                        <p:cond delay="indefinite"/>
                      </p:stCondLst>
                      <p:childTnLst>
                        <p:par>
                          <p:cTn id="624" fill="hold">
                            <p:stCondLst>
                              <p:cond delay="0"/>
                            </p:stCondLst>
                            <p:childTnLst>
                              <p:par>
                                <p:cTn id="625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26" dur="250"/>
                                        <p:tgtEl>
                                          <p:spTgt spid="4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7" dur="250"/>
                                        <p:tgtEl>
                                          <p:spTgt spid="4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8" dur="250"/>
                                        <p:tgtEl>
                                          <p:spTgt spid="4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29" dur="250"/>
                                        <p:tgtEl>
                                          <p:spTgt spid="4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5"/>
                  </p:tgtEl>
                </p:cond>
              </p:nextCondLst>
            </p:seq>
            <p:seq concurrent="1" nextAc="seek">
              <p:cTn id="631" restart="whenNotActive" fill="hold" evtFilter="cancelBubble" nodeType="interactiveSeq">
                <p:stCondLst>
                  <p:cond evt="onClick" delay="0">
                    <p:tgtEl>
                      <p:spTgt spid="4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2" fill="hold">
                      <p:stCondLst>
                        <p:cond delay="0"/>
                      </p:stCondLst>
                      <p:childTnLst>
                        <p:par>
                          <p:cTn id="633" fill="hold">
                            <p:stCondLst>
                              <p:cond delay="0"/>
                            </p:stCondLst>
                            <p:childTnLst>
                              <p:par>
                                <p:cTn id="63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6" dur="250" fill="hold"/>
                                        <p:tgtEl>
                                          <p:spTgt spid="4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7" dur="250" fill="hold"/>
                                        <p:tgtEl>
                                          <p:spTgt spid="4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8" dur="250" fill="hold"/>
                                        <p:tgtEl>
                                          <p:spTgt spid="4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9" dur="250"/>
                                        <p:tgtEl>
                                          <p:spTgt spid="4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0" fill="hold">
                      <p:stCondLst>
                        <p:cond delay="indefinite"/>
                      </p:stCondLst>
                      <p:childTnLst>
                        <p:par>
                          <p:cTn id="641" fill="hold">
                            <p:stCondLst>
                              <p:cond delay="0"/>
                            </p:stCondLst>
                            <p:childTnLst>
                              <p:par>
                                <p:cTn id="642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43" dur="250"/>
                                        <p:tgtEl>
                                          <p:spTgt spid="4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4" dur="250"/>
                                        <p:tgtEl>
                                          <p:spTgt spid="4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5" dur="250"/>
                                        <p:tgtEl>
                                          <p:spTgt spid="4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46" dur="250"/>
                                        <p:tgtEl>
                                          <p:spTgt spid="4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7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4"/>
                  </p:tgtEl>
                </p:cond>
              </p:nextCondLst>
            </p:seq>
            <p:seq concurrent="1" nextAc="seek">
              <p:cTn id="648" restart="whenNotActive" fill="hold" evtFilter="cancelBubble" nodeType="interactiveSeq">
                <p:stCondLst>
                  <p:cond evt="onClick" delay="0">
                    <p:tgtEl>
                      <p:spTgt spid="4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49" fill="hold">
                      <p:stCondLst>
                        <p:cond delay="0"/>
                      </p:stCondLst>
                      <p:childTnLst>
                        <p:par>
                          <p:cTn id="650" fill="hold">
                            <p:stCondLst>
                              <p:cond delay="0"/>
                            </p:stCondLst>
                            <p:childTnLst>
                              <p:par>
                                <p:cTn id="65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3" dur="250" fill="hold"/>
                                        <p:tgtEl>
                                          <p:spTgt spid="4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4" dur="250" fill="hold"/>
                                        <p:tgtEl>
                                          <p:spTgt spid="4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5" dur="250" fill="hold"/>
                                        <p:tgtEl>
                                          <p:spTgt spid="4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6" dur="250"/>
                                        <p:tgtEl>
                                          <p:spTgt spid="4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7" fill="hold">
                      <p:stCondLst>
                        <p:cond delay="indefinite"/>
                      </p:stCondLst>
                      <p:childTnLst>
                        <p:par>
                          <p:cTn id="658" fill="hold">
                            <p:stCondLst>
                              <p:cond delay="0"/>
                            </p:stCondLst>
                            <p:childTnLst>
                              <p:par>
                                <p:cTn id="659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60" dur="250"/>
                                        <p:tgtEl>
                                          <p:spTgt spid="4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1" dur="250"/>
                                        <p:tgtEl>
                                          <p:spTgt spid="4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2" dur="250"/>
                                        <p:tgtEl>
                                          <p:spTgt spid="4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63" dur="250"/>
                                        <p:tgtEl>
                                          <p:spTgt spid="4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3"/>
                  </p:tgtEl>
                </p:cond>
              </p:nextCondLst>
            </p:seq>
            <p:seq concurrent="1" nextAc="seek">
              <p:cTn id="665" restart="whenNotActive" fill="hold" evtFilter="cancelBubble" nodeType="interactiveSeq">
                <p:stCondLst>
                  <p:cond evt="onClick" delay="0">
                    <p:tgtEl>
                      <p:spTgt spid="4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6" fill="hold">
                      <p:stCondLst>
                        <p:cond delay="0"/>
                      </p:stCondLst>
                      <p:childTnLst>
                        <p:par>
                          <p:cTn id="667" fill="hold">
                            <p:stCondLst>
                              <p:cond delay="0"/>
                            </p:stCondLst>
                            <p:childTnLst>
                              <p:par>
                                <p:cTn id="66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0" dur="250" fill="hold"/>
                                        <p:tgtEl>
                                          <p:spTgt spid="4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1" dur="250" fill="hold"/>
                                        <p:tgtEl>
                                          <p:spTgt spid="4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2" dur="250" fill="hold"/>
                                        <p:tgtEl>
                                          <p:spTgt spid="4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3" dur="250"/>
                                        <p:tgtEl>
                                          <p:spTgt spid="4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4" fill="hold">
                      <p:stCondLst>
                        <p:cond delay="indefinite"/>
                      </p:stCondLst>
                      <p:childTnLst>
                        <p:par>
                          <p:cTn id="675" fill="hold">
                            <p:stCondLst>
                              <p:cond delay="0"/>
                            </p:stCondLst>
                            <p:childTnLst>
                              <p:par>
                                <p:cTn id="676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77" dur="250"/>
                                        <p:tgtEl>
                                          <p:spTgt spid="4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8" dur="250"/>
                                        <p:tgtEl>
                                          <p:spTgt spid="4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9" dur="250"/>
                                        <p:tgtEl>
                                          <p:spTgt spid="4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80" dur="250"/>
                                        <p:tgtEl>
                                          <p:spTgt spid="4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1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2"/>
                  </p:tgtEl>
                </p:cond>
              </p:nextCondLst>
            </p:seq>
            <p:seq concurrent="1" nextAc="seek">
              <p:cTn id="682" restart="whenNotActive" fill="hold" evtFilter="cancelBubble" nodeType="interactiveSeq">
                <p:stCondLst>
                  <p:cond evt="onClick" delay="0">
                    <p:tgtEl>
                      <p:spTgt spid="4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3" fill="hold">
                      <p:stCondLst>
                        <p:cond delay="0"/>
                      </p:stCondLst>
                      <p:childTnLst>
                        <p:par>
                          <p:cTn id="684" fill="hold">
                            <p:stCondLst>
                              <p:cond delay="0"/>
                            </p:stCondLst>
                            <p:childTnLst>
                              <p:par>
                                <p:cTn id="68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7" dur="250" fill="hold"/>
                                        <p:tgtEl>
                                          <p:spTgt spid="4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8" dur="250" fill="hold"/>
                                        <p:tgtEl>
                                          <p:spTgt spid="4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9" dur="250" fill="hold"/>
                                        <p:tgtEl>
                                          <p:spTgt spid="4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0" dur="250"/>
                                        <p:tgtEl>
                                          <p:spTgt spid="4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1" fill="hold">
                      <p:stCondLst>
                        <p:cond delay="indefinite"/>
                      </p:stCondLst>
                      <p:childTnLst>
                        <p:par>
                          <p:cTn id="692" fill="hold">
                            <p:stCondLst>
                              <p:cond delay="0"/>
                            </p:stCondLst>
                            <p:childTnLst>
                              <p:par>
                                <p:cTn id="693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94" dur="250"/>
                                        <p:tgtEl>
                                          <p:spTgt spid="4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5" dur="250"/>
                                        <p:tgtEl>
                                          <p:spTgt spid="4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6" dur="250"/>
                                        <p:tgtEl>
                                          <p:spTgt spid="4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97" dur="250"/>
                                        <p:tgtEl>
                                          <p:spTgt spid="4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1"/>
                  </p:tgtEl>
                </p:cond>
              </p:nextCondLst>
            </p:seq>
            <p:seq concurrent="1" nextAc="seek">
              <p:cTn id="699" restart="whenNotActive" fill="hold" evtFilter="cancelBubble" nodeType="interactiveSeq">
                <p:stCondLst>
                  <p:cond evt="onClick" delay="0">
                    <p:tgtEl>
                      <p:spTgt spid="4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00" fill="hold">
                      <p:stCondLst>
                        <p:cond delay="0"/>
                      </p:stCondLst>
                      <p:childTnLst>
                        <p:par>
                          <p:cTn id="701" fill="hold">
                            <p:stCondLst>
                              <p:cond delay="0"/>
                            </p:stCondLst>
                            <p:childTnLst>
                              <p:par>
                                <p:cTn id="70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4" dur="250" fill="hold"/>
                                        <p:tgtEl>
                                          <p:spTgt spid="4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5" dur="250" fill="hold"/>
                                        <p:tgtEl>
                                          <p:spTgt spid="4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6" dur="250" fill="hold"/>
                                        <p:tgtEl>
                                          <p:spTgt spid="4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7" dur="250"/>
                                        <p:tgtEl>
                                          <p:spTgt spid="4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8" fill="hold">
                      <p:stCondLst>
                        <p:cond delay="indefinite"/>
                      </p:stCondLst>
                      <p:childTnLst>
                        <p:par>
                          <p:cTn id="709" fill="hold">
                            <p:stCondLst>
                              <p:cond delay="0"/>
                            </p:stCondLst>
                            <p:childTnLst>
                              <p:par>
                                <p:cTn id="710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11" dur="250"/>
                                        <p:tgtEl>
                                          <p:spTgt spid="4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2" dur="250"/>
                                        <p:tgtEl>
                                          <p:spTgt spid="4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3" dur="250"/>
                                        <p:tgtEl>
                                          <p:spTgt spid="4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14" dur="250"/>
                                        <p:tgtEl>
                                          <p:spTgt spid="4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5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0"/>
                  </p:tgtEl>
                </p:cond>
              </p:nextCondLst>
            </p:seq>
            <p:seq concurrent="1" nextAc="seek">
              <p:cTn id="716" restart="whenNotActive" fill="hold" evtFilter="cancelBubble" nodeType="interactiveSeq">
                <p:stCondLst>
                  <p:cond evt="onClick" delay="0">
                    <p:tgtEl>
                      <p:spTgt spid="4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17" fill="hold">
                      <p:stCondLst>
                        <p:cond delay="0"/>
                      </p:stCondLst>
                      <p:childTnLst>
                        <p:par>
                          <p:cTn id="718" fill="hold">
                            <p:stCondLst>
                              <p:cond delay="0"/>
                            </p:stCondLst>
                            <p:childTnLst>
                              <p:par>
                                <p:cTn id="71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1" dur="250" fill="hold"/>
                                        <p:tgtEl>
                                          <p:spTgt spid="4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2" dur="250" fill="hold"/>
                                        <p:tgtEl>
                                          <p:spTgt spid="4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3" dur="250" fill="hold"/>
                                        <p:tgtEl>
                                          <p:spTgt spid="4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4" dur="250"/>
                                        <p:tgtEl>
                                          <p:spTgt spid="4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5" fill="hold">
                      <p:stCondLst>
                        <p:cond delay="indefinite"/>
                      </p:stCondLst>
                      <p:childTnLst>
                        <p:par>
                          <p:cTn id="726" fill="hold">
                            <p:stCondLst>
                              <p:cond delay="0"/>
                            </p:stCondLst>
                            <p:childTnLst>
                              <p:par>
                                <p:cTn id="727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28" dur="250"/>
                                        <p:tgtEl>
                                          <p:spTgt spid="4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9" dur="250"/>
                                        <p:tgtEl>
                                          <p:spTgt spid="4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0" dur="250"/>
                                        <p:tgtEl>
                                          <p:spTgt spid="4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31" dur="250"/>
                                        <p:tgtEl>
                                          <p:spTgt spid="4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9"/>
                  </p:tgtEl>
                </p:cond>
              </p:nextCondLst>
            </p:seq>
            <p:seq concurrent="1" nextAc="seek">
              <p:cTn id="733" restart="whenNotActive" fill="hold" evtFilter="cancelBubble" nodeType="interactiveSeq">
                <p:stCondLst>
                  <p:cond evt="onClick" delay="0">
                    <p:tgtEl>
                      <p:spTgt spid="4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4" fill="hold">
                      <p:stCondLst>
                        <p:cond delay="0"/>
                      </p:stCondLst>
                      <p:childTnLst>
                        <p:par>
                          <p:cTn id="735" fill="hold">
                            <p:stCondLst>
                              <p:cond delay="0"/>
                            </p:stCondLst>
                            <p:childTnLst>
                              <p:par>
                                <p:cTn id="73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8" dur="250" fill="hold"/>
                                        <p:tgtEl>
                                          <p:spTgt spid="4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9" dur="250" fill="hold"/>
                                        <p:tgtEl>
                                          <p:spTgt spid="4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0" dur="250" fill="hold"/>
                                        <p:tgtEl>
                                          <p:spTgt spid="43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1" dur="250"/>
                                        <p:tgtEl>
                                          <p:spTgt spid="4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2" fill="hold">
                      <p:stCondLst>
                        <p:cond delay="indefinite"/>
                      </p:stCondLst>
                      <p:childTnLst>
                        <p:par>
                          <p:cTn id="743" fill="hold">
                            <p:stCondLst>
                              <p:cond delay="0"/>
                            </p:stCondLst>
                            <p:childTnLst>
                              <p:par>
                                <p:cTn id="744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45" dur="250"/>
                                        <p:tgtEl>
                                          <p:spTgt spid="4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6" dur="250"/>
                                        <p:tgtEl>
                                          <p:spTgt spid="4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7" dur="250"/>
                                        <p:tgtEl>
                                          <p:spTgt spid="43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48" dur="250"/>
                                        <p:tgtEl>
                                          <p:spTgt spid="4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9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8"/>
                  </p:tgtEl>
                </p:cond>
              </p:nextCondLst>
            </p:seq>
            <p:seq concurrent="1" nextAc="seek">
              <p:cTn id="750" restart="whenNotActive" fill="hold" evtFilter="cancelBubble" nodeType="interactiveSeq">
                <p:stCondLst>
                  <p:cond evt="onClick" delay="0">
                    <p:tgtEl>
                      <p:spTgt spid="4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1" fill="hold">
                      <p:stCondLst>
                        <p:cond delay="0"/>
                      </p:stCondLst>
                      <p:childTnLst>
                        <p:par>
                          <p:cTn id="752" fill="hold">
                            <p:stCondLst>
                              <p:cond delay="0"/>
                            </p:stCondLst>
                            <p:childTnLst>
                              <p:par>
                                <p:cTn id="75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5" dur="250" fill="hold"/>
                                        <p:tgtEl>
                                          <p:spTgt spid="4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6" dur="250" fill="hold"/>
                                        <p:tgtEl>
                                          <p:spTgt spid="4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7" dur="250" fill="hold"/>
                                        <p:tgtEl>
                                          <p:spTgt spid="4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8" dur="250"/>
                                        <p:tgtEl>
                                          <p:spTgt spid="4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9" fill="hold">
                      <p:stCondLst>
                        <p:cond delay="indefinite"/>
                      </p:stCondLst>
                      <p:childTnLst>
                        <p:par>
                          <p:cTn id="760" fill="hold">
                            <p:stCondLst>
                              <p:cond delay="0"/>
                            </p:stCondLst>
                            <p:childTnLst>
                              <p:par>
                                <p:cTn id="761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62" dur="250"/>
                                        <p:tgtEl>
                                          <p:spTgt spid="4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3" dur="250"/>
                                        <p:tgtEl>
                                          <p:spTgt spid="4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4" dur="250"/>
                                        <p:tgtEl>
                                          <p:spTgt spid="4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65" dur="250"/>
                                        <p:tgtEl>
                                          <p:spTgt spid="4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7"/>
                  </p:tgtEl>
                </p:cond>
              </p:nextCondLst>
            </p:seq>
            <p:seq concurrent="1" nextAc="seek">
              <p:cTn id="767" restart="whenNotActive" fill="hold" evtFilter="cancelBubble" nodeType="interactiveSeq">
                <p:stCondLst>
                  <p:cond evt="onClick" delay="0">
                    <p:tgtEl>
                      <p:spTgt spid="4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68" fill="hold">
                      <p:stCondLst>
                        <p:cond delay="0"/>
                      </p:stCondLst>
                      <p:childTnLst>
                        <p:par>
                          <p:cTn id="769" fill="hold">
                            <p:stCondLst>
                              <p:cond delay="0"/>
                            </p:stCondLst>
                            <p:childTnLst>
                              <p:par>
                                <p:cTn id="77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2" dur="250" fill="hold"/>
                                        <p:tgtEl>
                                          <p:spTgt spid="4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3" dur="250" fill="hold"/>
                                        <p:tgtEl>
                                          <p:spTgt spid="4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4" dur="250" fill="hold"/>
                                        <p:tgtEl>
                                          <p:spTgt spid="44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5" dur="250"/>
                                        <p:tgtEl>
                                          <p:spTgt spid="4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6" fill="hold">
                      <p:stCondLst>
                        <p:cond delay="indefinite"/>
                      </p:stCondLst>
                      <p:childTnLst>
                        <p:par>
                          <p:cTn id="777" fill="hold">
                            <p:stCondLst>
                              <p:cond delay="0"/>
                            </p:stCondLst>
                            <p:childTnLst>
                              <p:par>
                                <p:cTn id="778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79" dur="250"/>
                                        <p:tgtEl>
                                          <p:spTgt spid="4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0" dur="250"/>
                                        <p:tgtEl>
                                          <p:spTgt spid="4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1" dur="250"/>
                                        <p:tgtEl>
                                          <p:spTgt spid="44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82" dur="250"/>
                                        <p:tgtEl>
                                          <p:spTgt spid="4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3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6"/>
                  </p:tgtEl>
                </p:cond>
              </p:nextCondLst>
            </p:seq>
            <p:seq concurrent="1" nextAc="seek">
              <p:cTn id="784" restart="whenNotActive" fill="hold" evtFilter="cancelBubble" nodeType="interactiveSeq">
                <p:stCondLst>
                  <p:cond evt="onClick" delay="0">
                    <p:tgtEl>
                      <p:spTgt spid="4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85" fill="hold">
                      <p:stCondLst>
                        <p:cond delay="0"/>
                      </p:stCondLst>
                      <p:childTnLst>
                        <p:par>
                          <p:cTn id="786" fill="hold">
                            <p:stCondLst>
                              <p:cond delay="0"/>
                            </p:stCondLst>
                            <p:childTnLst>
                              <p:par>
                                <p:cTn id="78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9" dur="250" fill="hold"/>
                                        <p:tgtEl>
                                          <p:spTgt spid="4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0" dur="250" fill="hold"/>
                                        <p:tgtEl>
                                          <p:spTgt spid="4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1" dur="250" fill="hold"/>
                                        <p:tgtEl>
                                          <p:spTgt spid="4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2" dur="250"/>
                                        <p:tgtEl>
                                          <p:spTgt spid="4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3" fill="hold">
                      <p:stCondLst>
                        <p:cond delay="indefinite"/>
                      </p:stCondLst>
                      <p:childTnLst>
                        <p:par>
                          <p:cTn id="794" fill="hold">
                            <p:stCondLst>
                              <p:cond delay="0"/>
                            </p:stCondLst>
                            <p:childTnLst>
                              <p:par>
                                <p:cTn id="795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96" dur="250"/>
                                        <p:tgtEl>
                                          <p:spTgt spid="4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7" dur="250"/>
                                        <p:tgtEl>
                                          <p:spTgt spid="4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8" dur="250"/>
                                        <p:tgtEl>
                                          <p:spTgt spid="4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99" dur="250"/>
                                        <p:tgtEl>
                                          <p:spTgt spid="4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5"/>
                  </p:tgtEl>
                </p:cond>
              </p:nextCondLst>
            </p:seq>
            <p:seq concurrent="1" nextAc="seek">
              <p:cTn id="801" restart="whenNotActive" fill="hold" evtFilter="cancelBubble" nodeType="interactiveSeq">
                <p:stCondLst>
                  <p:cond evt="onClick" delay="0">
                    <p:tgtEl>
                      <p:spTgt spid="4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02" fill="hold">
                      <p:stCondLst>
                        <p:cond delay="0"/>
                      </p:stCondLst>
                      <p:childTnLst>
                        <p:par>
                          <p:cTn id="803" fill="hold">
                            <p:stCondLst>
                              <p:cond delay="0"/>
                            </p:stCondLst>
                            <p:childTnLst>
                              <p:par>
                                <p:cTn id="80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6" dur="250" fill="hold"/>
                                        <p:tgtEl>
                                          <p:spTgt spid="4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7" dur="250" fill="hold"/>
                                        <p:tgtEl>
                                          <p:spTgt spid="4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8" dur="250" fill="hold"/>
                                        <p:tgtEl>
                                          <p:spTgt spid="44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9" dur="250"/>
                                        <p:tgtEl>
                                          <p:spTgt spid="4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0" fill="hold">
                      <p:stCondLst>
                        <p:cond delay="indefinite"/>
                      </p:stCondLst>
                      <p:childTnLst>
                        <p:par>
                          <p:cTn id="811" fill="hold">
                            <p:stCondLst>
                              <p:cond delay="0"/>
                            </p:stCondLst>
                            <p:childTnLst>
                              <p:par>
                                <p:cTn id="812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13" dur="250"/>
                                        <p:tgtEl>
                                          <p:spTgt spid="4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4" dur="250"/>
                                        <p:tgtEl>
                                          <p:spTgt spid="4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5" dur="250"/>
                                        <p:tgtEl>
                                          <p:spTgt spid="44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16" dur="250"/>
                                        <p:tgtEl>
                                          <p:spTgt spid="4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7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4"/>
                  </p:tgtEl>
                </p:cond>
              </p:nextCondLst>
            </p:seq>
            <p:seq concurrent="1" nextAc="seek">
              <p:cTn id="818" restart="whenNotActive" fill="hold" evtFilter="cancelBubble" nodeType="interactiveSeq">
                <p:stCondLst>
                  <p:cond evt="onClick" delay="0">
                    <p:tgtEl>
                      <p:spTgt spid="4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19" fill="hold">
                      <p:stCondLst>
                        <p:cond delay="0"/>
                      </p:stCondLst>
                      <p:childTnLst>
                        <p:par>
                          <p:cTn id="820" fill="hold">
                            <p:stCondLst>
                              <p:cond delay="0"/>
                            </p:stCondLst>
                            <p:childTnLst>
                              <p:par>
                                <p:cTn id="82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3" dur="250" fill="hold"/>
                                        <p:tgtEl>
                                          <p:spTgt spid="4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4" dur="250" fill="hold"/>
                                        <p:tgtEl>
                                          <p:spTgt spid="4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5" dur="250" fill="hold"/>
                                        <p:tgtEl>
                                          <p:spTgt spid="4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6" dur="250"/>
                                        <p:tgtEl>
                                          <p:spTgt spid="4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7" fill="hold">
                      <p:stCondLst>
                        <p:cond delay="indefinite"/>
                      </p:stCondLst>
                      <p:childTnLst>
                        <p:par>
                          <p:cTn id="828" fill="hold">
                            <p:stCondLst>
                              <p:cond delay="0"/>
                            </p:stCondLst>
                            <p:childTnLst>
                              <p:par>
                                <p:cTn id="829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30" dur="250"/>
                                        <p:tgtEl>
                                          <p:spTgt spid="4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1" dur="250"/>
                                        <p:tgtEl>
                                          <p:spTgt spid="4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2" dur="250"/>
                                        <p:tgtEl>
                                          <p:spTgt spid="4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33" dur="250"/>
                                        <p:tgtEl>
                                          <p:spTgt spid="4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3"/>
                  </p:tgtEl>
                </p:cond>
              </p:nextCondLst>
            </p:seq>
            <p:seq concurrent="1" nextAc="seek">
              <p:cTn id="835" restart="whenNotActive" fill="hold" evtFilter="cancelBubble" nodeType="interactiveSeq">
                <p:stCondLst>
                  <p:cond evt="onClick" delay="0">
                    <p:tgtEl>
                      <p:spTgt spid="4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36" fill="hold">
                      <p:stCondLst>
                        <p:cond delay="0"/>
                      </p:stCondLst>
                      <p:childTnLst>
                        <p:par>
                          <p:cTn id="837" fill="hold">
                            <p:stCondLst>
                              <p:cond delay="0"/>
                            </p:stCondLst>
                            <p:childTnLst>
                              <p:par>
                                <p:cTn id="83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0" dur="250" fill="hold"/>
                                        <p:tgtEl>
                                          <p:spTgt spid="4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1" dur="250" fill="hold"/>
                                        <p:tgtEl>
                                          <p:spTgt spid="4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2" dur="250" fill="hold"/>
                                        <p:tgtEl>
                                          <p:spTgt spid="44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3" dur="250"/>
                                        <p:tgtEl>
                                          <p:spTgt spid="4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4" fill="hold">
                      <p:stCondLst>
                        <p:cond delay="indefinite"/>
                      </p:stCondLst>
                      <p:childTnLst>
                        <p:par>
                          <p:cTn id="845" fill="hold">
                            <p:stCondLst>
                              <p:cond delay="0"/>
                            </p:stCondLst>
                            <p:childTnLst>
                              <p:par>
                                <p:cTn id="846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47" dur="250"/>
                                        <p:tgtEl>
                                          <p:spTgt spid="4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8" dur="250"/>
                                        <p:tgtEl>
                                          <p:spTgt spid="4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9" dur="250"/>
                                        <p:tgtEl>
                                          <p:spTgt spid="44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50" dur="250"/>
                                        <p:tgtEl>
                                          <p:spTgt spid="4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1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2"/>
                  </p:tgtEl>
                </p:cond>
              </p:nextCondLst>
            </p:seq>
            <p:seq concurrent="1" nextAc="seek">
              <p:cTn id="852" restart="whenNotActive" fill="hold" evtFilter="cancelBubble" nodeType="interactiveSeq">
                <p:stCondLst>
                  <p:cond evt="onClick" delay="0">
                    <p:tgtEl>
                      <p:spTgt spid="4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53" fill="hold">
                      <p:stCondLst>
                        <p:cond delay="0"/>
                      </p:stCondLst>
                      <p:childTnLst>
                        <p:par>
                          <p:cTn id="854" fill="hold">
                            <p:stCondLst>
                              <p:cond delay="0"/>
                            </p:stCondLst>
                            <p:childTnLst>
                              <p:par>
                                <p:cTn id="85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7" dur="250" fill="hold"/>
                                        <p:tgtEl>
                                          <p:spTgt spid="4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8" dur="250" fill="hold"/>
                                        <p:tgtEl>
                                          <p:spTgt spid="4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9" dur="250" fill="hold"/>
                                        <p:tgtEl>
                                          <p:spTgt spid="44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0" dur="250"/>
                                        <p:tgtEl>
                                          <p:spTgt spid="4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1" fill="hold">
                      <p:stCondLst>
                        <p:cond delay="indefinite"/>
                      </p:stCondLst>
                      <p:childTnLst>
                        <p:par>
                          <p:cTn id="862" fill="hold">
                            <p:stCondLst>
                              <p:cond delay="0"/>
                            </p:stCondLst>
                            <p:childTnLst>
                              <p:par>
                                <p:cTn id="863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64" dur="250"/>
                                        <p:tgtEl>
                                          <p:spTgt spid="4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5" dur="250"/>
                                        <p:tgtEl>
                                          <p:spTgt spid="4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6" dur="250"/>
                                        <p:tgtEl>
                                          <p:spTgt spid="44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67" dur="250"/>
                                        <p:tgtEl>
                                          <p:spTgt spid="4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1"/>
                  </p:tgtEl>
                </p:cond>
              </p:nextCondLst>
            </p:seq>
            <p:seq concurrent="1" nextAc="seek">
              <p:cTn id="869" restart="whenNotActive" fill="hold" evtFilter="cancelBubble" nodeType="interactiveSeq">
                <p:stCondLst>
                  <p:cond evt="onClick" delay="0">
                    <p:tgtEl>
                      <p:spTgt spid="46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70" fill="hold">
                      <p:stCondLst>
                        <p:cond delay="0"/>
                      </p:stCondLst>
                      <p:childTnLst>
                        <p:par>
                          <p:cTn id="871" fill="hold">
                            <p:stCondLst>
                              <p:cond delay="0"/>
                            </p:stCondLst>
                            <p:childTnLst>
                              <p:par>
                                <p:cTn id="87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4" dur="250" fill="hold"/>
                                        <p:tgtEl>
                                          <p:spTgt spid="4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5" dur="250" fill="hold"/>
                                        <p:tgtEl>
                                          <p:spTgt spid="4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6" dur="250" fill="hold"/>
                                        <p:tgtEl>
                                          <p:spTgt spid="45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7" dur="250"/>
                                        <p:tgtEl>
                                          <p:spTgt spid="4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8" fill="hold">
                      <p:stCondLst>
                        <p:cond delay="indefinite"/>
                      </p:stCondLst>
                      <p:childTnLst>
                        <p:par>
                          <p:cTn id="879" fill="hold">
                            <p:stCondLst>
                              <p:cond delay="0"/>
                            </p:stCondLst>
                            <p:childTnLst>
                              <p:par>
                                <p:cTn id="880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81" dur="250"/>
                                        <p:tgtEl>
                                          <p:spTgt spid="4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2" dur="250"/>
                                        <p:tgtEl>
                                          <p:spTgt spid="4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3" dur="250"/>
                                        <p:tgtEl>
                                          <p:spTgt spid="45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84" dur="250"/>
                                        <p:tgtEl>
                                          <p:spTgt spid="4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5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0"/>
                  </p:tgtEl>
                </p:cond>
              </p:nextCondLst>
            </p:seq>
            <p:seq concurrent="1" nextAc="seek">
              <p:cTn id="886" restart="whenNotActive" fill="hold" evtFilter="cancelBubble" nodeType="interactiveSeq">
                <p:stCondLst>
                  <p:cond evt="onClick" delay="0">
                    <p:tgtEl>
                      <p:spTgt spid="45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87" fill="hold">
                      <p:stCondLst>
                        <p:cond delay="0"/>
                      </p:stCondLst>
                      <p:childTnLst>
                        <p:par>
                          <p:cTn id="888" fill="hold">
                            <p:stCondLst>
                              <p:cond delay="0"/>
                            </p:stCondLst>
                            <p:childTnLst>
                              <p:par>
                                <p:cTn id="88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1" dur="250" fill="hold"/>
                                        <p:tgtEl>
                                          <p:spTgt spid="4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2" dur="250" fill="hold"/>
                                        <p:tgtEl>
                                          <p:spTgt spid="4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3" dur="250" fill="hold"/>
                                        <p:tgtEl>
                                          <p:spTgt spid="45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4" dur="250"/>
                                        <p:tgtEl>
                                          <p:spTgt spid="4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5" fill="hold">
                      <p:stCondLst>
                        <p:cond delay="indefinite"/>
                      </p:stCondLst>
                      <p:childTnLst>
                        <p:par>
                          <p:cTn id="896" fill="hold">
                            <p:stCondLst>
                              <p:cond delay="0"/>
                            </p:stCondLst>
                            <p:childTnLst>
                              <p:par>
                                <p:cTn id="897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98" dur="250"/>
                                        <p:tgtEl>
                                          <p:spTgt spid="4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9" dur="250"/>
                                        <p:tgtEl>
                                          <p:spTgt spid="4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0" dur="250"/>
                                        <p:tgtEl>
                                          <p:spTgt spid="45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01" dur="250"/>
                                        <p:tgtEl>
                                          <p:spTgt spid="4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0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9"/>
                  </p:tgtEl>
                </p:cond>
              </p:nextCondLst>
            </p:seq>
            <p:seq concurrent="1" nextAc="seek">
              <p:cTn id="903" restart="whenNotActive" fill="hold" evtFilter="cancelBubble" nodeType="interactiveSeq">
                <p:stCondLst>
                  <p:cond evt="onClick" delay="0">
                    <p:tgtEl>
                      <p:spTgt spid="45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04" fill="hold">
                      <p:stCondLst>
                        <p:cond delay="0"/>
                      </p:stCondLst>
                      <p:childTnLst>
                        <p:par>
                          <p:cTn id="905" fill="hold">
                            <p:stCondLst>
                              <p:cond delay="0"/>
                            </p:stCondLst>
                            <p:childTnLst>
                              <p:par>
                                <p:cTn id="90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8" dur="250" fill="hold"/>
                                        <p:tgtEl>
                                          <p:spTgt spid="4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9" dur="250" fill="hold"/>
                                        <p:tgtEl>
                                          <p:spTgt spid="4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0" dur="250" fill="hold"/>
                                        <p:tgtEl>
                                          <p:spTgt spid="45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11" dur="250"/>
                                        <p:tgtEl>
                                          <p:spTgt spid="4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2" fill="hold">
                      <p:stCondLst>
                        <p:cond delay="indefinite"/>
                      </p:stCondLst>
                      <p:childTnLst>
                        <p:par>
                          <p:cTn id="913" fill="hold">
                            <p:stCondLst>
                              <p:cond delay="0"/>
                            </p:stCondLst>
                            <p:childTnLst>
                              <p:par>
                                <p:cTn id="914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15" dur="250"/>
                                        <p:tgtEl>
                                          <p:spTgt spid="4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6" dur="250"/>
                                        <p:tgtEl>
                                          <p:spTgt spid="4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7" dur="250"/>
                                        <p:tgtEl>
                                          <p:spTgt spid="45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18" dur="250"/>
                                        <p:tgtEl>
                                          <p:spTgt spid="4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9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8"/>
                  </p:tgtEl>
                </p:cond>
              </p:nextCondLst>
            </p:seq>
            <p:seq concurrent="1" nextAc="seek">
              <p:cTn id="920" restart="whenNotActive" fill="hold" evtFilter="cancelBubble" nodeType="interactiveSeq">
                <p:stCondLst>
                  <p:cond evt="onClick" delay="0">
                    <p:tgtEl>
                      <p:spTgt spid="46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21" fill="hold">
                      <p:stCondLst>
                        <p:cond delay="0"/>
                      </p:stCondLst>
                      <p:childTnLst>
                        <p:par>
                          <p:cTn id="922" fill="hold">
                            <p:stCondLst>
                              <p:cond delay="0"/>
                            </p:stCondLst>
                            <p:childTnLst>
                              <p:par>
                                <p:cTn id="92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5" dur="250" fill="hold"/>
                                        <p:tgtEl>
                                          <p:spTgt spid="4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6" dur="250" fill="hold"/>
                                        <p:tgtEl>
                                          <p:spTgt spid="4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7" dur="250" fill="hold"/>
                                        <p:tgtEl>
                                          <p:spTgt spid="46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28" dur="250"/>
                                        <p:tgtEl>
                                          <p:spTgt spid="4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9" fill="hold">
                      <p:stCondLst>
                        <p:cond delay="indefinite"/>
                      </p:stCondLst>
                      <p:childTnLst>
                        <p:par>
                          <p:cTn id="930" fill="hold">
                            <p:stCondLst>
                              <p:cond delay="0"/>
                            </p:stCondLst>
                            <p:childTnLst>
                              <p:par>
                                <p:cTn id="931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32" dur="250"/>
                                        <p:tgtEl>
                                          <p:spTgt spid="4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3" dur="250"/>
                                        <p:tgtEl>
                                          <p:spTgt spid="4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4" dur="250"/>
                                        <p:tgtEl>
                                          <p:spTgt spid="46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35" dur="250"/>
                                        <p:tgtEl>
                                          <p:spTgt spid="4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3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7"/>
                  </p:tgtEl>
                </p:cond>
              </p:nextCondLst>
            </p:seq>
            <p:seq concurrent="1" nextAc="seek">
              <p:cTn id="937" restart="whenNotActive" fill="hold" evtFilter="cancelBubble" nodeType="interactiveSeq">
                <p:stCondLst>
                  <p:cond evt="onClick" delay="0">
                    <p:tgtEl>
                      <p:spTgt spid="46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8" fill="hold">
                      <p:stCondLst>
                        <p:cond delay="0"/>
                      </p:stCondLst>
                      <p:childTnLst>
                        <p:par>
                          <p:cTn id="939" fill="hold">
                            <p:stCondLst>
                              <p:cond delay="0"/>
                            </p:stCondLst>
                            <p:childTnLst>
                              <p:par>
                                <p:cTn id="94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42" dur="250" fill="hold"/>
                                        <p:tgtEl>
                                          <p:spTgt spid="4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3" dur="250" fill="hold"/>
                                        <p:tgtEl>
                                          <p:spTgt spid="4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4" dur="250" fill="hold"/>
                                        <p:tgtEl>
                                          <p:spTgt spid="46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5" dur="250"/>
                                        <p:tgtEl>
                                          <p:spTgt spid="4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6" fill="hold">
                      <p:stCondLst>
                        <p:cond delay="indefinite"/>
                      </p:stCondLst>
                      <p:childTnLst>
                        <p:par>
                          <p:cTn id="947" fill="hold">
                            <p:stCondLst>
                              <p:cond delay="0"/>
                            </p:stCondLst>
                            <p:childTnLst>
                              <p:par>
                                <p:cTn id="948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49" dur="250"/>
                                        <p:tgtEl>
                                          <p:spTgt spid="4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0" dur="250"/>
                                        <p:tgtEl>
                                          <p:spTgt spid="4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1" dur="250"/>
                                        <p:tgtEl>
                                          <p:spTgt spid="46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52" dur="250"/>
                                        <p:tgtEl>
                                          <p:spTgt spid="4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53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6"/>
                  </p:tgtEl>
                </p:cond>
              </p:nextCondLst>
            </p:seq>
            <p:seq concurrent="1" nextAc="seek">
              <p:cTn id="954" restart="whenNotActive" fill="hold" evtFilter="cancelBubble" nodeType="interactiveSeq">
                <p:stCondLst>
                  <p:cond evt="onClick" delay="0">
                    <p:tgtEl>
                      <p:spTgt spid="46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55" fill="hold">
                      <p:stCondLst>
                        <p:cond delay="0"/>
                      </p:stCondLst>
                      <p:childTnLst>
                        <p:par>
                          <p:cTn id="956" fill="hold">
                            <p:stCondLst>
                              <p:cond delay="0"/>
                            </p:stCondLst>
                            <p:childTnLst>
                              <p:par>
                                <p:cTn id="95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9" dur="250" fill="hold"/>
                                        <p:tgtEl>
                                          <p:spTgt spid="4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0" dur="250" fill="hold"/>
                                        <p:tgtEl>
                                          <p:spTgt spid="4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1" dur="250" fill="hold"/>
                                        <p:tgtEl>
                                          <p:spTgt spid="46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62" dur="250"/>
                                        <p:tgtEl>
                                          <p:spTgt spid="4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3" fill="hold">
                      <p:stCondLst>
                        <p:cond delay="indefinite"/>
                      </p:stCondLst>
                      <p:childTnLst>
                        <p:par>
                          <p:cTn id="964" fill="hold">
                            <p:stCondLst>
                              <p:cond delay="0"/>
                            </p:stCondLst>
                            <p:childTnLst>
                              <p:par>
                                <p:cTn id="965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66" dur="250"/>
                                        <p:tgtEl>
                                          <p:spTgt spid="4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7" dur="250"/>
                                        <p:tgtEl>
                                          <p:spTgt spid="4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8" dur="250"/>
                                        <p:tgtEl>
                                          <p:spTgt spid="46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69" dur="250"/>
                                        <p:tgtEl>
                                          <p:spTgt spid="4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5"/>
                  </p:tgtEl>
                </p:cond>
              </p:nextCondLst>
            </p:seq>
            <p:seq concurrent="1" nextAc="seek">
              <p:cTn id="971" restart="whenNotActive" fill="hold" evtFilter="cancelBubble" nodeType="interactiveSeq">
                <p:stCondLst>
                  <p:cond evt="onClick" delay="0">
                    <p:tgtEl>
                      <p:spTgt spid="47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72" fill="hold">
                      <p:stCondLst>
                        <p:cond delay="0"/>
                      </p:stCondLst>
                      <p:childTnLst>
                        <p:par>
                          <p:cTn id="973" fill="hold">
                            <p:stCondLst>
                              <p:cond delay="0"/>
                            </p:stCondLst>
                            <p:childTnLst>
                              <p:par>
                                <p:cTn id="97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6" dur="250" fill="hold"/>
                                        <p:tgtEl>
                                          <p:spTgt spid="4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7" dur="250" fill="hold"/>
                                        <p:tgtEl>
                                          <p:spTgt spid="4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8" dur="250" fill="hold"/>
                                        <p:tgtEl>
                                          <p:spTgt spid="47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79" dur="250"/>
                                        <p:tgtEl>
                                          <p:spTgt spid="4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0" fill="hold">
                      <p:stCondLst>
                        <p:cond delay="indefinite"/>
                      </p:stCondLst>
                      <p:childTnLst>
                        <p:par>
                          <p:cTn id="981" fill="hold">
                            <p:stCondLst>
                              <p:cond delay="0"/>
                            </p:stCondLst>
                            <p:childTnLst>
                              <p:par>
                                <p:cTn id="982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83" dur="250"/>
                                        <p:tgtEl>
                                          <p:spTgt spid="4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4" dur="250"/>
                                        <p:tgtEl>
                                          <p:spTgt spid="4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5" dur="250"/>
                                        <p:tgtEl>
                                          <p:spTgt spid="47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86" dur="250"/>
                                        <p:tgtEl>
                                          <p:spTgt spid="4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87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4"/>
                  </p:tgtEl>
                </p:cond>
              </p:nextCondLst>
            </p:seq>
            <p:seq concurrent="1" nextAc="seek">
              <p:cTn id="988" restart="whenNotActive" fill="hold" evtFilter="cancelBubble" nodeType="interactiveSeq">
                <p:stCondLst>
                  <p:cond evt="onClick" delay="0">
                    <p:tgtEl>
                      <p:spTgt spid="47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89" fill="hold">
                      <p:stCondLst>
                        <p:cond delay="0"/>
                      </p:stCondLst>
                      <p:childTnLst>
                        <p:par>
                          <p:cTn id="990" fill="hold">
                            <p:stCondLst>
                              <p:cond delay="0"/>
                            </p:stCondLst>
                            <p:childTnLst>
                              <p:par>
                                <p:cTn id="99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93" dur="250" fill="hold"/>
                                        <p:tgtEl>
                                          <p:spTgt spid="4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4" dur="250" fill="hold"/>
                                        <p:tgtEl>
                                          <p:spTgt spid="4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5" dur="250" fill="hold"/>
                                        <p:tgtEl>
                                          <p:spTgt spid="47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6" dur="250"/>
                                        <p:tgtEl>
                                          <p:spTgt spid="4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7" fill="hold">
                      <p:stCondLst>
                        <p:cond delay="indefinite"/>
                      </p:stCondLst>
                      <p:childTnLst>
                        <p:par>
                          <p:cTn id="998" fill="hold">
                            <p:stCondLst>
                              <p:cond delay="0"/>
                            </p:stCondLst>
                            <p:childTnLst>
                              <p:par>
                                <p:cTn id="999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00" dur="250"/>
                                        <p:tgtEl>
                                          <p:spTgt spid="4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1" dur="250"/>
                                        <p:tgtEl>
                                          <p:spTgt spid="4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2" dur="250"/>
                                        <p:tgtEl>
                                          <p:spTgt spid="47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03" dur="250"/>
                                        <p:tgtEl>
                                          <p:spTgt spid="4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3"/>
                  </p:tgtEl>
                </p:cond>
              </p:nextCondLst>
            </p:seq>
            <p:seq concurrent="1" nextAc="seek">
              <p:cTn id="1005" restart="whenNotActive" fill="hold" evtFilter="cancelBubble" nodeType="interactiveSeq">
                <p:stCondLst>
                  <p:cond evt="onClick" delay="0">
                    <p:tgtEl>
                      <p:spTgt spid="47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06" fill="hold">
                      <p:stCondLst>
                        <p:cond delay="0"/>
                      </p:stCondLst>
                      <p:childTnLst>
                        <p:par>
                          <p:cTn id="1007" fill="hold">
                            <p:stCondLst>
                              <p:cond delay="0"/>
                            </p:stCondLst>
                            <p:childTnLst>
                              <p:par>
                                <p:cTn id="100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10" dur="250" fill="hold"/>
                                        <p:tgtEl>
                                          <p:spTgt spid="4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1" dur="250" fill="hold"/>
                                        <p:tgtEl>
                                          <p:spTgt spid="4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2" dur="250" fill="hold"/>
                                        <p:tgtEl>
                                          <p:spTgt spid="46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13" dur="250"/>
                                        <p:tgtEl>
                                          <p:spTgt spid="4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4" fill="hold">
                      <p:stCondLst>
                        <p:cond delay="indefinite"/>
                      </p:stCondLst>
                      <p:childTnLst>
                        <p:par>
                          <p:cTn id="1015" fill="hold">
                            <p:stCondLst>
                              <p:cond delay="0"/>
                            </p:stCondLst>
                            <p:childTnLst>
                              <p:par>
                                <p:cTn id="1016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17" dur="250"/>
                                        <p:tgtEl>
                                          <p:spTgt spid="4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8" dur="250"/>
                                        <p:tgtEl>
                                          <p:spTgt spid="4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9" dur="250"/>
                                        <p:tgtEl>
                                          <p:spTgt spid="46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20" dur="250"/>
                                        <p:tgtEl>
                                          <p:spTgt spid="4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1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2"/>
                  </p:tgtEl>
                </p:cond>
              </p:nextCondLst>
            </p:seq>
            <p:seq concurrent="1" nextAc="seek">
              <p:cTn id="1022" restart="whenNotActive" fill="hold" evtFilter="cancelBubble" nodeType="interactiveSeq">
                <p:stCondLst>
                  <p:cond evt="onClick" delay="0">
                    <p:tgtEl>
                      <p:spTgt spid="48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23" fill="hold">
                      <p:stCondLst>
                        <p:cond delay="0"/>
                      </p:stCondLst>
                      <p:childTnLst>
                        <p:par>
                          <p:cTn id="1024" fill="hold">
                            <p:stCondLst>
                              <p:cond delay="0"/>
                            </p:stCondLst>
                            <p:childTnLst>
                              <p:par>
                                <p:cTn id="102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7" dur="250" fill="hold"/>
                                        <p:tgtEl>
                                          <p:spTgt spid="4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8" dur="250" fill="hold"/>
                                        <p:tgtEl>
                                          <p:spTgt spid="4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9" dur="250" fill="hold"/>
                                        <p:tgtEl>
                                          <p:spTgt spid="47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30" dur="250"/>
                                        <p:tgtEl>
                                          <p:spTgt spid="4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1" fill="hold">
                      <p:stCondLst>
                        <p:cond delay="indefinite"/>
                      </p:stCondLst>
                      <p:childTnLst>
                        <p:par>
                          <p:cTn id="1032" fill="hold">
                            <p:stCondLst>
                              <p:cond delay="0"/>
                            </p:stCondLst>
                            <p:childTnLst>
                              <p:par>
                                <p:cTn id="1033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34" dur="250"/>
                                        <p:tgtEl>
                                          <p:spTgt spid="4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5" dur="250"/>
                                        <p:tgtEl>
                                          <p:spTgt spid="4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6" dur="250"/>
                                        <p:tgtEl>
                                          <p:spTgt spid="47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37" dur="250"/>
                                        <p:tgtEl>
                                          <p:spTgt spid="4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3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1"/>
                  </p:tgtEl>
                </p:cond>
              </p:nextCondLst>
            </p:seq>
            <p:seq concurrent="1" nextAc="seek">
              <p:cTn id="1039" restart="whenNotActive" fill="hold" evtFilter="cancelBubble" nodeType="interactiveSeq">
                <p:stCondLst>
                  <p:cond evt="onClick" delay="0">
                    <p:tgtEl>
                      <p:spTgt spid="48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40" fill="hold">
                      <p:stCondLst>
                        <p:cond delay="0"/>
                      </p:stCondLst>
                      <p:childTnLst>
                        <p:par>
                          <p:cTn id="1041" fill="hold">
                            <p:stCondLst>
                              <p:cond delay="0"/>
                            </p:stCondLst>
                            <p:childTnLst>
                              <p:par>
                                <p:cTn id="104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44" dur="250" fill="hold"/>
                                        <p:tgtEl>
                                          <p:spTgt spid="4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5" dur="250" fill="hold"/>
                                        <p:tgtEl>
                                          <p:spTgt spid="4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6" dur="250" fill="hold"/>
                                        <p:tgtEl>
                                          <p:spTgt spid="47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47" dur="250"/>
                                        <p:tgtEl>
                                          <p:spTgt spid="4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8" fill="hold">
                      <p:stCondLst>
                        <p:cond delay="indefinite"/>
                      </p:stCondLst>
                      <p:childTnLst>
                        <p:par>
                          <p:cTn id="1049" fill="hold">
                            <p:stCondLst>
                              <p:cond delay="0"/>
                            </p:stCondLst>
                            <p:childTnLst>
                              <p:par>
                                <p:cTn id="1050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51" dur="250"/>
                                        <p:tgtEl>
                                          <p:spTgt spid="4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2" dur="250"/>
                                        <p:tgtEl>
                                          <p:spTgt spid="4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3" dur="250"/>
                                        <p:tgtEl>
                                          <p:spTgt spid="47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54" dur="250"/>
                                        <p:tgtEl>
                                          <p:spTgt spid="47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55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0"/>
                  </p:tgtEl>
                </p:cond>
              </p:nextCondLst>
            </p:seq>
            <p:seq concurrent="1" nextAc="seek">
              <p:cTn id="1056" restart="whenNotActive" fill="hold" evtFilter="cancelBubble" nodeType="interactiveSeq">
                <p:stCondLst>
                  <p:cond evt="onClick" delay="0">
                    <p:tgtEl>
                      <p:spTgt spid="47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57" fill="hold">
                      <p:stCondLst>
                        <p:cond delay="0"/>
                      </p:stCondLst>
                      <p:childTnLst>
                        <p:par>
                          <p:cTn id="1058" fill="hold">
                            <p:stCondLst>
                              <p:cond delay="0"/>
                            </p:stCondLst>
                            <p:childTnLst>
                              <p:par>
                                <p:cTn id="105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61" dur="250" fill="hold"/>
                                        <p:tgtEl>
                                          <p:spTgt spid="4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2" dur="250" fill="hold"/>
                                        <p:tgtEl>
                                          <p:spTgt spid="4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3" dur="250" fill="hold"/>
                                        <p:tgtEl>
                                          <p:spTgt spid="47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64" dur="250"/>
                                        <p:tgtEl>
                                          <p:spTgt spid="4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5" fill="hold">
                      <p:stCondLst>
                        <p:cond delay="indefinite"/>
                      </p:stCondLst>
                      <p:childTnLst>
                        <p:par>
                          <p:cTn id="1066" fill="hold">
                            <p:stCondLst>
                              <p:cond delay="0"/>
                            </p:stCondLst>
                            <p:childTnLst>
                              <p:par>
                                <p:cTn id="1067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68" dur="250"/>
                                        <p:tgtEl>
                                          <p:spTgt spid="4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9" dur="250"/>
                                        <p:tgtEl>
                                          <p:spTgt spid="4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0" dur="250"/>
                                        <p:tgtEl>
                                          <p:spTgt spid="47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71" dur="250"/>
                                        <p:tgtEl>
                                          <p:spTgt spid="4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7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9"/>
                  </p:tgtEl>
                </p:cond>
              </p:nextCondLst>
            </p:seq>
            <p:seq concurrent="1" nextAc="seek">
              <p:cTn id="1073" restart="whenNotActive" fill="hold" evtFilter="cancelBubble" nodeType="interactiveSeq">
                <p:stCondLst>
                  <p:cond evt="onClick" delay="0">
                    <p:tgtEl>
                      <p:spTgt spid="48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74" fill="hold">
                      <p:stCondLst>
                        <p:cond delay="0"/>
                      </p:stCondLst>
                      <p:childTnLst>
                        <p:par>
                          <p:cTn id="1075" fill="hold">
                            <p:stCondLst>
                              <p:cond delay="0"/>
                            </p:stCondLst>
                            <p:childTnLst>
                              <p:par>
                                <p:cTn id="107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8" dur="250" fill="hold"/>
                                        <p:tgtEl>
                                          <p:spTgt spid="4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9" dur="250" fill="hold"/>
                                        <p:tgtEl>
                                          <p:spTgt spid="4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0" dur="250" fill="hold"/>
                                        <p:tgtEl>
                                          <p:spTgt spid="48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81" dur="250"/>
                                        <p:tgtEl>
                                          <p:spTgt spid="4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2" fill="hold">
                      <p:stCondLst>
                        <p:cond delay="indefinite"/>
                      </p:stCondLst>
                      <p:childTnLst>
                        <p:par>
                          <p:cTn id="1083" fill="hold">
                            <p:stCondLst>
                              <p:cond delay="0"/>
                            </p:stCondLst>
                            <p:childTnLst>
                              <p:par>
                                <p:cTn id="1084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85" dur="250"/>
                                        <p:tgtEl>
                                          <p:spTgt spid="4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6" dur="250"/>
                                        <p:tgtEl>
                                          <p:spTgt spid="4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7" dur="250"/>
                                        <p:tgtEl>
                                          <p:spTgt spid="48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88" dur="250"/>
                                        <p:tgtEl>
                                          <p:spTgt spid="48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89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8"/>
                  </p:tgtEl>
                </p:cond>
              </p:nextCondLst>
            </p:seq>
            <p:seq concurrent="1" nextAc="seek">
              <p:cTn id="1090" restart="whenNotActive" fill="hold" evtFilter="cancelBubble" nodeType="interactiveSeq">
                <p:stCondLst>
                  <p:cond evt="onClick" delay="0">
                    <p:tgtEl>
                      <p:spTgt spid="48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91" fill="hold">
                      <p:stCondLst>
                        <p:cond delay="0"/>
                      </p:stCondLst>
                      <p:childTnLst>
                        <p:par>
                          <p:cTn id="1092" fill="hold">
                            <p:stCondLst>
                              <p:cond delay="0"/>
                            </p:stCondLst>
                            <p:childTnLst>
                              <p:par>
                                <p:cTn id="109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95" dur="250" fill="hold"/>
                                        <p:tgtEl>
                                          <p:spTgt spid="4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6" dur="250" fill="hold"/>
                                        <p:tgtEl>
                                          <p:spTgt spid="4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7" dur="250" fill="hold"/>
                                        <p:tgtEl>
                                          <p:spTgt spid="48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98" dur="250"/>
                                        <p:tgtEl>
                                          <p:spTgt spid="4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9" fill="hold">
                      <p:stCondLst>
                        <p:cond delay="indefinite"/>
                      </p:stCondLst>
                      <p:childTnLst>
                        <p:par>
                          <p:cTn id="1100" fill="hold">
                            <p:stCondLst>
                              <p:cond delay="0"/>
                            </p:stCondLst>
                            <p:childTnLst>
                              <p:par>
                                <p:cTn id="1101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02" dur="250"/>
                                        <p:tgtEl>
                                          <p:spTgt spid="4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3" dur="250"/>
                                        <p:tgtEl>
                                          <p:spTgt spid="4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4" dur="250"/>
                                        <p:tgtEl>
                                          <p:spTgt spid="48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05" dur="250"/>
                                        <p:tgtEl>
                                          <p:spTgt spid="48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0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7"/>
                  </p:tgtEl>
                </p:cond>
              </p:nextCondLst>
            </p:seq>
            <p:seq concurrent="1" nextAc="seek">
              <p:cTn id="1107" restart="whenNotActive" fill="hold" evtFilter="cancelBubble" nodeType="interactiveSeq">
                <p:stCondLst>
                  <p:cond evt="onClick" delay="0">
                    <p:tgtEl>
                      <p:spTgt spid="48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08" fill="hold">
                      <p:stCondLst>
                        <p:cond delay="0"/>
                      </p:stCondLst>
                      <p:childTnLst>
                        <p:par>
                          <p:cTn id="1109" fill="hold">
                            <p:stCondLst>
                              <p:cond delay="0"/>
                            </p:stCondLst>
                            <p:childTnLst>
                              <p:par>
                                <p:cTn id="111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12" dur="250" fill="hold"/>
                                        <p:tgtEl>
                                          <p:spTgt spid="4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3" dur="250" fill="hold"/>
                                        <p:tgtEl>
                                          <p:spTgt spid="4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4" dur="250" fill="hold"/>
                                        <p:tgtEl>
                                          <p:spTgt spid="48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15" dur="250"/>
                                        <p:tgtEl>
                                          <p:spTgt spid="4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6" fill="hold">
                      <p:stCondLst>
                        <p:cond delay="indefinite"/>
                      </p:stCondLst>
                      <p:childTnLst>
                        <p:par>
                          <p:cTn id="1117" fill="hold">
                            <p:stCondLst>
                              <p:cond delay="0"/>
                            </p:stCondLst>
                            <p:childTnLst>
                              <p:par>
                                <p:cTn id="1118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19" dur="250"/>
                                        <p:tgtEl>
                                          <p:spTgt spid="4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0" dur="250"/>
                                        <p:tgtEl>
                                          <p:spTgt spid="4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1" dur="250"/>
                                        <p:tgtEl>
                                          <p:spTgt spid="48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22" dur="250"/>
                                        <p:tgtEl>
                                          <p:spTgt spid="48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23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6"/>
                  </p:tgtEl>
                </p:cond>
              </p:nextCondLst>
            </p:seq>
            <p:seq concurrent="1" nextAc="seek">
              <p:cTn id="1124" restart="whenNotActive" fill="hold" evtFilter="cancelBubble" nodeType="interactiveSeq">
                <p:stCondLst>
                  <p:cond evt="onClick" delay="0">
                    <p:tgtEl>
                      <p:spTgt spid="49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25" fill="hold">
                      <p:stCondLst>
                        <p:cond delay="0"/>
                      </p:stCondLst>
                      <p:childTnLst>
                        <p:par>
                          <p:cTn id="1126" fill="hold">
                            <p:stCondLst>
                              <p:cond delay="0"/>
                            </p:stCondLst>
                            <p:childTnLst>
                              <p:par>
                                <p:cTn id="112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29" dur="250" fill="hold"/>
                                        <p:tgtEl>
                                          <p:spTgt spid="4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0" dur="250" fill="hold"/>
                                        <p:tgtEl>
                                          <p:spTgt spid="4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1" dur="250" fill="hold"/>
                                        <p:tgtEl>
                                          <p:spTgt spid="49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32" dur="250"/>
                                        <p:tgtEl>
                                          <p:spTgt spid="4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3" fill="hold">
                      <p:stCondLst>
                        <p:cond delay="indefinite"/>
                      </p:stCondLst>
                      <p:childTnLst>
                        <p:par>
                          <p:cTn id="1134" fill="hold">
                            <p:stCondLst>
                              <p:cond delay="0"/>
                            </p:stCondLst>
                            <p:childTnLst>
                              <p:par>
                                <p:cTn id="1135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36" dur="250"/>
                                        <p:tgtEl>
                                          <p:spTgt spid="4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7" dur="250"/>
                                        <p:tgtEl>
                                          <p:spTgt spid="4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8" dur="250"/>
                                        <p:tgtEl>
                                          <p:spTgt spid="49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39" dur="250"/>
                                        <p:tgtEl>
                                          <p:spTgt spid="49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4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95"/>
                  </p:tgtEl>
                </p:cond>
              </p:nextCondLst>
            </p:seq>
            <p:seq concurrent="1" nextAc="seek">
              <p:cTn id="1141" restart="whenNotActive" fill="hold" evtFilter="cancelBubble" nodeType="interactiveSeq">
                <p:stCondLst>
                  <p:cond evt="onClick" delay="0">
                    <p:tgtEl>
                      <p:spTgt spid="49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42" fill="hold">
                      <p:stCondLst>
                        <p:cond delay="0"/>
                      </p:stCondLst>
                      <p:childTnLst>
                        <p:par>
                          <p:cTn id="1143" fill="hold">
                            <p:stCondLst>
                              <p:cond delay="0"/>
                            </p:stCondLst>
                            <p:childTnLst>
                              <p:par>
                                <p:cTn id="114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46" dur="250" fill="hold"/>
                                        <p:tgtEl>
                                          <p:spTgt spid="4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7" dur="250" fill="hold"/>
                                        <p:tgtEl>
                                          <p:spTgt spid="4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8" dur="250" fill="hold"/>
                                        <p:tgtEl>
                                          <p:spTgt spid="49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49" dur="250"/>
                                        <p:tgtEl>
                                          <p:spTgt spid="4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0" fill="hold">
                      <p:stCondLst>
                        <p:cond delay="indefinite"/>
                      </p:stCondLst>
                      <p:childTnLst>
                        <p:par>
                          <p:cTn id="1151" fill="hold">
                            <p:stCondLst>
                              <p:cond delay="0"/>
                            </p:stCondLst>
                            <p:childTnLst>
                              <p:par>
                                <p:cTn id="1152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53" dur="250"/>
                                        <p:tgtEl>
                                          <p:spTgt spid="4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4" dur="250"/>
                                        <p:tgtEl>
                                          <p:spTgt spid="4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5" dur="250"/>
                                        <p:tgtEl>
                                          <p:spTgt spid="49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56" dur="250"/>
                                        <p:tgtEl>
                                          <p:spTgt spid="49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57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94"/>
                  </p:tgtEl>
                </p:cond>
              </p:nextCondLst>
            </p:seq>
            <p:seq concurrent="1" nextAc="seek">
              <p:cTn id="1158" restart="whenNotActive" fill="hold" evtFilter="cancelBubble" nodeType="interactiveSeq">
                <p:stCondLst>
                  <p:cond evt="onClick" delay="0">
                    <p:tgtEl>
                      <p:spTgt spid="49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59" fill="hold">
                      <p:stCondLst>
                        <p:cond delay="0"/>
                      </p:stCondLst>
                      <p:childTnLst>
                        <p:par>
                          <p:cTn id="1160" fill="hold">
                            <p:stCondLst>
                              <p:cond delay="0"/>
                            </p:stCondLst>
                            <p:childTnLst>
                              <p:par>
                                <p:cTn id="116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63" dur="250" fill="hold"/>
                                        <p:tgtEl>
                                          <p:spTgt spid="4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4" dur="250" fill="hold"/>
                                        <p:tgtEl>
                                          <p:spTgt spid="4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5" dur="250" fill="hold"/>
                                        <p:tgtEl>
                                          <p:spTgt spid="49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66" dur="250"/>
                                        <p:tgtEl>
                                          <p:spTgt spid="4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7" fill="hold">
                      <p:stCondLst>
                        <p:cond delay="indefinite"/>
                      </p:stCondLst>
                      <p:childTnLst>
                        <p:par>
                          <p:cTn id="1168" fill="hold">
                            <p:stCondLst>
                              <p:cond delay="0"/>
                            </p:stCondLst>
                            <p:childTnLst>
                              <p:par>
                                <p:cTn id="1169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70" dur="250"/>
                                        <p:tgtEl>
                                          <p:spTgt spid="4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1" dur="250"/>
                                        <p:tgtEl>
                                          <p:spTgt spid="4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2" dur="250"/>
                                        <p:tgtEl>
                                          <p:spTgt spid="49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73" dur="250"/>
                                        <p:tgtEl>
                                          <p:spTgt spid="49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7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93"/>
                  </p:tgtEl>
                </p:cond>
              </p:nextCondLst>
            </p:seq>
            <p:seq concurrent="1" nextAc="seek">
              <p:cTn id="1175" restart="whenNotActive" fill="hold" evtFilter="cancelBubble" nodeType="interactiveSeq">
                <p:stCondLst>
                  <p:cond evt="onClick" delay="0">
                    <p:tgtEl>
                      <p:spTgt spid="50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76" fill="hold">
                      <p:stCondLst>
                        <p:cond delay="0"/>
                      </p:stCondLst>
                      <p:childTnLst>
                        <p:par>
                          <p:cTn id="1177" fill="hold">
                            <p:stCondLst>
                              <p:cond delay="0"/>
                            </p:stCondLst>
                            <p:childTnLst>
                              <p:par>
                                <p:cTn id="117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80" dur="250" fill="hold"/>
                                        <p:tgtEl>
                                          <p:spTgt spid="4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1" dur="250" fill="hold"/>
                                        <p:tgtEl>
                                          <p:spTgt spid="4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2" dur="250" fill="hold"/>
                                        <p:tgtEl>
                                          <p:spTgt spid="49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83" dur="250"/>
                                        <p:tgtEl>
                                          <p:spTgt spid="4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4" fill="hold">
                      <p:stCondLst>
                        <p:cond delay="indefinite"/>
                      </p:stCondLst>
                      <p:childTnLst>
                        <p:par>
                          <p:cTn id="1185" fill="hold">
                            <p:stCondLst>
                              <p:cond delay="0"/>
                            </p:stCondLst>
                            <p:childTnLst>
                              <p:par>
                                <p:cTn id="1186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87" dur="250"/>
                                        <p:tgtEl>
                                          <p:spTgt spid="4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8" dur="250"/>
                                        <p:tgtEl>
                                          <p:spTgt spid="4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9" dur="250"/>
                                        <p:tgtEl>
                                          <p:spTgt spid="49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90" dur="250"/>
                                        <p:tgtEl>
                                          <p:spTgt spid="49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91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02"/>
                  </p:tgtEl>
                </p:cond>
              </p:nextCondLst>
            </p:seq>
            <p:seq concurrent="1" nextAc="seek">
              <p:cTn id="1192" restart="whenNotActive" fill="hold" evtFilter="cancelBubble" nodeType="interactiveSeq">
                <p:stCondLst>
                  <p:cond evt="onClick" delay="0">
                    <p:tgtEl>
                      <p:spTgt spid="50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93" fill="hold">
                      <p:stCondLst>
                        <p:cond delay="0"/>
                      </p:stCondLst>
                      <p:childTnLst>
                        <p:par>
                          <p:cTn id="1194" fill="hold">
                            <p:stCondLst>
                              <p:cond delay="0"/>
                            </p:stCondLst>
                            <p:childTnLst>
                              <p:par>
                                <p:cTn id="119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97" dur="250" fill="hold"/>
                                        <p:tgtEl>
                                          <p:spTgt spid="4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8" dur="250" fill="hold"/>
                                        <p:tgtEl>
                                          <p:spTgt spid="4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9" dur="250" fill="hold"/>
                                        <p:tgtEl>
                                          <p:spTgt spid="49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00" dur="250"/>
                                        <p:tgtEl>
                                          <p:spTgt spid="4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1" fill="hold">
                      <p:stCondLst>
                        <p:cond delay="indefinite"/>
                      </p:stCondLst>
                      <p:childTnLst>
                        <p:par>
                          <p:cTn id="1202" fill="hold">
                            <p:stCondLst>
                              <p:cond delay="0"/>
                            </p:stCondLst>
                            <p:childTnLst>
                              <p:par>
                                <p:cTn id="1203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04" dur="250"/>
                                        <p:tgtEl>
                                          <p:spTgt spid="4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5" dur="250"/>
                                        <p:tgtEl>
                                          <p:spTgt spid="4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6" dur="250"/>
                                        <p:tgtEl>
                                          <p:spTgt spid="49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07" dur="250"/>
                                        <p:tgtEl>
                                          <p:spTgt spid="49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0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01"/>
                  </p:tgtEl>
                </p:cond>
              </p:nextCondLst>
            </p:seq>
            <p:seq concurrent="1" nextAc="seek">
              <p:cTn id="1209" restart="whenNotActive" fill="hold" evtFilter="cancelBubble" nodeType="interactiveSeq">
                <p:stCondLst>
                  <p:cond evt="onClick" delay="0">
                    <p:tgtEl>
                      <p:spTgt spid="50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10" fill="hold">
                      <p:stCondLst>
                        <p:cond delay="0"/>
                      </p:stCondLst>
                      <p:childTnLst>
                        <p:par>
                          <p:cTn id="1211" fill="hold">
                            <p:stCondLst>
                              <p:cond delay="0"/>
                            </p:stCondLst>
                            <p:childTnLst>
                              <p:par>
                                <p:cTn id="121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14" dur="250" fill="hold"/>
                                        <p:tgtEl>
                                          <p:spTgt spid="4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5" dur="250" fill="hold"/>
                                        <p:tgtEl>
                                          <p:spTgt spid="4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6" dur="250" fill="hold"/>
                                        <p:tgtEl>
                                          <p:spTgt spid="49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17" dur="250"/>
                                        <p:tgtEl>
                                          <p:spTgt spid="4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8" fill="hold">
                      <p:stCondLst>
                        <p:cond delay="indefinite"/>
                      </p:stCondLst>
                      <p:childTnLst>
                        <p:par>
                          <p:cTn id="1219" fill="hold">
                            <p:stCondLst>
                              <p:cond delay="0"/>
                            </p:stCondLst>
                            <p:childTnLst>
                              <p:par>
                                <p:cTn id="1220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21" dur="250"/>
                                        <p:tgtEl>
                                          <p:spTgt spid="4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2" dur="250"/>
                                        <p:tgtEl>
                                          <p:spTgt spid="4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3" dur="250"/>
                                        <p:tgtEl>
                                          <p:spTgt spid="49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24" dur="250"/>
                                        <p:tgtEl>
                                          <p:spTgt spid="49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25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00"/>
                  </p:tgtEl>
                </p:cond>
              </p:nextCondLst>
            </p:seq>
            <p:seq concurrent="1" nextAc="seek">
              <p:cTn id="1226" restart="whenNotActive" fill="hold" evtFilter="cancelBubble" nodeType="interactiveSeq">
                <p:stCondLst>
                  <p:cond evt="onClick" delay="0">
                    <p:tgtEl>
                      <p:spTgt spid="50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27" fill="hold">
                      <p:stCondLst>
                        <p:cond delay="0"/>
                      </p:stCondLst>
                      <p:childTnLst>
                        <p:par>
                          <p:cTn id="1228" fill="hold">
                            <p:stCondLst>
                              <p:cond delay="0"/>
                            </p:stCondLst>
                            <p:childTnLst>
                              <p:par>
                                <p:cTn id="122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31" dur="250" fill="hold"/>
                                        <p:tgtEl>
                                          <p:spTgt spid="5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2" dur="250" fill="hold"/>
                                        <p:tgtEl>
                                          <p:spTgt spid="5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3" dur="250" fill="hold"/>
                                        <p:tgtEl>
                                          <p:spTgt spid="50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34" dur="250"/>
                                        <p:tgtEl>
                                          <p:spTgt spid="5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5" fill="hold">
                      <p:stCondLst>
                        <p:cond delay="indefinite"/>
                      </p:stCondLst>
                      <p:childTnLst>
                        <p:par>
                          <p:cTn id="1236" fill="hold">
                            <p:stCondLst>
                              <p:cond delay="0"/>
                            </p:stCondLst>
                            <p:childTnLst>
                              <p:par>
                                <p:cTn id="1237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38" dur="250"/>
                                        <p:tgtEl>
                                          <p:spTgt spid="5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9" dur="250"/>
                                        <p:tgtEl>
                                          <p:spTgt spid="5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0" dur="250"/>
                                        <p:tgtEl>
                                          <p:spTgt spid="50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41" dur="250"/>
                                        <p:tgtEl>
                                          <p:spTgt spid="50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4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09"/>
                  </p:tgtEl>
                </p:cond>
              </p:nextCondLst>
            </p:seq>
            <p:seq concurrent="1" nextAc="seek">
              <p:cTn id="1243" restart="whenNotActive" fill="hold" evtFilter="cancelBubble" nodeType="interactiveSeq">
                <p:stCondLst>
                  <p:cond evt="onClick" delay="0">
                    <p:tgtEl>
                      <p:spTgt spid="50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44" fill="hold">
                      <p:stCondLst>
                        <p:cond delay="0"/>
                      </p:stCondLst>
                      <p:childTnLst>
                        <p:par>
                          <p:cTn id="1245" fill="hold">
                            <p:stCondLst>
                              <p:cond delay="0"/>
                            </p:stCondLst>
                            <p:childTnLst>
                              <p:par>
                                <p:cTn id="124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48" dur="250" fill="hold"/>
                                        <p:tgtEl>
                                          <p:spTgt spid="5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9" dur="250" fill="hold"/>
                                        <p:tgtEl>
                                          <p:spTgt spid="5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0" dur="250" fill="hold"/>
                                        <p:tgtEl>
                                          <p:spTgt spid="50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51" dur="250"/>
                                        <p:tgtEl>
                                          <p:spTgt spid="5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2" fill="hold">
                      <p:stCondLst>
                        <p:cond delay="indefinite"/>
                      </p:stCondLst>
                      <p:childTnLst>
                        <p:par>
                          <p:cTn id="1253" fill="hold">
                            <p:stCondLst>
                              <p:cond delay="0"/>
                            </p:stCondLst>
                            <p:childTnLst>
                              <p:par>
                                <p:cTn id="1254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55" dur="250"/>
                                        <p:tgtEl>
                                          <p:spTgt spid="5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6" dur="250"/>
                                        <p:tgtEl>
                                          <p:spTgt spid="5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7" dur="250"/>
                                        <p:tgtEl>
                                          <p:spTgt spid="50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58" dur="250"/>
                                        <p:tgtEl>
                                          <p:spTgt spid="50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59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08"/>
                  </p:tgtEl>
                </p:cond>
              </p:nextCondLst>
            </p:seq>
            <p:seq concurrent="1" nextAc="seek">
              <p:cTn id="1260" restart="whenNotActive" fill="hold" evtFilter="cancelBubble" nodeType="interactiveSeq">
                <p:stCondLst>
                  <p:cond evt="onClick" delay="0">
                    <p:tgtEl>
                      <p:spTgt spid="50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61" fill="hold">
                      <p:stCondLst>
                        <p:cond delay="0"/>
                      </p:stCondLst>
                      <p:childTnLst>
                        <p:par>
                          <p:cTn id="1262" fill="hold">
                            <p:stCondLst>
                              <p:cond delay="0"/>
                            </p:stCondLst>
                            <p:childTnLst>
                              <p:par>
                                <p:cTn id="126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65" dur="250" fill="hold"/>
                                        <p:tgtEl>
                                          <p:spTgt spid="5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6" dur="250" fill="hold"/>
                                        <p:tgtEl>
                                          <p:spTgt spid="5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7" dur="250" fill="hold"/>
                                        <p:tgtEl>
                                          <p:spTgt spid="50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68" dur="250"/>
                                        <p:tgtEl>
                                          <p:spTgt spid="5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9" fill="hold">
                      <p:stCondLst>
                        <p:cond delay="indefinite"/>
                      </p:stCondLst>
                      <p:childTnLst>
                        <p:par>
                          <p:cTn id="1270" fill="hold">
                            <p:stCondLst>
                              <p:cond delay="0"/>
                            </p:stCondLst>
                            <p:childTnLst>
                              <p:par>
                                <p:cTn id="1271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72" dur="250"/>
                                        <p:tgtEl>
                                          <p:spTgt spid="5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3" dur="250"/>
                                        <p:tgtEl>
                                          <p:spTgt spid="5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4" dur="250"/>
                                        <p:tgtEl>
                                          <p:spTgt spid="50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75" dur="250"/>
                                        <p:tgtEl>
                                          <p:spTgt spid="50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7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07"/>
                  </p:tgtEl>
                </p:cond>
              </p:nextCondLst>
            </p:seq>
            <p:seq concurrent="1" nextAc="seek">
              <p:cTn id="1277" restart="whenNotActive" fill="hold" evtFilter="cancelBubble" nodeType="interactiveSeq">
                <p:stCondLst>
                  <p:cond evt="onClick" delay="0">
                    <p:tgtEl>
                      <p:spTgt spid="5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78" fill="hold">
                      <p:stCondLst>
                        <p:cond delay="0"/>
                      </p:stCondLst>
                      <p:childTnLst>
                        <p:par>
                          <p:cTn id="1279" fill="hold">
                            <p:stCondLst>
                              <p:cond delay="0"/>
                            </p:stCondLst>
                            <p:childTnLst>
                              <p:par>
                                <p:cTn id="128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82" dur="250" fill="hold"/>
                                        <p:tgtEl>
                                          <p:spTgt spid="5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3" dur="250" fill="hold"/>
                                        <p:tgtEl>
                                          <p:spTgt spid="5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4" dur="250" fill="hold"/>
                                        <p:tgtEl>
                                          <p:spTgt spid="5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85" dur="250"/>
                                        <p:tgtEl>
                                          <p:spTgt spid="5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6" fill="hold">
                      <p:stCondLst>
                        <p:cond delay="indefinite"/>
                      </p:stCondLst>
                      <p:childTnLst>
                        <p:par>
                          <p:cTn id="1287" fill="hold">
                            <p:stCondLst>
                              <p:cond delay="0"/>
                            </p:stCondLst>
                            <p:childTnLst>
                              <p:par>
                                <p:cTn id="1288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89" dur="250"/>
                                        <p:tgtEl>
                                          <p:spTgt spid="5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0" dur="250"/>
                                        <p:tgtEl>
                                          <p:spTgt spid="5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1" dur="250"/>
                                        <p:tgtEl>
                                          <p:spTgt spid="5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92" dur="250"/>
                                        <p:tgtEl>
                                          <p:spTgt spid="5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93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6"/>
                  </p:tgtEl>
                </p:cond>
              </p:nextCondLst>
            </p:seq>
            <p:seq concurrent="1" nextAc="seek">
              <p:cTn id="1294" restart="whenNotActive" fill="hold" evtFilter="cancelBubble" nodeType="interactiveSeq">
                <p:stCondLst>
                  <p:cond evt="onClick" delay="0">
                    <p:tgtEl>
                      <p:spTgt spid="5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95" fill="hold">
                      <p:stCondLst>
                        <p:cond delay="0"/>
                      </p:stCondLst>
                      <p:childTnLst>
                        <p:par>
                          <p:cTn id="1296" fill="hold">
                            <p:stCondLst>
                              <p:cond delay="0"/>
                            </p:stCondLst>
                            <p:childTnLst>
                              <p:par>
                                <p:cTn id="129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99" dur="250" fill="hold"/>
                                        <p:tgtEl>
                                          <p:spTgt spid="5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0" dur="250" fill="hold"/>
                                        <p:tgtEl>
                                          <p:spTgt spid="5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1" dur="250" fill="hold"/>
                                        <p:tgtEl>
                                          <p:spTgt spid="5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02" dur="250"/>
                                        <p:tgtEl>
                                          <p:spTgt spid="5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3" fill="hold">
                      <p:stCondLst>
                        <p:cond delay="indefinite"/>
                      </p:stCondLst>
                      <p:childTnLst>
                        <p:par>
                          <p:cTn id="1304" fill="hold">
                            <p:stCondLst>
                              <p:cond delay="0"/>
                            </p:stCondLst>
                            <p:childTnLst>
                              <p:par>
                                <p:cTn id="1305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06" dur="250"/>
                                        <p:tgtEl>
                                          <p:spTgt spid="5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7" dur="250"/>
                                        <p:tgtEl>
                                          <p:spTgt spid="5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8" dur="250"/>
                                        <p:tgtEl>
                                          <p:spTgt spid="5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09" dur="250"/>
                                        <p:tgtEl>
                                          <p:spTgt spid="5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1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5"/>
                  </p:tgtEl>
                </p:cond>
              </p:nextCondLst>
            </p:seq>
            <p:seq concurrent="1" nextAc="seek">
              <p:cTn id="1311" restart="whenNotActive" fill="hold" evtFilter="cancelBubble" nodeType="interactiveSeq">
                <p:stCondLst>
                  <p:cond evt="onClick" delay="0">
                    <p:tgtEl>
                      <p:spTgt spid="5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12" fill="hold">
                      <p:stCondLst>
                        <p:cond delay="0"/>
                      </p:stCondLst>
                      <p:childTnLst>
                        <p:par>
                          <p:cTn id="1313" fill="hold">
                            <p:stCondLst>
                              <p:cond delay="0"/>
                            </p:stCondLst>
                            <p:childTnLst>
                              <p:par>
                                <p:cTn id="131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16" dur="250" fill="hold"/>
                                        <p:tgtEl>
                                          <p:spTgt spid="5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7" dur="250" fill="hold"/>
                                        <p:tgtEl>
                                          <p:spTgt spid="5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8" dur="250" fill="hold"/>
                                        <p:tgtEl>
                                          <p:spTgt spid="5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19" dur="250"/>
                                        <p:tgtEl>
                                          <p:spTgt spid="5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0" fill="hold">
                      <p:stCondLst>
                        <p:cond delay="indefinite"/>
                      </p:stCondLst>
                      <p:childTnLst>
                        <p:par>
                          <p:cTn id="1321" fill="hold">
                            <p:stCondLst>
                              <p:cond delay="0"/>
                            </p:stCondLst>
                            <p:childTnLst>
                              <p:par>
                                <p:cTn id="1322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23" dur="250"/>
                                        <p:tgtEl>
                                          <p:spTgt spid="5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4" dur="250"/>
                                        <p:tgtEl>
                                          <p:spTgt spid="5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5" dur="250"/>
                                        <p:tgtEl>
                                          <p:spTgt spid="5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26" dur="250"/>
                                        <p:tgtEl>
                                          <p:spTgt spid="5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27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4"/>
                  </p:tgtEl>
                </p:cond>
              </p:nextCondLst>
            </p:seq>
            <p:seq concurrent="1" nextAc="seek">
              <p:cTn id="1328" restart="whenNotActive" fill="hold" evtFilter="cancelBubble" nodeType="interactiveSeq">
                <p:stCondLst>
                  <p:cond evt="onClick" delay="0">
                    <p:tgtEl>
                      <p:spTgt spid="5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29" fill="hold">
                      <p:stCondLst>
                        <p:cond delay="0"/>
                      </p:stCondLst>
                      <p:childTnLst>
                        <p:par>
                          <p:cTn id="1330" fill="hold">
                            <p:stCondLst>
                              <p:cond delay="0"/>
                            </p:stCondLst>
                            <p:childTnLst>
                              <p:par>
                                <p:cTn id="133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33" dur="250" fill="hold"/>
                                        <p:tgtEl>
                                          <p:spTgt spid="5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4" dur="250" fill="hold"/>
                                        <p:tgtEl>
                                          <p:spTgt spid="5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5" dur="250" fill="hold"/>
                                        <p:tgtEl>
                                          <p:spTgt spid="5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36" dur="250"/>
                                        <p:tgtEl>
                                          <p:spTgt spid="5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7" fill="hold">
                      <p:stCondLst>
                        <p:cond delay="indefinite"/>
                      </p:stCondLst>
                      <p:childTnLst>
                        <p:par>
                          <p:cTn id="1338" fill="hold">
                            <p:stCondLst>
                              <p:cond delay="0"/>
                            </p:stCondLst>
                            <p:childTnLst>
                              <p:par>
                                <p:cTn id="1339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40" dur="250"/>
                                        <p:tgtEl>
                                          <p:spTgt spid="5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1" dur="250"/>
                                        <p:tgtEl>
                                          <p:spTgt spid="5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2" dur="250"/>
                                        <p:tgtEl>
                                          <p:spTgt spid="5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43" dur="250"/>
                                        <p:tgtEl>
                                          <p:spTgt spid="5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4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23"/>
                  </p:tgtEl>
                </p:cond>
              </p:nextCondLst>
            </p:seq>
            <p:seq concurrent="1" nextAc="seek">
              <p:cTn id="1345" restart="whenNotActive" fill="hold" evtFilter="cancelBubble" nodeType="interactiveSeq">
                <p:stCondLst>
                  <p:cond evt="onClick" delay="0">
                    <p:tgtEl>
                      <p:spTgt spid="5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46" fill="hold">
                      <p:stCondLst>
                        <p:cond delay="0"/>
                      </p:stCondLst>
                      <p:childTnLst>
                        <p:par>
                          <p:cTn id="1347" fill="hold">
                            <p:stCondLst>
                              <p:cond delay="0"/>
                            </p:stCondLst>
                            <p:childTnLst>
                              <p:par>
                                <p:cTn id="134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50" dur="250" fill="hold"/>
                                        <p:tgtEl>
                                          <p:spTgt spid="5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1" dur="250" fill="hold"/>
                                        <p:tgtEl>
                                          <p:spTgt spid="5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2" dur="250" fill="hold"/>
                                        <p:tgtEl>
                                          <p:spTgt spid="5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53" dur="250"/>
                                        <p:tgtEl>
                                          <p:spTgt spid="5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4" fill="hold">
                      <p:stCondLst>
                        <p:cond delay="indefinite"/>
                      </p:stCondLst>
                      <p:childTnLst>
                        <p:par>
                          <p:cTn id="1355" fill="hold">
                            <p:stCondLst>
                              <p:cond delay="0"/>
                            </p:stCondLst>
                            <p:childTnLst>
                              <p:par>
                                <p:cTn id="1356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57" dur="250"/>
                                        <p:tgtEl>
                                          <p:spTgt spid="5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8" dur="250"/>
                                        <p:tgtEl>
                                          <p:spTgt spid="5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9" dur="250"/>
                                        <p:tgtEl>
                                          <p:spTgt spid="5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60" dur="250"/>
                                        <p:tgtEl>
                                          <p:spTgt spid="5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61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22"/>
                  </p:tgtEl>
                </p:cond>
              </p:nextCondLst>
            </p:seq>
            <p:seq concurrent="1" nextAc="seek">
              <p:cTn id="1362" restart="whenNotActive" fill="hold" evtFilter="cancelBubble" nodeType="interactiveSeq">
                <p:stCondLst>
                  <p:cond evt="onClick" delay="0">
                    <p:tgtEl>
                      <p:spTgt spid="5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63" fill="hold">
                      <p:stCondLst>
                        <p:cond delay="0"/>
                      </p:stCondLst>
                      <p:childTnLst>
                        <p:par>
                          <p:cTn id="1364" fill="hold">
                            <p:stCondLst>
                              <p:cond delay="0"/>
                            </p:stCondLst>
                            <p:childTnLst>
                              <p:par>
                                <p:cTn id="136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67" dur="250" fill="hold"/>
                                        <p:tgtEl>
                                          <p:spTgt spid="5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8" dur="250" fill="hold"/>
                                        <p:tgtEl>
                                          <p:spTgt spid="5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9" dur="250" fill="hold"/>
                                        <p:tgtEl>
                                          <p:spTgt spid="5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70" dur="250"/>
                                        <p:tgtEl>
                                          <p:spTgt spid="5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1" fill="hold">
                      <p:stCondLst>
                        <p:cond delay="indefinite"/>
                      </p:stCondLst>
                      <p:childTnLst>
                        <p:par>
                          <p:cTn id="1372" fill="hold">
                            <p:stCondLst>
                              <p:cond delay="0"/>
                            </p:stCondLst>
                            <p:childTnLst>
                              <p:par>
                                <p:cTn id="1373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74" dur="250"/>
                                        <p:tgtEl>
                                          <p:spTgt spid="5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5" dur="250"/>
                                        <p:tgtEl>
                                          <p:spTgt spid="5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6" dur="250"/>
                                        <p:tgtEl>
                                          <p:spTgt spid="5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77" dur="250"/>
                                        <p:tgtEl>
                                          <p:spTgt spid="5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7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21"/>
                  </p:tgtEl>
                </p:cond>
              </p:nextCondLst>
            </p:seq>
            <p:seq concurrent="1" nextAc="seek">
              <p:cTn id="1379" restart="whenNotActive" fill="hold" evtFilter="cancelBubble" nodeType="interactiveSeq">
                <p:stCondLst>
                  <p:cond evt="onClick" delay="0">
                    <p:tgtEl>
                      <p:spTgt spid="5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80" fill="hold">
                      <p:stCondLst>
                        <p:cond delay="0"/>
                      </p:stCondLst>
                      <p:childTnLst>
                        <p:par>
                          <p:cTn id="1381" fill="hold">
                            <p:stCondLst>
                              <p:cond delay="0"/>
                            </p:stCondLst>
                            <p:childTnLst>
                              <p:par>
                                <p:cTn id="138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84" dur="250" fill="hold"/>
                                        <p:tgtEl>
                                          <p:spTgt spid="5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5" dur="250" fill="hold"/>
                                        <p:tgtEl>
                                          <p:spTgt spid="5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6" dur="250" fill="hold"/>
                                        <p:tgtEl>
                                          <p:spTgt spid="5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87" dur="250"/>
                                        <p:tgtEl>
                                          <p:spTgt spid="5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8" fill="hold">
                      <p:stCondLst>
                        <p:cond delay="indefinite"/>
                      </p:stCondLst>
                      <p:childTnLst>
                        <p:par>
                          <p:cTn id="1389" fill="hold">
                            <p:stCondLst>
                              <p:cond delay="0"/>
                            </p:stCondLst>
                            <p:childTnLst>
                              <p:par>
                                <p:cTn id="1390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91" dur="250"/>
                                        <p:tgtEl>
                                          <p:spTgt spid="5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2" dur="250"/>
                                        <p:tgtEl>
                                          <p:spTgt spid="5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3" dur="250"/>
                                        <p:tgtEl>
                                          <p:spTgt spid="5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94" dur="250"/>
                                        <p:tgtEl>
                                          <p:spTgt spid="5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95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30"/>
                  </p:tgtEl>
                </p:cond>
              </p:nextCondLst>
            </p:seq>
            <p:seq concurrent="1" nextAc="seek">
              <p:cTn id="1396" restart="whenNotActive" fill="hold" evtFilter="cancelBubble" nodeType="interactiveSeq">
                <p:stCondLst>
                  <p:cond evt="onClick" delay="0">
                    <p:tgtEl>
                      <p:spTgt spid="5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97" fill="hold">
                      <p:stCondLst>
                        <p:cond delay="0"/>
                      </p:stCondLst>
                      <p:childTnLst>
                        <p:par>
                          <p:cTn id="1398" fill="hold">
                            <p:stCondLst>
                              <p:cond delay="0"/>
                            </p:stCondLst>
                            <p:childTnLst>
                              <p:par>
                                <p:cTn id="139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01" dur="250" fill="hold"/>
                                        <p:tgtEl>
                                          <p:spTgt spid="5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2" dur="250" fill="hold"/>
                                        <p:tgtEl>
                                          <p:spTgt spid="5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3" dur="250" fill="hold"/>
                                        <p:tgtEl>
                                          <p:spTgt spid="5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04" dur="250"/>
                                        <p:tgtEl>
                                          <p:spTgt spid="5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05" fill="hold">
                      <p:stCondLst>
                        <p:cond delay="indefinite"/>
                      </p:stCondLst>
                      <p:childTnLst>
                        <p:par>
                          <p:cTn id="1406" fill="hold">
                            <p:stCondLst>
                              <p:cond delay="0"/>
                            </p:stCondLst>
                            <p:childTnLst>
                              <p:par>
                                <p:cTn id="1407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08" dur="250"/>
                                        <p:tgtEl>
                                          <p:spTgt spid="5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9" dur="250"/>
                                        <p:tgtEl>
                                          <p:spTgt spid="5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0" dur="250"/>
                                        <p:tgtEl>
                                          <p:spTgt spid="5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11" dur="250"/>
                                        <p:tgtEl>
                                          <p:spTgt spid="5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1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29"/>
                  </p:tgtEl>
                </p:cond>
              </p:nextCondLst>
            </p:seq>
            <p:seq concurrent="1" nextAc="seek">
              <p:cTn id="1413" restart="whenNotActive" fill="hold" evtFilter="cancelBubble" nodeType="interactiveSeq">
                <p:stCondLst>
                  <p:cond evt="onClick" delay="0">
                    <p:tgtEl>
                      <p:spTgt spid="5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14" fill="hold">
                      <p:stCondLst>
                        <p:cond delay="0"/>
                      </p:stCondLst>
                      <p:childTnLst>
                        <p:par>
                          <p:cTn id="1415" fill="hold">
                            <p:stCondLst>
                              <p:cond delay="0"/>
                            </p:stCondLst>
                            <p:childTnLst>
                              <p:par>
                                <p:cTn id="141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18" dur="250" fill="hold"/>
                                        <p:tgtEl>
                                          <p:spTgt spid="5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9" dur="250" fill="hold"/>
                                        <p:tgtEl>
                                          <p:spTgt spid="5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0" dur="250" fill="hold"/>
                                        <p:tgtEl>
                                          <p:spTgt spid="5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21" dur="250"/>
                                        <p:tgtEl>
                                          <p:spTgt spid="5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22" fill="hold">
                      <p:stCondLst>
                        <p:cond delay="indefinite"/>
                      </p:stCondLst>
                      <p:childTnLst>
                        <p:par>
                          <p:cTn id="1423" fill="hold">
                            <p:stCondLst>
                              <p:cond delay="0"/>
                            </p:stCondLst>
                            <p:childTnLst>
                              <p:par>
                                <p:cTn id="1424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25" dur="250"/>
                                        <p:tgtEl>
                                          <p:spTgt spid="5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6" dur="250"/>
                                        <p:tgtEl>
                                          <p:spTgt spid="5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7" dur="250"/>
                                        <p:tgtEl>
                                          <p:spTgt spid="5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28" dur="250"/>
                                        <p:tgtEl>
                                          <p:spTgt spid="5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29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28"/>
                  </p:tgtEl>
                </p:cond>
              </p:nextCondLst>
            </p:seq>
            <p:seq concurrent="1" nextAc="seek">
              <p:cTn id="1430" restart="whenNotActive" fill="hold" evtFilter="cancelBubble" nodeType="interactiveSeq">
                <p:stCondLst>
                  <p:cond evt="onClick" delay="0">
                    <p:tgtEl>
                      <p:spTgt spid="2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31" fill="hold">
                      <p:stCondLst>
                        <p:cond delay="0"/>
                      </p:stCondLst>
                      <p:childTnLst>
                        <p:par>
                          <p:cTn id="1432" fill="hold">
                            <p:stCondLst>
                              <p:cond delay="0"/>
                            </p:stCondLst>
                            <p:childTnLst>
                              <p:par>
                                <p:cTn id="143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35" dur="250" fill="hold"/>
                                        <p:tgtEl>
                                          <p:spTgt spid="2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6" dur="250" fill="hold"/>
                                        <p:tgtEl>
                                          <p:spTgt spid="2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7" dur="250" fill="hold"/>
                                        <p:tgtEl>
                                          <p:spTgt spid="2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38" dur="250"/>
                                        <p:tgtEl>
                                          <p:spTgt spid="2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9" fill="hold">
                      <p:stCondLst>
                        <p:cond delay="indefinite"/>
                      </p:stCondLst>
                      <p:childTnLst>
                        <p:par>
                          <p:cTn id="1440" fill="hold">
                            <p:stCondLst>
                              <p:cond delay="0"/>
                            </p:stCondLst>
                            <p:childTnLst>
                              <p:par>
                                <p:cTn id="1441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42" dur="250"/>
                                        <p:tgtEl>
                                          <p:spTgt spid="2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3" dur="250"/>
                                        <p:tgtEl>
                                          <p:spTgt spid="2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4" dur="250"/>
                                        <p:tgtEl>
                                          <p:spTgt spid="2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45" dur="250"/>
                                        <p:tgtEl>
                                          <p:spTgt spid="2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4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4"/>
                  </p:tgtEl>
                </p:cond>
              </p:nextCondLst>
            </p:seq>
            <p:seq concurrent="1" nextAc="seek">
              <p:cTn id="1447" restart="whenNotActive" fill="hold" evtFilter="cancelBubble" nodeType="interactiveSeq">
                <p:stCondLst>
                  <p:cond evt="onClick" delay="0">
                    <p:tgtEl>
                      <p:spTgt spid="2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48" fill="hold">
                      <p:stCondLst>
                        <p:cond delay="0"/>
                      </p:stCondLst>
                      <p:childTnLst>
                        <p:par>
                          <p:cTn id="1449" fill="hold">
                            <p:stCondLst>
                              <p:cond delay="0"/>
                            </p:stCondLst>
                            <p:childTnLst>
                              <p:par>
                                <p:cTn id="145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52" dur="250" fill="hold"/>
                                        <p:tgtEl>
                                          <p:spTgt spid="2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3" dur="250" fill="hold"/>
                                        <p:tgtEl>
                                          <p:spTgt spid="2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4" dur="250" fill="hold"/>
                                        <p:tgtEl>
                                          <p:spTgt spid="2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55" dur="250"/>
                                        <p:tgtEl>
                                          <p:spTgt spid="2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56" fill="hold">
                      <p:stCondLst>
                        <p:cond delay="indefinite"/>
                      </p:stCondLst>
                      <p:childTnLst>
                        <p:par>
                          <p:cTn id="1457" fill="hold">
                            <p:stCondLst>
                              <p:cond delay="0"/>
                            </p:stCondLst>
                            <p:childTnLst>
                              <p:par>
                                <p:cTn id="1458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59" dur="250"/>
                                        <p:tgtEl>
                                          <p:spTgt spid="2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0" dur="250"/>
                                        <p:tgtEl>
                                          <p:spTgt spid="2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1" dur="250"/>
                                        <p:tgtEl>
                                          <p:spTgt spid="2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62" dur="250"/>
                                        <p:tgtEl>
                                          <p:spTgt spid="2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63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3"/>
                  </p:tgtEl>
                </p:cond>
              </p:nextCondLst>
            </p:seq>
            <p:seq concurrent="1" nextAc="seek">
              <p:cTn id="1464" restart="whenNotActive" fill="hold" evtFilter="cancelBubble" nodeType="interactiveSeq">
                <p:stCondLst>
                  <p:cond evt="onClick" delay="0">
                    <p:tgtEl>
                      <p:spTgt spid="2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65" fill="hold">
                      <p:stCondLst>
                        <p:cond delay="0"/>
                      </p:stCondLst>
                      <p:childTnLst>
                        <p:par>
                          <p:cTn id="1466" fill="hold">
                            <p:stCondLst>
                              <p:cond delay="0"/>
                            </p:stCondLst>
                            <p:childTnLst>
                              <p:par>
                                <p:cTn id="146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69" dur="250" fill="hold"/>
                                        <p:tgtEl>
                                          <p:spTgt spid="2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0" dur="250" fill="hold"/>
                                        <p:tgtEl>
                                          <p:spTgt spid="2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1" dur="250" fill="hold"/>
                                        <p:tgtEl>
                                          <p:spTgt spid="20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72" dur="250"/>
                                        <p:tgtEl>
                                          <p:spTgt spid="2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3" fill="hold">
                      <p:stCondLst>
                        <p:cond delay="indefinite"/>
                      </p:stCondLst>
                      <p:childTnLst>
                        <p:par>
                          <p:cTn id="1474" fill="hold">
                            <p:stCondLst>
                              <p:cond delay="0"/>
                            </p:stCondLst>
                            <p:childTnLst>
                              <p:par>
                                <p:cTn id="1475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76" dur="250"/>
                                        <p:tgtEl>
                                          <p:spTgt spid="2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7" dur="250"/>
                                        <p:tgtEl>
                                          <p:spTgt spid="2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8" dur="250"/>
                                        <p:tgtEl>
                                          <p:spTgt spid="20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79" dur="250"/>
                                        <p:tgtEl>
                                          <p:spTgt spid="20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8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2"/>
                  </p:tgtEl>
                </p:cond>
              </p:nextCondLst>
            </p:seq>
            <p:seq concurrent="1" nextAc="seek">
              <p:cTn id="1481" restart="whenNotActive" fill="hold" evtFilter="cancelBubble" nodeType="interactiveSeq">
                <p:stCondLst>
                  <p:cond evt="onClick" delay="0">
                    <p:tgtEl>
                      <p:spTgt spid="2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82" fill="hold">
                      <p:stCondLst>
                        <p:cond delay="0"/>
                      </p:stCondLst>
                      <p:childTnLst>
                        <p:par>
                          <p:cTn id="1483" fill="hold">
                            <p:stCondLst>
                              <p:cond delay="0"/>
                            </p:stCondLst>
                            <p:childTnLst>
                              <p:par>
                                <p:cTn id="148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86" dur="250" fill="hold"/>
                                        <p:tgtEl>
                                          <p:spTgt spid="2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7" dur="250" fill="hold"/>
                                        <p:tgtEl>
                                          <p:spTgt spid="2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8" dur="250" fill="hold"/>
                                        <p:tgtEl>
                                          <p:spTgt spid="2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89" dur="250"/>
                                        <p:tgtEl>
                                          <p:spTgt spid="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90" fill="hold">
                      <p:stCondLst>
                        <p:cond delay="indefinite"/>
                      </p:stCondLst>
                      <p:childTnLst>
                        <p:par>
                          <p:cTn id="1491" fill="hold">
                            <p:stCondLst>
                              <p:cond delay="0"/>
                            </p:stCondLst>
                            <p:childTnLst>
                              <p:par>
                                <p:cTn id="1492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93" dur="250"/>
                                        <p:tgtEl>
                                          <p:spTgt spid="2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4" dur="250"/>
                                        <p:tgtEl>
                                          <p:spTgt spid="2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5" dur="250"/>
                                        <p:tgtEl>
                                          <p:spTgt spid="2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96" dur="250"/>
                                        <p:tgtEl>
                                          <p:spTgt spid="2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97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1"/>
                  </p:tgtEl>
                </p:cond>
              </p:nextCondLst>
            </p:seq>
            <p:seq concurrent="1" nextAc="seek">
              <p:cTn id="1498" restart="whenNotActive" fill="hold" evtFilter="cancelBubble" nodeType="interactiveSeq">
                <p:stCondLst>
                  <p:cond evt="onClick" delay="0">
                    <p:tgtEl>
                      <p:spTgt spid="2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99" fill="hold">
                      <p:stCondLst>
                        <p:cond delay="0"/>
                      </p:stCondLst>
                      <p:childTnLst>
                        <p:par>
                          <p:cTn id="1500" fill="hold">
                            <p:stCondLst>
                              <p:cond delay="0"/>
                            </p:stCondLst>
                            <p:childTnLst>
                              <p:par>
                                <p:cTn id="150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03" dur="250" fill="hold"/>
                                        <p:tgtEl>
                                          <p:spTgt spid="2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4" dur="250" fill="hold"/>
                                        <p:tgtEl>
                                          <p:spTgt spid="2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5" dur="250" fill="hold"/>
                                        <p:tgtEl>
                                          <p:spTgt spid="2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06" dur="250"/>
                                        <p:tgtEl>
                                          <p:spTgt spid="2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07" fill="hold">
                      <p:stCondLst>
                        <p:cond delay="indefinite"/>
                      </p:stCondLst>
                      <p:childTnLst>
                        <p:par>
                          <p:cTn id="1508" fill="hold">
                            <p:stCondLst>
                              <p:cond delay="0"/>
                            </p:stCondLst>
                            <p:childTnLst>
                              <p:par>
                                <p:cTn id="1509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10" dur="250"/>
                                        <p:tgtEl>
                                          <p:spTgt spid="2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1" dur="250"/>
                                        <p:tgtEl>
                                          <p:spTgt spid="2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2" dur="250"/>
                                        <p:tgtEl>
                                          <p:spTgt spid="2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13" dur="250"/>
                                        <p:tgtEl>
                                          <p:spTgt spid="2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1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0"/>
                  </p:tgtEl>
                </p:cond>
              </p:nextCondLst>
            </p:seq>
            <p:seq concurrent="1" nextAc="seek">
              <p:cTn id="1515" restart="whenNotActive" fill="hold" evtFilter="cancelBubble" nodeType="interactiveSeq">
                <p:stCondLst>
                  <p:cond evt="onClick" delay="0">
                    <p:tgtEl>
                      <p:spTgt spid="2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16" fill="hold">
                      <p:stCondLst>
                        <p:cond delay="0"/>
                      </p:stCondLst>
                      <p:childTnLst>
                        <p:par>
                          <p:cTn id="1517" fill="hold">
                            <p:stCondLst>
                              <p:cond delay="0"/>
                            </p:stCondLst>
                            <p:childTnLst>
                              <p:par>
                                <p:cTn id="151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20" dur="250" fill="hold"/>
                                        <p:tgtEl>
                                          <p:spTgt spid="2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1" dur="250" fill="hold"/>
                                        <p:tgtEl>
                                          <p:spTgt spid="2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2" dur="250" fill="hold"/>
                                        <p:tgtEl>
                                          <p:spTgt spid="2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23" dur="250"/>
                                        <p:tgtEl>
                                          <p:spTgt spid="2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24" fill="hold">
                      <p:stCondLst>
                        <p:cond delay="indefinite"/>
                      </p:stCondLst>
                      <p:childTnLst>
                        <p:par>
                          <p:cTn id="1525" fill="hold">
                            <p:stCondLst>
                              <p:cond delay="0"/>
                            </p:stCondLst>
                            <p:childTnLst>
                              <p:par>
                                <p:cTn id="1526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27" dur="250"/>
                                        <p:tgtEl>
                                          <p:spTgt spid="2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8" dur="250"/>
                                        <p:tgtEl>
                                          <p:spTgt spid="2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9" dur="250"/>
                                        <p:tgtEl>
                                          <p:spTgt spid="2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30" dur="250"/>
                                        <p:tgtEl>
                                          <p:spTgt spid="2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31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9"/>
                  </p:tgtEl>
                </p:cond>
              </p:nextCondLst>
            </p:seq>
            <p:seq concurrent="1" nextAc="seek">
              <p:cTn id="1532" restart="whenNotActive" fill="hold" evtFilter="cancelBubble" nodeType="interactiveSeq">
                <p:stCondLst>
                  <p:cond evt="onClick" delay="0">
                    <p:tgtEl>
                      <p:spTgt spid="2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33" fill="hold">
                      <p:stCondLst>
                        <p:cond delay="0"/>
                      </p:stCondLst>
                      <p:childTnLst>
                        <p:par>
                          <p:cTn id="1534" fill="hold">
                            <p:stCondLst>
                              <p:cond delay="0"/>
                            </p:stCondLst>
                            <p:childTnLst>
                              <p:par>
                                <p:cTn id="153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37" dur="250" fill="hold"/>
                                        <p:tgtEl>
                                          <p:spTgt spid="2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8" dur="250" fill="hold"/>
                                        <p:tgtEl>
                                          <p:spTgt spid="2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9" dur="250" fill="hold"/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40" dur="250"/>
                                        <p:tgtEl>
                                          <p:spTgt spid="2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41" fill="hold">
                      <p:stCondLst>
                        <p:cond delay="indefinite"/>
                      </p:stCondLst>
                      <p:childTnLst>
                        <p:par>
                          <p:cTn id="1542" fill="hold">
                            <p:stCondLst>
                              <p:cond delay="0"/>
                            </p:stCondLst>
                            <p:childTnLst>
                              <p:par>
                                <p:cTn id="1543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44" dur="250"/>
                                        <p:tgtEl>
                                          <p:spTgt spid="2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5" dur="250"/>
                                        <p:tgtEl>
                                          <p:spTgt spid="2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6" dur="250"/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47" dur="250"/>
                                        <p:tgtEl>
                                          <p:spTgt spid="2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4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8"/>
                  </p:tgtEl>
                </p:cond>
              </p:nextCondLst>
            </p:seq>
            <p:seq concurrent="1" nextAc="seek">
              <p:cTn id="1549" restart="whenNotActive" fill="hold" evtFilter="cancelBubble" nodeType="interactiveSeq">
                <p:stCondLst>
                  <p:cond evt="onClick" delay="0">
                    <p:tgtEl>
                      <p:spTgt spid="2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50" fill="hold">
                      <p:stCondLst>
                        <p:cond delay="0"/>
                      </p:stCondLst>
                      <p:childTnLst>
                        <p:par>
                          <p:cTn id="1551" fill="hold">
                            <p:stCondLst>
                              <p:cond delay="0"/>
                            </p:stCondLst>
                            <p:childTnLst>
                              <p:par>
                                <p:cTn id="155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54" dur="250" fill="hold"/>
                                        <p:tgtEl>
                                          <p:spTgt spid="2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5" dur="250" fill="hold"/>
                                        <p:tgtEl>
                                          <p:spTgt spid="2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6" dur="250" fill="hold"/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57" dur="25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58" fill="hold">
                      <p:stCondLst>
                        <p:cond delay="indefinite"/>
                      </p:stCondLst>
                      <p:childTnLst>
                        <p:par>
                          <p:cTn id="1559" fill="hold">
                            <p:stCondLst>
                              <p:cond delay="0"/>
                            </p:stCondLst>
                            <p:childTnLst>
                              <p:par>
                                <p:cTn id="1560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61" dur="250"/>
                                        <p:tgtEl>
                                          <p:spTgt spid="2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2" dur="250"/>
                                        <p:tgtEl>
                                          <p:spTgt spid="2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3" dur="250"/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64" dur="25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65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7"/>
                  </p:tgtEl>
                </p:cond>
              </p:nextCondLst>
            </p:seq>
            <p:seq concurrent="1" nextAc="seek">
              <p:cTn id="1566" restart="whenNotActive" fill="hold" evtFilter="cancelBubble" nodeType="interactiveSeq">
                <p:stCondLst>
                  <p:cond evt="onClick" delay="0">
                    <p:tgtEl>
                      <p:spTgt spid="2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67" fill="hold">
                      <p:stCondLst>
                        <p:cond delay="0"/>
                      </p:stCondLst>
                      <p:childTnLst>
                        <p:par>
                          <p:cTn id="1568" fill="hold">
                            <p:stCondLst>
                              <p:cond delay="0"/>
                            </p:stCondLst>
                            <p:childTnLst>
                              <p:par>
                                <p:cTn id="156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71" dur="250" fill="hold"/>
                                        <p:tgtEl>
                                          <p:spTgt spid="2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72" dur="250" fill="hold"/>
                                        <p:tgtEl>
                                          <p:spTgt spid="2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73" dur="250" fill="hold"/>
                                        <p:tgtEl>
                                          <p:spTgt spid="2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74" dur="250"/>
                                        <p:tgtEl>
                                          <p:spTgt spid="2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75" fill="hold">
                      <p:stCondLst>
                        <p:cond delay="indefinite"/>
                      </p:stCondLst>
                      <p:childTnLst>
                        <p:par>
                          <p:cTn id="1576" fill="hold">
                            <p:stCondLst>
                              <p:cond delay="0"/>
                            </p:stCondLst>
                            <p:childTnLst>
                              <p:par>
                                <p:cTn id="1577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78" dur="250"/>
                                        <p:tgtEl>
                                          <p:spTgt spid="2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79" dur="250"/>
                                        <p:tgtEl>
                                          <p:spTgt spid="2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0" dur="250"/>
                                        <p:tgtEl>
                                          <p:spTgt spid="2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81" dur="250"/>
                                        <p:tgtEl>
                                          <p:spTgt spid="2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8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6"/>
                  </p:tgtEl>
                </p:cond>
              </p:nextCondLst>
            </p:seq>
            <p:seq concurrent="1" nextAc="seek">
              <p:cTn id="1583" restart="whenNotActive" fill="hold" evtFilter="cancelBubble" nodeType="interactiveSeq">
                <p:stCondLst>
                  <p:cond evt="onClick" delay="0">
                    <p:tgtEl>
                      <p:spTgt spid="2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84" fill="hold">
                      <p:stCondLst>
                        <p:cond delay="0"/>
                      </p:stCondLst>
                      <p:childTnLst>
                        <p:par>
                          <p:cTn id="1585" fill="hold">
                            <p:stCondLst>
                              <p:cond delay="0"/>
                            </p:stCondLst>
                            <p:childTnLst>
                              <p:par>
                                <p:cTn id="158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88" dur="250" fill="hold"/>
                                        <p:tgtEl>
                                          <p:spTgt spid="2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9" dur="250" fill="hold"/>
                                        <p:tgtEl>
                                          <p:spTgt spid="2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0" dur="250" fill="hold"/>
                                        <p:tgtEl>
                                          <p:spTgt spid="2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91" dur="250"/>
                                        <p:tgtEl>
                                          <p:spTgt spid="2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92" fill="hold">
                      <p:stCondLst>
                        <p:cond delay="indefinite"/>
                      </p:stCondLst>
                      <p:childTnLst>
                        <p:par>
                          <p:cTn id="1593" fill="hold">
                            <p:stCondLst>
                              <p:cond delay="0"/>
                            </p:stCondLst>
                            <p:childTnLst>
                              <p:par>
                                <p:cTn id="1594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95" dur="250"/>
                                        <p:tgtEl>
                                          <p:spTgt spid="2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6" dur="250"/>
                                        <p:tgtEl>
                                          <p:spTgt spid="2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7" dur="250"/>
                                        <p:tgtEl>
                                          <p:spTgt spid="2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98" dur="250"/>
                                        <p:tgtEl>
                                          <p:spTgt spid="2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99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5"/>
                  </p:tgtEl>
                </p:cond>
              </p:nextCondLst>
            </p:seq>
            <p:seq concurrent="1" nextAc="seek">
              <p:cTn id="1600" restart="whenNotActive" fill="hold" evtFilter="cancelBubble" nodeType="interactiveSeq">
                <p:stCondLst>
                  <p:cond evt="onClick" delay="0">
                    <p:tgtEl>
                      <p:spTgt spid="2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01" fill="hold">
                      <p:stCondLst>
                        <p:cond delay="0"/>
                      </p:stCondLst>
                      <p:childTnLst>
                        <p:par>
                          <p:cTn id="1602" fill="hold">
                            <p:stCondLst>
                              <p:cond delay="0"/>
                            </p:stCondLst>
                            <p:childTnLst>
                              <p:par>
                                <p:cTn id="160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05" dur="250" fill="hold"/>
                                        <p:tgtEl>
                                          <p:spTgt spid="2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06" dur="250" fill="hold"/>
                                        <p:tgtEl>
                                          <p:spTgt spid="2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07" dur="250" fill="hold"/>
                                        <p:tgtEl>
                                          <p:spTgt spid="2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08" dur="250"/>
                                        <p:tgtEl>
                                          <p:spTgt spid="2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09" fill="hold">
                      <p:stCondLst>
                        <p:cond delay="indefinite"/>
                      </p:stCondLst>
                      <p:childTnLst>
                        <p:par>
                          <p:cTn id="1610" fill="hold">
                            <p:stCondLst>
                              <p:cond delay="0"/>
                            </p:stCondLst>
                            <p:childTnLst>
                              <p:par>
                                <p:cTn id="1611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12" dur="250"/>
                                        <p:tgtEl>
                                          <p:spTgt spid="2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13" dur="250"/>
                                        <p:tgtEl>
                                          <p:spTgt spid="2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14" dur="250"/>
                                        <p:tgtEl>
                                          <p:spTgt spid="2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15" dur="250"/>
                                        <p:tgtEl>
                                          <p:spTgt spid="2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1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4"/>
                  </p:tgtEl>
                </p:cond>
              </p:nextCondLst>
            </p:seq>
            <p:seq concurrent="1" nextAc="seek">
              <p:cTn id="1617" restart="whenNotActive" fill="hold" evtFilter="cancelBubble" nodeType="interactiveSeq">
                <p:stCondLst>
                  <p:cond evt="onClick" delay="0">
                    <p:tgtEl>
                      <p:spTgt spid="2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18" fill="hold">
                      <p:stCondLst>
                        <p:cond delay="0"/>
                      </p:stCondLst>
                      <p:childTnLst>
                        <p:par>
                          <p:cTn id="1619" fill="hold">
                            <p:stCondLst>
                              <p:cond delay="0"/>
                            </p:stCondLst>
                            <p:childTnLst>
                              <p:par>
                                <p:cTn id="162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22" dur="250" fill="hold"/>
                                        <p:tgtEl>
                                          <p:spTgt spid="2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3" dur="250" fill="hold"/>
                                        <p:tgtEl>
                                          <p:spTgt spid="2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4" dur="250" fill="hold"/>
                                        <p:tgtEl>
                                          <p:spTgt spid="2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25" dur="250"/>
                                        <p:tgtEl>
                                          <p:spTgt spid="2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26" fill="hold">
                      <p:stCondLst>
                        <p:cond delay="indefinite"/>
                      </p:stCondLst>
                      <p:childTnLst>
                        <p:par>
                          <p:cTn id="1627" fill="hold">
                            <p:stCondLst>
                              <p:cond delay="0"/>
                            </p:stCondLst>
                            <p:childTnLst>
                              <p:par>
                                <p:cTn id="1628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29" dur="250"/>
                                        <p:tgtEl>
                                          <p:spTgt spid="2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0" dur="250"/>
                                        <p:tgtEl>
                                          <p:spTgt spid="2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1" dur="250"/>
                                        <p:tgtEl>
                                          <p:spTgt spid="2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32" dur="250"/>
                                        <p:tgtEl>
                                          <p:spTgt spid="2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33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3"/>
                  </p:tgtEl>
                </p:cond>
              </p:nextCondLst>
            </p:seq>
            <p:seq concurrent="1" nextAc="seek">
              <p:cTn id="1634" restart="whenNotActive" fill="hold" evtFilter="cancelBubble" nodeType="interactiveSeq">
                <p:stCondLst>
                  <p:cond evt="onClick" delay="0">
                    <p:tgtEl>
                      <p:spTgt spid="27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35" fill="hold">
                      <p:stCondLst>
                        <p:cond delay="0"/>
                      </p:stCondLst>
                      <p:childTnLst>
                        <p:par>
                          <p:cTn id="1636" fill="hold">
                            <p:stCondLst>
                              <p:cond delay="0"/>
                            </p:stCondLst>
                            <p:childTnLst>
                              <p:par>
                                <p:cTn id="163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39" dur="250" fill="hold"/>
                                        <p:tgtEl>
                                          <p:spTgt spid="2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0" dur="250" fill="hold"/>
                                        <p:tgtEl>
                                          <p:spTgt spid="2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1" dur="250" fill="hold"/>
                                        <p:tgtEl>
                                          <p:spTgt spid="27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42" dur="250"/>
                                        <p:tgtEl>
                                          <p:spTgt spid="2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43" fill="hold">
                      <p:stCondLst>
                        <p:cond delay="indefinite"/>
                      </p:stCondLst>
                      <p:childTnLst>
                        <p:par>
                          <p:cTn id="1644" fill="hold">
                            <p:stCondLst>
                              <p:cond delay="0"/>
                            </p:stCondLst>
                            <p:childTnLst>
                              <p:par>
                                <p:cTn id="1645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46" dur="250"/>
                                        <p:tgtEl>
                                          <p:spTgt spid="2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7" dur="250"/>
                                        <p:tgtEl>
                                          <p:spTgt spid="2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8" dur="250"/>
                                        <p:tgtEl>
                                          <p:spTgt spid="27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49" dur="250"/>
                                        <p:tgtEl>
                                          <p:spTgt spid="2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5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3"/>
                  </p:tgtEl>
                </p:cond>
              </p:nextCondLst>
            </p:seq>
            <p:seq concurrent="1" nextAc="seek">
              <p:cTn id="1651" restart="whenNotActive" fill="hold" evtFilter="cancelBubble" nodeType="interactiveSeq">
                <p:stCondLst>
                  <p:cond evt="onClick" delay="0">
                    <p:tgtEl>
                      <p:spTgt spid="27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52" fill="hold">
                      <p:stCondLst>
                        <p:cond delay="0"/>
                      </p:stCondLst>
                      <p:childTnLst>
                        <p:par>
                          <p:cTn id="1653" fill="hold">
                            <p:stCondLst>
                              <p:cond delay="0"/>
                            </p:stCondLst>
                            <p:childTnLst>
                              <p:par>
                                <p:cTn id="165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56" dur="250" fill="hold"/>
                                        <p:tgtEl>
                                          <p:spTgt spid="2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57" dur="250" fill="hold"/>
                                        <p:tgtEl>
                                          <p:spTgt spid="2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58" dur="250" fill="hold"/>
                                        <p:tgtEl>
                                          <p:spTgt spid="26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59" dur="250"/>
                                        <p:tgtEl>
                                          <p:spTgt spid="2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60" fill="hold">
                      <p:stCondLst>
                        <p:cond delay="indefinite"/>
                      </p:stCondLst>
                      <p:childTnLst>
                        <p:par>
                          <p:cTn id="1661" fill="hold">
                            <p:stCondLst>
                              <p:cond delay="0"/>
                            </p:stCondLst>
                            <p:childTnLst>
                              <p:par>
                                <p:cTn id="1662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63" dur="250"/>
                                        <p:tgtEl>
                                          <p:spTgt spid="2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64" dur="250"/>
                                        <p:tgtEl>
                                          <p:spTgt spid="2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65" dur="250"/>
                                        <p:tgtEl>
                                          <p:spTgt spid="26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66" dur="250"/>
                                        <p:tgtEl>
                                          <p:spTgt spid="2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67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2"/>
                  </p:tgtEl>
                </p:cond>
              </p:nextCondLst>
            </p:seq>
            <p:seq concurrent="1" nextAc="seek">
              <p:cTn id="1668" restart="whenNotActive" fill="hold" evtFilter="cancelBubble" nodeType="interactiveSeq">
                <p:stCondLst>
                  <p:cond evt="onClick" delay="0">
                    <p:tgtEl>
                      <p:spTgt spid="27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69" fill="hold">
                      <p:stCondLst>
                        <p:cond delay="0"/>
                      </p:stCondLst>
                      <p:childTnLst>
                        <p:par>
                          <p:cTn id="1670" fill="hold">
                            <p:stCondLst>
                              <p:cond delay="0"/>
                            </p:stCondLst>
                            <p:childTnLst>
                              <p:par>
                                <p:cTn id="167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73" dur="250" fill="hold"/>
                                        <p:tgtEl>
                                          <p:spTgt spid="2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74" dur="250" fill="hold"/>
                                        <p:tgtEl>
                                          <p:spTgt spid="2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75" dur="250" fill="hold"/>
                                        <p:tgtEl>
                                          <p:spTgt spid="26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76" dur="250"/>
                                        <p:tgtEl>
                                          <p:spTgt spid="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77" fill="hold">
                      <p:stCondLst>
                        <p:cond delay="indefinite"/>
                      </p:stCondLst>
                      <p:childTnLst>
                        <p:par>
                          <p:cTn id="1678" fill="hold">
                            <p:stCondLst>
                              <p:cond delay="0"/>
                            </p:stCondLst>
                            <p:childTnLst>
                              <p:par>
                                <p:cTn id="1679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80" dur="250"/>
                                        <p:tgtEl>
                                          <p:spTgt spid="2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81" dur="250"/>
                                        <p:tgtEl>
                                          <p:spTgt spid="2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82" dur="250"/>
                                        <p:tgtEl>
                                          <p:spTgt spid="26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83" dur="250"/>
                                        <p:tgtEl>
                                          <p:spTgt spid="2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8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1"/>
                  </p:tgtEl>
                </p:cond>
              </p:nextCondLst>
            </p:seq>
            <p:seq concurrent="1" nextAc="seek">
              <p:cTn id="1685" restart="whenNotActive" fill="hold" evtFilter="cancelBubble" nodeType="interactiveSeq">
                <p:stCondLst>
                  <p:cond evt="onClick" delay="0">
                    <p:tgtEl>
                      <p:spTgt spid="28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86" fill="hold">
                      <p:stCondLst>
                        <p:cond delay="0"/>
                      </p:stCondLst>
                      <p:childTnLst>
                        <p:par>
                          <p:cTn id="1687" fill="hold">
                            <p:stCondLst>
                              <p:cond delay="0"/>
                            </p:stCondLst>
                            <p:childTnLst>
                              <p:par>
                                <p:cTn id="168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90" dur="250" fill="hold"/>
                                        <p:tgtEl>
                                          <p:spTgt spid="2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1" dur="250" fill="hold"/>
                                        <p:tgtEl>
                                          <p:spTgt spid="2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2" dur="250" fill="hold"/>
                                        <p:tgtEl>
                                          <p:spTgt spid="27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93" dur="250"/>
                                        <p:tgtEl>
                                          <p:spTgt spid="2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94" fill="hold">
                      <p:stCondLst>
                        <p:cond delay="indefinite"/>
                      </p:stCondLst>
                      <p:childTnLst>
                        <p:par>
                          <p:cTn id="1695" fill="hold">
                            <p:stCondLst>
                              <p:cond delay="0"/>
                            </p:stCondLst>
                            <p:childTnLst>
                              <p:par>
                                <p:cTn id="1696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97" dur="250"/>
                                        <p:tgtEl>
                                          <p:spTgt spid="2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8" dur="250"/>
                                        <p:tgtEl>
                                          <p:spTgt spid="2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9" dur="250"/>
                                        <p:tgtEl>
                                          <p:spTgt spid="27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00" dur="250"/>
                                        <p:tgtEl>
                                          <p:spTgt spid="27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01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0"/>
                  </p:tgtEl>
                </p:cond>
              </p:nextCondLst>
            </p:seq>
            <p:seq concurrent="1" nextAc="seek">
              <p:cTn id="1702" restart="whenNotActive" fill="hold" evtFilter="cancelBubble" nodeType="interactiveSeq">
                <p:stCondLst>
                  <p:cond evt="onClick" delay="0">
                    <p:tgtEl>
                      <p:spTgt spid="27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03" fill="hold">
                      <p:stCondLst>
                        <p:cond delay="0"/>
                      </p:stCondLst>
                      <p:childTnLst>
                        <p:par>
                          <p:cTn id="1704" fill="hold">
                            <p:stCondLst>
                              <p:cond delay="0"/>
                            </p:stCondLst>
                            <p:childTnLst>
                              <p:par>
                                <p:cTn id="170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07" dur="250" fill="hold"/>
                                        <p:tgtEl>
                                          <p:spTgt spid="2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08" dur="250" fill="hold"/>
                                        <p:tgtEl>
                                          <p:spTgt spid="2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09" dur="250" fill="hold"/>
                                        <p:tgtEl>
                                          <p:spTgt spid="27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10" dur="250"/>
                                        <p:tgtEl>
                                          <p:spTgt spid="2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11" fill="hold">
                      <p:stCondLst>
                        <p:cond delay="indefinite"/>
                      </p:stCondLst>
                      <p:childTnLst>
                        <p:par>
                          <p:cTn id="1712" fill="hold">
                            <p:stCondLst>
                              <p:cond delay="0"/>
                            </p:stCondLst>
                            <p:childTnLst>
                              <p:par>
                                <p:cTn id="1713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14" dur="250"/>
                                        <p:tgtEl>
                                          <p:spTgt spid="2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15" dur="250"/>
                                        <p:tgtEl>
                                          <p:spTgt spid="2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16" dur="250"/>
                                        <p:tgtEl>
                                          <p:spTgt spid="27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17" dur="250"/>
                                        <p:tgtEl>
                                          <p:spTgt spid="2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1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9"/>
                  </p:tgtEl>
                </p:cond>
              </p:nextCondLst>
            </p:seq>
            <p:seq concurrent="1" nextAc="seek">
              <p:cTn id="1719" restart="whenNotActive" fill="hold" evtFilter="cancelBubble" nodeType="interactiveSeq">
                <p:stCondLst>
                  <p:cond evt="onClick" delay="0">
                    <p:tgtEl>
                      <p:spTgt spid="27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20" fill="hold">
                      <p:stCondLst>
                        <p:cond delay="0"/>
                      </p:stCondLst>
                      <p:childTnLst>
                        <p:par>
                          <p:cTn id="1721" fill="hold">
                            <p:stCondLst>
                              <p:cond delay="0"/>
                            </p:stCondLst>
                            <p:childTnLst>
                              <p:par>
                                <p:cTn id="172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24" dur="250" fill="hold"/>
                                        <p:tgtEl>
                                          <p:spTgt spid="2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25" dur="250" fill="hold"/>
                                        <p:tgtEl>
                                          <p:spTgt spid="2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26" dur="250" fill="hold"/>
                                        <p:tgtEl>
                                          <p:spTgt spid="27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27" dur="250"/>
                                        <p:tgtEl>
                                          <p:spTgt spid="2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28" fill="hold">
                      <p:stCondLst>
                        <p:cond delay="indefinite"/>
                      </p:stCondLst>
                      <p:childTnLst>
                        <p:par>
                          <p:cTn id="1729" fill="hold">
                            <p:stCondLst>
                              <p:cond delay="0"/>
                            </p:stCondLst>
                            <p:childTnLst>
                              <p:par>
                                <p:cTn id="1730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31" dur="250"/>
                                        <p:tgtEl>
                                          <p:spTgt spid="2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32" dur="250"/>
                                        <p:tgtEl>
                                          <p:spTgt spid="2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33" dur="250"/>
                                        <p:tgtEl>
                                          <p:spTgt spid="27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34" dur="250"/>
                                        <p:tgtEl>
                                          <p:spTgt spid="2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35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8"/>
                  </p:tgtEl>
                </p:cond>
              </p:nextCondLst>
            </p:seq>
          </p:childTnLst>
        </p:cTn>
      </p:par>
    </p:tnLst>
    <p:bldLst>
      <p:bldP spid="11" grpId="0" animBg="1"/>
      <p:bldP spid="11" grpId="1" animBg="1"/>
      <p:bldP spid="14" grpId="0" animBg="1"/>
      <p:bldP spid="14" grpId="1" animBg="1"/>
      <p:bldP spid="15" grpId="0" animBg="1"/>
      <p:bldP spid="15" grpId="1" animBg="1"/>
      <p:bldP spid="116" grpId="0" animBg="1"/>
      <p:bldP spid="116" grpId="1" animBg="1"/>
      <p:bldP spid="117" grpId="0" animBg="1"/>
      <p:bldP spid="117" grpId="1" animBg="1"/>
      <p:bldP spid="118" grpId="0" animBg="1"/>
      <p:bldP spid="118" grpId="1" animBg="1"/>
      <p:bldP spid="123" grpId="0" animBg="1"/>
      <p:bldP spid="123" grpId="1" animBg="1"/>
      <p:bldP spid="124" grpId="0" animBg="1"/>
      <p:bldP spid="124" grpId="1" animBg="1"/>
      <p:bldP spid="125" grpId="0" animBg="1"/>
      <p:bldP spid="125" grpId="1" animBg="1"/>
      <p:bldP spid="130" grpId="0" animBg="1"/>
      <p:bldP spid="130" grpId="1" animBg="1"/>
      <p:bldP spid="131" grpId="0" animBg="1"/>
      <p:bldP spid="131" grpId="1" animBg="1"/>
      <p:bldP spid="132" grpId="0" animBg="1"/>
      <p:bldP spid="132" grpId="1" animBg="1"/>
      <p:bldP spid="137" grpId="0" animBg="1"/>
      <p:bldP spid="137" grpId="1" animBg="1"/>
      <p:bldP spid="138" grpId="0" animBg="1"/>
      <p:bldP spid="138" grpId="1" animBg="1"/>
      <p:bldP spid="139" grpId="0" animBg="1"/>
      <p:bldP spid="139" grpId="1" animBg="1"/>
      <p:bldP spid="144" grpId="0" animBg="1"/>
      <p:bldP spid="144" grpId="1" animBg="1"/>
      <p:bldP spid="145" grpId="0" animBg="1"/>
      <p:bldP spid="145" grpId="1" animBg="1"/>
      <p:bldP spid="146" grpId="0" animBg="1"/>
      <p:bldP spid="146" grpId="1" animBg="1"/>
      <p:bldP spid="378" grpId="0" animBg="1"/>
      <p:bldP spid="378" grpId="1" animBg="1"/>
      <p:bldP spid="379" grpId="0" animBg="1"/>
      <p:bldP spid="379" grpId="1" animBg="1"/>
      <p:bldP spid="380" grpId="0" animBg="1"/>
      <p:bldP spid="380" grpId="1" animBg="1"/>
      <p:bldP spid="385" grpId="0" animBg="1"/>
      <p:bldP spid="385" grpId="1" animBg="1"/>
      <p:bldP spid="386" grpId="0" animBg="1"/>
      <p:bldP spid="386" grpId="1" animBg="1"/>
      <p:bldP spid="387" grpId="0" animBg="1"/>
      <p:bldP spid="387" grpId="1" animBg="1"/>
      <p:bldP spid="392" grpId="0" animBg="1"/>
      <p:bldP spid="392" grpId="1" animBg="1"/>
      <p:bldP spid="393" grpId="0" animBg="1"/>
      <p:bldP spid="393" grpId="1" animBg="1"/>
      <p:bldP spid="394" grpId="0" animBg="1"/>
      <p:bldP spid="394" grpId="1" animBg="1"/>
      <p:bldP spid="399" grpId="0" animBg="1"/>
      <p:bldP spid="399" grpId="1" animBg="1"/>
      <p:bldP spid="400" grpId="0" animBg="1"/>
      <p:bldP spid="400" grpId="1" animBg="1"/>
      <p:bldP spid="401" grpId="0" animBg="1"/>
      <p:bldP spid="401" grpId="1" animBg="1"/>
      <p:bldP spid="406" grpId="0" animBg="1"/>
      <p:bldP spid="406" grpId="1" animBg="1"/>
      <p:bldP spid="407" grpId="0" animBg="1"/>
      <p:bldP spid="407" grpId="1" animBg="1"/>
      <p:bldP spid="408" grpId="0" animBg="1"/>
      <p:bldP spid="408" grpId="1" animBg="1"/>
      <p:bldP spid="413" grpId="0" animBg="1"/>
      <p:bldP spid="413" grpId="1" animBg="1"/>
      <p:bldP spid="414" grpId="0" animBg="1"/>
      <p:bldP spid="414" grpId="1" animBg="1"/>
      <p:bldP spid="415" grpId="0" animBg="1"/>
      <p:bldP spid="415" grpId="1" animBg="1"/>
      <p:bldP spid="420" grpId="0" animBg="1"/>
      <p:bldP spid="420" grpId="1" animBg="1"/>
      <p:bldP spid="421" grpId="0" animBg="1"/>
      <p:bldP spid="421" grpId="1" animBg="1"/>
      <p:bldP spid="422" grpId="0" animBg="1"/>
      <p:bldP spid="422" grpId="1" animBg="1"/>
      <p:bldP spid="427" grpId="0" animBg="1"/>
      <p:bldP spid="427" grpId="1" animBg="1"/>
      <p:bldP spid="428" grpId="0" animBg="1"/>
      <p:bldP spid="428" grpId="1" animBg="1"/>
      <p:bldP spid="429" grpId="0" animBg="1"/>
      <p:bldP spid="429" grpId="1" animBg="1"/>
      <p:bldP spid="434" grpId="0" animBg="1"/>
      <p:bldP spid="434" grpId="1" animBg="1"/>
      <p:bldP spid="435" grpId="0" animBg="1"/>
      <p:bldP spid="435" grpId="1" animBg="1"/>
      <p:bldP spid="436" grpId="0" animBg="1"/>
      <p:bldP spid="436" grpId="1" animBg="1"/>
      <p:bldP spid="441" grpId="0" animBg="1"/>
      <p:bldP spid="441" grpId="1" animBg="1"/>
      <p:bldP spid="442" grpId="0" animBg="1"/>
      <p:bldP spid="442" grpId="1" animBg="1"/>
      <p:bldP spid="443" grpId="0" animBg="1"/>
      <p:bldP spid="443" grpId="1" animBg="1"/>
      <p:bldP spid="448" grpId="0" animBg="1"/>
      <p:bldP spid="448" grpId="1" animBg="1"/>
      <p:bldP spid="449" grpId="0" animBg="1"/>
      <p:bldP spid="449" grpId="1" animBg="1"/>
      <p:bldP spid="450" grpId="0" animBg="1"/>
      <p:bldP spid="450" grpId="1" animBg="1"/>
      <p:bldP spid="455" grpId="0" animBg="1"/>
      <p:bldP spid="455" grpId="1" animBg="1"/>
      <p:bldP spid="456" grpId="0" animBg="1"/>
      <p:bldP spid="456" grpId="1" animBg="1"/>
      <p:bldP spid="457" grpId="0" animBg="1"/>
      <p:bldP spid="457" grpId="1" animBg="1"/>
      <p:bldP spid="462" grpId="0" animBg="1"/>
      <p:bldP spid="462" grpId="1" animBg="1"/>
      <p:bldP spid="463" grpId="0" animBg="1"/>
      <p:bldP spid="463" grpId="1" animBg="1"/>
      <p:bldP spid="464" grpId="0" animBg="1"/>
      <p:bldP spid="464" grpId="1" animBg="1"/>
      <p:bldP spid="469" grpId="0" animBg="1"/>
      <p:bldP spid="469" grpId="1" animBg="1"/>
      <p:bldP spid="470" grpId="0" animBg="1"/>
      <p:bldP spid="470" grpId="1" animBg="1"/>
      <p:bldP spid="471" grpId="0" animBg="1"/>
      <p:bldP spid="471" grpId="1" animBg="1"/>
      <p:bldP spid="476" grpId="0" animBg="1"/>
      <p:bldP spid="476" grpId="1" animBg="1"/>
      <p:bldP spid="477" grpId="0" animBg="1"/>
      <p:bldP spid="477" grpId="1" animBg="1"/>
      <p:bldP spid="478" grpId="0" animBg="1"/>
      <p:bldP spid="478" grpId="1" animBg="1"/>
      <p:bldP spid="483" grpId="0" animBg="1"/>
      <p:bldP spid="483" grpId="1" animBg="1"/>
      <p:bldP spid="484" grpId="0" animBg="1"/>
      <p:bldP spid="484" grpId="1" animBg="1"/>
      <p:bldP spid="485" grpId="0" animBg="1"/>
      <p:bldP spid="485" grpId="1" animBg="1"/>
      <p:bldP spid="490" grpId="0" animBg="1"/>
      <p:bldP spid="490" grpId="1" animBg="1"/>
      <p:bldP spid="491" grpId="0" animBg="1"/>
      <p:bldP spid="491" grpId="1" animBg="1"/>
      <p:bldP spid="492" grpId="0" animBg="1"/>
      <p:bldP spid="492" grpId="1" animBg="1"/>
      <p:bldP spid="497" grpId="0" animBg="1"/>
      <p:bldP spid="497" grpId="1" animBg="1"/>
      <p:bldP spid="498" grpId="0" animBg="1"/>
      <p:bldP spid="498" grpId="1" animBg="1"/>
      <p:bldP spid="499" grpId="0" animBg="1"/>
      <p:bldP spid="499" grpId="1" animBg="1"/>
      <p:bldP spid="504" grpId="0" animBg="1"/>
      <p:bldP spid="504" grpId="1" animBg="1"/>
      <p:bldP spid="505" grpId="0" animBg="1"/>
      <p:bldP spid="505" grpId="1" animBg="1"/>
      <p:bldP spid="506" grpId="0" animBg="1"/>
      <p:bldP spid="506" grpId="1" animBg="1"/>
      <p:bldP spid="511" grpId="0" animBg="1"/>
      <p:bldP spid="511" grpId="1" animBg="1"/>
      <p:bldP spid="512" grpId="0" animBg="1"/>
      <p:bldP spid="512" grpId="1" animBg="1"/>
      <p:bldP spid="513" grpId="0" animBg="1"/>
      <p:bldP spid="513" grpId="1" animBg="1"/>
      <p:bldP spid="518" grpId="0" animBg="1"/>
      <p:bldP spid="518" grpId="1" animBg="1"/>
      <p:bldP spid="519" grpId="0" animBg="1"/>
      <p:bldP spid="519" grpId="1" animBg="1"/>
      <p:bldP spid="520" grpId="0" animBg="1"/>
      <p:bldP spid="520" grpId="1" animBg="1"/>
      <p:bldP spid="525" grpId="0" animBg="1"/>
      <p:bldP spid="525" grpId="1" animBg="1"/>
      <p:bldP spid="526" grpId="0" animBg="1"/>
      <p:bldP spid="526" grpId="1" animBg="1"/>
      <p:bldP spid="527" grpId="0" animBg="1"/>
      <p:bldP spid="527" grpId="1" animBg="1"/>
      <p:bldP spid="209" grpId="0" animBg="1"/>
      <p:bldP spid="209" grpId="1" animBg="1"/>
      <p:bldP spid="210" grpId="0" animBg="1"/>
      <p:bldP spid="210" grpId="1" animBg="1"/>
      <p:bldP spid="211" grpId="0" animBg="1"/>
      <p:bldP spid="211" grpId="1" animBg="1"/>
      <p:bldP spid="216" grpId="0" animBg="1"/>
      <p:bldP spid="216" grpId="1" animBg="1"/>
      <p:bldP spid="217" grpId="0" animBg="1"/>
      <p:bldP spid="217" grpId="1" animBg="1"/>
      <p:bldP spid="218" grpId="0" animBg="1"/>
      <p:bldP spid="218" grpId="1" animBg="1"/>
      <p:bldP spid="223" grpId="0" animBg="1"/>
      <p:bldP spid="223" grpId="1" animBg="1"/>
      <p:bldP spid="224" grpId="0" animBg="1"/>
      <p:bldP spid="224" grpId="1" animBg="1"/>
      <p:bldP spid="225" grpId="0" animBg="1"/>
      <p:bldP spid="225" grpId="1" animBg="1"/>
      <p:bldP spid="230" grpId="0" animBg="1"/>
      <p:bldP spid="230" grpId="1" animBg="1"/>
      <p:bldP spid="231" grpId="0" animBg="1"/>
      <p:bldP spid="231" grpId="1" animBg="1"/>
      <p:bldP spid="232" grpId="0" animBg="1"/>
      <p:bldP spid="232" grpId="1" animBg="1"/>
      <p:bldP spid="268" grpId="0" animBg="1"/>
      <p:bldP spid="268" grpId="1" animBg="1"/>
      <p:bldP spid="269" grpId="0" animBg="1"/>
      <p:bldP spid="269" grpId="1" animBg="1"/>
      <p:bldP spid="270" grpId="0" animBg="1"/>
      <p:bldP spid="270" grpId="1" animBg="1"/>
      <p:bldP spid="275" grpId="0" animBg="1"/>
      <p:bldP spid="275" grpId="1" animBg="1"/>
      <p:bldP spid="276" grpId="0" animBg="1"/>
      <p:bldP spid="276" grpId="1" animBg="1"/>
      <p:bldP spid="277" grpId="0" animBg="1"/>
      <p:bldP spid="277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مستطيل: زوايا مستديرة 11">
            <a:extLst>
              <a:ext uri="{FF2B5EF4-FFF2-40B4-BE49-F238E27FC236}">
                <a16:creationId xmlns:a16="http://schemas.microsoft.com/office/drawing/2014/main" id="{CD9494CC-01BD-4056-8A18-34DF6CEB5039}"/>
              </a:ext>
            </a:extLst>
          </p:cNvPr>
          <p:cNvSpPr/>
          <p:nvPr/>
        </p:nvSpPr>
        <p:spPr>
          <a:xfrm rot="16200000">
            <a:off x="2955761" y="-2455360"/>
            <a:ext cx="6423381" cy="11686551"/>
          </a:xfrm>
          <a:prstGeom prst="roundRect">
            <a:avLst>
              <a:gd name="adj" fmla="val 5381"/>
            </a:avLst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pPr marL="0" algn="ctr" defTabSz="914400" rtl="1" eaLnBrk="1" latinLnBrk="0" hangingPunct="1"/>
            <a:endParaRPr lang="ar-EG"/>
          </a:p>
        </p:txBody>
      </p:sp>
      <p:grpSp>
        <p:nvGrpSpPr>
          <p:cNvPr id="6" name="مجموعة 5">
            <a:extLst>
              <a:ext uri="{FF2B5EF4-FFF2-40B4-BE49-F238E27FC236}">
                <a16:creationId xmlns:a16="http://schemas.microsoft.com/office/drawing/2014/main" id="{C6A01C9F-C5DA-5347-A84B-F971C0E5D111}"/>
              </a:ext>
            </a:extLst>
          </p:cNvPr>
          <p:cNvGrpSpPr/>
          <p:nvPr/>
        </p:nvGrpSpPr>
        <p:grpSpPr>
          <a:xfrm>
            <a:off x="335815" y="282709"/>
            <a:ext cx="11867825" cy="6423382"/>
            <a:chOff x="760246" y="392652"/>
            <a:chExt cx="11420963" cy="6423382"/>
          </a:xfrm>
        </p:grpSpPr>
        <p:sp>
          <p:nvSpPr>
            <p:cNvPr id="7" name="مستطيل مستدير الزوايا 6">
              <a:extLst>
                <a:ext uri="{FF2B5EF4-FFF2-40B4-BE49-F238E27FC236}">
                  <a16:creationId xmlns:a16="http://schemas.microsoft.com/office/drawing/2014/main" id="{3031575D-A504-F34B-9982-513CE59AAFDB}"/>
                </a:ext>
              </a:extLst>
            </p:cNvPr>
            <p:cNvSpPr/>
            <p:nvPr/>
          </p:nvSpPr>
          <p:spPr>
            <a:xfrm>
              <a:off x="760246" y="392652"/>
              <a:ext cx="11096787" cy="6142407"/>
            </a:xfrm>
            <a:prstGeom prst="roundRect">
              <a:avLst/>
            </a:prstGeom>
            <a:blipFill>
              <a:blip r:embed="rId2"/>
              <a:stretch>
                <a:fillRect/>
              </a:stretch>
            </a:blipFill>
            <a:ln>
              <a:solidFill>
                <a:schemeClr val="accent6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 dirty="0"/>
            </a:p>
          </p:txBody>
        </p:sp>
        <p:pic>
          <p:nvPicPr>
            <p:cNvPr id="9" name="صورة 8">
              <a:extLst>
                <a:ext uri="{FF2B5EF4-FFF2-40B4-BE49-F238E27FC236}">
                  <a16:creationId xmlns:a16="http://schemas.microsoft.com/office/drawing/2014/main" id="{AE9BD02E-7A89-5640-9988-C9DA36285E9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alphaModFix amt="35000"/>
            </a:blip>
            <a:stretch>
              <a:fillRect/>
            </a:stretch>
          </p:blipFill>
          <p:spPr>
            <a:xfrm>
              <a:off x="11135153" y="5767882"/>
              <a:ext cx="1046056" cy="1048152"/>
            </a:xfrm>
            <a:prstGeom prst="rect">
              <a:avLst/>
            </a:prstGeom>
          </p:spPr>
        </p:pic>
      </p:grpSp>
      <p:pic>
        <p:nvPicPr>
          <p:cNvPr id="15" name="صورة 14" descr="صورة تحتوي على داخلي, جهاز, أسود, مقياس فكي&#10;&#10;تم إنشاء الوصف تلقائياً">
            <a:extLst>
              <a:ext uri="{FF2B5EF4-FFF2-40B4-BE49-F238E27FC236}">
                <a16:creationId xmlns:a16="http://schemas.microsoft.com/office/drawing/2014/main" id="{77B38BD7-6F4A-4CCC-B7D7-CE5F326D41D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5797276" y="-4704367"/>
            <a:ext cx="944905" cy="10643356"/>
          </a:xfrm>
          <a:prstGeom prst="rect">
            <a:avLst/>
          </a:prstGeom>
        </p:spPr>
      </p:pic>
      <p:pic>
        <p:nvPicPr>
          <p:cNvPr id="10" name="Picture 6" descr="https://i.pinimg.com/564x/f7/b1/09/f7b1094060ec4e7985a4aac0849e9e9f.jpg">
            <a:extLst>
              <a:ext uri="{FF2B5EF4-FFF2-40B4-BE49-F238E27FC236}">
                <a16:creationId xmlns:a16="http://schemas.microsoft.com/office/drawing/2014/main" id="{A7E94AA6-AE5A-D34D-9DC7-0D8B1B8449F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881" b="13152"/>
          <a:stretch/>
        </p:blipFill>
        <p:spPr bwMode="auto">
          <a:xfrm rot="2225611">
            <a:off x="10638321" y="684487"/>
            <a:ext cx="1130657" cy="10235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مستطيل 1">
            <a:extLst>
              <a:ext uri="{FF2B5EF4-FFF2-40B4-BE49-F238E27FC236}">
                <a16:creationId xmlns:a16="http://schemas.microsoft.com/office/drawing/2014/main" id="{D4B25D40-8600-4C6C-025F-2453F5E631B8}"/>
              </a:ext>
            </a:extLst>
          </p:cNvPr>
          <p:cNvSpPr/>
          <p:nvPr/>
        </p:nvSpPr>
        <p:spPr>
          <a:xfrm rot="385153">
            <a:off x="10095169" y="1663644"/>
            <a:ext cx="2414610" cy="584775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</a:bodyPr>
          <a:lstStyle/>
          <a:p>
            <a:pPr algn="ctr" defTabSz="914400" rtl="1"/>
            <a:r>
              <a:rPr lang="ar-SA" sz="3200" b="1" dirty="0">
                <a:ln w="9525">
                  <a:solidFill>
                    <a:prstClr val="black"/>
                  </a:solidFill>
                  <a:prstDash val="solid"/>
                </a:ln>
                <a:solidFill>
                  <a:srgbClr val="D58C2E">
                    <a:lumMod val="50000"/>
                  </a:srgbClr>
                </a:solidFill>
                <a:effectLst>
                  <a:outerShdw blurRad="12700" dist="38100" dir="2700000" algn="tl" rotWithShape="0">
                    <a:srgbClr val="C9492C">
                      <a:lumMod val="60000"/>
                      <a:lumOff val="40000"/>
                    </a:srgbClr>
                  </a:outerShdw>
                </a:effectLst>
                <a:latin typeface="Aldhabi" panose="01000000000000000000" pitchFamily="2" charset="-78"/>
                <a:cs typeface="Aldhabi" panose="01000000000000000000" pitchFamily="2" charset="-78"/>
              </a:rPr>
              <a:t>استعد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73EEC7FA-69DF-79F7-5ACB-A02CCF640707}"/>
              </a:ext>
            </a:extLst>
          </p:cNvPr>
          <p:cNvGrpSpPr>
            <a:grpSpLocks/>
          </p:cNvGrpSpPr>
          <p:nvPr/>
        </p:nvGrpSpPr>
        <p:grpSpPr bwMode="auto">
          <a:xfrm>
            <a:off x="4730043" y="906530"/>
            <a:ext cx="2808287" cy="579438"/>
            <a:chOff x="1669" y="452"/>
            <a:chExt cx="1996" cy="365"/>
          </a:xfrm>
        </p:grpSpPr>
        <p:sp>
          <p:nvSpPr>
            <p:cNvPr id="4" name="AutoShape 3">
              <a:extLst>
                <a:ext uri="{FF2B5EF4-FFF2-40B4-BE49-F238E27FC236}">
                  <a16:creationId xmlns:a16="http://schemas.microsoft.com/office/drawing/2014/main" id="{8F683FDA-9A21-EB50-752B-BA40475D715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01" y="482"/>
              <a:ext cx="1950" cy="317"/>
            </a:xfrm>
            <a:prstGeom prst="flowChartAlternateProcess">
              <a:avLst/>
            </a:prstGeom>
            <a:gradFill rotWithShape="1">
              <a:gsLst>
                <a:gs pos="0">
                  <a:srgbClr val="FF66FF"/>
                </a:gs>
                <a:gs pos="50000">
                  <a:srgbClr val="FFFF66"/>
                </a:gs>
                <a:gs pos="100000">
                  <a:srgbClr val="FF66FF"/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ar-SA"/>
            </a:p>
          </p:txBody>
        </p:sp>
        <p:sp>
          <p:nvSpPr>
            <p:cNvPr id="5" name="Text Box 4">
              <a:extLst>
                <a:ext uri="{FF2B5EF4-FFF2-40B4-BE49-F238E27FC236}">
                  <a16:creationId xmlns:a16="http://schemas.microsoft.com/office/drawing/2014/main" id="{708736C4-302B-A896-4FCA-3C2BA74015F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669" y="452"/>
              <a:ext cx="1996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ar-SA" altLang="en-US" sz="3200" b="1"/>
                <a:t>المعدل الثابت للتغير</a:t>
              </a:r>
              <a:endParaRPr lang="en-US" altLang="en-US" sz="3200" b="1"/>
            </a:p>
          </p:txBody>
        </p:sp>
      </p:grpSp>
      <p:pic>
        <p:nvPicPr>
          <p:cNvPr id="11" name="Picture 4">
            <a:extLst>
              <a:ext uri="{FF2B5EF4-FFF2-40B4-BE49-F238E27FC236}">
                <a16:creationId xmlns:a16="http://schemas.microsoft.com/office/drawing/2014/main" id="{22068FFD-2218-E02E-30AE-44E174C9A7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8380" y="1892368"/>
            <a:ext cx="3822700" cy="1330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5">
            <a:extLst>
              <a:ext uri="{FF2B5EF4-FFF2-40B4-BE49-F238E27FC236}">
                <a16:creationId xmlns:a16="http://schemas.microsoft.com/office/drawing/2014/main" id="{11351BBA-D65F-82D7-8621-2BCBA90667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8468" y="1722505"/>
            <a:ext cx="2808287" cy="2922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6">
            <a:extLst>
              <a:ext uri="{FF2B5EF4-FFF2-40B4-BE49-F238E27FC236}">
                <a16:creationId xmlns:a16="http://schemas.microsoft.com/office/drawing/2014/main" id="{97CB867F-7F3A-DDC6-AFDD-ADEEF25DE2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95268" y="3546543"/>
            <a:ext cx="4522787" cy="931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8">
            <a:extLst>
              <a:ext uri="{FF2B5EF4-FFF2-40B4-BE49-F238E27FC236}">
                <a16:creationId xmlns:a16="http://schemas.microsoft.com/office/drawing/2014/main" id="{8A650B2B-5053-FCDD-DAB3-2FBB5B0CEB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8380" y="4802255"/>
            <a:ext cx="3590925" cy="947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Text Box 35">
            <a:extLst>
              <a:ext uri="{FF2B5EF4-FFF2-40B4-BE49-F238E27FC236}">
                <a16:creationId xmlns:a16="http://schemas.microsoft.com/office/drawing/2014/main" id="{FA80886E-E36E-0B64-70D2-C46D29F769E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0" y="5856478"/>
            <a:ext cx="3744913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ar-SA" altLang="en-US" sz="2000" b="1" dirty="0">
                <a:solidFill>
                  <a:srgbClr val="FF3300"/>
                </a:solidFill>
              </a:rPr>
              <a:t>جميع المعدلات متساوية </a:t>
            </a:r>
            <a:endParaRPr lang="en-US" altLang="en-US" sz="2000" b="1" dirty="0">
              <a:solidFill>
                <a:srgbClr val="FF33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592352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 invX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5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مستطيل: زوايا مستديرة 11">
            <a:extLst>
              <a:ext uri="{FF2B5EF4-FFF2-40B4-BE49-F238E27FC236}">
                <a16:creationId xmlns:a16="http://schemas.microsoft.com/office/drawing/2014/main" id="{CD9494CC-01BD-4056-8A18-34DF6CEB5039}"/>
              </a:ext>
            </a:extLst>
          </p:cNvPr>
          <p:cNvSpPr/>
          <p:nvPr/>
        </p:nvSpPr>
        <p:spPr>
          <a:xfrm rot="16200000">
            <a:off x="2955761" y="-2455360"/>
            <a:ext cx="6423381" cy="11686551"/>
          </a:xfrm>
          <a:prstGeom prst="roundRect">
            <a:avLst>
              <a:gd name="adj" fmla="val 5381"/>
            </a:avLst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pPr marL="0" algn="ctr" defTabSz="914400" rtl="1" eaLnBrk="1" latinLnBrk="0" hangingPunct="1"/>
            <a:endParaRPr lang="ar-EG"/>
          </a:p>
        </p:txBody>
      </p:sp>
      <p:grpSp>
        <p:nvGrpSpPr>
          <p:cNvPr id="6" name="مجموعة 5">
            <a:extLst>
              <a:ext uri="{FF2B5EF4-FFF2-40B4-BE49-F238E27FC236}">
                <a16:creationId xmlns:a16="http://schemas.microsoft.com/office/drawing/2014/main" id="{C6A01C9F-C5DA-5347-A84B-F971C0E5D111}"/>
              </a:ext>
            </a:extLst>
          </p:cNvPr>
          <p:cNvGrpSpPr/>
          <p:nvPr/>
        </p:nvGrpSpPr>
        <p:grpSpPr>
          <a:xfrm>
            <a:off x="335815" y="282709"/>
            <a:ext cx="11867825" cy="6423382"/>
            <a:chOff x="760246" y="392652"/>
            <a:chExt cx="11420963" cy="6423382"/>
          </a:xfrm>
        </p:grpSpPr>
        <p:sp>
          <p:nvSpPr>
            <p:cNvPr id="7" name="مستطيل مستدير الزوايا 6">
              <a:extLst>
                <a:ext uri="{FF2B5EF4-FFF2-40B4-BE49-F238E27FC236}">
                  <a16:creationId xmlns:a16="http://schemas.microsoft.com/office/drawing/2014/main" id="{3031575D-A504-F34B-9982-513CE59AAFDB}"/>
                </a:ext>
              </a:extLst>
            </p:cNvPr>
            <p:cNvSpPr/>
            <p:nvPr/>
          </p:nvSpPr>
          <p:spPr>
            <a:xfrm>
              <a:off x="760246" y="392652"/>
              <a:ext cx="11096787" cy="6142407"/>
            </a:xfrm>
            <a:prstGeom prst="roundRect">
              <a:avLst/>
            </a:prstGeom>
            <a:blipFill>
              <a:blip r:embed="rId2"/>
              <a:stretch>
                <a:fillRect/>
              </a:stretch>
            </a:blipFill>
            <a:ln>
              <a:solidFill>
                <a:schemeClr val="accent6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 dirty="0"/>
            </a:p>
          </p:txBody>
        </p:sp>
        <p:pic>
          <p:nvPicPr>
            <p:cNvPr id="9" name="صورة 8">
              <a:extLst>
                <a:ext uri="{FF2B5EF4-FFF2-40B4-BE49-F238E27FC236}">
                  <a16:creationId xmlns:a16="http://schemas.microsoft.com/office/drawing/2014/main" id="{AE9BD02E-7A89-5640-9988-C9DA36285E9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alphaModFix amt="35000"/>
            </a:blip>
            <a:stretch>
              <a:fillRect/>
            </a:stretch>
          </p:blipFill>
          <p:spPr>
            <a:xfrm>
              <a:off x="11135153" y="5767882"/>
              <a:ext cx="1046056" cy="1048152"/>
            </a:xfrm>
            <a:prstGeom prst="rect">
              <a:avLst/>
            </a:prstGeom>
          </p:spPr>
        </p:pic>
      </p:grpSp>
      <p:pic>
        <p:nvPicPr>
          <p:cNvPr id="15" name="صورة 14" descr="صورة تحتوي على داخلي, جهاز, أسود, مقياس فكي&#10;&#10;تم إنشاء الوصف تلقائياً">
            <a:extLst>
              <a:ext uri="{FF2B5EF4-FFF2-40B4-BE49-F238E27FC236}">
                <a16:creationId xmlns:a16="http://schemas.microsoft.com/office/drawing/2014/main" id="{77B38BD7-6F4A-4CCC-B7D7-CE5F326D41D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5797276" y="-4704367"/>
            <a:ext cx="944905" cy="10643356"/>
          </a:xfrm>
          <a:prstGeom prst="rect">
            <a:avLst/>
          </a:prstGeom>
        </p:spPr>
      </p:pic>
      <p:pic>
        <p:nvPicPr>
          <p:cNvPr id="10" name="Picture 6" descr="https://i.pinimg.com/564x/f7/b1/09/f7b1094060ec4e7985a4aac0849e9e9f.jpg">
            <a:extLst>
              <a:ext uri="{FF2B5EF4-FFF2-40B4-BE49-F238E27FC236}">
                <a16:creationId xmlns:a16="http://schemas.microsoft.com/office/drawing/2014/main" id="{A7E94AA6-AE5A-D34D-9DC7-0D8B1B8449F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881" b="13152"/>
          <a:stretch/>
        </p:blipFill>
        <p:spPr bwMode="auto">
          <a:xfrm rot="2225611">
            <a:off x="10638321" y="684487"/>
            <a:ext cx="1130657" cy="10235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" name="Group 2">
            <a:extLst>
              <a:ext uri="{FF2B5EF4-FFF2-40B4-BE49-F238E27FC236}">
                <a16:creationId xmlns:a16="http://schemas.microsoft.com/office/drawing/2014/main" id="{EE0E9DEE-688A-2562-3024-9368F4633EB5}"/>
              </a:ext>
            </a:extLst>
          </p:cNvPr>
          <p:cNvGrpSpPr>
            <a:grpSpLocks/>
          </p:cNvGrpSpPr>
          <p:nvPr/>
        </p:nvGrpSpPr>
        <p:grpSpPr bwMode="auto">
          <a:xfrm>
            <a:off x="5311828" y="493963"/>
            <a:ext cx="2808287" cy="579438"/>
            <a:chOff x="1669" y="452"/>
            <a:chExt cx="1996" cy="365"/>
          </a:xfrm>
        </p:grpSpPr>
        <p:sp>
          <p:nvSpPr>
            <p:cNvPr id="4" name="AutoShape 3">
              <a:extLst>
                <a:ext uri="{FF2B5EF4-FFF2-40B4-BE49-F238E27FC236}">
                  <a16:creationId xmlns:a16="http://schemas.microsoft.com/office/drawing/2014/main" id="{B25859DD-C6C0-7A46-F7CD-DE64C86D8B7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01" y="482"/>
              <a:ext cx="1950" cy="317"/>
            </a:xfrm>
            <a:prstGeom prst="flowChartAlternateProcess">
              <a:avLst/>
            </a:prstGeom>
            <a:gradFill rotWithShape="1">
              <a:gsLst>
                <a:gs pos="0">
                  <a:srgbClr val="FF66FF"/>
                </a:gs>
                <a:gs pos="50000">
                  <a:srgbClr val="FFFF66"/>
                </a:gs>
                <a:gs pos="100000">
                  <a:srgbClr val="FF66FF"/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ar-SA"/>
            </a:p>
          </p:txBody>
        </p:sp>
        <p:sp>
          <p:nvSpPr>
            <p:cNvPr id="5" name="Text Box 4">
              <a:extLst>
                <a:ext uri="{FF2B5EF4-FFF2-40B4-BE49-F238E27FC236}">
                  <a16:creationId xmlns:a16="http://schemas.microsoft.com/office/drawing/2014/main" id="{7A1A5CC5-5840-4068-0C7F-0A192F8C57F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669" y="452"/>
              <a:ext cx="1996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ar-SA" altLang="en-US" sz="3200" b="1"/>
                <a:t>المعدل الثابت للتغير</a:t>
              </a:r>
              <a:endParaRPr lang="en-US" altLang="en-US" sz="3200" b="1"/>
            </a:p>
          </p:txBody>
        </p:sp>
      </p:grpSp>
      <p:sp>
        <p:nvSpPr>
          <p:cNvPr id="8" name="AutoShape 5">
            <a:extLst>
              <a:ext uri="{FF2B5EF4-FFF2-40B4-BE49-F238E27FC236}">
                <a16:creationId xmlns:a16="http://schemas.microsoft.com/office/drawing/2014/main" id="{38A2155D-78C0-14C8-DDC3-6D44DBC855B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13353" y="1234226"/>
            <a:ext cx="5256212" cy="720725"/>
          </a:xfrm>
          <a:prstGeom prst="roundRect">
            <a:avLst>
              <a:gd name="adj" fmla="val 16667"/>
            </a:avLst>
          </a:prstGeom>
          <a:solidFill>
            <a:srgbClr val="FFFF66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ar-SA" altLang="en-US" sz="2400" b="1"/>
              <a:t>تسمى العلاقة التي تمثل </a:t>
            </a:r>
            <a:r>
              <a:rPr lang="ar-SA" altLang="en-US" sz="2400" b="1">
                <a:solidFill>
                  <a:schemeClr val="accent2"/>
                </a:solidFill>
              </a:rPr>
              <a:t>بخط مستقيم</a:t>
            </a:r>
            <a:r>
              <a:rPr lang="ar-SA" altLang="en-US" sz="2400" b="1"/>
              <a:t> </a:t>
            </a:r>
            <a:r>
              <a:rPr lang="ar-SA" altLang="en-US" sz="2400" b="1">
                <a:solidFill>
                  <a:srgbClr val="CC3300"/>
                </a:solidFill>
              </a:rPr>
              <a:t>علاقة خطية</a:t>
            </a:r>
            <a:r>
              <a:rPr lang="ar-SA" altLang="en-US" sz="2400" b="1"/>
              <a:t> .</a:t>
            </a:r>
            <a:endParaRPr lang="en-US" altLang="en-US" sz="2400" b="1"/>
          </a:p>
        </p:txBody>
      </p:sp>
      <p:sp>
        <p:nvSpPr>
          <p:cNvPr id="11" name="AutoShape 48">
            <a:extLst>
              <a:ext uri="{FF2B5EF4-FFF2-40B4-BE49-F238E27FC236}">
                <a16:creationId xmlns:a16="http://schemas.microsoft.com/office/drawing/2014/main" id="{3FDE5FAA-8E4D-0B1A-4BAC-0950FCFD42D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13353" y="2096239"/>
            <a:ext cx="4176712" cy="1008062"/>
          </a:xfrm>
          <a:prstGeom prst="octagon">
            <a:avLst>
              <a:gd name="adj" fmla="val 29287"/>
            </a:avLst>
          </a:prstGeom>
          <a:gradFill rotWithShape="1">
            <a:gsLst>
              <a:gs pos="0">
                <a:srgbClr val="CC99FF"/>
              </a:gs>
              <a:gs pos="50000">
                <a:schemeClr val="bg1"/>
              </a:gs>
              <a:gs pos="100000">
                <a:srgbClr val="CC99FF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r" rtl="1" eaLnBrk="1" hangingPunct="1">
              <a:defRPr/>
            </a:pPr>
            <a:r>
              <a:rPr lang="ar-SA" altLang="en-US" sz="2400" b="1"/>
              <a:t>حسب المعلومات الواردة في الجدول  :</a:t>
            </a:r>
          </a:p>
          <a:p>
            <a:pPr algn="r" rtl="1" eaLnBrk="1" hangingPunct="1">
              <a:defRPr/>
            </a:pPr>
            <a:r>
              <a:rPr lang="ar-SA" altLang="en-US" sz="2400" b="1"/>
              <a:t>بين ما إذا كانت العلاقة خطية أم لا .</a:t>
            </a:r>
            <a:endParaRPr lang="en-US" altLang="en-US"/>
          </a:p>
        </p:txBody>
      </p:sp>
      <p:sp>
        <p:nvSpPr>
          <p:cNvPr id="13" name="AutoShape 49">
            <a:extLst>
              <a:ext uri="{FF2B5EF4-FFF2-40B4-BE49-F238E27FC236}">
                <a16:creationId xmlns:a16="http://schemas.microsoft.com/office/drawing/2014/main" id="{4E11AE46-2481-7CF0-E82A-D3D66040044D}"/>
              </a:ext>
            </a:extLst>
          </p:cNvPr>
          <p:cNvSpPr>
            <a:spLocks noChangeArrowheads="1"/>
          </p:cNvSpPr>
          <p:nvPr/>
        </p:nvSpPr>
        <p:spPr bwMode="auto">
          <a:xfrm>
            <a:off x="9061503" y="2296264"/>
            <a:ext cx="938212" cy="649287"/>
          </a:xfrm>
          <a:prstGeom prst="plus">
            <a:avLst>
              <a:gd name="adj" fmla="val 25000"/>
            </a:avLst>
          </a:prstGeom>
          <a:solidFill>
            <a:srgbClr val="FF7C8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ar-SA" altLang="en-US" sz="2400" b="1"/>
              <a:t>مثال :</a:t>
            </a:r>
            <a:endParaRPr lang="en-US" altLang="en-US" sz="2400" b="1"/>
          </a:p>
        </p:txBody>
      </p:sp>
      <p:graphicFrame>
        <p:nvGraphicFramePr>
          <p:cNvPr id="14" name="Group 100">
            <a:extLst>
              <a:ext uri="{FF2B5EF4-FFF2-40B4-BE49-F238E27FC236}">
                <a16:creationId xmlns:a16="http://schemas.microsoft.com/office/drawing/2014/main" id="{3CA0ED07-048B-8168-FA45-AE1F82C2555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02811276"/>
              </p:ext>
            </p:extLst>
          </p:nvPr>
        </p:nvGraphicFramePr>
        <p:xfrm>
          <a:off x="1485953" y="1737464"/>
          <a:ext cx="2112962" cy="1584816"/>
        </p:xfrm>
        <a:graphic>
          <a:graphicData uri="http://schemas.openxmlformats.org/drawingml/2006/table">
            <a:tbl>
              <a:tblPr rtl="1"/>
              <a:tblGrid>
                <a:gridCol w="10572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5568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96081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العدد</a:t>
                      </a:r>
                      <a:endParaRPr kumimoji="0" lang="ar-SA" altLang="en-US" sz="2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02" marB="4570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المبلغ</a:t>
                      </a:r>
                      <a:endParaRPr kumimoji="0" lang="ar-SA" altLang="en-US" sz="2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02" marB="4570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96081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٢</a:t>
                      </a:r>
                      <a:endParaRPr kumimoji="0" lang="ar-SA" alt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02" marB="4570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٤٠</a:t>
                      </a:r>
                      <a:endParaRPr kumimoji="0" lang="ar-SA" alt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02" marB="4570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96081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٦</a:t>
                      </a:r>
                      <a:endParaRPr kumimoji="0" lang="ar-SA" alt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02" marB="4570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١٢٠</a:t>
                      </a:r>
                      <a:endParaRPr kumimoji="0" lang="ar-SA" alt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02" marB="4570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96081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١٠</a:t>
                      </a:r>
                      <a:endParaRPr kumimoji="0" lang="ar-SA" alt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02" marB="4570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٢٠٠</a:t>
                      </a:r>
                      <a:endParaRPr kumimoji="0" lang="ar-SA" alt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02" marB="4570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pic>
        <p:nvPicPr>
          <p:cNvPr id="16" name="Picture 101">
            <a:extLst>
              <a:ext uri="{FF2B5EF4-FFF2-40B4-BE49-F238E27FC236}">
                <a16:creationId xmlns:a16="http://schemas.microsoft.com/office/drawing/2014/main" id="{9B2B638E-ED24-E020-A7FA-C3E7E55B04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1465" y="3969489"/>
            <a:ext cx="2413000" cy="2916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7" name="Text Box 102">
            <a:extLst>
              <a:ext uri="{FF2B5EF4-FFF2-40B4-BE49-F238E27FC236}">
                <a16:creationId xmlns:a16="http://schemas.microsoft.com/office/drawing/2014/main" id="{43F920B8-66BB-FFD5-11EB-5FC9ABBEAF4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05053" y="5879251"/>
            <a:ext cx="13684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ar-SA" altLang="en-US" sz="2000" b="1"/>
              <a:t>( ٢ ، ٤٠ ) </a:t>
            </a:r>
            <a:r>
              <a:rPr lang="en-US" altLang="en-US" sz="1200" b="1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●</a:t>
            </a:r>
          </a:p>
        </p:txBody>
      </p:sp>
      <p:sp>
        <p:nvSpPr>
          <p:cNvPr id="18" name="Text Box 103">
            <a:extLst>
              <a:ext uri="{FF2B5EF4-FFF2-40B4-BE49-F238E27FC236}">
                <a16:creationId xmlns:a16="http://schemas.microsoft.com/office/drawing/2014/main" id="{E9C6C2CA-204E-C714-EC39-F7E3B32F87B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51140" y="5050576"/>
            <a:ext cx="152558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ar-SA" altLang="en-US" sz="2000" b="1"/>
              <a:t>( ٦ ، ١٢٠ ) </a:t>
            </a:r>
            <a:r>
              <a:rPr lang="en-US" altLang="en-US" sz="1200" b="1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●</a:t>
            </a:r>
          </a:p>
        </p:txBody>
      </p:sp>
      <p:sp>
        <p:nvSpPr>
          <p:cNvPr id="19" name="Text Box 104">
            <a:extLst>
              <a:ext uri="{FF2B5EF4-FFF2-40B4-BE49-F238E27FC236}">
                <a16:creationId xmlns:a16="http://schemas.microsoft.com/office/drawing/2014/main" id="{010D9A99-13C0-AD98-0277-D1BC9FE5374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32153" y="4244126"/>
            <a:ext cx="1620837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ar-SA" altLang="en-US" sz="2000" b="1"/>
              <a:t>( ١٠ ، ٢٠٠ ) </a:t>
            </a:r>
            <a:r>
              <a:rPr lang="en-US" altLang="en-US" sz="1200" b="1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●</a:t>
            </a:r>
          </a:p>
        </p:txBody>
      </p:sp>
      <p:sp>
        <p:nvSpPr>
          <p:cNvPr id="20" name="Line 105">
            <a:extLst>
              <a:ext uri="{FF2B5EF4-FFF2-40B4-BE49-F238E27FC236}">
                <a16:creationId xmlns:a16="http://schemas.microsoft.com/office/drawing/2014/main" id="{B411B71C-07E3-FFD5-FED0-244CB5EFA1D0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070153" y="4221901"/>
            <a:ext cx="1079500" cy="1979613"/>
          </a:xfrm>
          <a:prstGeom prst="line">
            <a:avLst/>
          </a:prstGeom>
          <a:noFill/>
          <a:ln w="38100">
            <a:solidFill>
              <a:srgbClr val="CC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ar-SA"/>
          </a:p>
        </p:txBody>
      </p:sp>
      <p:sp>
        <p:nvSpPr>
          <p:cNvPr id="21" name="AutoShape 106">
            <a:extLst>
              <a:ext uri="{FF2B5EF4-FFF2-40B4-BE49-F238E27FC236}">
                <a16:creationId xmlns:a16="http://schemas.microsoft.com/office/drawing/2014/main" id="{0F88A385-3EE3-63C6-4389-2B58B58DE32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89503" y="4006001"/>
            <a:ext cx="5580062" cy="720725"/>
          </a:xfrm>
          <a:prstGeom prst="roundRect">
            <a:avLst>
              <a:gd name="adj" fmla="val 16667"/>
            </a:avLst>
          </a:prstGeom>
          <a:solidFill>
            <a:srgbClr val="FFFF66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ar-SA" altLang="en-US" sz="2400" b="1"/>
              <a:t>واضح على الرسم البياني أن العلاقة تمثلت بخط مستقيم</a:t>
            </a:r>
            <a:endParaRPr lang="en-US" altLang="en-US" sz="2400" b="1"/>
          </a:p>
        </p:txBody>
      </p:sp>
      <p:sp>
        <p:nvSpPr>
          <p:cNvPr id="22" name="AutoShape 107">
            <a:extLst>
              <a:ext uri="{FF2B5EF4-FFF2-40B4-BE49-F238E27FC236}">
                <a16:creationId xmlns:a16="http://schemas.microsoft.com/office/drawing/2014/main" id="{B730385A-B7DA-306C-8CDE-77C0E9A5282B}"/>
              </a:ext>
            </a:extLst>
          </p:cNvPr>
          <p:cNvSpPr>
            <a:spLocks noChangeArrowheads="1"/>
          </p:cNvSpPr>
          <p:nvPr/>
        </p:nvSpPr>
        <p:spPr bwMode="auto">
          <a:xfrm>
            <a:off x="7405740" y="5229964"/>
            <a:ext cx="2663825" cy="720725"/>
          </a:xfrm>
          <a:prstGeom prst="roundRect">
            <a:avLst>
              <a:gd name="adj" fmla="val 16667"/>
            </a:avLst>
          </a:prstGeom>
          <a:solidFill>
            <a:srgbClr val="FFFF66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ar-SA" altLang="en-US" sz="2400" b="1"/>
              <a:t>أي أن : العلاقة خطية .</a:t>
            </a:r>
            <a:endParaRPr lang="en-US" altLang="en-US" sz="2400" b="1"/>
          </a:p>
        </p:txBody>
      </p:sp>
    </p:spTree>
    <p:extLst>
      <p:ext uri="{BB962C8B-B14F-4D97-AF65-F5344CB8AC3E}">
        <p14:creationId xmlns:p14="http://schemas.microsoft.com/office/powerpoint/2010/main" val="225676366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 invX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800" decel="100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800" decel="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800" decel="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800" decel="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800" decel="100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800" decel="100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800" decel="100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800" decel="100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7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8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0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2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4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5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6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7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8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9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0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1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2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02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0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1" grpId="0" animBg="1"/>
      <p:bldP spid="13" grpId="0" animBg="1"/>
      <p:bldP spid="17" grpId="0"/>
      <p:bldP spid="18" grpId="0"/>
      <p:bldP spid="19" grpId="0"/>
      <p:bldP spid="21" grpId="0" animBg="1"/>
      <p:bldP spid="2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مستطيل: زوايا مستديرة 11">
            <a:extLst>
              <a:ext uri="{FF2B5EF4-FFF2-40B4-BE49-F238E27FC236}">
                <a16:creationId xmlns:a16="http://schemas.microsoft.com/office/drawing/2014/main" id="{CD9494CC-01BD-4056-8A18-34DF6CEB5039}"/>
              </a:ext>
            </a:extLst>
          </p:cNvPr>
          <p:cNvSpPr/>
          <p:nvPr/>
        </p:nvSpPr>
        <p:spPr>
          <a:xfrm rot="16200000">
            <a:off x="2955761" y="-2455360"/>
            <a:ext cx="6423381" cy="11686551"/>
          </a:xfrm>
          <a:prstGeom prst="roundRect">
            <a:avLst>
              <a:gd name="adj" fmla="val 5381"/>
            </a:avLst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pPr marL="0" algn="ctr" defTabSz="914400" rtl="1" eaLnBrk="1" latinLnBrk="0" hangingPunct="1"/>
            <a:endParaRPr lang="ar-EG"/>
          </a:p>
        </p:txBody>
      </p:sp>
      <p:grpSp>
        <p:nvGrpSpPr>
          <p:cNvPr id="6" name="مجموعة 5">
            <a:extLst>
              <a:ext uri="{FF2B5EF4-FFF2-40B4-BE49-F238E27FC236}">
                <a16:creationId xmlns:a16="http://schemas.microsoft.com/office/drawing/2014/main" id="{C6A01C9F-C5DA-5347-A84B-F971C0E5D111}"/>
              </a:ext>
            </a:extLst>
          </p:cNvPr>
          <p:cNvGrpSpPr/>
          <p:nvPr/>
        </p:nvGrpSpPr>
        <p:grpSpPr>
          <a:xfrm>
            <a:off x="211011" y="289760"/>
            <a:ext cx="11867825" cy="6423382"/>
            <a:chOff x="760246" y="392652"/>
            <a:chExt cx="11420963" cy="6423382"/>
          </a:xfrm>
        </p:grpSpPr>
        <p:sp>
          <p:nvSpPr>
            <p:cNvPr id="7" name="مستطيل مستدير الزوايا 6">
              <a:extLst>
                <a:ext uri="{FF2B5EF4-FFF2-40B4-BE49-F238E27FC236}">
                  <a16:creationId xmlns:a16="http://schemas.microsoft.com/office/drawing/2014/main" id="{3031575D-A504-F34B-9982-513CE59AAFDB}"/>
                </a:ext>
              </a:extLst>
            </p:cNvPr>
            <p:cNvSpPr/>
            <p:nvPr/>
          </p:nvSpPr>
          <p:spPr>
            <a:xfrm>
              <a:off x="760246" y="392652"/>
              <a:ext cx="11096787" cy="6142407"/>
            </a:xfrm>
            <a:prstGeom prst="roundRect">
              <a:avLst/>
            </a:prstGeom>
            <a:blipFill>
              <a:blip r:embed="rId2"/>
              <a:stretch>
                <a:fillRect/>
              </a:stretch>
            </a:blipFill>
            <a:ln>
              <a:solidFill>
                <a:schemeClr val="accent6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 dirty="0"/>
            </a:p>
          </p:txBody>
        </p:sp>
        <p:pic>
          <p:nvPicPr>
            <p:cNvPr id="9" name="صورة 8">
              <a:extLst>
                <a:ext uri="{FF2B5EF4-FFF2-40B4-BE49-F238E27FC236}">
                  <a16:creationId xmlns:a16="http://schemas.microsoft.com/office/drawing/2014/main" id="{AE9BD02E-7A89-5640-9988-C9DA36285E9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alphaModFix amt="35000"/>
            </a:blip>
            <a:stretch>
              <a:fillRect/>
            </a:stretch>
          </p:blipFill>
          <p:spPr>
            <a:xfrm>
              <a:off x="11135153" y="5767882"/>
              <a:ext cx="1046056" cy="1048152"/>
            </a:xfrm>
            <a:prstGeom prst="rect">
              <a:avLst/>
            </a:prstGeom>
          </p:spPr>
        </p:pic>
      </p:grpSp>
      <p:pic>
        <p:nvPicPr>
          <p:cNvPr id="15" name="صورة 14" descr="صورة تحتوي على داخلي, جهاز, أسود, مقياس فكي&#10;&#10;تم إنشاء الوصف تلقائياً">
            <a:extLst>
              <a:ext uri="{FF2B5EF4-FFF2-40B4-BE49-F238E27FC236}">
                <a16:creationId xmlns:a16="http://schemas.microsoft.com/office/drawing/2014/main" id="{77B38BD7-6F4A-4CCC-B7D7-CE5F326D41D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5797276" y="-4704367"/>
            <a:ext cx="944905" cy="10643356"/>
          </a:xfrm>
          <a:prstGeom prst="rect">
            <a:avLst/>
          </a:prstGeom>
        </p:spPr>
      </p:pic>
      <p:pic>
        <p:nvPicPr>
          <p:cNvPr id="10" name="Picture 6" descr="https://i.pinimg.com/564x/f7/b1/09/f7b1094060ec4e7985a4aac0849e9e9f.jpg">
            <a:extLst>
              <a:ext uri="{FF2B5EF4-FFF2-40B4-BE49-F238E27FC236}">
                <a16:creationId xmlns:a16="http://schemas.microsoft.com/office/drawing/2014/main" id="{A7E94AA6-AE5A-D34D-9DC7-0D8B1B8449F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881" b="13152"/>
          <a:stretch/>
        </p:blipFill>
        <p:spPr bwMode="auto">
          <a:xfrm rot="2225611">
            <a:off x="10638321" y="684487"/>
            <a:ext cx="1130657" cy="10235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" name="Group 2">
            <a:extLst>
              <a:ext uri="{FF2B5EF4-FFF2-40B4-BE49-F238E27FC236}">
                <a16:creationId xmlns:a16="http://schemas.microsoft.com/office/drawing/2014/main" id="{66AA0955-C956-0B04-0FCC-B53B761FF0ED}"/>
              </a:ext>
            </a:extLst>
          </p:cNvPr>
          <p:cNvGrpSpPr>
            <a:grpSpLocks/>
          </p:cNvGrpSpPr>
          <p:nvPr/>
        </p:nvGrpSpPr>
        <p:grpSpPr bwMode="auto">
          <a:xfrm>
            <a:off x="5292621" y="-75804"/>
            <a:ext cx="2808287" cy="579438"/>
            <a:chOff x="1669" y="452"/>
            <a:chExt cx="1996" cy="365"/>
          </a:xfrm>
        </p:grpSpPr>
        <p:sp>
          <p:nvSpPr>
            <p:cNvPr id="4" name="AutoShape 3">
              <a:extLst>
                <a:ext uri="{FF2B5EF4-FFF2-40B4-BE49-F238E27FC236}">
                  <a16:creationId xmlns:a16="http://schemas.microsoft.com/office/drawing/2014/main" id="{56DA8B2A-498A-2206-5E99-AA587451B52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01" y="482"/>
              <a:ext cx="1950" cy="317"/>
            </a:xfrm>
            <a:prstGeom prst="flowChartAlternateProcess">
              <a:avLst/>
            </a:prstGeom>
            <a:gradFill rotWithShape="1">
              <a:gsLst>
                <a:gs pos="0">
                  <a:srgbClr val="FF66FF"/>
                </a:gs>
                <a:gs pos="50000">
                  <a:srgbClr val="FFFF66"/>
                </a:gs>
                <a:gs pos="100000">
                  <a:srgbClr val="FF66FF"/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ar-SA"/>
            </a:p>
          </p:txBody>
        </p:sp>
        <p:sp>
          <p:nvSpPr>
            <p:cNvPr id="5" name="Text Box 4">
              <a:extLst>
                <a:ext uri="{FF2B5EF4-FFF2-40B4-BE49-F238E27FC236}">
                  <a16:creationId xmlns:a16="http://schemas.microsoft.com/office/drawing/2014/main" id="{5C651126-5AD5-FB8A-E8A7-8E9156E06FF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669" y="452"/>
              <a:ext cx="1996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ar-SA" altLang="en-US" sz="3200" b="1"/>
                <a:t>المعدل الثابت للتغير</a:t>
              </a:r>
              <a:endParaRPr lang="en-US" altLang="en-US" sz="3200" b="1"/>
            </a:p>
          </p:txBody>
        </p:sp>
      </p:grpSp>
      <p:sp>
        <p:nvSpPr>
          <p:cNvPr id="8" name="AutoShape 5">
            <a:extLst>
              <a:ext uri="{FF2B5EF4-FFF2-40B4-BE49-F238E27FC236}">
                <a16:creationId xmlns:a16="http://schemas.microsoft.com/office/drawing/2014/main" id="{FF03FFBC-64A4-0820-F216-EE851676C40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11321" y="621087"/>
            <a:ext cx="6119812" cy="720725"/>
          </a:xfrm>
          <a:prstGeom prst="roundRect">
            <a:avLst>
              <a:gd name="adj" fmla="val 16667"/>
            </a:avLst>
          </a:prstGeom>
          <a:solidFill>
            <a:srgbClr val="FFFF66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ar-SA" altLang="en-US" sz="2400" b="1"/>
              <a:t>إذا كان المعدل ثابت </a:t>
            </a:r>
            <a:r>
              <a:rPr lang="ar-SA" altLang="en-US" sz="2400" b="1">
                <a:solidFill>
                  <a:schemeClr val="accent2"/>
                </a:solidFill>
              </a:rPr>
              <a:t>(                       )</a:t>
            </a:r>
            <a:r>
              <a:rPr lang="ar-SA" altLang="en-US" sz="2400" b="1"/>
              <a:t> فإن </a:t>
            </a:r>
            <a:r>
              <a:rPr lang="ar-SA" altLang="en-US" sz="2400" b="1">
                <a:solidFill>
                  <a:srgbClr val="0000FF"/>
                </a:solidFill>
              </a:rPr>
              <a:t>العلاقة خطية</a:t>
            </a:r>
            <a:endParaRPr lang="en-US" altLang="en-US" sz="2400" b="1">
              <a:solidFill>
                <a:srgbClr val="0000FF"/>
              </a:solidFill>
            </a:endParaRPr>
          </a:p>
        </p:txBody>
      </p:sp>
      <p:sp>
        <p:nvSpPr>
          <p:cNvPr id="11" name="AutoShape 6">
            <a:extLst>
              <a:ext uri="{FF2B5EF4-FFF2-40B4-BE49-F238E27FC236}">
                <a16:creationId xmlns:a16="http://schemas.microsoft.com/office/drawing/2014/main" id="{CCDA2D46-DE21-ADB7-3399-9F7376C8B91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11321" y="1483099"/>
            <a:ext cx="5040312" cy="1406525"/>
          </a:xfrm>
          <a:prstGeom prst="octagon">
            <a:avLst>
              <a:gd name="adj" fmla="val 29287"/>
            </a:avLst>
          </a:prstGeom>
          <a:gradFill rotWithShape="1">
            <a:gsLst>
              <a:gs pos="0">
                <a:srgbClr val="CC99FF"/>
              </a:gs>
              <a:gs pos="50000">
                <a:schemeClr val="bg1"/>
              </a:gs>
              <a:gs pos="100000">
                <a:srgbClr val="CC99FF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r" rtl="1" eaLnBrk="1" hangingPunct="1">
              <a:defRPr/>
            </a:pPr>
            <a:r>
              <a:rPr lang="ar-SA" altLang="en-US" sz="2400" b="1"/>
              <a:t>حسب المعلومات الواردة في الجدول  :</a:t>
            </a:r>
          </a:p>
          <a:p>
            <a:pPr algn="r" rtl="1" eaLnBrk="1" hangingPunct="1">
              <a:defRPr/>
            </a:pPr>
            <a:r>
              <a:rPr lang="ar-SA" altLang="en-US" sz="2400" b="1"/>
              <a:t>بين ما إذا كانت العلاقة خطية أم لا .</a:t>
            </a:r>
          </a:p>
          <a:p>
            <a:pPr algn="r" rtl="1" eaLnBrk="1" hangingPunct="1">
              <a:defRPr/>
            </a:pPr>
            <a:r>
              <a:rPr lang="ar-SA" altLang="en-US" sz="2400" b="1"/>
              <a:t>ثم أوجد المعدل الثابت للتغير . وفسر معناه .</a:t>
            </a:r>
            <a:endParaRPr lang="en-US" altLang="en-US"/>
          </a:p>
        </p:txBody>
      </p:sp>
      <p:sp>
        <p:nvSpPr>
          <p:cNvPr id="13" name="AutoShape 7">
            <a:extLst>
              <a:ext uri="{FF2B5EF4-FFF2-40B4-BE49-F238E27FC236}">
                <a16:creationId xmlns:a16="http://schemas.microsoft.com/office/drawing/2014/main" id="{79FD4306-7B61-55D8-A949-C557BEF00FFD}"/>
              </a:ext>
            </a:extLst>
          </p:cNvPr>
          <p:cNvSpPr>
            <a:spLocks noChangeArrowheads="1"/>
          </p:cNvSpPr>
          <p:nvPr/>
        </p:nvSpPr>
        <p:spPr bwMode="auto">
          <a:xfrm>
            <a:off x="9023071" y="1683124"/>
            <a:ext cx="938212" cy="649288"/>
          </a:xfrm>
          <a:prstGeom prst="plus">
            <a:avLst>
              <a:gd name="adj" fmla="val 25000"/>
            </a:avLst>
          </a:prstGeom>
          <a:solidFill>
            <a:srgbClr val="FF7C8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ar-SA" altLang="en-US" sz="2400" b="1"/>
              <a:t>مثال :</a:t>
            </a:r>
            <a:endParaRPr lang="en-US" altLang="en-US" sz="2400" b="1"/>
          </a:p>
        </p:txBody>
      </p:sp>
      <p:graphicFrame>
        <p:nvGraphicFramePr>
          <p:cNvPr id="14" name="Group 8">
            <a:extLst>
              <a:ext uri="{FF2B5EF4-FFF2-40B4-BE49-F238E27FC236}">
                <a16:creationId xmlns:a16="http://schemas.microsoft.com/office/drawing/2014/main" id="{BAD48ECA-15B1-3193-FBEF-92675AB495B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84650232"/>
              </p:ext>
            </p:extLst>
          </p:nvPr>
        </p:nvGraphicFramePr>
        <p:xfrm>
          <a:off x="1447521" y="1160837"/>
          <a:ext cx="2112962" cy="1981200"/>
        </p:xfrm>
        <a:graphic>
          <a:graphicData uri="http://schemas.openxmlformats.org/drawingml/2006/table">
            <a:tbl>
              <a:tblPr rtl="1"/>
              <a:tblGrid>
                <a:gridCol w="10572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5568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7463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العدد</a:t>
                      </a:r>
                      <a:endParaRPr kumimoji="0" lang="ar-SA" alt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المبلغ</a:t>
                      </a:r>
                      <a:endParaRPr kumimoji="0" lang="ar-SA" altLang="en-US" sz="2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463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٣</a:t>
                      </a:r>
                      <a:endParaRPr kumimoji="0" lang="ar-SA" alt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١٧٠</a:t>
                      </a:r>
                      <a:endParaRPr kumimoji="0" lang="ar-SA" alt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7463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٦</a:t>
                      </a:r>
                      <a:endParaRPr kumimoji="0" lang="ar-SA" alt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١٤٠</a:t>
                      </a:r>
                      <a:endParaRPr kumimoji="0" lang="ar-SA" alt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7463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٩</a:t>
                      </a:r>
                      <a:endParaRPr kumimoji="0" lang="ar-SA" alt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١١٠</a:t>
                      </a:r>
                      <a:endParaRPr kumimoji="0" lang="ar-SA" alt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74638"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١٢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٨٠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pSp>
        <p:nvGrpSpPr>
          <p:cNvPr id="16" name="Group 32">
            <a:extLst>
              <a:ext uri="{FF2B5EF4-FFF2-40B4-BE49-F238E27FC236}">
                <a16:creationId xmlns:a16="http://schemas.microsoft.com/office/drawing/2014/main" id="{712CF338-FBDB-9555-71F7-DAC039C16904}"/>
              </a:ext>
            </a:extLst>
          </p:cNvPr>
          <p:cNvGrpSpPr>
            <a:grpSpLocks/>
          </p:cNvGrpSpPr>
          <p:nvPr/>
        </p:nvGrpSpPr>
        <p:grpSpPr bwMode="auto">
          <a:xfrm>
            <a:off x="8057871" y="3196012"/>
            <a:ext cx="1879600" cy="901700"/>
            <a:chOff x="3052" y="2432"/>
            <a:chExt cx="480" cy="568"/>
          </a:xfrm>
        </p:grpSpPr>
        <p:grpSp>
          <p:nvGrpSpPr>
            <p:cNvPr id="17" name="Group 33">
              <a:extLst>
                <a:ext uri="{FF2B5EF4-FFF2-40B4-BE49-F238E27FC236}">
                  <a16:creationId xmlns:a16="http://schemas.microsoft.com/office/drawing/2014/main" id="{3795EB51-8C32-35D6-1B51-539BE88B1EE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198" y="2432"/>
              <a:ext cx="334" cy="568"/>
              <a:chOff x="4105" y="2976"/>
              <a:chExt cx="1360" cy="568"/>
            </a:xfrm>
          </p:grpSpPr>
          <p:sp>
            <p:nvSpPr>
              <p:cNvPr id="19" name="Text Box 34">
                <a:extLst>
                  <a:ext uri="{FF2B5EF4-FFF2-40B4-BE49-F238E27FC236}">
                    <a16:creationId xmlns:a16="http://schemas.microsoft.com/office/drawing/2014/main" id="{9BD6C719-E939-3733-FB8E-19D24F1D7833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105" y="2976"/>
                <a:ext cx="1315" cy="2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</a:pPr>
                <a:r>
                  <a:rPr lang="ar-SA" altLang="en-US" sz="2000" b="1"/>
                  <a:t>١٤٠ - ١٧٠</a:t>
                </a:r>
                <a:endParaRPr lang="en-US" altLang="en-US" sz="2000" b="1"/>
              </a:p>
            </p:txBody>
          </p:sp>
          <p:sp>
            <p:nvSpPr>
              <p:cNvPr id="20" name="Line 35">
                <a:extLst>
                  <a:ext uri="{FF2B5EF4-FFF2-40B4-BE49-F238E27FC236}">
                    <a16:creationId xmlns:a16="http://schemas.microsoft.com/office/drawing/2014/main" id="{ACECF32B-3FC0-242B-2DEF-C5643F4AF7C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4150" y="3258"/>
                <a:ext cx="1315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1" name="Text Box 36">
                <a:extLst>
                  <a:ext uri="{FF2B5EF4-FFF2-40B4-BE49-F238E27FC236}">
                    <a16:creationId xmlns:a16="http://schemas.microsoft.com/office/drawing/2014/main" id="{9BAC7342-2272-5C40-01C5-3D1CCDE31B1C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105" y="3294"/>
                <a:ext cx="1315" cy="2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</a:pPr>
                <a:r>
                  <a:rPr lang="ar-SA" altLang="en-US" sz="2000" b="1"/>
                  <a:t>٦ - ٣</a:t>
                </a:r>
                <a:endParaRPr lang="en-US" altLang="en-US" sz="2000" b="1"/>
              </a:p>
            </p:txBody>
          </p:sp>
        </p:grpSp>
        <p:sp>
          <p:nvSpPr>
            <p:cNvPr id="18" name="Text Box 37">
              <a:extLst>
                <a:ext uri="{FF2B5EF4-FFF2-40B4-BE49-F238E27FC236}">
                  <a16:creationId xmlns:a16="http://schemas.microsoft.com/office/drawing/2014/main" id="{5C0C228D-4991-93F0-D54F-45A2ABC480D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052" y="2586"/>
              <a:ext cx="182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ar-SA" altLang="en-US" sz="2000" b="1"/>
                <a:t>=</a:t>
              </a:r>
              <a:endParaRPr lang="en-US" altLang="en-US" sz="2000" b="1"/>
            </a:p>
          </p:txBody>
        </p:sp>
      </p:grpSp>
      <p:grpSp>
        <p:nvGrpSpPr>
          <p:cNvPr id="22" name="Group 50">
            <a:extLst>
              <a:ext uri="{FF2B5EF4-FFF2-40B4-BE49-F238E27FC236}">
                <a16:creationId xmlns:a16="http://schemas.microsoft.com/office/drawing/2014/main" id="{59C73BFE-1981-51C8-BA93-3E215B402CDB}"/>
              </a:ext>
            </a:extLst>
          </p:cNvPr>
          <p:cNvGrpSpPr>
            <a:grpSpLocks/>
          </p:cNvGrpSpPr>
          <p:nvPr/>
        </p:nvGrpSpPr>
        <p:grpSpPr bwMode="auto">
          <a:xfrm>
            <a:off x="8167408" y="5570912"/>
            <a:ext cx="1879600" cy="901700"/>
            <a:chOff x="3052" y="2432"/>
            <a:chExt cx="480" cy="568"/>
          </a:xfrm>
        </p:grpSpPr>
        <p:grpSp>
          <p:nvGrpSpPr>
            <p:cNvPr id="23" name="Group 51">
              <a:extLst>
                <a:ext uri="{FF2B5EF4-FFF2-40B4-BE49-F238E27FC236}">
                  <a16:creationId xmlns:a16="http://schemas.microsoft.com/office/drawing/2014/main" id="{D4921EF7-1584-11FA-46A7-7F57C4E1DA1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198" y="2432"/>
              <a:ext cx="334" cy="568"/>
              <a:chOff x="4105" y="2976"/>
              <a:chExt cx="1360" cy="568"/>
            </a:xfrm>
          </p:grpSpPr>
          <p:sp>
            <p:nvSpPr>
              <p:cNvPr id="25" name="Text Box 52">
                <a:extLst>
                  <a:ext uri="{FF2B5EF4-FFF2-40B4-BE49-F238E27FC236}">
                    <a16:creationId xmlns:a16="http://schemas.microsoft.com/office/drawing/2014/main" id="{1E270235-65FE-69E9-858E-27970D25EAE3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105" y="2976"/>
                <a:ext cx="1315" cy="2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</a:pPr>
                <a:r>
                  <a:rPr lang="ar-SA" altLang="en-US" sz="2000" b="1"/>
                  <a:t>٨٠ – ١١٠</a:t>
                </a:r>
                <a:endParaRPr lang="en-US" altLang="en-US" sz="2000" b="1"/>
              </a:p>
            </p:txBody>
          </p:sp>
          <p:sp>
            <p:nvSpPr>
              <p:cNvPr id="26" name="Line 53">
                <a:extLst>
                  <a:ext uri="{FF2B5EF4-FFF2-40B4-BE49-F238E27FC236}">
                    <a16:creationId xmlns:a16="http://schemas.microsoft.com/office/drawing/2014/main" id="{E02129BE-DDE6-E0B0-D1FB-6BC70828F23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4150" y="3258"/>
                <a:ext cx="1315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7" name="Text Box 54">
                <a:extLst>
                  <a:ext uri="{FF2B5EF4-FFF2-40B4-BE49-F238E27FC236}">
                    <a16:creationId xmlns:a16="http://schemas.microsoft.com/office/drawing/2014/main" id="{70AEA129-9B36-1906-C5AD-30FF9A17F0DE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105" y="3294"/>
                <a:ext cx="1315" cy="2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</a:pPr>
                <a:r>
                  <a:rPr lang="ar-SA" altLang="en-US" sz="2000" b="1"/>
                  <a:t>١٢ - ٩</a:t>
                </a:r>
                <a:endParaRPr lang="en-US" altLang="en-US" sz="2000" b="1"/>
              </a:p>
            </p:txBody>
          </p:sp>
        </p:grpSp>
        <p:sp>
          <p:nvSpPr>
            <p:cNvPr id="24" name="Text Box 55">
              <a:extLst>
                <a:ext uri="{FF2B5EF4-FFF2-40B4-BE49-F238E27FC236}">
                  <a16:creationId xmlns:a16="http://schemas.microsoft.com/office/drawing/2014/main" id="{91152751-D948-C308-A596-BA0E74A6112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052" y="2586"/>
              <a:ext cx="182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ar-SA" altLang="en-US" sz="2000" b="1"/>
                <a:t>=</a:t>
              </a:r>
              <a:endParaRPr lang="en-US" altLang="en-US" sz="2000" b="1"/>
            </a:p>
          </p:txBody>
        </p:sp>
      </p:grpSp>
      <p:sp>
        <p:nvSpPr>
          <p:cNvPr id="28" name="Text Box 87">
            <a:extLst>
              <a:ext uri="{FF2B5EF4-FFF2-40B4-BE49-F238E27FC236}">
                <a16:creationId xmlns:a16="http://schemas.microsoft.com/office/drawing/2014/main" id="{05EEDD1B-012A-6659-F070-BDE06B8E40B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79858" y="3138862"/>
            <a:ext cx="682625" cy="1874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ar-SA" altLang="en-US" sz="11700" b="1">
                <a:solidFill>
                  <a:srgbClr val="FF3300"/>
                </a:solidFill>
              </a:rPr>
              <a:t>}</a:t>
            </a:r>
            <a:endParaRPr lang="en-US" altLang="en-US" sz="11700" b="1">
              <a:solidFill>
                <a:srgbClr val="FF3300"/>
              </a:solidFill>
            </a:endParaRPr>
          </a:p>
        </p:txBody>
      </p:sp>
      <p:sp>
        <p:nvSpPr>
          <p:cNvPr id="29" name="AutoShape 88">
            <a:extLst>
              <a:ext uri="{FF2B5EF4-FFF2-40B4-BE49-F238E27FC236}">
                <a16:creationId xmlns:a16="http://schemas.microsoft.com/office/drawing/2014/main" id="{95D5FD51-49CB-BFCB-261B-0F4AD114CECB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5711546" y="4040562"/>
            <a:ext cx="576262" cy="431800"/>
          </a:xfrm>
          <a:custGeom>
            <a:avLst/>
            <a:gdLst>
              <a:gd name="T0" fmla="*/ 432197 w 21600"/>
              <a:gd name="T1" fmla="*/ 0 h 21600"/>
              <a:gd name="T2" fmla="*/ 0 w 21600"/>
              <a:gd name="T3" fmla="*/ 215900 h 21600"/>
              <a:gd name="T4" fmla="*/ 432197 w 21600"/>
              <a:gd name="T5" fmla="*/ 431800 h 21600"/>
              <a:gd name="T6" fmla="*/ 576262 w 21600"/>
              <a:gd name="T7" fmla="*/ 215900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lnTo>
                  <a:pt x="16200" y="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lnTo>
                  <a:pt x="135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lnTo>
                  <a:pt x="0" y="5400"/>
                </a:lnTo>
                <a:close/>
              </a:path>
            </a:pathLst>
          </a:custGeom>
          <a:solidFill>
            <a:srgbClr val="FF33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ar-SA"/>
          </a:p>
        </p:txBody>
      </p:sp>
      <p:sp>
        <p:nvSpPr>
          <p:cNvPr id="30" name="AutoShape 89">
            <a:extLst>
              <a:ext uri="{FF2B5EF4-FFF2-40B4-BE49-F238E27FC236}">
                <a16:creationId xmlns:a16="http://schemas.microsoft.com/office/drawing/2014/main" id="{7BF9DA91-5788-5321-A030-4A585234461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31933" y="3897687"/>
            <a:ext cx="1979613" cy="720725"/>
          </a:xfrm>
          <a:prstGeom prst="roundRect">
            <a:avLst>
              <a:gd name="adj" fmla="val 16667"/>
            </a:avLst>
          </a:prstGeom>
          <a:solidFill>
            <a:srgbClr val="FFFF66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ar-SA" altLang="en-US" sz="2400" b="1"/>
              <a:t>المعدلات متساوية</a:t>
            </a:r>
            <a:endParaRPr lang="en-US" altLang="en-US" sz="2400" b="1"/>
          </a:p>
        </p:txBody>
      </p:sp>
      <p:sp>
        <p:nvSpPr>
          <p:cNvPr id="31" name="AutoShape 90">
            <a:extLst>
              <a:ext uri="{FF2B5EF4-FFF2-40B4-BE49-F238E27FC236}">
                <a16:creationId xmlns:a16="http://schemas.microsoft.com/office/drawing/2014/main" id="{8521072E-E1E2-BBE4-1D60-2B3FFEEF33A6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3155671" y="4040562"/>
            <a:ext cx="576262" cy="431800"/>
          </a:xfrm>
          <a:custGeom>
            <a:avLst/>
            <a:gdLst>
              <a:gd name="T0" fmla="*/ 432197 w 21600"/>
              <a:gd name="T1" fmla="*/ 0 h 21600"/>
              <a:gd name="T2" fmla="*/ 0 w 21600"/>
              <a:gd name="T3" fmla="*/ 215900 h 21600"/>
              <a:gd name="T4" fmla="*/ 432197 w 21600"/>
              <a:gd name="T5" fmla="*/ 431800 h 21600"/>
              <a:gd name="T6" fmla="*/ 576262 w 21600"/>
              <a:gd name="T7" fmla="*/ 215900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lnTo>
                  <a:pt x="16200" y="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lnTo>
                  <a:pt x="135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lnTo>
                  <a:pt x="0" y="5400"/>
                </a:lnTo>
                <a:close/>
              </a:path>
            </a:pathLst>
          </a:custGeom>
          <a:solidFill>
            <a:srgbClr val="FF33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ar-SA"/>
          </a:p>
        </p:txBody>
      </p:sp>
      <p:sp>
        <p:nvSpPr>
          <p:cNvPr id="32" name="AutoShape 91">
            <a:extLst>
              <a:ext uri="{FF2B5EF4-FFF2-40B4-BE49-F238E27FC236}">
                <a16:creationId xmlns:a16="http://schemas.microsoft.com/office/drawing/2014/main" id="{41BF1072-5F8F-202D-0B24-F40903CCB41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79296" y="3897687"/>
            <a:ext cx="1468437" cy="720725"/>
          </a:xfrm>
          <a:prstGeom prst="roundRect">
            <a:avLst>
              <a:gd name="adj" fmla="val 16667"/>
            </a:avLst>
          </a:prstGeom>
          <a:solidFill>
            <a:srgbClr val="FFFF66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ar-SA" altLang="en-US" sz="2400" b="1"/>
              <a:t>العلاقة خطية</a:t>
            </a:r>
            <a:endParaRPr lang="en-US" altLang="en-US" sz="2400" b="1"/>
          </a:p>
        </p:txBody>
      </p:sp>
      <p:sp>
        <p:nvSpPr>
          <p:cNvPr id="33" name="AutoShape 92">
            <a:extLst>
              <a:ext uri="{FF2B5EF4-FFF2-40B4-BE49-F238E27FC236}">
                <a16:creationId xmlns:a16="http://schemas.microsoft.com/office/drawing/2014/main" id="{24D299BC-9FD0-5A40-F654-18C5B773C368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54421" y="641724"/>
            <a:ext cx="1979612" cy="720725"/>
          </a:xfrm>
          <a:prstGeom prst="roundRect">
            <a:avLst>
              <a:gd name="adj" fmla="val 16667"/>
            </a:avLst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ar-SA" altLang="en-US" sz="2400" b="1">
                <a:solidFill>
                  <a:srgbClr val="FF3300"/>
                </a:solidFill>
              </a:rPr>
              <a:t>المعدلات متساوية</a:t>
            </a:r>
            <a:endParaRPr lang="en-US" altLang="en-US" sz="2400" b="1">
              <a:solidFill>
                <a:srgbClr val="FF3300"/>
              </a:solidFill>
            </a:endParaRPr>
          </a:p>
        </p:txBody>
      </p:sp>
      <p:sp>
        <p:nvSpPr>
          <p:cNvPr id="34" name="AutoShape 93">
            <a:extLst>
              <a:ext uri="{FF2B5EF4-FFF2-40B4-BE49-F238E27FC236}">
                <a16:creationId xmlns:a16="http://schemas.microsoft.com/office/drawing/2014/main" id="{8E3DCB56-E25B-8878-2177-E15CDC86B56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95183" y="4699374"/>
            <a:ext cx="3743325" cy="720725"/>
          </a:xfrm>
          <a:prstGeom prst="roundRect">
            <a:avLst>
              <a:gd name="adj" fmla="val 16667"/>
            </a:avLst>
          </a:prstGeom>
          <a:solidFill>
            <a:srgbClr val="FFFF66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 sz="2400" b="1">
              <a:solidFill>
                <a:srgbClr val="0000FF"/>
              </a:solidFill>
            </a:endParaRPr>
          </a:p>
        </p:txBody>
      </p:sp>
      <p:sp>
        <p:nvSpPr>
          <p:cNvPr id="35" name="Text Box 94">
            <a:extLst>
              <a:ext uri="{FF2B5EF4-FFF2-40B4-BE49-F238E27FC236}">
                <a16:creationId xmlns:a16="http://schemas.microsoft.com/office/drawing/2014/main" id="{2FB2C56A-EE5F-7C31-7C8C-DC4DCEA78D8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09633" y="4808912"/>
            <a:ext cx="24479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ar-SA" altLang="en-US" sz="2400" b="1"/>
              <a:t>المعدل الثابت للتغير =</a:t>
            </a:r>
            <a:endParaRPr lang="en-US" altLang="en-US" sz="2400" b="1"/>
          </a:p>
        </p:txBody>
      </p:sp>
      <p:grpSp>
        <p:nvGrpSpPr>
          <p:cNvPr id="36" name="Group 107">
            <a:extLst>
              <a:ext uri="{FF2B5EF4-FFF2-40B4-BE49-F238E27FC236}">
                <a16:creationId xmlns:a16="http://schemas.microsoft.com/office/drawing/2014/main" id="{3BCA3428-C0EF-F3E4-8FCF-F7B384E67E21}"/>
              </a:ext>
            </a:extLst>
          </p:cNvPr>
          <p:cNvGrpSpPr>
            <a:grpSpLocks/>
          </p:cNvGrpSpPr>
          <p:nvPr/>
        </p:nvGrpSpPr>
        <p:grpSpPr bwMode="auto">
          <a:xfrm>
            <a:off x="7259358" y="3278562"/>
            <a:ext cx="1016000" cy="773112"/>
            <a:chOff x="3947" y="2672"/>
            <a:chExt cx="640" cy="487"/>
          </a:xfrm>
        </p:grpSpPr>
        <p:grpSp>
          <p:nvGrpSpPr>
            <p:cNvPr id="37" name="Group 108">
              <a:extLst>
                <a:ext uri="{FF2B5EF4-FFF2-40B4-BE49-F238E27FC236}">
                  <a16:creationId xmlns:a16="http://schemas.microsoft.com/office/drawing/2014/main" id="{960E3C0C-B05F-1893-A6FC-39A36883C53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146" y="2672"/>
              <a:ext cx="441" cy="487"/>
              <a:chOff x="4146" y="2672"/>
              <a:chExt cx="441" cy="487"/>
            </a:xfrm>
          </p:grpSpPr>
          <p:sp>
            <p:nvSpPr>
              <p:cNvPr id="39" name="Text Box 109">
                <a:extLst>
                  <a:ext uri="{FF2B5EF4-FFF2-40B4-BE49-F238E27FC236}">
                    <a16:creationId xmlns:a16="http://schemas.microsoft.com/office/drawing/2014/main" id="{22D9664A-E651-3F29-6823-F0A8C5901A20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146" y="2672"/>
                <a:ext cx="430" cy="25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</a:pPr>
                <a:r>
                  <a:rPr lang="ar-SA" altLang="en-US" sz="2000" b="1"/>
                  <a:t>-٣٠</a:t>
                </a:r>
                <a:endParaRPr lang="en-US" altLang="en-US" sz="2000" b="1"/>
              </a:p>
            </p:txBody>
          </p:sp>
          <p:sp>
            <p:nvSpPr>
              <p:cNvPr id="40" name="Line 110">
                <a:extLst>
                  <a:ext uri="{FF2B5EF4-FFF2-40B4-BE49-F238E27FC236}">
                    <a16:creationId xmlns:a16="http://schemas.microsoft.com/office/drawing/2014/main" id="{48A673C2-DDC9-FA85-DD4C-5014C59ED18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4275" y="2909"/>
                <a:ext cx="312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41" name="Text Box 111">
                <a:extLst>
                  <a:ext uri="{FF2B5EF4-FFF2-40B4-BE49-F238E27FC236}">
                    <a16:creationId xmlns:a16="http://schemas.microsoft.com/office/drawing/2014/main" id="{88C88B3B-AC0F-0D4D-0104-99253529B240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246" y="2909"/>
                <a:ext cx="312" cy="2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</a:pPr>
                <a:r>
                  <a:rPr lang="ar-SA" altLang="en-US" sz="2000" b="1"/>
                  <a:t>٣</a:t>
                </a:r>
                <a:endParaRPr lang="en-US" altLang="en-US" sz="2000" b="1"/>
              </a:p>
            </p:txBody>
          </p:sp>
        </p:grpSp>
        <p:sp>
          <p:nvSpPr>
            <p:cNvPr id="38" name="Text Box 112">
              <a:extLst>
                <a:ext uri="{FF2B5EF4-FFF2-40B4-BE49-F238E27FC236}">
                  <a16:creationId xmlns:a16="http://schemas.microsoft.com/office/drawing/2014/main" id="{5A73FB40-808D-B1D5-7F88-784E6B11F0A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947" y="2799"/>
              <a:ext cx="449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ar-SA" altLang="en-US" sz="2000" b="1"/>
                <a:t>=</a:t>
              </a:r>
              <a:endParaRPr lang="en-US" altLang="en-US" sz="2000" b="1"/>
            </a:p>
          </p:txBody>
        </p:sp>
      </p:grpSp>
      <p:grpSp>
        <p:nvGrpSpPr>
          <p:cNvPr id="42" name="Group 114">
            <a:extLst>
              <a:ext uri="{FF2B5EF4-FFF2-40B4-BE49-F238E27FC236}">
                <a16:creationId xmlns:a16="http://schemas.microsoft.com/office/drawing/2014/main" id="{6986D889-3642-71FD-CA94-D9FE9D8538DC}"/>
              </a:ext>
            </a:extLst>
          </p:cNvPr>
          <p:cNvGrpSpPr>
            <a:grpSpLocks/>
          </p:cNvGrpSpPr>
          <p:nvPr/>
        </p:nvGrpSpPr>
        <p:grpSpPr bwMode="auto">
          <a:xfrm>
            <a:off x="6756121" y="3303962"/>
            <a:ext cx="720725" cy="773112"/>
            <a:chOff x="4246" y="2672"/>
            <a:chExt cx="341" cy="487"/>
          </a:xfrm>
        </p:grpSpPr>
        <p:sp>
          <p:nvSpPr>
            <p:cNvPr id="43" name="Text Box 115">
              <a:extLst>
                <a:ext uri="{FF2B5EF4-FFF2-40B4-BE49-F238E27FC236}">
                  <a16:creationId xmlns:a16="http://schemas.microsoft.com/office/drawing/2014/main" id="{506DCD78-8EAD-EA15-B15B-0D0627797BA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264" y="2672"/>
              <a:ext cx="312" cy="25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ar-SA" altLang="en-US" sz="2000" b="1"/>
                <a:t>-١٠</a:t>
              </a:r>
              <a:endParaRPr lang="en-US" altLang="en-US" sz="2000" b="1"/>
            </a:p>
          </p:txBody>
        </p:sp>
        <p:sp>
          <p:nvSpPr>
            <p:cNvPr id="44" name="Line 116">
              <a:extLst>
                <a:ext uri="{FF2B5EF4-FFF2-40B4-BE49-F238E27FC236}">
                  <a16:creationId xmlns:a16="http://schemas.microsoft.com/office/drawing/2014/main" id="{8B461C8B-350F-EAF8-5E15-4B240EF62820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4275" y="2909"/>
              <a:ext cx="312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ar-SA"/>
            </a:p>
          </p:txBody>
        </p:sp>
        <p:sp>
          <p:nvSpPr>
            <p:cNvPr id="45" name="Text Box 117">
              <a:extLst>
                <a:ext uri="{FF2B5EF4-FFF2-40B4-BE49-F238E27FC236}">
                  <a16:creationId xmlns:a16="http://schemas.microsoft.com/office/drawing/2014/main" id="{7D9C049B-F0D6-D9CF-54B5-F016BF94129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246" y="2909"/>
              <a:ext cx="312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ar-SA" altLang="en-US" sz="2000" b="1"/>
                <a:t>١</a:t>
              </a:r>
              <a:endParaRPr lang="en-US" altLang="en-US" sz="2000" b="1"/>
            </a:p>
          </p:txBody>
        </p:sp>
      </p:grpSp>
      <p:sp>
        <p:nvSpPr>
          <p:cNvPr id="46" name="Text Box 118">
            <a:extLst>
              <a:ext uri="{FF2B5EF4-FFF2-40B4-BE49-F238E27FC236}">
                <a16:creationId xmlns:a16="http://schemas.microsoft.com/office/drawing/2014/main" id="{4F4890F1-CFBD-08B9-AF75-AD82FBB9AB3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18996" y="4826374"/>
            <a:ext cx="5683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ar-SA" altLang="en-US" sz="2000" b="1"/>
              <a:t>-١٠</a:t>
            </a:r>
            <a:endParaRPr lang="en-US" altLang="en-US" sz="2000" b="1"/>
          </a:p>
        </p:txBody>
      </p:sp>
      <p:grpSp>
        <p:nvGrpSpPr>
          <p:cNvPr id="47" name="Group 119">
            <a:extLst>
              <a:ext uri="{FF2B5EF4-FFF2-40B4-BE49-F238E27FC236}">
                <a16:creationId xmlns:a16="http://schemas.microsoft.com/office/drawing/2014/main" id="{B92568D3-2233-873C-5202-16B39D4AE992}"/>
              </a:ext>
            </a:extLst>
          </p:cNvPr>
          <p:cNvGrpSpPr>
            <a:grpSpLocks/>
          </p:cNvGrpSpPr>
          <p:nvPr/>
        </p:nvGrpSpPr>
        <p:grpSpPr bwMode="auto">
          <a:xfrm>
            <a:off x="6760883" y="4481887"/>
            <a:ext cx="787400" cy="773112"/>
            <a:chOff x="4246" y="2672"/>
            <a:chExt cx="341" cy="487"/>
          </a:xfrm>
        </p:grpSpPr>
        <p:sp>
          <p:nvSpPr>
            <p:cNvPr id="48" name="Text Box 120">
              <a:extLst>
                <a:ext uri="{FF2B5EF4-FFF2-40B4-BE49-F238E27FC236}">
                  <a16:creationId xmlns:a16="http://schemas.microsoft.com/office/drawing/2014/main" id="{E7A3611D-48D9-CD79-A976-4AE40544B27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264" y="2672"/>
              <a:ext cx="312" cy="25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ar-SA" altLang="en-US" sz="2000" b="1"/>
                <a:t>-١٠</a:t>
              </a:r>
              <a:endParaRPr lang="en-US" altLang="en-US" sz="2000" b="1"/>
            </a:p>
          </p:txBody>
        </p:sp>
        <p:sp>
          <p:nvSpPr>
            <p:cNvPr id="49" name="Line 121">
              <a:extLst>
                <a:ext uri="{FF2B5EF4-FFF2-40B4-BE49-F238E27FC236}">
                  <a16:creationId xmlns:a16="http://schemas.microsoft.com/office/drawing/2014/main" id="{FF8C2BA4-CC9F-B170-83AE-F3D9950862A2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4275" y="2909"/>
              <a:ext cx="312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ar-SA"/>
            </a:p>
          </p:txBody>
        </p:sp>
        <p:sp>
          <p:nvSpPr>
            <p:cNvPr id="50" name="Text Box 122">
              <a:extLst>
                <a:ext uri="{FF2B5EF4-FFF2-40B4-BE49-F238E27FC236}">
                  <a16:creationId xmlns:a16="http://schemas.microsoft.com/office/drawing/2014/main" id="{20433E2A-A8DC-0564-870D-7227F89B979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246" y="2909"/>
              <a:ext cx="312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ar-SA" altLang="en-US" sz="2000" b="1"/>
                <a:t>١</a:t>
              </a:r>
              <a:endParaRPr lang="en-US" altLang="en-US" sz="2000" b="1"/>
            </a:p>
          </p:txBody>
        </p:sp>
      </p:grpSp>
      <p:grpSp>
        <p:nvGrpSpPr>
          <p:cNvPr id="51" name="Group 123">
            <a:extLst>
              <a:ext uri="{FF2B5EF4-FFF2-40B4-BE49-F238E27FC236}">
                <a16:creationId xmlns:a16="http://schemas.microsoft.com/office/drawing/2014/main" id="{3FFEF3FC-8914-79CA-4F70-24E0FFBB409E}"/>
              </a:ext>
            </a:extLst>
          </p:cNvPr>
          <p:cNvGrpSpPr>
            <a:grpSpLocks/>
          </p:cNvGrpSpPr>
          <p:nvPr/>
        </p:nvGrpSpPr>
        <p:grpSpPr bwMode="auto">
          <a:xfrm>
            <a:off x="2103158" y="4627937"/>
            <a:ext cx="1016000" cy="771525"/>
            <a:chOff x="3947" y="2672"/>
            <a:chExt cx="640" cy="487"/>
          </a:xfrm>
        </p:grpSpPr>
        <p:grpSp>
          <p:nvGrpSpPr>
            <p:cNvPr id="52" name="Group 124">
              <a:extLst>
                <a:ext uri="{FF2B5EF4-FFF2-40B4-BE49-F238E27FC236}">
                  <a16:creationId xmlns:a16="http://schemas.microsoft.com/office/drawing/2014/main" id="{850E7418-C8C9-CC52-6E17-CCB1A4E5AFA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162" y="2672"/>
              <a:ext cx="425" cy="487"/>
              <a:chOff x="4162" y="2672"/>
              <a:chExt cx="425" cy="487"/>
            </a:xfrm>
          </p:grpSpPr>
          <p:sp>
            <p:nvSpPr>
              <p:cNvPr id="54" name="Text Box 125">
                <a:extLst>
                  <a:ext uri="{FF2B5EF4-FFF2-40B4-BE49-F238E27FC236}">
                    <a16:creationId xmlns:a16="http://schemas.microsoft.com/office/drawing/2014/main" id="{300CED21-B953-E29F-FAFF-505CCF49C37A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162" y="2672"/>
                <a:ext cx="414" cy="25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</a:pPr>
                <a:r>
                  <a:rPr lang="ar-SA" altLang="en-US" sz="2000" b="1"/>
                  <a:t>-١٠</a:t>
                </a:r>
                <a:endParaRPr lang="en-US" altLang="en-US" sz="2000" b="1"/>
              </a:p>
            </p:txBody>
          </p:sp>
          <p:sp>
            <p:nvSpPr>
              <p:cNvPr id="55" name="Line 126">
                <a:extLst>
                  <a:ext uri="{FF2B5EF4-FFF2-40B4-BE49-F238E27FC236}">
                    <a16:creationId xmlns:a16="http://schemas.microsoft.com/office/drawing/2014/main" id="{952CFD68-A587-A0DB-EC83-809F0E372E0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4275" y="2909"/>
                <a:ext cx="312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56" name="Text Box 127">
                <a:extLst>
                  <a:ext uri="{FF2B5EF4-FFF2-40B4-BE49-F238E27FC236}">
                    <a16:creationId xmlns:a16="http://schemas.microsoft.com/office/drawing/2014/main" id="{44EC8ABC-B4A5-EC4B-630A-B8641C7A080A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246" y="2909"/>
                <a:ext cx="312" cy="2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</a:pPr>
                <a:r>
                  <a:rPr lang="ar-SA" altLang="en-US" sz="2000" b="1"/>
                  <a:t>١</a:t>
                </a:r>
                <a:endParaRPr lang="en-US" altLang="en-US" sz="2000" b="1"/>
              </a:p>
            </p:txBody>
          </p:sp>
        </p:grpSp>
        <p:sp>
          <p:nvSpPr>
            <p:cNvPr id="53" name="Text Box 128">
              <a:extLst>
                <a:ext uri="{FF2B5EF4-FFF2-40B4-BE49-F238E27FC236}">
                  <a16:creationId xmlns:a16="http://schemas.microsoft.com/office/drawing/2014/main" id="{D92E37D1-6166-B1DD-00CE-6137F111884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947" y="2799"/>
              <a:ext cx="449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ar-SA" altLang="en-US" sz="2000" b="1"/>
                <a:t>=</a:t>
              </a:r>
              <a:endParaRPr lang="en-US" altLang="en-US" sz="2000" b="1"/>
            </a:p>
          </p:txBody>
        </p:sp>
      </p:grpSp>
      <p:sp>
        <p:nvSpPr>
          <p:cNvPr id="57" name="AutoShape 129">
            <a:extLst>
              <a:ext uri="{FF2B5EF4-FFF2-40B4-BE49-F238E27FC236}">
                <a16:creationId xmlns:a16="http://schemas.microsoft.com/office/drawing/2014/main" id="{9466C4AA-BBDA-632E-0D45-05C0F1837DC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45908" y="5553449"/>
            <a:ext cx="4787900" cy="720725"/>
          </a:xfrm>
          <a:prstGeom prst="roundRect">
            <a:avLst>
              <a:gd name="adj" fmla="val 16667"/>
            </a:avLst>
          </a:prstGeom>
          <a:solidFill>
            <a:srgbClr val="FFFF66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 sz="2400" b="1">
              <a:solidFill>
                <a:srgbClr val="0000FF"/>
              </a:solidFill>
            </a:endParaRPr>
          </a:p>
        </p:txBody>
      </p:sp>
      <p:sp>
        <p:nvSpPr>
          <p:cNvPr id="58" name="Text Box 130">
            <a:extLst>
              <a:ext uri="{FF2B5EF4-FFF2-40B4-BE49-F238E27FC236}">
                <a16:creationId xmlns:a16="http://schemas.microsoft.com/office/drawing/2014/main" id="{8B9F39B0-ABC3-3838-B7AA-9889C12F49B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26883" y="5683624"/>
            <a:ext cx="46085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ar-SA" altLang="en-US" sz="2400" b="1"/>
              <a:t>في كل عملية شراء ينقص المبلغ ١٠ ريالات</a:t>
            </a:r>
            <a:endParaRPr lang="en-US" altLang="en-US" sz="2400" b="1"/>
          </a:p>
        </p:txBody>
      </p:sp>
      <p:grpSp>
        <p:nvGrpSpPr>
          <p:cNvPr id="59" name="Group 50">
            <a:extLst>
              <a:ext uri="{FF2B5EF4-FFF2-40B4-BE49-F238E27FC236}">
                <a16:creationId xmlns:a16="http://schemas.microsoft.com/office/drawing/2014/main" id="{BCDDD4FD-7210-E918-5881-E2E18182D6EE}"/>
              </a:ext>
            </a:extLst>
          </p:cNvPr>
          <p:cNvGrpSpPr>
            <a:grpSpLocks/>
          </p:cNvGrpSpPr>
          <p:nvPr/>
        </p:nvGrpSpPr>
        <p:grpSpPr bwMode="auto">
          <a:xfrm>
            <a:off x="8122958" y="4372349"/>
            <a:ext cx="1879600" cy="901700"/>
            <a:chOff x="3052" y="2432"/>
            <a:chExt cx="480" cy="568"/>
          </a:xfrm>
        </p:grpSpPr>
        <p:grpSp>
          <p:nvGrpSpPr>
            <p:cNvPr id="60" name="Group 51">
              <a:extLst>
                <a:ext uri="{FF2B5EF4-FFF2-40B4-BE49-F238E27FC236}">
                  <a16:creationId xmlns:a16="http://schemas.microsoft.com/office/drawing/2014/main" id="{323E4756-E67B-38D0-CA4B-49897F4A3D23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198" y="2432"/>
              <a:ext cx="334" cy="568"/>
              <a:chOff x="4105" y="2976"/>
              <a:chExt cx="1360" cy="568"/>
            </a:xfrm>
          </p:grpSpPr>
          <p:sp>
            <p:nvSpPr>
              <p:cNvPr id="62" name="Text Box 52">
                <a:extLst>
                  <a:ext uri="{FF2B5EF4-FFF2-40B4-BE49-F238E27FC236}">
                    <a16:creationId xmlns:a16="http://schemas.microsoft.com/office/drawing/2014/main" id="{20205A05-E471-08AA-217C-8BC21CB053DE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105" y="2976"/>
                <a:ext cx="1315" cy="2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</a:pPr>
                <a:r>
                  <a:rPr lang="ar-SA" altLang="en-US" sz="2000" b="1"/>
                  <a:t>١١٠ - ١٤٠</a:t>
                </a:r>
                <a:endParaRPr lang="en-US" altLang="en-US" sz="2000" b="1"/>
              </a:p>
            </p:txBody>
          </p:sp>
          <p:sp>
            <p:nvSpPr>
              <p:cNvPr id="63" name="Line 53">
                <a:extLst>
                  <a:ext uri="{FF2B5EF4-FFF2-40B4-BE49-F238E27FC236}">
                    <a16:creationId xmlns:a16="http://schemas.microsoft.com/office/drawing/2014/main" id="{F2A90F0A-FF9B-A8A6-095A-393C632FAFF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4150" y="3258"/>
                <a:ext cx="1315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64" name="Text Box 54">
                <a:extLst>
                  <a:ext uri="{FF2B5EF4-FFF2-40B4-BE49-F238E27FC236}">
                    <a16:creationId xmlns:a16="http://schemas.microsoft.com/office/drawing/2014/main" id="{A8075F1C-64BB-D251-B74D-177E9B4CE6D2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105" y="3294"/>
                <a:ext cx="1315" cy="2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</a:pPr>
                <a:r>
                  <a:rPr lang="ar-SA" altLang="en-US" sz="2000" b="1"/>
                  <a:t>٩ - ٦</a:t>
                </a:r>
                <a:endParaRPr lang="en-US" altLang="en-US" sz="2000" b="1"/>
              </a:p>
            </p:txBody>
          </p:sp>
        </p:grpSp>
        <p:sp>
          <p:nvSpPr>
            <p:cNvPr id="61" name="Text Box 55">
              <a:extLst>
                <a:ext uri="{FF2B5EF4-FFF2-40B4-BE49-F238E27FC236}">
                  <a16:creationId xmlns:a16="http://schemas.microsoft.com/office/drawing/2014/main" id="{D3FDACEA-C35E-45BA-43AD-0C844F90BD3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052" y="2586"/>
              <a:ext cx="182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ar-SA" altLang="en-US" sz="2000" b="1"/>
                <a:t>=</a:t>
              </a:r>
              <a:endParaRPr lang="en-US" altLang="en-US" sz="2000" b="1"/>
            </a:p>
          </p:txBody>
        </p:sp>
      </p:grpSp>
      <p:grpSp>
        <p:nvGrpSpPr>
          <p:cNvPr id="65" name="Group 19">
            <a:extLst>
              <a:ext uri="{FF2B5EF4-FFF2-40B4-BE49-F238E27FC236}">
                <a16:creationId xmlns:a16="http://schemas.microsoft.com/office/drawing/2014/main" id="{B7CFACE1-6F85-BBE3-8C75-9F310A1D6067}"/>
              </a:ext>
            </a:extLst>
          </p:cNvPr>
          <p:cNvGrpSpPr>
            <a:grpSpLocks/>
          </p:cNvGrpSpPr>
          <p:nvPr/>
        </p:nvGrpSpPr>
        <p:grpSpPr bwMode="auto">
          <a:xfrm>
            <a:off x="7241896" y="5623299"/>
            <a:ext cx="1016000" cy="773113"/>
            <a:chOff x="3947" y="2672"/>
            <a:chExt cx="640" cy="487"/>
          </a:xfrm>
        </p:grpSpPr>
        <p:grpSp>
          <p:nvGrpSpPr>
            <p:cNvPr id="66" name="Group 14">
              <a:extLst>
                <a:ext uri="{FF2B5EF4-FFF2-40B4-BE49-F238E27FC236}">
                  <a16:creationId xmlns:a16="http://schemas.microsoft.com/office/drawing/2014/main" id="{832CF91F-01B0-5359-5513-7F74AD42707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145" y="2672"/>
              <a:ext cx="442" cy="487"/>
              <a:chOff x="4145" y="2672"/>
              <a:chExt cx="442" cy="487"/>
            </a:xfrm>
          </p:grpSpPr>
          <p:sp>
            <p:nvSpPr>
              <p:cNvPr id="68" name="Text Box 58">
                <a:extLst>
                  <a:ext uri="{FF2B5EF4-FFF2-40B4-BE49-F238E27FC236}">
                    <a16:creationId xmlns:a16="http://schemas.microsoft.com/office/drawing/2014/main" id="{62A04829-2A4D-8FB2-73E0-249F413609E1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145" y="2672"/>
                <a:ext cx="431" cy="25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algn="r" rtl="1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indent="-285750" algn="r" rtl="1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indent="-228600" algn="r" rtl="1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indent="-228600" algn="r" rtl="1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indent="-228600" algn="r" rtl="1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  <a:buFontTx/>
                  <a:buNone/>
                </a:pPr>
                <a:r>
                  <a:rPr lang="ar-SA" altLang="en-US" sz="2000" b="1"/>
                  <a:t>-٣٠</a:t>
                </a:r>
                <a:endParaRPr lang="en-US" altLang="en-US" sz="2000" b="1"/>
              </a:p>
            </p:txBody>
          </p:sp>
          <p:sp>
            <p:nvSpPr>
              <p:cNvPr id="69" name="Line 59">
                <a:extLst>
                  <a:ext uri="{FF2B5EF4-FFF2-40B4-BE49-F238E27FC236}">
                    <a16:creationId xmlns:a16="http://schemas.microsoft.com/office/drawing/2014/main" id="{7D9003A3-77C1-60BD-A66C-2FE55F6B7F9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4275" y="2909"/>
                <a:ext cx="312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70" name="Text Box 60">
                <a:extLst>
                  <a:ext uri="{FF2B5EF4-FFF2-40B4-BE49-F238E27FC236}">
                    <a16:creationId xmlns:a16="http://schemas.microsoft.com/office/drawing/2014/main" id="{AE399C69-207D-987D-2AB5-FE772C9AEBE2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246" y="2909"/>
                <a:ext cx="312" cy="2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algn="r" rtl="1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indent="-285750" algn="r" rtl="1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indent="-228600" algn="r" rtl="1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indent="-228600" algn="r" rtl="1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indent="-228600" algn="r" rtl="1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  <a:buFontTx/>
                  <a:buNone/>
                </a:pPr>
                <a:r>
                  <a:rPr lang="ar-SA" altLang="en-US" sz="2000" b="1"/>
                  <a:t>٣</a:t>
                </a:r>
                <a:endParaRPr lang="en-US" altLang="en-US" sz="2000" b="1"/>
              </a:p>
            </p:txBody>
          </p:sp>
        </p:grpSp>
        <p:sp>
          <p:nvSpPr>
            <p:cNvPr id="67" name="Text Box 61">
              <a:extLst>
                <a:ext uri="{FF2B5EF4-FFF2-40B4-BE49-F238E27FC236}">
                  <a16:creationId xmlns:a16="http://schemas.microsoft.com/office/drawing/2014/main" id="{24317A32-D604-A7C5-6878-672AD38FE1E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947" y="2799"/>
              <a:ext cx="449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algn="r" rtl="1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indent="-285750" algn="r" rtl="1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indent="-228600" algn="r" rtl="1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indent="-228600" algn="r" rtl="1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indent="-228600" algn="r" rtl="1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ar-SA" altLang="en-US" sz="2000" b="1"/>
                <a:t>=</a:t>
              </a:r>
              <a:endParaRPr lang="en-US" altLang="en-US" sz="2000" b="1"/>
            </a:p>
          </p:txBody>
        </p:sp>
      </p:grpSp>
      <p:grpSp>
        <p:nvGrpSpPr>
          <p:cNvPr id="71" name="Group 119">
            <a:extLst>
              <a:ext uri="{FF2B5EF4-FFF2-40B4-BE49-F238E27FC236}">
                <a16:creationId xmlns:a16="http://schemas.microsoft.com/office/drawing/2014/main" id="{A272CF09-C04B-B41F-2849-D9883F9C2E51}"/>
              </a:ext>
            </a:extLst>
          </p:cNvPr>
          <p:cNvGrpSpPr>
            <a:grpSpLocks/>
          </p:cNvGrpSpPr>
          <p:nvPr/>
        </p:nvGrpSpPr>
        <p:grpSpPr bwMode="auto">
          <a:xfrm>
            <a:off x="6621183" y="5626474"/>
            <a:ext cx="787400" cy="773113"/>
            <a:chOff x="4246" y="2672"/>
            <a:chExt cx="341" cy="487"/>
          </a:xfrm>
        </p:grpSpPr>
        <p:sp>
          <p:nvSpPr>
            <p:cNvPr id="72" name="Text Box 120">
              <a:extLst>
                <a:ext uri="{FF2B5EF4-FFF2-40B4-BE49-F238E27FC236}">
                  <a16:creationId xmlns:a16="http://schemas.microsoft.com/office/drawing/2014/main" id="{CD3CBE0F-42BD-E2EB-C5E3-F51FD770E1B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264" y="2672"/>
              <a:ext cx="312" cy="25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ar-SA" altLang="en-US" sz="2000" b="1"/>
                <a:t>-١٠</a:t>
              </a:r>
              <a:endParaRPr lang="en-US" altLang="en-US" sz="2000" b="1"/>
            </a:p>
          </p:txBody>
        </p:sp>
        <p:sp>
          <p:nvSpPr>
            <p:cNvPr id="73" name="Line 121">
              <a:extLst>
                <a:ext uri="{FF2B5EF4-FFF2-40B4-BE49-F238E27FC236}">
                  <a16:creationId xmlns:a16="http://schemas.microsoft.com/office/drawing/2014/main" id="{F48ABEED-5F21-67C5-3CC1-092E2416F453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4275" y="2909"/>
              <a:ext cx="312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ar-SA"/>
            </a:p>
          </p:txBody>
        </p:sp>
        <p:sp>
          <p:nvSpPr>
            <p:cNvPr id="74" name="Text Box 122">
              <a:extLst>
                <a:ext uri="{FF2B5EF4-FFF2-40B4-BE49-F238E27FC236}">
                  <a16:creationId xmlns:a16="http://schemas.microsoft.com/office/drawing/2014/main" id="{330E6461-ACA3-6461-C1E5-87D5ACEBE19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246" y="2909"/>
              <a:ext cx="312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ar-SA" altLang="en-US" sz="2000" b="1"/>
                <a:t>١</a:t>
              </a:r>
              <a:endParaRPr lang="en-US" altLang="en-US" sz="2000" b="1"/>
            </a:p>
          </p:txBody>
        </p:sp>
      </p:grpSp>
      <p:grpSp>
        <p:nvGrpSpPr>
          <p:cNvPr id="75" name="Group 29">
            <a:extLst>
              <a:ext uri="{FF2B5EF4-FFF2-40B4-BE49-F238E27FC236}">
                <a16:creationId xmlns:a16="http://schemas.microsoft.com/office/drawing/2014/main" id="{596F7617-63F2-B657-E36B-7BB77E8ACAC1}"/>
              </a:ext>
            </a:extLst>
          </p:cNvPr>
          <p:cNvGrpSpPr>
            <a:grpSpLocks/>
          </p:cNvGrpSpPr>
          <p:nvPr/>
        </p:nvGrpSpPr>
        <p:grpSpPr bwMode="auto">
          <a:xfrm>
            <a:off x="7286346" y="4435849"/>
            <a:ext cx="1016000" cy="773113"/>
            <a:chOff x="3947" y="2672"/>
            <a:chExt cx="640" cy="487"/>
          </a:xfrm>
        </p:grpSpPr>
        <p:grpSp>
          <p:nvGrpSpPr>
            <p:cNvPr id="76" name="Group 20">
              <a:extLst>
                <a:ext uri="{FF2B5EF4-FFF2-40B4-BE49-F238E27FC236}">
                  <a16:creationId xmlns:a16="http://schemas.microsoft.com/office/drawing/2014/main" id="{70598602-6CB3-7443-EEC6-8193BCFAB2D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145" y="2672"/>
              <a:ext cx="442" cy="487"/>
              <a:chOff x="4145" y="2672"/>
              <a:chExt cx="442" cy="487"/>
            </a:xfrm>
          </p:grpSpPr>
          <p:sp>
            <p:nvSpPr>
              <p:cNvPr id="78" name="Text Box 58">
                <a:extLst>
                  <a:ext uri="{FF2B5EF4-FFF2-40B4-BE49-F238E27FC236}">
                    <a16:creationId xmlns:a16="http://schemas.microsoft.com/office/drawing/2014/main" id="{1CE9741A-6FBA-784C-1B4A-66AAA80D3745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145" y="2672"/>
                <a:ext cx="431" cy="25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algn="r" rtl="1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indent="-285750" algn="r" rtl="1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indent="-228600" algn="r" rtl="1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indent="-228600" algn="r" rtl="1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indent="-228600" algn="r" rtl="1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  <a:buFontTx/>
                  <a:buNone/>
                </a:pPr>
                <a:r>
                  <a:rPr lang="ar-SA" altLang="en-US" sz="2000" b="1"/>
                  <a:t>-٣٠</a:t>
                </a:r>
                <a:endParaRPr lang="en-US" altLang="en-US" sz="2000" b="1"/>
              </a:p>
            </p:txBody>
          </p:sp>
          <p:sp>
            <p:nvSpPr>
              <p:cNvPr id="79" name="Line 59">
                <a:extLst>
                  <a:ext uri="{FF2B5EF4-FFF2-40B4-BE49-F238E27FC236}">
                    <a16:creationId xmlns:a16="http://schemas.microsoft.com/office/drawing/2014/main" id="{E70C1D23-51FE-D689-1449-15E09F7716A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4275" y="2909"/>
                <a:ext cx="312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80" name="Text Box 60">
                <a:extLst>
                  <a:ext uri="{FF2B5EF4-FFF2-40B4-BE49-F238E27FC236}">
                    <a16:creationId xmlns:a16="http://schemas.microsoft.com/office/drawing/2014/main" id="{C8EBE8B0-7220-203C-BF31-FFB186DB3F4F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246" y="2909"/>
                <a:ext cx="312" cy="2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algn="r" rtl="1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indent="-285750" algn="r" rtl="1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indent="-228600" algn="r" rtl="1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indent="-228600" algn="r" rtl="1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indent="-228600" algn="r" rtl="1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  <a:buFontTx/>
                  <a:buNone/>
                </a:pPr>
                <a:r>
                  <a:rPr lang="ar-SA" altLang="en-US" sz="2000" b="1"/>
                  <a:t>٣</a:t>
                </a:r>
                <a:endParaRPr lang="en-US" altLang="en-US" sz="2000" b="1"/>
              </a:p>
            </p:txBody>
          </p:sp>
        </p:grpSp>
        <p:sp>
          <p:nvSpPr>
            <p:cNvPr id="77" name="Text Box 61">
              <a:extLst>
                <a:ext uri="{FF2B5EF4-FFF2-40B4-BE49-F238E27FC236}">
                  <a16:creationId xmlns:a16="http://schemas.microsoft.com/office/drawing/2014/main" id="{D0EA8516-607F-2003-9CD1-0463E5F2038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947" y="2799"/>
              <a:ext cx="449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algn="r" rtl="1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indent="-285750" algn="r" rtl="1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indent="-228600" algn="r" rtl="1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indent="-228600" algn="r" rtl="1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indent="-228600" algn="r" rtl="1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ar-SA" altLang="en-US" sz="2000" b="1"/>
                <a:t>=</a:t>
              </a:r>
              <a:endParaRPr lang="en-US" altLang="en-US" sz="2000" b="1"/>
            </a:p>
          </p:txBody>
        </p:sp>
      </p:grpSp>
      <p:sp>
        <p:nvSpPr>
          <p:cNvPr id="81" name="Text Box 87">
            <a:extLst>
              <a:ext uri="{FF2B5EF4-FFF2-40B4-BE49-F238E27FC236}">
                <a16:creationId xmlns:a16="http://schemas.microsoft.com/office/drawing/2014/main" id="{277D2AFA-795E-0DD5-22DB-E4903535061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46446" y="4570787"/>
            <a:ext cx="1347787" cy="1892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ar-SA" altLang="en-US" sz="11700" b="1">
                <a:solidFill>
                  <a:srgbClr val="FF3300"/>
                </a:solidFill>
              </a:rPr>
              <a:t>}</a:t>
            </a:r>
            <a:endParaRPr lang="en-US" altLang="en-US" sz="11700" b="1">
              <a:solidFill>
                <a:srgbClr val="FF3300"/>
              </a:solidFill>
            </a:endParaRPr>
          </a:p>
        </p:txBody>
      </p:sp>
      <p:sp>
        <p:nvSpPr>
          <p:cNvPr id="82" name="AutoShape 88">
            <a:extLst>
              <a:ext uri="{FF2B5EF4-FFF2-40B4-BE49-F238E27FC236}">
                <a16:creationId xmlns:a16="http://schemas.microsoft.com/office/drawing/2014/main" id="{C0CF4133-8FC7-3A50-B94A-1B56599567EB}"/>
              </a:ext>
            </a:extLst>
          </p:cNvPr>
          <p:cNvSpPr>
            <a:spLocks noChangeArrowheads="1"/>
          </p:cNvSpPr>
          <p:nvPr/>
        </p:nvSpPr>
        <p:spPr bwMode="auto">
          <a:xfrm rot="2793735" flipH="1" flipV="1">
            <a:off x="5439290" y="4768430"/>
            <a:ext cx="1143000" cy="855663"/>
          </a:xfrm>
          <a:custGeom>
            <a:avLst/>
            <a:gdLst>
              <a:gd name="T0" fmla="*/ 857471 w 21600"/>
              <a:gd name="T1" fmla="*/ 0 h 21600"/>
              <a:gd name="T2" fmla="*/ 0 w 21600"/>
              <a:gd name="T3" fmla="*/ 428342 h 21600"/>
              <a:gd name="T4" fmla="*/ 857471 w 21600"/>
              <a:gd name="T5" fmla="*/ 856684 h 21600"/>
              <a:gd name="T6" fmla="*/ 1143295 w 21600"/>
              <a:gd name="T7" fmla="*/ 428342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lnTo>
                  <a:pt x="16200" y="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lnTo>
                  <a:pt x="135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lnTo>
                  <a:pt x="0" y="5400"/>
                </a:lnTo>
                <a:close/>
              </a:path>
            </a:pathLst>
          </a:custGeom>
          <a:solidFill>
            <a:srgbClr val="FF33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45868082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drape" invX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0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3" presetClass="entr" presetSubtype="16" repeatCount="indefinite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800" decel="100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800" decel="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800" decel="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800" decel="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7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2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0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1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2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9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0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5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6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1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2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7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8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9" fill="hold">
                      <p:stCondLst>
                        <p:cond delay="indefinite"/>
                      </p:stCondLst>
                      <p:childTnLst>
                        <p:par>
                          <p:cTn id="150" fill="hold">
                            <p:stCondLst>
                              <p:cond delay="0"/>
                            </p:stCondLst>
                            <p:childTnLst>
                              <p:par>
                                <p:cTn id="15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3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4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5" fill="hold">
                      <p:stCondLst>
                        <p:cond delay="indefinite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9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0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1" fill="hold">
                      <p:stCondLst>
                        <p:cond delay="indefinite"/>
                      </p:stCondLst>
                      <p:childTnLst>
                        <p:par>
                          <p:cTn id="162" fill="hold">
                            <p:stCondLst>
                              <p:cond delay="0"/>
                            </p:stCondLst>
                            <p:childTnLst>
                              <p:par>
                                <p:cTn id="16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5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6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1" grpId="0" animBg="1"/>
      <p:bldP spid="13" grpId="0" animBg="1"/>
      <p:bldP spid="28" grpId="0"/>
      <p:bldP spid="30" grpId="0" animBg="1"/>
      <p:bldP spid="32" grpId="0" animBg="1"/>
      <p:bldP spid="33" grpId="0"/>
      <p:bldP spid="33" grpId="1"/>
      <p:bldP spid="34" grpId="0" animBg="1"/>
      <p:bldP spid="35" grpId="0"/>
      <p:bldP spid="46" grpId="0"/>
      <p:bldP spid="57" grpId="0" animBg="1"/>
      <p:bldP spid="58" grpId="0"/>
      <p:bldP spid="8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مستطيل: زوايا مستديرة 11">
            <a:extLst>
              <a:ext uri="{FF2B5EF4-FFF2-40B4-BE49-F238E27FC236}">
                <a16:creationId xmlns:a16="http://schemas.microsoft.com/office/drawing/2014/main" id="{CD9494CC-01BD-4056-8A18-34DF6CEB5039}"/>
              </a:ext>
            </a:extLst>
          </p:cNvPr>
          <p:cNvSpPr/>
          <p:nvPr/>
        </p:nvSpPr>
        <p:spPr>
          <a:xfrm rot="16200000">
            <a:off x="2955761" y="-2455360"/>
            <a:ext cx="6423381" cy="11686551"/>
          </a:xfrm>
          <a:prstGeom prst="roundRect">
            <a:avLst>
              <a:gd name="adj" fmla="val 5381"/>
            </a:avLst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pPr marL="0" algn="ctr" defTabSz="914400" rtl="1" eaLnBrk="1" latinLnBrk="0" hangingPunct="1"/>
            <a:endParaRPr lang="ar-EG"/>
          </a:p>
        </p:txBody>
      </p:sp>
      <p:grpSp>
        <p:nvGrpSpPr>
          <p:cNvPr id="6" name="مجموعة 5">
            <a:extLst>
              <a:ext uri="{FF2B5EF4-FFF2-40B4-BE49-F238E27FC236}">
                <a16:creationId xmlns:a16="http://schemas.microsoft.com/office/drawing/2014/main" id="{C6A01C9F-C5DA-5347-A84B-F971C0E5D111}"/>
              </a:ext>
            </a:extLst>
          </p:cNvPr>
          <p:cNvGrpSpPr/>
          <p:nvPr/>
        </p:nvGrpSpPr>
        <p:grpSpPr>
          <a:xfrm>
            <a:off x="211011" y="289760"/>
            <a:ext cx="11867825" cy="6423382"/>
            <a:chOff x="760246" y="392652"/>
            <a:chExt cx="11420963" cy="6423382"/>
          </a:xfrm>
        </p:grpSpPr>
        <p:sp>
          <p:nvSpPr>
            <p:cNvPr id="7" name="مستطيل مستدير الزوايا 6">
              <a:extLst>
                <a:ext uri="{FF2B5EF4-FFF2-40B4-BE49-F238E27FC236}">
                  <a16:creationId xmlns:a16="http://schemas.microsoft.com/office/drawing/2014/main" id="{3031575D-A504-F34B-9982-513CE59AAFDB}"/>
                </a:ext>
              </a:extLst>
            </p:cNvPr>
            <p:cNvSpPr/>
            <p:nvPr/>
          </p:nvSpPr>
          <p:spPr>
            <a:xfrm>
              <a:off x="760246" y="392652"/>
              <a:ext cx="11096787" cy="6142407"/>
            </a:xfrm>
            <a:prstGeom prst="roundRect">
              <a:avLst/>
            </a:prstGeom>
            <a:blipFill>
              <a:blip r:embed="rId3"/>
              <a:stretch>
                <a:fillRect/>
              </a:stretch>
            </a:blipFill>
            <a:ln>
              <a:solidFill>
                <a:schemeClr val="accent6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 dirty="0"/>
            </a:p>
          </p:txBody>
        </p:sp>
        <p:pic>
          <p:nvPicPr>
            <p:cNvPr id="9" name="صورة 8">
              <a:extLst>
                <a:ext uri="{FF2B5EF4-FFF2-40B4-BE49-F238E27FC236}">
                  <a16:creationId xmlns:a16="http://schemas.microsoft.com/office/drawing/2014/main" id="{AE9BD02E-7A89-5640-9988-C9DA36285E9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alphaModFix amt="35000"/>
            </a:blip>
            <a:stretch>
              <a:fillRect/>
            </a:stretch>
          </p:blipFill>
          <p:spPr>
            <a:xfrm>
              <a:off x="11135153" y="5767882"/>
              <a:ext cx="1046056" cy="1048152"/>
            </a:xfrm>
            <a:prstGeom prst="rect">
              <a:avLst/>
            </a:prstGeom>
          </p:spPr>
        </p:pic>
      </p:grpSp>
      <p:pic>
        <p:nvPicPr>
          <p:cNvPr id="15" name="صورة 14" descr="صورة تحتوي على داخلي, جهاز, أسود, مقياس فكي&#10;&#10;تم إنشاء الوصف تلقائياً">
            <a:extLst>
              <a:ext uri="{FF2B5EF4-FFF2-40B4-BE49-F238E27FC236}">
                <a16:creationId xmlns:a16="http://schemas.microsoft.com/office/drawing/2014/main" id="{77B38BD7-6F4A-4CCC-B7D7-CE5F326D41D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5797276" y="-4704367"/>
            <a:ext cx="944905" cy="10643356"/>
          </a:xfrm>
          <a:prstGeom prst="rect">
            <a:avLst/>
          </a:prstGeom>
        </p:spPr>
      </p:pic>
      <p:pic>
        <p:nvPicPr>
          <p:cNvPr id="10" name="Picture 6" descr="https://i.pinimg.com/564x/f7/b1/09/f7b1094060ec4e7985a4aac0849e9e9f.jpg">
            <a:extLst>
              <a:ext uri="{FF2B5EF4-FFF2-40B4-BE49-F238E27FC236}">
                <a16:creationId xmlns:a16="http://schemas.microsoft.com/office/drawing/2014/main" id="{A7E94AA6-AE5A-D34D-9DC7-0D8B1B8449F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881" b="13152"/>
          <a:stretch/>
        </p:blipFill>
        <p:spPr bwMode="auto">
          <a:xfrm rot="2225611">
            <a:off x="10638321" y="684487"/>
            <a:ext cx="1130657" cy="10235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مستطيل 2">
            <a:extLst>
              <a:ext uri="{FF2B5EF4-FFF2-40B4-BE49-F238E27FC236}">
                <a16:creationId xmlns:a16="http://schemas.microsoft.com/office/drawing/2014/main" id="{5D26BD64-E782-9B50-D1C4-EF45325EBB09}"/>
              </a:ext>
            </a:extLst>
          </p:cNvPr>
          <p:cNvSpPr/>
          <p:nvPr/>
        </p:nvSpPr>
        <p:spPr>
          <a:xfrm rot="385153">
            <a:off x="9667453" y="2242935"/>
            <a:ext cx="2414610" cy="584775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</a:bodyPr>
          <a:lstStyle/>
          <a:p>
            <a:pPr algn="ctr" defTabSz="914400" rtl="1"/>
            <a:r>
              <a:rPr lang="ar-SA" sz="3200" b="1" dirty="0">
                <a:ln w="9525">
                  <a:solidFill>
                    <a:prstClr val="black"/>
                  </a:solidFill>
                  <a:prstDash val="solid"/>
                </a:ln>
                <a:solidFill>
                  <a:srgbClr val="D58C2E">
                    <a:lumMod val="50000"/>
                  </a:srgbClr>
                </a:solidFill>
                <a:effectLst>
                  <a:outerShdw blurRad="12700" dist="38100" dir="2700000" algn="tl" rotWithShape="0">
                    <a:srgbClr val="C9492C">
                      <a:lumMod val="60000"/>
                      <a:lumOff val="40000"/>
                    </a:srgbClr>
                  </a:outerShdw>
                </a:effectLst>
                <a:latin typeface="Aldhabi" panose="01000000000000000000" pitchFamily="2" charset="-78"/>
                <a:cs typeface="Aldhabi" panose="01000000000000000000" pitchFamily="2" charset="-78"/>
              </a:rPr>
              <a:t>تحقق من فهمك</a:t>
            </a:r>
          </a:p>
        </p:txBody>
      </p:sp>
      <p:grpSp>
        <p:nvGrpSpPr>
          <p:cNvPr id="2" name="Group 2">
            <a:extLst>
              <a:ext uri="{FF2B5EF4-FFF2-40B4-BE49-F238E27FC236}">
                <a16:creationId xmlns:a16="http://schemas.microsoft.com/office/drawing/2014/main" id="{F3D0C74A-85A0-D0B4-E3FC-0DEFF350207D}"/>
              </a:ext>
            </a:extLst>
          </p:cNvPr>
          <p:cNvGrpSpPr>
            <a:grpSpLocks/>
          </p:cNvGrpSpPr>
          <p:nvPr/>
        </p:nvGrpSpPr>
        <p:grpSpPr bwMode="auto">
          <a:xfrm>
            <a:off x="4198373" y="623862"/>
            <a:ext cx="2808287" cy="579438"/>
            <a:chOff x="1669" y="452"/>
            <a:chExt cx="1996" cy="365"/>
          </a:xfrm>
        </p:grpSpPr>
        <p:sp>
          <p:nvSpPr>
            <p:cNvPr id="4" name="AutoShape 3">
              <a:extLst>
                <a:ext uri="{FF2B5EF4-FFF2-40B4-BE49-F238E27FC236}">
                  <a16:creationId xmlns:a16="http://schemas.microsoft.com/office/drawing/2014/main" id="{2216AE59-55F4-85D4-527D-5CDEB929F35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01" y="482"/>
              <a:ext cx="1950" cy="317"/>
            </a:xfrm>
            <a:prstGeom prst="flowChartAlternateProcess">
              <a:avLst/>
            </a:prstGeom>
            <a:gradFill rotWithShape="1">
              <a:gsLst>
                <a:gs pos="0">
                  <a:srgbClr val="FF66FF"/>
                </a:gs>
                <a:gs pos="50000">
                  <a:srgbClr val="FFFF66"/>
                </a:gs>
                <a:gs pos="100000">
                  <a:srgbClr val="FF66FF"/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ar-SA"/>
            </a:p>
          </p:txBody>
        </p:sp>
        <p:sp>
          <p:nvSpPr>
            <p:cNvPr id="5" name="Text Box 4">
              <a:extLst>
                <a:ext uri="{FF2B5EF4-FFF2-40B4-BE49-F238E27FC236}">
                  <a16:creationId xmlns:a16="http://schemas.microsoft.com/office/drawing/2014/main" id="{8474A402-21DD-7C5D-EE88-5B2749F4774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669" y="452"/>
              <a:ext cx="1996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ar-SA" altLang="en-US" sz="3200" b="1"/>
                <a:t>المعدل الثابت للتغير</a:t>
              </a:r>
              <a:endParaRPr lang="en-US" altLang="en-US" sz="3200" b="1"/>
            </a:p>
          </p:txBody>
        </p:sp>
      </p:grpSp>
      <p:sp>
        <p:nvSpPr>
          <p:cNvPr id="8" name="AutoShape 5">
            <a:extLst>
              <a:ext uri="{FF2B5EF4-FFF2-40B4-BE49-F238E27FC236}">
                <a16:creationId xmlns:a16="http://schemas.microsoft.com/office/drawing/2014/main" id="{1591106A-85A1-82A3-52E6-6E474277E64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55498" y="1311250"/>
            <a:ext cx="6119812" cy="720725"/>
          </a:xfrm>
          <a:prstGeom prst="roundRect">
            <a:avLst>
              <a:gd name="adj" fmla="val 16667"/>
            </a:avLst>
          </a:prstGeom>
          <a:solidFill>
            <a:srgbClr val="FFFF66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ar-SA" altLang="en-US" sz="2400" b="1"/>
              <a:t>إذا كان المعدل ثابت </a:t>
            </a:r>
            <a:r>
              <a:rPr lang="ar-SA" altLang="en-US" sz="2400" b="1">
                <a:solidFill>
                  <a:schemeClr val="accent2"/>
                </a:solidFill>
              </a:rPr>
              <a:t>(                       )</a:t>
            </a:r>
            <a:r>
              <a:rPr lang="ar-SA" altLang="en-US" sz="2400" b="1"/>
              <a:t> فإن </a:t>
            </a:r>
            <a:r>
              <a:rPr lang="ar-SA" altLang="en-US" sz="2400" b="1">
                <a:solidFill>
                  <a:srgbClr val="0000FF"/>
                </a:solidFill>
              </a:rPr>
              <a:t>العلاقة خطية</a:t>
            </a:r>
            <a:endParaRPr lang="en-US" altLang="en-US" sz="2400" b="1">
              <a:solidFill>
                <a:srgbClr val="0000FF"/>
              </a:solidFill>
            </a:endParaRPr>
          </a:p>
        </p:txBody>
      </p:sp>
      <p:sp>
        <p:nvSpPr>
          <p:cNvPr id="11" name="AutoShape 6">
            <a:extLst>
              <a:ext uri="{FF2B5EF4-FFF2-40B4-BE49-F238E27FC236}">
                <a16:creationId xmlns:a16="http://schemas.microsoft.com/office/drawing/2014/main" id="{E5113D0B-AE54-0C07-8B16-F54C6395BF6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55498" y="2173262"/>
            <a:ext cx="5040312" cy="1406525"/>
          </a:xfrm>
          <a:prstGeom prst="octagon">
            <a:avLst>
              <a:gd name="adj" fmla="val 29287"/>
            </a:avLst>
          </a:prstGeom>
          <a:gradFill rotWithShape="1">
            <a:gsLst>
              <a:gs pos="0">
                <a:srgbClr val="CC99FF"/>
              </a:gs>
              <a:gs pos="50000">
                <a:schemeClr val="bg1"/>
              </a:gs>
              <a:gs pos="100000">
                <a:srgbClr val="CC99FF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r" rtl="1" eaLnBrk="1" hangingPunct="1">
              <a:defRPr/>
            </a:pPr>
            <a:r>
              <a:rPr lang="ar-SA" altLang="en-US" sz="2400" b="1"/>
              <a:t>حسب المعلومات الواردة في الجدول  :</a:t>
            </a:r>
          </a:p>
          <a:p>
            <a:pPr algn="r" rtl="1" eaLnBrk="1" hangingPunct="1">
              <a:defRPr/>
            </a:pPr>
            <a:r>
              <a:rPr lang="ar-SA" altLang="en-US" sz="2400" b="1"/>
              <a:t>بين ما إذا كانت العلاقة خطية أم لا .</a:t>
            </a:r>
          </a:p>
          <a:p>
            <a:pPr algn="r" rtl="1" eaLnBrk="1" hangingPunct="1">
              <a:defRPr/>
            </a:pPr>
            <a:r>
              <a:rPr lang="ar-SA" altLang="en-US" sz="2400" b="1"/>
              <a:t>ثم أوجد المعدل الثابت للتغير . وفسر معناه .</a:t>
            </a:r>
            <a:endParaRPr lang="en-US" altLang="en-US"/>
          </a:p>
        </p:txBody>
      </p:sp>
      <p:graphicFrame>
        <p:nvGraphicFramePr>
          <p:cNvPr id="13" name="Group 8">
            <a:extLst>
              <a:ext uri="{FF2B5EF4-FFF2-40B4-BE49-F238E27FC236}">
                <a16:creationId xmlns:a16="http://schemas.microsoft.com/office/drawing/2014/main" id="{B42DF1ED-F859-6E2F-4AAE-EA13181F666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86362322"/>
              </p:ext>
            </p:extLst>
          </p:nvPr>
        </p:nvGraphicFramePr>
        <p:xfrm>
          <a:off x="1591698" y="1851000"/>
          <a:ext cx="2112962" cy="1981200"/>
        </p:xfrm>
        <a:graphic>
          <a:graphicData uri="http://schemas.openxmlformats.org/drawingml/2006/table">
            <a:tbl>
              <a:tblPr rtl="1"/>
              <a:tblGrid>
                <a:gridCol w="10572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5568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7463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العدد</a:t>
                      </a:r>
                      <a:endParaRPr kumimoji="0" lang="ar-SA" alt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المبلغ</a:t>
                      </a:r>
                      <a:endParaRPr kumimoji="0" lang="ar-SA" altLang="en-US" sz="2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463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٥</a:t>
                      </a:r>
                      <a:endParaRPr kumimoji="0" lang="ar-SA" alt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٣٥</a:t>
                      </a:r>
                      <a:endParaRPr kumimoji="0" lang="ar-SA" alt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7463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١٠</a:t>
                      </a:r>
                      <a:endParaRPr kumimoji="0" lang="ar-SA" alt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٣٢</a:t>
                      </a:r>
                      <a:endParaRPr kumimoji="0" lang="ar-SA" alt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7463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١٥</a:t>
                      </a:r>
                      <a:endParaRPr kumimoji="0" lang="ar-SA" alt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٣٠</a:t>
                      </a:r>
                      <a:endParaRPr kumimoji="0" lang="ar-SA" alt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74638"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٢٠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٢٨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pSp>
        <p:nvGrpSpPr>
          <p:cNvPr id="14" name="Group 32">
            <a:extLst>
              <a:ext uri="{FF2B5EF4-FFF2-40B4-BE49-F238E27FC236}">
                <a16:creationId xmlns:a16="http://schemas.microsoft.com/office/drawing/2014/main" id="{A6E23FB7-A4D1-6492-FB4E-1BF4AAF730C7}"/>
              </a:ext>
            </a:extLst>
          </p:cNvPr>
          <p:cNvGrpSpPr>
            <a:grpSpLocks/>
          </p:cNvGrpSpPr>
          <p:nvPr/>
        </p:nvGrpSpPr>
        <p:grpSpPr bwMode="auto">
          <a:xfrm>
            <a:off x="8202048" y="3886175"/>
            <a:ext cx="1879600" cy="901700"/>
            <a:chOff x="3052" y="2432"/>
            <a:chExt cx="480" cy="568"/>
          </a:xfrm>
        </p:grpSpPr>
        <p:grpSp>
          <p:nvGrpSpPr>
            <p:cNvPr id="16" name="Group 33">
              <a:extLst>
                <a:ext uri="{FF2B5EF4-FFF2-40B4-BE49-F238E27FC236}">
                  <a16:creationId xmlns:a16="http://schemas.microsoft.com/office/drawing/2014/main" id="{D00DC376-E56F-8DF6-50E4-2401B5AE36F5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198" y="2432"/>
              <a:ext cx="334" cy="568"/>
              <a:chOff x="4105" y="2976"/>
              <a:chExt cx="1360" cy="568"/>
            </a:xfrm>
          </p:grpSpPr>
          <p:sp>
            <p:nvSpPr>
              <p:cNvPr id="18" name="Text Box 34">
                <a:extLst>
                  <a:ext uri="{FF2B5EF4-FFF2-40B4-BE49-F238E27FC236}">
                    <a16:creationId xmlns:a16="http://schemas.microsoft.com/office/drawing/2014/main" id="{623B051C-1308-BB21-0032-958B90A939D1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105" y="2976"/>
                <a:ext cx="1315" cy="2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</a:pPr>
                <a:r>
                  <a:rPr lang="ar-SA" altLang="en-US" sz="2000" b="1"/>
                  <a:t>٣٢ - ٣٥</a:t>
                </a:r>
                <a:endParaRPr lang="en-US" altLang="en-US" sz="2000" b="1"/>
              </a:p>
            </p:txBody>
          </p:sp>
          <p:sp>
            <p:nvSpPr>
              <p:cNvPr id="19" name="Line 35">
                <a:extLst>
                  <a:ext uri="{FF2B5EF4-FFF2-40B4-BE49-F238E27FC236}">
                    <a16:creationId xmlns:a16="http://schemas.microsoft.com/office/drawing/2014/main" id="{5D115283-7B2E-BF3D-712E-6A30603E5BF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4150" y="3258"/>
                <a:ext cx="1315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0" name="Text Box 36">
                <a:extLst>
                  <a:ext uri="{FF2B5EF4-FFF2-40B4-BE49-F238E27FC236}">
                    <a16:creationId xmlns:a16="http://schemas.microsoft.com/office/drawing/2014/main" id="{441D9A50-931B-8ACD-33D0-B0649959C685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105" y="3294"/>
                <a:ext cx="1315" cy="2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</a:pPr>
                <a:r>
                  <a:rPr lang="ar-SA" altLang="en-US" sz="2000" b="1"/>
                  <a:t>١٠ - ٥</a:t>
                </a:r>
                <a:endParaRPr lang="en-US" altLang="en-US" sz="2000" b="1"/>
              </a:p>
            </p:txBody>
          </p:sp>
        </p:grpSp>
        <p:sp>
          <p:nvSpPr>
            <p:cNvPr id="17" name="Text Box 37">
              <a:extLst>
                <a:ext uri="{FF2B5EF4-FFF2-40B4-BE49-F238E27FC236}">
                  <a16:creationId xmlns:a16="http://schemas.microsoft.com/office/drawing/2014/main" id="{D4AC5D0C-8DA0-259A-F063-158F1DFD4AB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052" y="2586"/>
              <a:ext cx="182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ar-SA" altLang="en-US" sz="2000" b="1"/>
                <a:t>=</a:t>
              </a:r>
              <a:endParaRPr lang="en-US" altLang="en-US" sz="2000" b="1"/>
            </a:p>
          </p:txBody>
        </p:sp>
      </p:grpSp>
      <p:sp>
        <p:nvSpPr>
          <p:cNvPr id="21" name="Text Box 87">
            <a:extLst>
              <a:ext uri="{FF2B5EF4-FFF2-40B4-BE49-F238E27FC236}">
                <a16:creationId xmlns:a16="http://schemas.microsoft.com/office/drawing/2014/main" id="{E5A897D4-7FFC-097E-66CF-6E4B3614BA7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24035" y="3829025"/>
            <a:ext cx="682625" cy="1874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ar-SA" altLang="en-US" sz="11700" b="1">
                <a:solidFill>
                  <a:srgbClr val="FF3300"/>
                </a:solidFill>
              </a:rPr>
              <a:t>}</a:t>
            </a:r>
            <a:endParaRPr lang="en-US" altLang="en-US" sz="11700" b="1">
              <a:solidFill>
                <a:srgbClr val="FF3300"/>
              </a:solidFill>
            </a:endParaRPr>
          </a:p>
        </p:txBody>
      </p:sp>
      <p:sp>
        <p:nvSpPr>
          <p:cNvPr id="22" name="AutoShape 88">
            <a:extLst>
              <a:ext uri="{FF2B5EF4-FFF2-40B4-BE49-F238E27FC236}">
                <a16:creationId xmlns:a16="http://schemas.microsoft.com/office/drawing/2014/main" id="{7ACC814F-251F-87CC-DB3E-B5D9C68A7779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5855723" y="4730725"/>
            <a:ext cx="576262" cy="431800"/>
          </a:xfrm>
          <a:custGeom>
            <a:avLst/>
            <a:gdLst>
              <a:gd name="T0" fmla="*/ 432197 w 21600"/>
              <a:gd name="T1" fmla="*/ 0 h 21600"/>
              <a:gd name="T2" fmla="*/ 0 w 21600"/>
              <a:gd name="T3" fmla="*/ 215900 h 21600"/>
              <a:gd name="T4" fmla="*/ 432197 w 21600"/>
              <a:gd name="T5" fmla="*/ 431800 h 21600"/>
              <a:gd name="T6" fmla="*/ 576262 w 21600"/>
              <a:gd name="T7" fmla="*/ 215900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lnTo>
                  <a:pt x="16200" y="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lnTo>
                  <a:pt x="135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lnTo>
                  <a:pt x="0" y="5400"/>
                </a:lnTo>
                <a:close/>
              </a:path>
            </a:pathLst>
          </a:custGeom>
          <a:solidFill>
            <a:srgbClr val="FF33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ar-SA"/>
          </a:p>
        </p:txBody>
      </p:sp>
      <p:sp>
        <p:nvSpPr>
          <p:cNvPr id="23" name="AutoShape 89">
            <a:extLst>
              <a:ext uri="{FF2B5EF4-FFF2-40B4-BE49-F238E27FC236}">
                <a16:creationId xmlns:a16="http://schemas.microsoft.com/office/drawing/2014/main" id="{9D9D0FFE-312D-6970-C6BE-BD41EA1D9B5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76110" y="4587850"/>
            <a:ext cx="1979613" cy="720725"/>
          </a:xfrm>
          <a:prstGeom prst="roundRect">
            <a:avLst>
              <a:gd name="adj" fmla="val 16667"/>
            </a:avLst>
          </a:prstGeom>
          <a:solidFill>
            <a:srgbClr val="FFFF66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ar-SA" altLang="en-US" b="1"/>
              <a:t>المعدلات ليست متساوية</a:t>
            </a:r>
            <a:endParaRPr lang="en-US" altLang="en-US" b="1"/>
          </a:p>
        </p:txBody>
      </p:sp>
      <p:sp>
        <p:nvSpPr>
          <p:cNvPr id="24" name="AutoShape 90">
            <a:extLst>
              <a:ext uri="{FF2B5EF4-FFF2-40B4-BE49-F238E27FC236}">
                <a16:creationId xmlns:a16="http://schemas.microsoft.com/office/drawing/2014/main" id="{EADB0216-6C12-A115-A7B0-430E619CE2C7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3299848" y="4730725"/>
            <a:ext cx="576262" cy="431800"/>
          </a:xfrm>
          <a:custGeom>
            <a:avLst/>
            <a:gdLst>
              <a:gd name="T0" fmla="*/ 432197 w 21600"/>
              <a:gd name="T1" fmla="*/ 0 h 21600"/>
              <a:gd name="T2" fmla="*/ 0 w 21600"/>
              <a:gd name="T3" fmla="*/ 215900 h 21600"/>
              <a:gd name="T4" fmla="*/ 432197 w 21600"/>
              <a:gd name="T5" fmla="*/ 431800 h 21600"/>
              <a:gd name="T6" fmla="*/ 576262 w 21600"/>
              <a:gd name="T7" fmla="*/ 215900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lnTo>
                  <a:pt x="16200" y="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lnTo>
                  <a:pt x="135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lnTo>
                  <a:pt x="0" y="5400"/>
                </a:lnTo>
                <a:close/>
              </a:path>
            </a:pathLst>
          </a:custGeom>
          <a:solidFill>
            <a:srgbClr val="FF33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ar-SA"/>
          </a:p>
        </p:txBody>
      </p:sp>
      <p:sp>
        <p:nvSpPr>
          <p:cNvPr id="25" name="AutoShape 91">
            <a:extLst>
              <a:ext uri="{FF2B5EF4-FFF2-40B4-BE49-F238E27FC236}">
                <a16:creationId xmlns:a16="http://schemas.microsoft.com/office/drawing/2014/main" id="{9F504303-4881-FFE1-0659-0BAE3C19BC7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23473" y="4587850"/>
            <a:ext cx="1468437" cy="720725"/>
          </a:xfrm>
          <a:prstGeom prst="roundRect">
            <a:avLst>
              <a:gd name="adj" fmla="val 16667"/>
            </a:avLst>
          </a:prstGeom>
          <a:solidFill>
            <a:srgbClr val="FFFF66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ar-SA" altLang="en-US" sz="1700" b="1"/>
              <a:t>العلاقة ليست خطية</a:t>
            </a:r>
            <a:endParaRPr lang="en-US" altLang="en-US" sz="1700" b="1"/>
          </a:p>
        </p:txBody>
      </p:sp>
      <p:sp>
        <p:nvSpPr>
          <p:cNvPr id="26" name="AutoShape 92">
            <a:extLst>
              <a:ext uri="{FF2B5EF4-FFF2-40B4-BE49-F238E27FC236}">
                <a16:creationId xmlns:a16="http://schemas.microsoft.com/office/drawing/2014/main" id="{9EA010F0-1390-9367-B479-FB8EA39678E6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98598" y="1331887"/>
            <a:ext cx="1979612" cy="720725"/>
          </a:xfrm>
          <a:prstGeom prst="roundRect">
            <a:avLst>
              <a:gd name="adj" fmla="val 16667"/>
            </a:avLst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ar-SA" altLang="en-US" sz="2400" b="1">
                <a:solidFill>
                  <a:srgbClr val="FF3300"/>
                </a:solidFill>
              </a:rPr>
              <a:t>المعدلات متساوية</a:t>
            </a:r>
            <a:endParaRPr lang="en-US" altLang="en-US" sz="2400" b="1">
              <a:solidFill>
                <a:srgbClr val="FF3300"/>
              </a:solidFill>
            </a:endParaRPr>
          </a:p>
        </p:txBody>
      </p:sp>
      <p:grpSp>
        <p:nvGrpSpPr>
          <p:cNvPr id="27" name="Group 108">
            <a:extLst>
              <a:ext uri="{FF2B5EF4-FFF2-40B4-BE49-F238E27FC236}">
                <a16:creationId xmlns:a16="http://schemas.microsoft.com/office/drawing/2014/main" id="{A0039974-DA05-9EBD-B790-D115EE117E92}"/>
              </a:ext>
            </a:extLst>
          </p:cNvPr>
          <p:cNvGrpSpPr>
            <a:grpSpLocks/>
          </p:cNvGrpSpPr>
          <p:nvPr/>
        </p:nvGrpSpPr>
        <p:grpSpPr bwMode="auto">
          <a:xfrm>
            <a:off x="7719448" y="3968725"/>
            <a:ext cx="700087" cy="773112"/>
            <a:chOff x="4146" y="2672"/>
            <a:chExt cx="441" cy="487"/>
          </a:xfrm>
        </p:grpSpPr>
        <p:sp>
          <p:nvSpPr>
            <p:cNvPr id="28" name="Text Box 109">
              <a:extLst>
                <a:ext uri="{FF2B5EF4-FFF2-40B4-BE49-F238E27FC236}">
                  <a16:creationId xmlns:a16="http://schemas.microsoft.com/office/drawing/2014/main" id="{6E5E074A-B8F8-2FF4-4521-1F09642AC09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146" y="2672"/>
              <a:ext cx="430" cy="25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ar-SA" altLang="en-US" sz="2000" b="1"/>
                <a:t>-٣</a:t>
              </a:r>
              <a:endParaRPr lang="en-US" altLang="en-US" sz="2000" b="1"/>
            </a:p>
          </p:txBody>
        </p:sp>
        <p:sp>
          <p:nvSpPr>
            <p:cNvPr id="29" name="Line 110">
              <a:extLst>
                <a:ext uri="{FF2B5EF4-FFF2-40B4-BE49-F238E27FC236}">
                  <a16:creationId xmlns:a16="http://schemas.microsoft.com/office/drawing/2014/main" id="{197FBD93-FE2B-57CB-FF65-8D9F013A04F2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4275" y="2909"/>
              <a:ext cx="312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ar-SA"/>
            </a:p>
          </p:txBody>
        </p:sp>
        <p:sp>
          <p:nvSpPr>
            <p:cNvPr id="30" name="Text Box 111">
              <a:extLst>
                <a:ext uri="{FF2B5EF4-FFF2-40B4-BE49-F238E27FC236}">
                  <a16:creationId xmlns:a16="http://schemas.microsoft.com/office/drawing/2014/main" id="{2FAC82C3-76FC-9658-0B2D-73A9848FC44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246" y="2909"/>
              <a:ext cx="312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ar-SA" altLang="en-US" sz="2000" b="1"/>
                <a:t>٥</a:t>
              </a:r>
              <a:endParaRPr lang="en-US" altLang="en-US" sz="2000" b="1"/>
            </a:p>
          </p:txBody>
        </p:sp>
      </p:grpSp>
      <p:grpSp>
        <p:nvGrpSpPr>
          <p:cNvPr id="31" name="Group 50">
            <a:extLst>
              <a:ext uri="{FF2B5EF4-FFF2-40B4-BE49-F238E27FC236}">
                <a16:creationId xmlns:a16="http://schemas.microsoft.com/office/drawing/2014/main" id="{6BAF9600-8077-DC55-4B83-2E7AD40D43DA}"/>
              </a:ext>
            </a:extLst>
          </p:cNvPr>
          <p:cNvGrpSpPr>
            <a:grpSpLocks/>
          </p:cNvGrpSpPr>
          <p:nvPr/>
        </p:nvGrpSpPr>
        <p:grpSpPr bwMode="auto">
          <a:xfrm>
            <a:off x="8267135" y="5062512"/>
            <a:ext cx="1879600" cy="901700"/>
            <a:chOff x="3052" y="2432"/>
            <a:chExt cx="480" cy="568"/>
          </a:xfrm>
        </p:grpSpPr>
        <p:grpSp>
          <p:nvGrpSpPr>
            <p:cNvPr id="32" name="Group 51">
              <a:extLst>
                <a:ext uri="{FF2B5EF4-FFF2-40B4-BE49-F238E27FC236}">
                  <a16:creationId xmlns:a16="http://schemas.microsoft.com/office/drawing/2014/main" id="{A7E878B1-B470-72F4-090C-BFFAA5987C5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198" y="2432"/>
              <a:ext cx="334" cy="568"/>
              <a:chOff x="4105" y="2976"/>
              <a:chExt cx="1360" cy="568"/>
            </a:xfrm>
          </p:grpSpPr>
          <p:sp>
            <p:nvSpPr>
              <p:cNvPr id="34" name="Text Box 52">
                <a:extLst>
                  <a:ext uri="{FF2B5EF4-FFF2-40B4-BE49-F238E27FC236}">
                    <a16:creationId xmlns:a16="http://schemas.microsoft.com/office/drawing/2014/main" id="{EED59C47-CC0B-6127-1CE2-19CC83EEE6F9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105" y="2976"/>
                <a:ext cx="1315" cy="2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</a:pPr>
                <a:r>
                  <a:rPr lang="ar-SA" altLang="en-US" sz="2000" b="1"/>
                  <a:t>٣٠ - ٣٢</a:t>
                </a:r>
                <a:endParaRPr lang="en-US" altLang="en-US" sz="2000" b="1"/>
              </a:p>
            </p:txBody>
          </p:sp>
          <p:sp>
            <p:nvSpPr>
              <p:cNvPr id="35" name="Line 53">
                <a:extLst>
                  <a:ext uri="{FF2B5EF4-FFF2-40B4-BE49-F238E27FC236}">
                    <a16:creationId xmlns:a16="http://schemas.microsoft.com/office/drawing/2014/main" id="{ACD448AC-4DB5-6D2C-3923-0FBD969DCD4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4150" y="3258"/>
                <a:ext cx="1315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36" name="Text Box 54">
                <a:extLst>
                  <a:ext uri="{FF2B5EF4-FFF2-40B4-BE49-F238E27FC236}">
                    <a16:creationId xmlns:a16="http://schemas.microsoft.com/office/drawing/2014/main" id="{3C096D5A-A467-F792-B677-F68C35DE2FDF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105" y="3294"/>
                <a:ext cx="1315" cy="2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</a:pPr>
                <a:r>
                  <a:rPr lang="ar-SA" altLang="en-US" sz="2000" b="1"/>
                  <a:t>١٥ - ١٠</a:t>
                </a:r>
                <a:endParaRPr lang="en-US" altLang="en-US" sz="2000" b="1"/>
              </a:p>
            </p:txBody>
          </p:sp>
        </p:grpSp>
        <p:sp>
          <p:nvSpPr>
            <p:cNvPr id="33" name="Text Box 55">
              <a:extLst>
                <a:ext uri="{FF2B5EF4-FFF2-40B4-BE49-F238E27FC236}">
                  <a16:creationId xmlns:a16="http://schemas.microsoft.com/office/drawing/2014/main" id="{EA573A88-25F0-8DE0-20AD-ABFEE6698D4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052" y="2586"/>
              <a:ext cx="182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ar-SA" altLang="en-US" sz="2000" b="1"/>
                <a:t>=</a:t>
              </a:r>
              <a:endParaRPr lang="en-US" altLang="en-US" sz="2000" b="1"/>
            </a:p>
          </p:txBody>
        </p:sp>
      </p:grpSp>
      <p:grpSp>
        <p:nvGrpSpPr>
          <p:cNvPr id="37" name="Group 20">
            <a:extLst>
              <a:ext uri="{FF2B5EF4-FFF2-40B4-BE49-F238E27FC236}">
                <a16:creationId xmlns:a16="http://schemas.microsoft.com/office/drawing/2014/main" id="{F7072608-A6ED-68FD-9382-5E1E38463E51}"/>
              </a:ext>
            </a:extLst>
          </p:cNvPr>
          <p:cNvGrpSpPr>
            <a:grpSpLocks/>
          </p:cNvGrpSpPr>
          <p:nvPr/>
        </p:nvGrpSpPr>
        <p:grpSpPr bwMode="auto">
          <a:xfrm>
            <a:off x="7744848" y="5126012"/>
            <a:ext cx="701675" cy="773113"/>
            <a:chOff x="4145" y="2672"/>
            <a:chExt cx="442" cy="487"/>
          </a:xfrm>
        </p:grpSpPr>
        <p:sp>
          <p:nvSpPr>
            <p:cNvPr id="38" name="Text Box 58">
              <a:extLst>
                <a:ext uri="{FF2B5EF4-FFF2-40B4-BE49-F238E27FC236}">
                  <a16:creationId xmlns:a16="http://schemas.microsoft.com/office/drawing/2014/main" id="{7484A91D-0932-3002-0D9D-9A681AD6CA2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145" y="2672"/>
              <a:ext cx="431" cy="25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algn="r" rtl="1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indent="-285750" algn="r" rtl="1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indent="-228600" algn="r" rtl="1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indent="-228600" algn="r" rtl="1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indent="-228600" algn="r" rtl="1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ar-SA" altLang="en-US" sz="2000" b="1"/>
                <a:t>-٢</a:t>
              </a:r>
              <a:endParaRPr lang="en-US" altLang="en-US" sz="2000" b="1"/>
            </a:p>
          </p:txBody>
        </p:sp>
        <p:sp>
          <p:nvSpPr>
            <p:cNvPr id="39" name="Line 59">
              <a:extLst>
                <a:ext uri="{FF2B5EF4-FFF2-40B4-BE49-F238E27FC236}">
                  <a16:creationId xmlns:a16="http://schemas.microsoft.com/office/drawing/2014/main" id="{EA2410C8-259A-EF27-C669-E8D4EC2966C0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4275" y="2909"/>
              <a:ext cx="312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ar-SA"/>
            </a:p>
          </p:txBody>
        </p:sp>
        <p:sp>
          <p:nvSpPr>
            <p:cNvPr id="40" name="Text Box 60">
              <a:extLst>
                <a:ext uri="{FF2B5EF4-FFF2-40B4-BE49-F238E27FC236}">
                  <a16:creationId xmlns:a16="http://schemas.microsoft.com/office/drawing/2014/main" id="{14CDB309-2790-F8DC-C517-4C03E31326F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246" y="2909"/>
              <a:ext cx="312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algn="r" rtl="1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indent="-285750" algn="r" rtl="1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indent="-228600" algn="r" rtl="1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indent="-228600" algn="r" rtl="1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indent="-228600" algn="r" rtl="1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ar-SA" altLang="en-US" sz="2000" b="1"/>
                <a:t>٥</a:t>
              </a:r>
              <a:endParaRPr lang="en-US" altLang="en-US" sz="2000" b="1"/>
            </a:p>
          </p:txBody>
        </p:sp>
      </p:grpSp>
    </p:spTree>
    <p:extLst>
      <p:ext uri="{BB962C8B-B14F-4D97-AF65-F5344CB8AC3E}">
        <p14:creationId xmlns:p14="http://schemas.microsoft.com/office/powerpoint/2010/main" val="370575278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drape" invX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0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3" presetClass="entr" presetSubtype="16" repeatCount="indefinite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800" decel="100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800" decel="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800" decel="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800" decel="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1" grpId="0" animBg="1"/>
      <p:bldP spid="21" grpId="0"/>
      <p:bldP spid="23" grpId="0" animBg="1"/>
      <p:bldP spid="25" grpId="0" animBg="1"/>
      <p:bldP spid="26" grpId="0"/>
      <p:bldP spid="26" grpId="1"/>
    </p:bldLst>
  </p:timing>
</p:sld>
</file>

<file path=ppt/theme/theme1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1619</TotalTime>
  <Words>1167</Words>
  <Application>Microsoft Macintosh PowerPoint</Application>
  <PresentationFormat>شاشة عريضة</PresentationFormat>
  <Paragraphs>580</Paragraphs>
  <Slides>19</Slides>
  <Notes>4</Notes>
  <HiddenSlides>0</HiddenSlides>
  <MMClips>0</MMClips>
  <ScaleCrop>false</ScaleCrop>
  <HeadingPairs>
    <vt:vector size="6" baseType="variant">
      <vt:variant>
        <vt:lpstr>الخطوط المستخدمة</vt:lpstr>
      </vt:variant>
      <vt:variant>
        <vt:i4>13</vt:i4>
      </vt:variant>
      <vt:variant>
        <vt:lpstr>نسق</vt:lpstr>
      </vt:variant>
      <vt:variant>
        <vt:i4>1</vt:i4>
      </vt:variant>
      <vt:variant>
        <vt:lpstr>عناوين الشرائح</vt:lpstr>
      </vt:variant>
      <vt:variant>
        <vt:i4>19</vt:i4>
      </vt:variant>
    </vt:vector>
  </HeadingPairs>
  <TitlesOfParts>
    <vt:vector size="33" baseType="lpstr">
      <vt:lpstr>Arial Unicode MS</vt:lpstr>
      <vt:lpstr>18 Khebrat Musamim</vt:lpstr>
      <vt:lpstr>Aldhabi</vt:lpstr>
      <vt:lpstr>Arial</vt:lpstr>
      <vt:lpstr>Arial Black</vt:lpstr>
      <vt:lpstr>Beirut</vt:lpstr>
      <vt:lpstr>Calibri</vt:lpstr>
      <vt:lpstr>Calibri Light</vt:lpstr>
      <vt:lpstr>Comic Sans MS</vt:lpstr>
      <vt:lpstr>Geeza Pro Bold</vt:lpstr>
      <vt:lpstr>Geeza Pro Regular</vt:lpstr>
      <vt:lpstr>Muna Bold</vt:lpstr>
      <vt:lpstr>Times New Roman</vt:lpstr>
      <vt:lpstr>نسق Office</vt:lpstr>
      <vt:lpstr>عرض تقديمي في PowerPoint</vt:lpstr>
      <vt:lpstr>عرض تقديمي في PowerPoint</vt:lpstr>
      <vt:lpstr>عرض تقديمي في PowerPoint</vt:lpstr>
      <vt:lpstr>جدول الضرب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عرض تقديمي في PowerPoint</dc:title>
  <dc:creator>بتول فاضل</dc:creator>
  <cp:lastModifiedBy>بتول فاضل</cp:lastModifiedBy>
  <cp:revision>42</cp:revision>
  <dcterms:created xsi:type="dcterms:W3CDTF">2021-08-28T07:17:54Z</dcterms:created>
  <dcterms:modified xsi:type="dcterms:W3CDTF">2022-10-29T21:26:51Z</dcterms:modified>
</cp:coreProperties>
</file>